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7" r:id="rId2"/>
    <p:sldId id="358" r:id="rId3"/>
    <p:sldId id="259" r:id="rId4"/>
    <p:sldId id="300" r:id="rId5"/>
    <p:sldId id="317" r:id="rId6"/>
    <p:sldId id="302" r:id="rId7"/>
    <p:sldId id="370" r:id="rId8"/>
    <p:sldId id="303" r:id="rId9"/>
    <p:sldId id="318" r:id="rId10"/>
    <p:sldId id="305" r:id="rId11"/>
    <p:sldId id="306" r:id="rId12"/>
    <p:sldId id="307" r:id="rId13"/>
    <p:sldId id="308" r:id="rId14"/>
    <p:sldId id="310" r:id="rId15"/>
    <p:sldId id="301" r:id="rId16"/>
    <p:sldId id="311" r:id="rId17"/>
    <p:sldId id="321" r:id="rId18"/>
    <p:sldId id="312" r:id="rId19"/>
    <p:sldId id="313" r:id="rId20"/>
    <p:sldId id="314" r:id="rId21"/>
    <p:sldId id="315" r:id="rId22"/>
    <p:sldId id="316" r:id="rId23"/>
    <p:sldId id="322" r:id="rId24"/>
    <p:sldId id="323" r:id="rId25"/>
    <p:sldId id="324" r:id="rId26"/>
    <p:sldId id="325" r:id="rId27"/>
    <p:sldId id="319" r:id="rId28"/>
    <p:sldId id="341" r:id="rId29"/>
    <p:sldId id="342" r:id="rId30"/>
    <p:sldId id="343" r:id="rId31"/>
    <p:sldId id="344" r:id="rId32"/>
    <p:sldId id="345" r:id="rId33"/>
    <p:sldId id="329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4" autoAdjust="0"/>
    <p:restoredTop sz="79606" autoAdjust="0"/>
  </p:normalViewPr>
  <p:slideViewPr>
    <p:cSldViewPr snapToGrid="0">
      <p:cViewPr varScale="1">
        <p:scale>
          <a:sx n="81" d="100"/>
          <a:sy n="81" d="100"/>
        </p:scale>
        <p:origin x="195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2/27/23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2/27/23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2/27/23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2/27/23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6B2BB-1B0F-4469-9AFE-88BDEA23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C8680-CB2B-43D3-8BC1-B6B666E8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ED616-AFA4-4D7B-853F-E90EB22D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11266" name="Picture 2" descr="Image result for plinko">
            <a:extLst>
              <a:ext uri="{FF2B5EF4-FFF2-40B4-BE49-F238E27FC236}">
                <a16:creationId xmlns:a16="http://schemas.microsoft.com/office/drawing/2014/main" id="{009DA161-9D27-45C3-A99C-439118BE3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99" y="1337850"/>
            <a:ext cx="7424202" cy="41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55AFAFAA-8BE0-4720-B383-5B0D99774A7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rule set is like </a:t>
            </a:r>
            <a:r>
              <a:rPr lang="en-US" dirty="0" err="1"/>
              <a:t>Plinko</a:t>
            </a:r>
            <a:r>
              <a:rPr lang="en-US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6C54C-7155-4B9F-B808-185C8ACD5EA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With our rule tree we can score a new potential customer to call.</a:t>
            </a:r>
          </a:p>
        </p:txBody>
      </p:sp>
    </p:spTree>
    <p:extLst>
      <p:ext uri="{BB962C8B-B14F-4D97-AF65-F5344CB8AC3E}">
        <p14:creationId xmlns:p14="http://schemas.microsoft.com/office/powerpoint/2010/main" val="410488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7B7E745-1D6E-43B1-8488-9B4111B4C580}"/>
              </a:ext>
            </a:extLst>
          </p:cNvPr>
          <p:cNvGrpSpPr/>
          <p:nvPr/>
        </p:nvGrpSpPr>
        <p:grpSpPr>
          <a:xfrm>
            <a:off x="811430" y="1097977"/>
            <a:ext cx="7689369" cy="4975746"/>
            <a:chOff x="997431" y="1272654"/>
            <a:chExt cx="6806063" cy="4208347"/>
          </a:xfrm>
        </p:grpSpPr>
        <p:pic>
          <p:nvPicPr>
            <p:cNvPr id="12292" name="Picture 4" descr="Image result for plinko">
              <a:extLst>
                <a:ext uri="{FF2B5EF4-FFF2-40B4-BE49-F238E27FC236}">
                  <a16:creationId xmlns:a16="http://schemas.microsoft.com/office/drawing/2014/main" id="{DCEE93ED-B0C9-4881-A563-C10FE5A437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92"/>
            <a:stretch/>
          </p:blipFill>
          <p:spPr bwMode="auto">
            <a:xfrm>
              <a:off x="997431" y="1272654"/>
              <a:ext cx="6806063" cy="4208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5146B34-8538-4BC6-AF8B-2642DC014146}"/>
                </a:ext>
              </a:extLst>
            </p:cNvPr>
            <p:cNvSpPr/>
            <p:nvPr/>
          </p:nvSpPr>
          <p:spPr>
            <a:xfrm>
              <a:off x="1524000" y="2467657"/>
              <a:ext cx="5791200" cy="24824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CSCI -96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393194"/>
              </p:ext>
            </p:extLst>
          </p:nvPr>
        </p:nvGraphicFramePr>
        <p:xfrm>
          <a:off x="614363" y="1111250"/>
          <a:ext cx="79152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42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11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bg1"/>
                          </a:solidFill>
                        </a:rPr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Trees -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6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Decision Tree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476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A to Z Decision Trees scripting 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22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8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strike="noStrike" dirty="0">
                          <a:solidFill>
                            <a:schemeClr val="tx1"/>
                          </a:solidFill>
                        </a:rPr>
                        <a:t>Random Forests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26365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E99B-5349-415A-8E56-8E989211A366}" type="datetime1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13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2733147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CSCI S-96</a:t>
            </a:r>
            <a:endParaRPr lang="en-US" dirty="0"/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6062EE-E7CE-A844-A74B-3993C548F918}"/>
              </a:ext>
            </a:extLst>
          </p:cNvPr>
          <p:cNvSpPr/>
          <p:nvPr/>
        </p:nvSpPr>
        <p:spPr>
          <a:xfrm>
            <a:off x="228600" y="5529262"/>
            <a:ext cx="8553450" cy="5667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DT, KNN, </a:t>
            </a:r>
            <a:r>
              <a:rPr lang="en-US" dirty="0" err="1"/>
              <a:t>LogReg</a:t>
            </a:r>
            <a:r>
              <a:rPr lang="en-US" dirty="0"/>
              <a:t> &amp; Reg are excellent modeling tools.  Not bad for 6 classes!</a:t>
            </a:r>
          </a:p>
        </p:txBody>
      </p:sp>
      <p:pic>
        <p:nvPicPr>
          <p:cNvPr id="19" name="Picture 6" descr="Related image">
            <a:extLst>
              <a:ext uri="{FF2B5EF4-FFF2-40B4-BE49-F238E27FC236}">
                <a16:creationId xmlns:a16="http://schemas.microsoft.com/office/drawing/2014/main" id="{7A71CCD3-34B5-684B-B847-0ED91DD0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84" y="4774407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2/27/23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CSCI -96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7796</TotalTime>
  <Words>1783</Words>
  <Application>Microsoft Macintosh PowerPoint</Application>
  <PresentationFormat>On-screen Show (4:3)</PresentationFormat>
  <Paragraphs>354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Wingdings 2</vt:lpstr>
      <vt:lpstr>1_Office Theme</vt:lpstr>
      <vt:lpstr>Decision Trees</vt:lpstr>
      <vt:lpstr>Review steps</vt:lpstr>
      <vt:lpstr>Agenda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PowerPoint Presentation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Open C_Bank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106</cp:revision>
  <dcterms:created xsi:type="dcterms:W3CDTF">2018-05-23T17:24:59Z</dcterms:created>
  <dcterms:modified xsi:type="dcterms:W3CDTF">2023-02-27T13:47:50Z</dcterms:modified>
</cp:coreProperties>
</file>