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254" autoAdjust="0"/>
    <p:restoredTop sz="96696" autoAdjust="0"/>
  </p:normalViewPr>
  <p:slideViewPr>
    <p:cSldViewPr snapToGrid="0" snapToObjects="1">
      <p:cViewPr>
        <p:scale>
          <a:sx n="94" d="100"/>
          <a:sy n="94" d="100"/>
        </p:scale>
        <p:origin x="-186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5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A6E2-6206-6E48-9C24-0D4BFF4068BA}" type="datetimeFigureOut">
              <a:rPr lang="en-US" smtClean="0"/>
              <a:t>27/04/19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7F7B-6187-EC45-AE68-BCAAE775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8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771" y="3229924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Brauerei-Gasthof Staffelberg Bräu </a:t>
            </a:r>
            <a:br>
              <a:rPr lang="de-DE" sz="1200" b="1" dirty="0" smtClean="0"/>
            </a:br>
            <a:r>
              <a:rPr lang="de-DE" sz="1200" b="1" dirty="0" smtClean="0"/>
              <a:t>Am Mühlteich 4 </a:t>
            </a:r>
            <a:br>
              <a:rPr lang="de-DE" sz="1200" b="1" dirty="0" smtClean="0"/>
            </a:br>
            <a:r>
              <a:rPr lang="de-DE" sz="1200" b="1" dirty="0" smtClean="0"/>
              <a:t>96231 Bad Staffelstein / </a:t>
            </a:r>
            <a:r>
              <a:rPr lang="de-DE" sz="1200" b="1" dirty="0" err="1" smtClean="0"/>
              <a:t>Loffeld</a:t>
            </a:r>
            <a:endParaRPr lang="de-DE" sz="1200" b="1" dirty="0" smtClean="0"/>
          </a:p>
          <a:p>
            <a:r>
              <a:rPr lang="en-US" sz="1200" b="1" dirty="0" smtClean="0"/>
              <a:t>Fr. &amp; Sa. </a:t>
            </a:r>
            <a:r>
              <a:rPr lang="is-IS" sz="1200" b="1" dirty="0" smtClean="0"/>
              <a:t>10:00–22:00</a:t>
            </a:r>
            <a:endParaRPr lang="en-US" sz="1200" b="1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533715" y="4060921"/>
            <a:ext cx="863611" cy="442489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4840" y="6027003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Hotel-Landgasthof-Café "Adler Bräu" </a:t>
            </a:r>
            <a:br>
              <a:rPr lang="de-DE" sz="1200" b="1" dirty="0" smtClean="0"/>
            </a:br>
            <a:r>
              <a:rPr lang="de-DE" sz="1200" b="1" dirty="0" smtClean="0"/>
              <a:t>Landgasthof Schwarzer Adler </a:t>
            </a:r>
            <a:br>
              <a:rPr lang="de-DE" sz="1200" b="1" dirty="0" smtClean="0"/>
            </a:br>
            <a:r>
              <a:rPr lang="de-DE" sz="1200" b="1" dirty="0" smtClean="0"/>
              <a:t>96231 Bad Staffelstein / End </a:t>
            </a:r>
          </a:p>
          <a:p>
            <a:r>
              <a:rPr lang="is-IS" sz="1200" b="1" dirty="0" smtClean="0"/>
              <a:t>Fr. &amp; Sa. </a:t>
            </a:r>
            <a:r>
              <a:rPr lang="is-IS" sz="1200" b="1" dirty="0"/>
              <a:t>?</a:t>
            </a:r>
            <a:endParaRPr lang="en-US" sz="1200" b="1" dirty="0"/>
          </a:p>
        </p:txBody>
      </p:sp>
      <p:cxnSp>
        <p:nvCxnSpPr>
          <p:cNvPr id="10" name="Straight Arrow Connector 9"/>
          <p:cNvCxnSpPr>
            <a:stCxn id="56" idx="3"/>
          </p:cNvCxnSpPr>
          <p:nvPr/>
        </p:nvCxnSpPr>
        <p:spPr>
          <a:xfrm flipV="1">
            <a:off x="7095032" y="5403685"/>
            <a:ext cx="709695" cy="82549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9537" y="86461"/>
            <a:ext cx="2849887" cy="1015663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Brauerei-Gasthof „</a:t>
            </a:r>
            <a:r>
              <a:rPr lang="de-DE" sz="1200" b="1" dirty="0" err="1" smtClean="0"/>
              <a:t>Reblitz</a:t>
            </a:r>
            <a:r>
              <a:rPr lang="de-DE" sz="1200" b="1" dirty="0" smtClean="0"/>
              <a:t>“ </a:t>
            </a:r>
            <a:br>
              <a:rPr lang="de-DE" sz="1200" b="1" dirty="0" smtClean="0"/>
            </a:br>
            <a:r>
              <a:rPr lang="de-DE" sz="1200" b="1" dirty="0" smtClean="0"/>
              <a:t>Am </a:t>
            </a:r>
            <a:r>
              <a:rPr lang="de-DE" sz="1200" b="1" dirty="0" err="1" smtClean="0"/>
              <a:t>Mahlberg</a:t>
            </a:r>
            <a:r>
              <a:rPr lang="de-DE" sz="1200" b="1" dirty="0" smtClean="0"/>
              <a:t> 1 </a:t>
            </a:r>
            <a:br>
              <a:rPr lang="de-DE" sz="1200" b="1" dirty="0" smtClean="0"/>
            </a:br>
            <a:r>
              <a:rPr lang="de-DE" sz="1200" b="1" dirty="0" smtClean="0"/>
              <a:t>96231 Bad Staffelstein / </a:t>
            </a:r>
            <a:r>
              <a:rPr lang="de-DE" sz="1200" b="1" dirty="0" err="1" smtClean="0"/>
              <a:t>Nedensdorf</a:t>
            </a:r>
            <a:r>
              <a:rPr lang="de-DE" sz="1200" b="1" dirty="0" smtClean="0"/>
              <a:t> </a:t>
            </a:r>
          </a:p>
          <a:p>
            <a:r>
              <a:rPr lang="en-US" sz="1200" b="1" dirty="0" smtClean="0"/>
              <a:t>Fr. </a:t>
            </a:r>
            <a:r>
              <a:rPr lang="is-IS" sz="1200" b="1" dirty="0" smtClean="0"/>
              <a:t>16:00–22:00</a:t>
            </a:r>
            <a:endParaRPr lang="en-US" sz="1200" b="1" dirty="0" smtClean="0"/>
          </a:p>
          <a:p>
            <a:r>
              <a:rPr lang="en-US" sz="1200" b="1" dirty="0" smtClean="0"/>
              <a:t>Sa. </a:t>
            </a:r>
            <a:r>
              <a:rPr lang="is-IS" sz="1200" b="1" dirty="0" smtClean="0"/>
              <a:t>15:00–22:00</a:t>
            </a:r>
            <a:endParaRPr lang="en-US" sz="1200" b="1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1808789" y="594293"/>
            <a:ext cx="520748" cy="321647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9522" y="2277449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Brauerei-Gasthof Dinkel </a:t>
            </a:r>
            <a:br>
              <a:rPr lang="de-DE" sz="1200" b="1" dirty="0" smtClean="0"/>
            </a:br>
            <a:r>
              <a:rPr lang="de-DE" sz="1200" b="1" dirty="0" err="1" smtClean="0"/>
              <a:t>Frauendorfer</a:t>
            </a:r>
            <a:r>
              <a:rPr lang="de-DE" sz="1200" b="1" dirty="0" smtClean="0"/>
              <a:t> Straße 18 </a:t>
            </a:r>
            <a:br>
              <a:rPr lang="de-DE" sz="1200" b="1" dirty="0" smtClean="0"/>
            </a:br>
            <a:r>
              <a:rPr lang="de-DE" sz="1200" b="1" dirty="0" smtClean="0"/>
              <a:t>96231 Bad Staffelstein / </a:t>
            </a:r>
            <a:r>
              <a:rPr lang="de-DE" sz="1200" b="1" dirty="0" err="1" smtClean="0"/>
              <a:t>Stublang</a:t>
            </a:r>
            <a:r>
              <a:rPr lang="de-DE" sz="1200" b="1" dirty="0" smtClean="0"/>
              <a:t> </a:t>
            </a:r>
          </a:p>
          <a:p>
            <a:r>
              <a:rPr lang="en-US" sz="1200" b="1" dirty="0" smtClean="0"/>
              <a:t>Fr. &amp; Sa. </a:t>
            </a:r>
            <a:r>
              <a:rPr lang="de-DE" sz="1200" b="1" dirty="0" smtClean="0"/>
              <a:t>10.00 bis 23.00 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37581" y="4331416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Brauerei-Gasthof Hennemann </a:t>
            </a:r>
            <a:br>
              <a:rPr lang="de-DE" sz="1200" b="1" dirty="0" smtClean="0"/>
            </a:br>
            <a:r>
              <a:rPr lang="de-DE" sz="1200" b="1" dirty="0" smtClean="0"/>
              <a:t>Am Dorfbrunnen 13 </a:t>
            </a:r>
            <a:br>
              <a:rPr lang="de-DE" sz="1200" b="1" dirty="0" smtClean="0"/>
            </a:br>
            <a:r>
              <a:rPr lang="de-DE" sz="1200" b="1" dirty="0" smtClean="0"/>
              <a:t>96231 Bad Staffelstein / </a:t>
            </a:r>
            <a:r>
              <a:rPr lang="de-DE" sz="1200" b="1" dirty="0" err="1" smtClean="0"/>
              <a:t>Stublang</a:t>
            </a:r>
            <a:r>
              <a:rPr lang="de-DE" sz="1200" b="1" dirty="0" smtClean="0"/>
              <a:t> </a:t>
            </a:r>
          </a:p>
          <a:p>
            <a:r>
              <a:rPr lang="en-US" sz="1200" b="1" dirty="0" smtClean="0"/>
              <a:t>Fr. &amp; Sa. </a:t>
            </a:r>
            <a:r>
              <a:rPr lang="de-DE" sz="1200" b="1" dirty="0" smtClean="0"/>
              <a:t>10:00 bis 23:00</a:t>
            </a:r>
            <a:endParaRPr lang="en-US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29409" y="2869013"/>
            <a:ext cx="867224" cy="1741473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</p:cNvCxnSpPr>
          <p:nvPr/>
        </p:nvCxnSpPr>
        <p:spPr>
          <a:xfrm flipV="1">
            <a:off x="4087468" y="4715059"/>
            <a:ext cx="2438711" cy="31856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48705" y="1247671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Brauerei-Gasthof Trunk </a:t>
            </a:r>
            <a:br>
              <a:rPr lang="de-DE" sz="1200" b="1" dirty="0" smtClean="0"/>
            </a:br>
            <a:r>
              <a:rPr lang="de-DE" sz="1200" b="1" dirty="0" smtClean="0"/>
              <a:t>Vierzehnheiligen 3 </a:t>
            </a:r>
            <a:br>
              <a:rPr lang="de-DE" sz="1200" b="1" dirty="0" smtClean="0"/>
            </a:br>
            <a:r>
              <a:rPr lang="de-DE" sz="1200" b="1" dirty="0" smtClean="0"/>
              <a:t>96231 Bad Staffelstein / Vierzehnheiligen</a:t>
            </a:r>
          </a:p>
          <a:p>
            <a:r>
              <a:rPr lang="en-US" sz="1200" b="1" dirty="0" smtClean="0"/>
              <a:t>Fr. &amp; Sa. </a:t>
            </a:r>
            <a:r>
              <a:rPr lang="is-IS" sz="1200" b="1" dirty="0" smtClean="0"/>
              <a:t>10:00 bis 20:00</a:t>
            </a:r>
            <a:endParaRPr lang="en-US" sz="1200" b="1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7243471" y="915940"/>
            <a:ext cx="330178" cy="331731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3229924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Brauerei-Gasthof Hellmuth </a:t>
            </a:r>
            <a:br>
              <a:rPr lang="de-DE" sz="1200" b="1" dirty="0" smtClean="0"/>
            </a:br>
            <a:r>
              <a:rPr lang="de-DE" sz="1200" b="1" dirty="0" smtClean="0"/>
              <a:t>Wiesen 14 </a:t>
            </a:r>
            <a:br>
              <a:rPr lang="de-DE" sz="1200" b="1" dirty="0" smtClean="0"/>
            </a:br>
            <a:r>
              <a:rPr lang="de-DE" sz="1200" b="1" dirty="0" smtClean="0"/>
              <a:t>96231 Bad Staffelstein / Wiesen </a:t>
            </a:r>
          </a:p>
          <a:p>
            <a:r>
              <a:rPr lang="en-US" sz="1200" b="1" dirty="0" smtClean="0"/>
              <a:t>Fr. &amp; Sa. A</a:t>
            </a:r>
            <a:r>
              <a:rPr lang="is-IS" sz="1200" b="1" dirty="0" smtClean="0"/>
              <a:t>b 11:00 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811363" y="2869013"/>
            <a:ext cx="613581" cy="360911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4981" y="1427156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Brauerei-Gasthof Thomann</a:t>
            </a:r>
            <a:br>
              <a:rPr lang="de-DE" sz="1200" b="1" dirty="0" smtClean="0"/>
            </a:br>
            <a:r>
              <a:rPr lang="de-DE" sz="1200" b="1" dirty="0" smtClean="0"/>
              <a:t>Altmainstraße 5 </a:t>
            </a:r>
            <a:br>
              <a:rPr lang="de-DE" sz="1200" b="1" dirty="0" smtClean="0"/>
            </a:br>
            <a:r>
              <a:rPr lang="de-DE" sz="1200" b="1" dirty="0" smtClean="0"/>
              <a:t>96231 Bad Staffelstein / Wiesen </a:t>
            </a:r>
          </a:p>
          <a:p>
            <a:r>
              <a:rPr lang="en-US" sz="1200" b="1" dirty="0" smtClean="0"/>
              <a:t>Fr. &amp; Sa. </a:t>
            </a:r>
            <a:r>
              <a:rPr lang="en-US" sz="1200" b="1" dirty="0"/>
              <a:t>?</a:t>
            </a:r>
            <a:r>
              <a:rPr lang="is-IS" sz="1200" b="1" dirty="0" smtClean="0"/>
              <a:t> </a:t>
            </a:r>
            <a:endParaRPr lang="en-US" sz="1200" b="1" dirty="0"/>
          </a:p>
        </p:txBody>
      </p:sp>
      <p:cxnSp>
        <p:nvCxnSpPr>
          <p:cNvPr id="40" name="Straight Arrow Connector 39"/>
          <p:cNvCxnSpPr>
            <a:stCxn id="39" idx="2"/>
          </p:cNvCxnSpPr>
          <p:nvPr/>
        </p:nvCxnSpPr>
        <p:spPr>
          <a:xfrm flipH="1">
            <a:off x="908242" y="2258153"/>
            <a:ext cx="681683" cy="520453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48705" y="2258153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 Reichert "</a:t>
            </a:r>
            <a:r>
              <a:rPr lang="de-DE" sz="1200" b="1" dirty="0" err="1" smtClean="0"/>
              <a:t>Metzgerbräu</a:t>
            </a:r>
            <a:r>
              <a:rPr lang="de-DE" sz="1200" b="1" dirty="0" smtClean="0"/>
              <a:t>“ </a:t>
            </a:r>
            <a:br>
              <a:rPr lang="de-DE" sz="1200" b="1" dirty="0" smtClean="0"/>
            </a:br>
            <a:r>
              <a:rPr lang="de-DE" sz="1200" b="1" dirty="0" err="1" smtClean="0"/>
              <a:t>Stublanger</a:t>
            </a:r>
            <a:r>
              <a:rPr lang="de-DE" sz="1200" b="1" dirty="0" smtClean="0"/>
              <a:t> Straße 2 </a:t>
            </a:r>
            <a:br>
              <a:rPr lang="de-DE" sz="1200" b="1" dirty="0" smtClean="0"/>
            </a:br>
            <a:r>
              <a:rPr lang="de-DE" sz="1200" b="1" dirty="0" smtClean="0"/>
              <a:t>96231 Bad Staffelstein / </a:t>
            </a:r>
            <a:r>
              <a:rPr lang="de-DE" sz="1200" b="1" dirty="0" err="1" smtClean="0"/>
              <a:t>Uetzing</a:t>
            </a:r>
            <a:r>
              <a:rPr lang="de-DE" sz="1200" b="1" dirty="0" smtClean="0"/>
              <a:t> </a:t>
            </a:r>
          </a:p>
          <a:p>
            <a:r>
              <a:rPr lang="en-US" sz="1200" b="1" dirty="0" smtClean="0"/>
              <a:t>Fr. &amp; Sa. </a:t>
            </a:r>
            <a:r>
              <a:rPr lang="is-IS" sz="1200" b="1" dirty="0" smtClean="0"/>
              <a:t>06:30–20:00</a:t>
            </a:r>
            <a:endParaRPr lang="en-US" sz="1200" b="1" dirty="0"/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>
          <a:xfrm>
            <a:off x="7573649" y="3089150"/>
            <a:ext cx="634050" cy="732021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45145" y="5070735"/>
            <a:ext cx="2849887" cy="830997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Brauerei-Gasthof Hetzel "Zum Pfau" </a:t>
            </a:r>
            <a:br>
              <a:rPr lang="de-DE" sz="1200" b="1" dirty="0" smtClean="0"/>
            </a:br>
            <a:r>
              <a:rPr lang="de-DE" sz="1200" b="1" dirty="0" smtClean="0"/>
              <a:t>Frauendorf 11a </a:t>
            </a:r>
            <a:br>
              <a:rPr lang="de-DE" sz="1200" b="1" dirty="0" smtClean="0"/>
            </a:br>
            <a:r>
              <a:rPr lang="de-DE" sz="1200" b="1" dirty="0" smtClean="0"/>
              <a:t>96231 Bad Staffelstein </a:t>
            </a:r>
          </a:p>
          <a:p>
            <a:r>
              <a:rPr lang="is-IS" sz="1200" b="1" dirty="0" smtClean="0"/>
              <a:t>Fr. &amp; Sa. 07:00–22:00</a:t>
            </a:r>
            <a:endParaRPr lang="en-US" sz="1200" b="1" dirty="0"/>
          </a:p>
        </p:txBody>
      </p:sp>
      <p:cxnSp>
        <p:nvCxnSpPr>
          <p:cNvPr id="69" name="Straight Arrow Connector 68"/>
          <p:cNvCxnSpPr>
            <a:stCxn id="9" idx="3"/>
          </p:cNvCxnSpPr>
          <p:nvPr/>
        </p:nvCxnSpPr>
        <p:spPr>
          <a:xfrm flipV="1">
            <a:off x="7804727" y="6278906"/>
            <a:ext cx="673426" cy="163596"/>
          </a:xfrm>
          <a:prstGeom prst="straightConnector1">
            <a:avLst/>
          </a:prstGeom>
          <a:ln w="730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254813" y="3701296"/>
            <a:ext cx="270233" cy="239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4-28 at 00.09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S</dc:creator>
  <cp:lastModifiedBy>T S</cp:lastModifiedBy>
  <cp:revision>10</cp:revision>
  <dcterms:created xsi:type="dcterms:W3CDTF">2019-04-27T20:29:18Z</dcterms:created>
  <dcterms:modified xsi:type="dcterms:W3CDTF">2019-04-27T22:15:30Z</dcterms:modified>
</cp:coreProperties>
</file>