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mp4" ContentType="video/mp4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81" r:id="rId3"/>
    <p:sldId id="282" r:id="rId4"/>
    <p:sldId id="272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F3BF56"/>
    <a:srgbClr val="C7D4ED"/>
    <a:srgbClr val="4185F3"/>
    <a:srgbClr val="FFECB2"/>
    <a:srgbClr val="C55A11"/>
    <a:srgbClr val="63718C"/>
    <a:srgbClr val="FFFFFF"/>
    <a:srgbClr val="AFAFAF"/>
    <a:srgbClr val="6CBB9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8DE38-E72C-4379-BA4F-973CE70A28D7}" v="1049" dt="2022-03-19T07:43:1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Moscoso" userId="b07f5f39235d5749" providerId="LiveId" clId="{6658DE38-E72C-4379-BA4F-973CE70A28D7}"/>
    <pc:docChg chg="undo redo custSel addSld delSld modSld sldOrd delMainMaster">
      <pc:chgData name="Tanya Moscoso" userId="b07f5f39235d5749" providerId="LiveId" clId="{6658DE38-E72C-4379-BA4F-973CE70A28D7}" dt="2022-03-19T07:43:19.033" v="4818"/>
      <pc:docMkLst>
        <pc:docMk/>
      </pc:docMkLst>
      <pc:sldChg chg="add del ord">
        <pc:chgData name="Tanya Moscoso" userId="b07f5f39235d5749" providerId="LiveId" clId="{6658DE38-E72C-4379-BA4F-973CE70A28D7}" dt="2022-03-18T05:17:56.117" v="1744" actId="2696"/>
        <pc:sldMkLst>
          <pc:docMk/>
          <pc:sldMk cId="0" sldId="259"/>
        </pc:sldMkLst>
      </pc:sldChg>
      <pc:sldChg chg="modSp add mod ord setBg">
        <pc:chgData name="Tanya Moscoso" userId="b07f5f39235d5749" providerId="LiveId" clId="{6658DE38-E72C-4379-BA4F-973CE70A28D7}" dt="2022-03-18T16:27:52.978" v="4014" actId="1076"/>
        <pc:sldMkLst>
          <pc:docMk/>
          <pc:sldMk cId="0" sldId="261"/>
        </pc:sldMkLst>
        <pc:spChg chg="mod">
          <ac:chgData name="Tanya Moscoso" userId="b07f5f39235d5749" providerId="LiveId" clId="{6658DE38-E72C-4379-BA4F-973CE70A28D7}" dt="2022-03-18T16:27:41.704" v="4013" actId="1076"/>
          <ac:spMkLst>
            <pc:docMk/>
            <pc:sldMk cId="0" sldId="261"/>
            <ac:spMk id="197" creationId="{00000000-0000-0000-0000-000000000000}"/>
          </ac:spMkLst>
        </pc:spChg>
        <pc:spChg chg="mod">
          <ac:chgData name="Tanya Moscoso" userId="b07f5f39235d5749" providerId="LiveId" clId="{6658DE38-E72C-4379-BA4F-973CE70A28D7}" dt="2022-03-18T16:27:52.978" v="4014" actId="1076"/>
          <ac:spMkLst>
            <pc:docMk/>
            <pc:sldMk cId="0" sldId="261"/>
            <ac:spMk id="203" creationId="{00000000-0000-0000-0000-000000000000}"/>
          </ac:spMkLst>
        </pc:spChg>
        <pc:spChg chg="mod">
          <ac:chgData name="Tanya Moscoso" userId="b07f5f39235d5749" providerId="LiveId" clId="{6658DE38-E72C-4379-BA4F-973CE70A28D7}" dt="2022-03-18T16:15:49.193" v="4006" actId="1076"/>
          <ac:spMkLst>
            <pc:docMk/>
            <pc:sldMk cId="0" sldId="261"/>
            <ac:spMk id="226" creationId="{00000000-0000-0000-0000-000000000000}"/>
          </ac:spMkLst>
        </pc:spChg>
        <pc:spChg chg="mod">
          <ac:chgData name="Tanya Moscoso" userId="b07f5f39235d5749" providerId="LiveId" clId="{6658DE38-E72C-4379-BA4F-973CE70A28D7}" dt="2022-03-18T15:42:32.471" v="3937" actId="14"/>
          <ac:spMkLst>
            <pc:docMk/>
            <pc:sldMk cId="0" sldId="261"/>
            <ac:spMk id="238" creationId="{00000000-0000-0000-0000-000000000000}"/>
          </ac:spMkLst>
        </pc:spChg>
      </pc:sldChg>
      <pc:sldChg chg="addSp delSp modSp del mod modTransition delAnim modAnim">
        <pc:chgData name="Tanya Moscoso" userId="b07f5f39235d5749" providerId="LiveId" clId="{6658DE38-E72C-4379-BA4F-973CE70A28D7}" dt="2022-03-18T05:02:54.596" v="1630" actId="2696"/>
        <pc:sldMkLst>
          <pc:docMk/>
          <pc:sldMk cId="35286612" sldId="270"/>
        </pc:sldMkLst>
        <pc:spChg chg="add del mod">
          <ac:chgData name="Tanya Moscoso" userId="b07f5f39235d5749" providerId="LiveId" clId="{6658DE38-E72C-4379-BA4F-973CE70A28D7}" dt="2022-03-14T14:46:47.571" v="4"/>
          <ac:spMkLst>
            <pc:docMk/>
            <pc:sldMk cId="35286612" sldId="270"/>
            <ac:spMk id="5" creationId="{E495D1DD-9526-48FC-B9B5-88B26855CA30}"/>
          </ac:spMkLst>
        </pc:spChg>
        <pc:spChg chg="add del mod">
          <ac:chgData name="Tanya Moscoso" userId="b07f5f39235d5749" providerId="LiveId" clId="{6658DE38-E72C-4379-BA4F-973CE70A28D7}" dt="2022-03-14T14:46:47.571" v="4"/>
          <ac:spMkLst>
            <pc:docMk/>
            <pc:sldMk cId="35286612" sldId="270"/>
            <ac:spMk id="6" creationId="{281510E7-B6AD-4EA6-9CEC-7B9B97296414}"/>
          </ac:spMkLst>
        </pc:spChg>
        <pc:spChg chg="add del mod">
          <ac:chgData name="Tanya Moscoso" userId="b07f5f39235d5749" providerId="LiveId" clId="{6658DE38-E72C-4379-BA4F-973CE70A28D7}" dt="2022-03-14T14:46:47.571" v="4"/>
          <ac:spMkLst>
            <pc:docMk/>
            <pc:sldMk cId="35286612" sldId="270"/>
            <ac:spMk id="8" creationId="{CB96CBC0-5322-498C-A071-7A5048AA5FDE}"/>
          </ac:spMkLst>
        </pc:spChg>
        <pc:spChg chg="add del mod">
          <ac:chgData name="Tanya Moscoso" userId="b07f5f39235d5749" providerId="LiveId" clId="{6658DE38-E72C-4379-BA4F-973CE70A28D7}" dt="2022-03-14T14:46:47.571" v="4"/>
          <ac:spMkLst>
            <pc:docMk/>
            <pc:sldMk cId="35286612" sldId="270"/>
            <ac:spMk id="9" creationId="{CDB07812-50AC-43C8-812A-FEF08FBFCF66}"/>
          </ac:spMkLst>
        </pc:spChg>
        <pc:spChg chg="add del mod">
          <ac:chgData name="Tanya Moscoso" userId="b07f5f39235d5749" providerId="LiveId" clId="{6658DE38-E72C-4379-BA4F-973CE70A28D7}" dt="2022-03-14T14:46:47.571" v="4"/>
          <ac:spMkLst>
            <pc:docMk/>
            <pc:sldMk cId="35286612" sldId="270"/>
            <ac:spMk id="10" creationId="{F816D9F6-8282-4EB4-BE25-D260858FBD65}"/>
          </ac:spMkLst>
        </pc:spChg>
        <pc:spChg chg="add del mod">
          <ac:chgData name="Tanya Moscoso" userId="b07f5f39235d5749" providerId="LiveId" clId="{6658DE38-E72C-4379-BA4F-973CE70A28D7}" dt="2022-03-14T14:46:47.571" v="4"/>
          <ac:spMkLst>
            <pc:docMk/>
            <pc:sldMk cId="35286612" sldId="270"/>
            <ac:spMk id="11" creationId="{D0D4459A-72D2-4674-8637-3A7B216E6EA4}"/>
          </ac:spMkLst>
        </pc:spChg>
        <pc:spChg chg="add del mod">
          <ac:chgData name="Tanya Moscoso" userId="b07f5f39235d5749" providerId="LiveId" clId="{6658DE38-E72C-4379-BA4F-973CE70A28D7}" dt="2022-03-14T14:46:47.571" v="4"/>
          <ac:spMkLst>
            <pc:docMk/>
            <pc:sldMk cId="35286612" sldId="270"/>
            <ac:spMk id="12" creationId="{FECE79B0-926B-49D2-846C-015322433072}"/>
          </ac:spMkLst>
        </pc:spChg>
        <pc:spChg chg="add del mod">
          <ac:chgData name="Tanya Moscoso" userId="b07f5f39235d5749" providerId="LiveId" clId="{6658DE38-E72C-4379-BA4F-973CE70A28D7}" dt="2022-03-14T14:46:47.571" v="4"/>
          <ac:spMkLst>
            <pc:docMk/>
            <pc:sldMk cId="35286612" sldId="270"/>
            <ac:spMk id="13" creationId="{B32DA77C-840C-40F1-8260-32719646FC20}"/>
          </ac:spMkLst>
        </pc:spChg>
        <pc:spChg chg="add del mod">
          <ac:chgData name="Tanya Moscoso" userId="b07f5f39235d5749" providerId="LiveId" clId="{6658DE38-E72C-4379-BA4F-973CE70A28D7}" dt="2022-03-14T18:29:45.961" v="10" actId="478"/>
          <ac:spMkLst>
            <pc:docMk/>
            <pc:sldMk cId="35286612" sldId="270"/>
            <ac:spMk id="14" creationId="{2E93FC75-CBE4-4BBC-A523-A6C248A43747}"/>
          </ac:spMkLst>
        </pc:spChg>
        <pc:spChg chg="add del mod">
          <ac:chgData name="Tanya Moscoso" userId="b07f5f39235d5749" providerId="LiveId" clId="{6658DE38-E72C-4379-BA4F-973CE70A28D7}" dt="2022-03-14T18:29:45.961" v="10" actId="478"/>
          <ac:spMkLst>
            <pc:docMk/>
            <pc:sldMk cId="35286612" sldId="270"/>
            <ac:spMk id="15" creationId="{C533AF42-2C32-4A86-B6A2-68461903D3C0}"/>
          </ac:spMkLst>
        </pc:spChg>
        <pc:spChg chg="add del mod">
          <ac:chgData name="Tanya Moscoso" userId="b07f5f39235d5749" providerId="LiveId" clId="{6658DE38-E72C-4379-BA4F-973CE70A28D7}" dt="2022-03-14T18:29:45.961" v="10" actId="478"/>
          <ac:spMkLst>
            <pc:docMk/>
            <pc:sldMk cId="35286612" sldId="270"/>
            <ac:spMk id="17" creationId="{BAFC5EB8-4006-441D-A3E1-694B6014AC34}"/>
          </ac:spMkLst>
        </pc:spChg>
        <pc:spChg chg="add del mod">
          <ac:chgData name="Tanya Moscoso" userId="b07f5f39235d5749" providerId="LiveId" clId="{6658DE38-E72C-4379-BA4F-973CE70A28D7}" dt="2022-03-14T18:29:45.961" v="10" actId="478"/>
          <ac:spMkLst>
            <pc:docMk/>
            <pc:sldMk cId="35286612" sldId="270"/>
            <ac:spMk id="18" creationId="{E7D8ECC1-657B-4448-831A-A624FDBF3F96}"/>
          </ac:spMkLst>
        </pc:spChg>
        <pc:spChg chg="add del mod">
          <ac:chgData name="Tanya Moscoso" userId="b07f5f39235d5749" providerId="LiveId" clId="{6658DE38-E72C-4379-BA4F-973CE70A28D7}" dt="2022-03-14T18:29:45.961" v="10" actId="478"/>
          <ac:spMkLst>
            <pc:docMk/>
            <pc:sldMk cId="35286612" sldId="270"/>
            <ac:spMk id="19" creationId="{21B64596-BE21-478D-B879-1ED06F896F5E}"/>
          </ac:spMkLst>
        </pc:spChg>
        <pc:spChg chg="add del mod">
          <ac:chgData name="Tanya Moscoso" userId="b07f5f39235d5749" providerId="LiveId" clId="{6658DE38-E72C-4379-BA4F-973CE70A28D7}" dt="2022-03-14T18:29:45.961" v="10" actId="478"/>
          <ac:spMkLst>
            <pc:docMk/>
            <pc:sldMk cId="35286612" sldId="270"/>
            <ac:spMk id="20" creationId="{8EA4B534-DB0E-40F9-8367-8E9EAEF47D96}"/>
          </ac:spMkLst>
        </pc:spChg>
        <pc:spChg chg="add del mod">
          <ac:chgData name="Tanya Moscoso" userId="b07f5f39235d5749" providerId="LiveId" clId="{6658DE38-E72C-4379-BA4F-973CE70A28D7}" dt="2022-03-14T18:29:45.961" v="10" actId="478"/>
          <ac:spMkLst>
            <pc:docMk/>
            <pc:sldMk cId="35286612" sldId="270"/>
            <ac:spMk id="21" creationId="{81DD8204-14F1-4414-B71E-65C580476468}"/>
          </ac:spMkLst>
        </pc:spChg>
        <pc:spChg chg="add del mod">
          <ac:chgData name="Tanya Moscoso" userId="b07f5f39235d5749" providerId="LiveId" clId="{6658DE38-E72C-4379-BA4F-973CE70A28D7}" dt="2022-03-14T18:29:45.961" v="10" actId="478"/>
          <ac:spMkLst>
            <pc:docMk/>
            <pc:sldMk cId="35286612" sldId="270"/>
            <ac:spMk id="22" creationId="{901F1133-3E13-40C1-B9B7-FBD1EDB40F36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23" creationId="{6BF7B635-68EE-4C14-A486-B8C9BD7AE1BE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24" creationId="{98144B73-4750-49FC-8110-F10EF1B781F0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25" creationId="{436BFA9E-5F5C-40F7-9AF8-009050EFAD77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26" creationId="{2173E091-0858-44D8-B138-47A93618757D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27" creationId="{DCD2F681-971E-4D08-892C-35E72A82F504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28" creationId="{A49CC5A0-4832-4503-BF55-627B7F4D0C58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29" creationId="{1C6CB645-038C-4AC3-B222-F5300B2F1F8D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30" creationId="{949F9D56-5CD3-4AE6-BAF3-D2E9CD30BAE1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31" creationId="{D444E886-11FD-4B36-B54D-F50853B600CF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32" creationId="{9A020982-392D-45CC-9055-DD5813B868B0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33" creationId="{9A0A2BF9-D263-4382-BD8D-E6625F7E0BAF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34" creationId="{C085A3A6-79FD-4CFC-84F8-34528353B132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35" creationId="{899538D7-5EA1-4B67-BAE7-3F58F7FF3B7D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36" creationId="{A7FE1F80-0BDF-4D1B-8C13-5055AC3E0D46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37" creationId="{273AA688-2740-41A9-B2A2-9E7E8F064F7B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38" creationId="{4210F0E4-63C3-4675-B684-E218C6A9DEF9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39" creationId="{A08C42A6-E0BE-4C56-9E1F-B2791D8FC569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40" creationId="{2161B115-A24D-4B88-8AD5-C04C03DB5DC5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41" creationId="{901031B5-8C54-4AC8-8A78-A1FE9202D8F6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42" creationId="{B58BBC0F-60C6-4A24-B90D-717ACF66FD7E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43" creationId="{92CD5784-885B-4FC7-965E-3654F992C6DE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44" creationId="{C950A21A-D3C5-49B7-A9FE-AF54077B62F6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45" creationId="{32721628-8322-436F-8B70-1EAF5D982216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46" creationId="{B1F8DB2F-97C4-4B4A-9FA9-1518331E18CD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47" creationId="{1B0D9D97-0665-403C-8A0A-2AFF8CBA609A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48" creationId="{6C1A898E-86B3-4F21-98E9-03B23236302E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49" creationId="{E11C8285-FA1A-47CC-9545-CE9797323F32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50" creationId="{E815F75E-42A9-4B75-9B9D-AFA9AFA3BA87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51" creationId="{BE7D7A02-F81E-46AB-813E-A3F1A3FA6055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52" creationId="{E84F1C0B-3E42-4673-A85F-7D8A37171783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53" creationId="{8512050E-DACA-4C37-9EF8-662D6BEED72F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54" creationId="{3195075C-9435-470F-A1B0-310DDB248DEF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55" creationId="{2C947E24-4F69-4046-84EB-EF902EC6C16C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56" creationId="{09F9D4D9-94BA-441F-8E77-6B511396750F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57" creationId="{BF87E4C2-836C-4827-A6F4-B9D50CB6163E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58" creationId="{F5FA3DCE-EF33-4694-948D-31199C7C23F2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59" creationId="{CEF681C1-A501-404A-BDF4-FFC3042053AE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60" creationId="{C9A6B61A-9F51-4BA2-81A4-0EA68C463A16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61" creationId="{21A6FAA5-DEED-4C69-A8DA-FBA1A73E36D8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62" creationId="{7332AA23-9C27-4B51-A4DF-A37B47414DE2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63" creationId="{3CF185AC-FDD2-46B6-B65B-6E85DEA9B1DB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64" creationId="{C03E2F3D-CCA1-4268-9CE7-803E03BF75A3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65" creationId="{C1DABB85-1D7D-48B4-91B4-CB924504C4BF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66" creationId="{C90A4BBC-C863-4174-B6D0-1A15285A7FC3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67" creationId="{9F304ADC-91EB-4F11-81D3-69D7A3CBD337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68" creationId="{BFE59DBB-F199-4E78-A929-90FAD107BF82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69" creationId="{CEED1966-A04A-41CB-B6D2-31F4DDC91841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70" creationId="{D587CFE7-6627-439E-8B7B-F6527DA7CAA3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71" creationId="{AF7C083B-0D54-4763-A24B-19DF0CAE487D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72" creationId="{67111582-9C14-4AD3-A36F-2CB8D3683D93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73" creationId="{AE751D6F-51E3-4A65-A3D8-52DA046E7E28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74" creationId="{8E7620B2-F448-49A8-AA93-A4A74F8BB680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75" creationId="{8A54C869-512D-45A7-B6AE-1B8B049DA51C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76" creationId="{E6A13163-CFE2-4FF9-9C22-AEDCDDEF1108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77" creationId="{C16C2DB7-2998-4F0D-9C8E-4165540F3C1D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78" creationId="{8B05F592-6D78-49E0-AC85-F54B5F5B5668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79" creationId="{6168D319-6C40-45DA-8E13-10F1F19049FC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80" creationId="{CE6FC5A4-9625-4298-B53A-0504199D786A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81" creationId="{4BE2A14A-69A5-4B93-B45D-08B622B70187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82" creationId="{220322EC-9612-4D84-B721-C11A633EEF2B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83" creationId="{0B1FFBB4-5CB3-4158-B8D4-721CAC53A7FC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84" creationId="{7F1A0A1F-052E-41E5-A2F2-BA1A100D68CD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85" creationId="{A9E65B0E-554B-4024-BA37-22D5C51735C4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86" creationId="{559FCA94-5CEB-44F4-A21C-773BDE448C66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87" creationId="{FA6251F5-0434-4684-B4B4-8580A6142118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88" creationId="{50AB5B9E-D454-4437-9674-7219B8C662A7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89" creationId="{8EE19625-CE96-4A95-AAD9-5A156CCB4A98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90" creationId="{6DBB0DA8-5765-4A7D-ACAD-B2AA5C603855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91" creationId="{378B0213-AD5A-4704-8A15-F4E31948E39F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92" creationId="{A4D32DAA-3748-4364-9A39-9688748A1DB0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94" creationId="{0609E780-74D2-4CE1-9F7A-6E209E8E645E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95" creationId="{C12F3534-A2C8-49E6-A213-07029E215CFE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96" creationId="{0FB5835F-7BCB-43A4-8BC8-66C90B66164F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98" creationId="{C4052AA9-7059-4493-ADE2-7E3E7E1F654F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99" creationId="{A8138ACD-6A07-4A3E-8198-6D2488847D32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100" creationId="{68E287FB-23E9-4F7C-A952-2A0AD82F109C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101" creationId="{7F4215A5-AA25-45BF-BB77-903DA3D96C52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102" creationId="{5A00AA8F-029D-4AA5-B436-CE3E43F68AB8}"/>
          </ac:spMkLst>
        </pc:spChg>
        <pc:spChg chg="add del mod">
          <ac:chgData name="Tanya Moscoso" userId="b07f5f39235d5749" providerId="LiveId" clId="{6658DE38-E72C-4379-BA4F-973CE70A28D7}" dt="2022-03-14T18:35:32.921" v="22" actId="478"/>
          <ac:spMkLst>
            <pc:docMk/>
            <pc:sldMk cId="35286612" sldId="270"/>
            <ac:spMk id="103" creationId="{FDB567E1-A91F-4B59-9717-5D67A7F83CAB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06" creationId="{756206FB-F68B-489F-B67D-9333299EB5E2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07" creationId="{F19E9E6A-D414-4D29-8E9C-FB3F88E967A1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08" creationId="{1849DC3F-4EBF-4596-A452-B7F86DC02E5C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09" creationId="{208C4C3E-7898-4E3E-AFC5-E60966C63624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10" creationId="{8B183E83-4B15-4866-B208-C361C3B3A56C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11" creationId="{72808AA9-8D09-45EB-89CC-AA12A3E110BE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12" creationId="{42521661-88A9-44BC-95BC-91545E8B28E3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13" creationId="{023C24C1-75FD-425D-8CF8-0DE340B5A4E9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14" creationId="{AF24AE02-4A59-40B3-8A06-43291E9337C7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15" creationId="{A945B729-2286-4AB7-8FEE-9A6BF5132D8F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16" creationId="{65455CEE-596F-4626-8C35-4E87FAA9B30D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17" creationId="{411AA3C9-B32D-48F0-AF5D-43CD95D2501D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18" creationId="{322B5A8E-3C1C-4FCB-89B4-E0734CAE8453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19" creationId="{2CCD74D5-86CE-4868-A18A-1ADBA0BE1877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20" creationId="{1AC7024D-2F1B-446D-A051-A342860EABCF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21" creationId="{89F1170D-6BF5-4018-A62F-7DC7EF97E25A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22" creationId="{8E54F0B6-E619-4AC4-AA43-E24C6249946D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23" creationId="{1024D933-AD98-430B-98B2-DE62896EB443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24" creationId="{115374E5-ECC6-4461-AE49-99ED39D1DD7A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25" creationId="{C09A268C-954B-439E-883D-DD9277D2E404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26" creationId="{8145D7D9-6A46-4FAB-A311-CD01D955BA35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27" creationId="{012F1176-B31B-4DD4-8F36-8FC14D253BA3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28" creationId="{9A68471D-29E7-495C-9E2C-8D6BDC1CB1B6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29" creationId="{8BFEE57B-A567-4C13-B806-A822473DF3C0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30" creationId="{8B988209-EC2F-498D-8187-FDDF394517E6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31" creationId="{F5A4C66C-3EE3-4103-823C-5449559730C4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32" creationId="{8D56EDB4-7F24-4473-A8B7-14A4686B1F7D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33" creationId="{5D01B67D-BA92-4AD4-8E55-1A395AE7D9A6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34" creationId="{A0C01A96-5FD1-4340-ADB1-6BB313F1BB0A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35" creationId="{2DF90A0E-8EF2-471A-A371-0158253F1390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36" creationId="{C7317664-EA1F-4DBA-9009-8C3E478F71AE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37" creationId="{56731577-EB4C-42F0-AB78-0473E6518909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38" creationId="{C652C5EF-FD08-4E98-B0EC-BB0D5E26A9D4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39" creationId="{4A8A817F-25BD-4B6F-A767-62924CCAC900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40" creationId="{56CEAB51-CFE4-4767-91BC-4A2BD9283F82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41" creationId="{59AFFB28-4D4A-4FF5-AD00-6F40703FC4DB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42" creationId="{7557D9C1-1FB8-417E-A182-E7D0E27D207A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43" creationId="{7DFD8776-96B9-49E5-A1FB-71CECAB49A8D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44" creationId="{8D7CEEC8-ECBD-4B62-B2D7-C320C06DF3D5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45" creationId="{D7705915-911F-4B1A-9598-A42687BFDBC8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46" creationId="{D64A74E2-FE5B-4051-A0AF-0038277C7F4F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47" creationId="{25B67CC3-8C5E-445C-90D9-E46D4EE0DD36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48" creationId="{04FA79A0-EF70-4E8A-8653-002B32A3D5B1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49" creationId="{73E16572-2FAD-4D09-990D-59D1A89B2AAB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50" creationId="{287005C0-FAA0-408F-B113-64BB6C650D01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51" creationId="{3C6FA87C-5055-44EE-99FF-B886D71C4AD5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52" creationId="{933DCDE1-F4B5-474E-86A0-D814E89C4A47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53" creationId="{A0EB3DE4-B063-475E-B028-4CACE1C81DCF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54" creationId="{296A37D0-0516-48FB-A097-E3EC787AFD82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55" creationId="{8701DD91-2AE3-43C3-9F29-6A98B540C51C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56" creationId="{3C04D9E9-E340-4FD4-B457-07E3375BFE76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57" creationId="{51191382-3C1C-495C-9EEE-9B1101C3F92B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58" creationId="{F187552D-2E5E-4864-B472-8F636CD19162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59" creationId="{4E77BE4E-2C16-4D41-911B-D561F9176FC9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60" creationId="{E26F8711-12B4-4D56-8AE0-549305F3B0B3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61" creationId="{903EC8AA-575A-4266-A3F1-31B367CD9C6D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62" creationId="{05872449-2D47-49D6-B705-2799C76EF9F0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63" creationId="{42EE3D83-D75D-4D22-B647-84E58CE4B97B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64" creationId="{E7964135-1BE6-4DB0-B889-8FA2E05FF53C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65" creationId="{8A9582DF-6326-4BA1-B1A2-0C35F01A625A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66" creationId="{F4A5CA24-AE29-4999-B32F-54D6A8964896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67" creationId="{C1E99B91-5B7A-4489-816A-4AFBA633EDEA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68" creationId="{30096060-1F15-4652-8404-979C06CE760E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69" creationId="{B69BD109-E3C9-4F60-BA3D-D20CBF5DF3AE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70" creationId="{F74D0D07-5055-4459-B682-04374B6EE9BC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71" creationId="{0E7F7D2B-E50F-493D-B2A4-A3517434055F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72" creationId="{8C21EA66-BE90-40DA-B179-C10288CF7E3F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73" creationId="{FE873C82-D644-473C-894B-64D309F89783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74" creationId="{DC495531-7929-49CC-9491-00AE9398412F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75" creationId="{739EB36C-9E50-44DC-9278-81AF6B1BE7B4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76" creationId="{2F4B9810-56FB-44E1-943B-6F5000B1283C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77" creationId="{61D9AB89-A6B9-4C4B-B8AE-B730EDDFA5D6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78" creationId="{68AE2CB0-089B-4E5B-A8DE-EF30D9270D5F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79" creationId="{4E664440-3E76-4440-86EC-97F8F8CA30E9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80" creationId="{9E8B7E02-A32F-4342-B1AB-4E3620764168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81" creationId="{B493FFE8-6D2E-4F8F-A7F8-015DB0812BB3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82" creationId="{F77428FE-604C-4F46-A24E-9C3B6EEEF27B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83" creationId="{50CADA98-177C-4358-A70D-29435936A8AC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84" creationId="{5AFA8803-ED50-4C49-9BD7-31378DDF99A0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85" creationId="{42A11C6E-B920-457D-9630-21433B75A6E8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86" creationId="{55B3A9ED-B14A-4B8B-9E32-A846007EA2E8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87" creationId="{540CA2CC-A90A-4C48-AA47-46A48D9597EE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88" creationId="{65D1BC74-B669-4575-A40C-4A9118439130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89" creationId="{64258B6D-95C3-4525-A3AB-25D63A5DE996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90" creationId="{9A249329-4CFD-446E-AFEB-173C831E825B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91" creationId="{1157D444-5194-4BD1-87B8-DF05DB880B0C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92" creationId="{3D30E2C0-CE6C-4231-987F-9546D0537314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93" creationId="{7A3B499A-DB8B-43C7-8198-D1D1A091482B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94" creationId="{BAFF9C2E-076A-440F-87DD-D3C9BEDDC427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95" creationId="{D5AFBFEE-9BB3-40A6-9C26-5E19EE343ED6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96" creationId="{3185BCF2-C571-4B09-ACAA-CC5A561CEF15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97" creationId="{A75069A5-1B72-4457-AC66-F2BCCEC0F6A9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98" creationId="{E199A204-F6D3-40F6-BA28-5A35DEF037C4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199" creationId="{21565312-F14F-489D-97C6-1B50EEC157F3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00" creationId="{B9E12BB8-F7A5-4F6C-875A-DABA6E4C05BA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01" creationId="{154682D5-CED3-408D-AA65-19E1A0958F21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02" creationId="{CBBF6927-AA3B-483F-A8BC-B96680F27351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03" creationId="{28072873-A344-4EA2-BE7D-72EC82F31507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04" creationId="{5944054D-940B-4B0A-BF0A-DAA622B16FA2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05" creationId="{F717E44A-C832-4A78-98F9-81FF5CEFE65B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06" creationId="{29502CC1-CAAD-4E1D-B3D7-4D12FF4B0DEB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07" creationId="{B7B5ADAB-8A09-4EA7-9792-F380C676FD31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08" creationId="{70C554BD-DAB8-44B0-BD56-A722C633B2B4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09" creationId="{56E46BB0-CD70-446F-86A3-5F2EF5D8F971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10" creationId="{AF7391F7-FCD2-4338-BA1D-79406BC56703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12" creationId="{E0A434FE-9098-4DBC-8F0E-454FFEDE9E5D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13" creationId="{E5BD272D-0C0A-48E5-90D6-9F47FE4CDDA9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14" creationId="{DCD3FA31-8F0C-409A-AF62-BEB62E3007D5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16" creationId="{48407E19-C6BF-410E-9BF4-C9C2E1E2C704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17" creationId="{90C0E6B9-CB69-4C54-B023-BCE4B08DECB8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18" creationId="{9DDB9125-6652-4040-A438-9BF6C19CCCAC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19" creationId="{A9ACB284-D4EF-4933-BE9F-A0A3211331EA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20" creationId="{FD793CEC-F657-4D1B-B572-9B0938A5B483}"/>
          </ac:spMkLst>
        </pc:spChg>
        <pc:spChg chg="add del mod">
          <ac:chgData name="Tanya Moscoso" userId="b07f5f39235d5749" providerId="LiveId" clId="{6658DE38-E72C-4379-BA4F-973CE70A28D7}" dt="2022-03-14T19:56:44.291" v="35"/>
          <ac:spMkLst>
            <pc:docMk/>
            <pc:sldMk cId="35286612" sldId="270"/>
            <ac:spMk id="221" creationId="{16B687A9-5BC8-4486-AE40-C4EADDC50083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29" creationId="{48BD70D1-F493-4E45-B978-3D5ADBB55E78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30" creationId="{8AE84152-B2E6-4108-ADC6-6E1BFC53F74F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31" creationId="{3A30AC06-8AEE-4951-A7DB-137EE7C1B73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32" creationId="{B2223B3A-9080-4F8F-8A1D-353D55A1C0A4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33" creationId="{0179EEE7-E7A7-48A7-A1E9-6B792CEEA80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34" creationId="{8F44A9D6-A3D6-4E90-A88E-3833664E53C9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35" creationId="{AAE144E8-9501-4CFE-B36F-A619D2B30FF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36" creationId="{1A111653-1E99-4414-8EFC-572821DF2BD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37" creationId="{3D3B4BD2-825D-44D5-AD4D-A6BE477F37AF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38" creationId="{21C2CF7E-75B8-477F-B1F0-A6AD0FD92B3E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39" creationId="{237F1E68-16A8-48D0-B629-22BA2AFB0E5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40" creationId="{72489897-EFBF-47E7-8799-2A9C401C6848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41" creationId="{38295659-FF87-4768-BCC6-2E3D5816928E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42" creationId="{A360FB7B-B1FF-403F-BE9B-0A6C30D779C4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43" creationId="{E6F2E9F9-264C-4EEC-96E7-534C1B3E9C6A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44" creationId="{F955D64C-AC0F-4C46-A517-E91C3566665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45" creationId="{E63D4AAF-B352-4781-9AC7-4A3DA3EC39B3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46" creationId="{FDB5D3C5-620D-4643-95B4-FEDDB229445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47" creationId="{3B04CD55-F98F-42D0-BAB1-E3B5726BEEA9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48" creationId="{3D4DEF25-BC4B-4237-B883-D053FF582DE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49" creationId="{C259143B-94AA-485B-9C73-475CE03CDC0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50" creationId="{D83B7022-3ED5-4D1C-8EE3-DEFE9041A3E5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51" creationId="{F054EAB9-59F1-4222-B386-EDCCE864BEF5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52" creationId="{C85EC4F6-A1BD-417B-A129-EC85CF5769B4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53" creationId="{AD6D3E83-E986-4020-A152-030328C47C1B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54" creationId="{38DDAFB0-CDDF-43C4-A207-7F6157BFE1AF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55" creationId="{D8A58CAF-026F-46F9-BA01-854A1A455EAB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56" creationId="{0F3730F2-69D5-4982-B61A-12BADE893D14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57" creationId="{781C371D-864E-45DC-8C16-6332BC447D7F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58" creationId="{4145DA62-86B1-49F2-A163-21DAC158DC1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59" creationId="{FB8925B9-A873-43A4-BE1E-897D149D4296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60" creationId="{B530F1BF-79B2-40D1-B219-64EEA9C56E06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61" creationId="{198C3DC1-5891-4695-9C7C-AAE3677FA554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62" creationId="{1C0377CB-0FAA-412F-9CB2-EE6CED2FE6D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63" creationId="{9AEBE469-5AD8-4B1A-BF8F-0FF5303CABAB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64" creationId="{CF54508F-B5F6-4D73-AD5C-856FEC145176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65" creationId="{5034A7CA-7BBD-45A7-92E5-C7CD828CCD9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66" creationId="{830BA7D8-95FA-4B12-809F-6B13F411128B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67" creationId="{6E04F3FE-6226-4D28-92AF-C3A72F88F644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68" creationId="{41CBD759-E28E-436B-A5C2-86F17ADDF506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69" creationId="{F8D5ADEA-4318-42E2-9B67-40F6096BC15F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70" creationId="{4C6EF706-3A0F-4E47-A5AE-2095E31EC5D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71" creationId="{3BFB4C30-505D-4A8E-825F-F891038A51DE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72" creationId="{AC6CD975-421D-46D5-9758-D0027658F799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73" creationId="{5BE80B75-6F51-4F8F-9077-D8551ECE303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74" creationId="{D44F556A-A08B-4AF0-8E71-EED37F939D9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75" creationId="{DA2EFC0A-5FDA-41D1-A8DA-5ED2AED4B97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76" creationId="{0EB2A497-D395-4E8F-9681-F96EBDC0D228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77" creationId="{4B42B98A-EBA0-4BCD-A172-CF307A8CFA16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78" creationId="{EC9B4A11-BE00-452A-988E-910237623D3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79" creationId="{E550A25C-BB7E-4077-9955-1060975C16C6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80" creationId="{8532213F-B9F6-4300-8249-C9C4549A790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81" creationId="{93CA6FE3-98B3-478A-870A-DCCB1686624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82" creationId="{462B0CCB-2FCC-4449-AD13-EE429353E019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83" creationId="{45B85D48-F33D-4CB0-91EA-0BDF2092E80A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84" creationId="{FF101F3E-8407-4F42-B918-C12B74BDAED5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85" creationId="{EFBE472F-83C7-4FBA-960E-6244C90CFCC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86" creationId="{FEBFE614-DF03-43F9-A5D8-BBB16628619B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87" creationId="{7D2CCBFF-E26A-48F3-99AF-16BFC55B35D0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88" creationId="{1C01BC97-59AC-4906-ACD5-9A0E809FC5F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89" creationId="{9942C47A-151C-419B-8FF4-ECC77754586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90" creationId="{0528C5EB-C893-4FB1-86C0-4FD2A2B55663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91" creationId="{7F2E091D-7DE2-41E2-A260-D5D857826AD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92" creationId="{DA119C68-7C9F-4BBB-9303-24519484FC0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93" creationId="{C9E08352-0133-489F-ACF1-6B4CD963A35F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94" creationId="{CB088379-6008-489C-9FEC-684041D422C4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95" creationId="{D905F8A3-DABD-4CE5-82CC-1E9FE5C662FA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96" creationId="{A54DE3C9-8A99-4E5E-8869-AB3B02B0A6BE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97" creationId="{93345E0F-2DE8-4A97-BEB5-CF56807ED43C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98" creationId="{281D1D28-3A3E-4633-A496-9DCFD709E7E0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299" creationId="{CEC6D9C3-849C-490E-A344-74C90CBD30B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00" creationId="{4783E3AA-9F79-4B9E-830B-3E7950A48F3F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01" creationId="{7EDB53DE-EFA2-45E6-9BE0-2F6456E5616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02" creationId="{B8AC8E3E-B974-44FC-BDAB-EAFB4E819DB3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03" creationId="{3BA9C821-8CC1-481D-A42D-C1DC9A7372D3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04" creationId="{4250B84D-2CBA-419C-B3C2-C9F92EAC502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05" creationId="{324B1E6E-7D4C-45F2-9C80-8FA62F282F60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06" creationId="{C92FB006-468C-4AB3-A8C7-DC98F7F9AD33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07" creationId="{15CC736F-B1EB-4615-9C12-7BB61EFEF4B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08" creationId="{BC214CA0-A38F-471B-B25E-42DA48EF0A44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09" creationId="{B3E46561-DB13-44A2-A3CB-20FC65DA0F7A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10" creationId="{5CE0B442-6AE4-42A0-A03A-52E99597A6B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11" creationId="{D2EA38AA-0BAE-4834-A873-15F7BE16932F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12" creationId="{189DC133-E8D0-471A-9B32-434FEEBF304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13" creationId="{6BC4D4C6-D992-4B37-A1F5-73A61992F1A1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14" creationId="{2A7F6D72-FAE0-47C7-98D3-2D4965B3CDCC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15" creationId="{6E1B9E88-272A-460C-BF0C-677CB4312C79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16" creationId="{179B5764-6D97-4B04-9AF0-D488F8860C7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17" creationId="{9545CE08-B362-40E8-93C9-86C7F623DB4C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18" creationId="{0140C842-B127-4636-A100-49730B5B1AF3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19" creationId="{5DB10CAB-A334-4F72-953A-6628E9BB0F83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20" creationId="{3294A453-99A5-4B43-AB5A-C4F539DAF19A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21" creationId="{82E6AD82-6A38-44AE-9025-D1D7D474BFFF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22" creationId="{B9CDC595-5362-430C-BAE1-CAA28CB607B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23" creationId="{7E901F6B-BBB4-4DD2-B308-D4D25732B60B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24" creationId="{57CA050A-33B5-46AE-A73A-C3B84D32EEFC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25" creationId="{DD7534E7-89B2-48DC-9A37-92940D529ED7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26" creationId="{43E768B4-BFFD-43C9-96D2-6DE09B213673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27" creationId="{20B7690D-9451-4AD4-A018-814734BEE5B9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28" creationId="{310A9C9A-2550-413F-912D-5BF94C1611EF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29" creationId="{CF299BBB-6838-4470-B413-63525097CCD6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30" creationId="{31B91408-C5BA-4AF0-BA79-58E34C348058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31" creationId="{88764C60-4641-4928-BE2A-A8AA85CF5CA8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32" creationId="{72E5215A-F45E-47F3-9137-4EB9BE525BBB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33" creationId="{9BBA07EE-9959-47B6-933D-DAE5E70305D6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35" creationId="{90C450DA-E779-44AD-9F1A-9EDE6F5E120B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36" creationId="{07F83F4E-770A-4755-A62A-107A2FE5F5B4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37" creationId="{69CF6537-8BF1-4F01-8A31-7D00F7B1512D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39" creationId="{0E79F0A2-98DC-420D-B227-C649AAC675B0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40" creationId="{C0D56E75-361A-488B-9B52-CB93E46B4679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41" creationId="{A29B353B-1A52-4C61-AF65-8C1541CB8EB2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42" creationId="{A4433636-04F9-4294-8451-D12B5F5B9BD0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43" creationId="{445BC9EA-23CD-4E72-B84A-F0938E6A7257}"/>
          </ac:spMkLst>
        </pc:spChg>
        <pc:spChg chg="add del mod">
          <ac:chgData name="Tanya Moscoso" userId="b07f5f39235d5749" providerId="LiveId" clId="{6658DE38-E72C-4379-BA4F-973CE70A28D7}" dt="2022-03-14T21:21:55.470" v="73" actId="478"/>
          <ac:spMkLst>
            <pc:docMk/>
            <pc:sldMk cId="35286612" sldId="270"/>
            <ac:spMk id="344" creationId="{D467BB4C-4AC5-4094-AFB8-41CB601E7EC2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45" creationId="{42DC1CCC-DDF8-4F72-A0BF-F80122637516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46" creationId="{3AE1B76A-C68B-4846-8889-7C847EC3E51E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47" creationId="{32DAE6D2-632D-4780-9364-0781D046C84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48" creationId="{3C576F00-5AC3-4857-8753-1744FA026D1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49" creationId="{A612620D-4426-49D8-A6B3-CB32C1253DE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50" creationId="{EB1B5BB1-510E-4D37-9399-FFD3E7CCCA86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51" creationId="{32949F08-F210-44B4-B2FB-2357A7974591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52" creationId="{AF2774C7-F780-4455-9D83-AA9F07C26AFF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53" creationId="{74C92BF0-10E1-4875-B6CF-0B90D541B19F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54" creationId="{69F3B3D6-F76A-4405-B596-7247EB5BBA9E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55" creationId="{3D4144D0-1352-417F-A769-CB4E6F47E9AB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56" creationId="{5CE145CE-41D3-4E5F-9FCE-67393D662A3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57" creationId="{E6E36704-783B-4C35-8D04-23E98A962469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58" creationId="{4E64CF5A-C0C8-4378-BF01-29FDDE6B3F7F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59" creationId="{42A47A1E-6934-47F4-BBF4-A9EDF6FBB645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60" creationId="{CD8C9234-EDAC-40C8-89AF-815D3FD5CEFD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61" creationId="{3C3CD5D3-21F9-4218-B5B9-627BB1E417BA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62" creationId="{4645173B-CBE2-4080-9D45-DB452920EC8D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63" creationId="{E6F28A32-2082-4CB1-AF01-6F24C1C38742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64" creationId="{CC589C9F-2EF1-4B26-9FBF-A36BE95031E3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65" creationId="{37189D15-AC27-4C17-AA26-AA44EAC3C4F2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66" creationId="{7C6366A6-4373-45DD-8422-32E08F23FBFE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67" creationId="{6BBA35A5-B234-42A0-9B42-DEC129236F62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68" creationId="{0DCC7DA2-3BEA-41FC-B750-247A5AA1696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69" creationId="{B03F62A0-B143-41B0-A341-E08B0F85C7F6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70" creationId="{F23D1E4A-FC8F-4CF0-8445-0BC2FA3124FD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71" creationId="{6EDC7317-C5C8-499B-A4D1-F364696ECF3D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72" creationId="{DC44FC6A-1C1F-4BF7-A8E8-666ED4C94F45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73" creationId="{3AB44CBE-E773-4944-912A-FF65A076CFE5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74" creationId="{6C50B1D0-D30A-4957-9EBA-475CBFB127BC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75" creationId="{E8DB71F6-D5DF-496B-8CFA-0965123871DE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76" creationId="{54E0AE36-CD4E-4037-9D08-72D99D0A80C9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77" creationId="{9F0CD63B-ED08-46C0-9D29-7E1557B69EC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78" creationId="{9EC1E9F0-37BF-4DB7-AB4A-61B8EC9CD0F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79" creationId="{AAE48B57-1B72-4903-A4F8-E6C27BD1109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80" creationId="{99766703-C270-4BF0-9050-4C9ABBD2EFF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81" creationId="{8981504C-E0FB-4A1F-8A21-DDC344A5F81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82" creationId="{F344D1AB-267D-45E0-A7DE-4C4BBD5FBF92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83" creationId="{D684630A-4343-4D4D-9C1E-E725D26CC775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84" creationId="{607739C3-BDE8-46F2-94AC-E2A111C16CA3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85" creationId="{B3894684-DED7-4296-9275-55E1EE8DCA94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86" creationId="{B3F6EC1F-642D-4F78-B969-D2583E1077AE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87" creationId="{C52F3B5D-74CD-4049-B17C-345026B2774F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88" creationId="{5A294542-CAEA-41D7-BAF3-F5854B385A48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89" creationId="{3A403B33-6B0E-4C0D-B6CC-A2C43F3BE2B8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90" creationId="{BA5ECA51-45FF-4AB6-9DED-9D060162AADA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91" creationId="{150DA51B-DC03-4845-8E89-1107FB291B2E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92" creationId="{6FE43E50-C275-4D44-88B7-FA0CE0857CF1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93" creationId="{3AE39090-6EE9-4D95-84EA-DE4007DC5C06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94" creationId="{70F2AEAD-F5CD-48FA-8575-FEEE70F0945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95" creationId="{C0061CF1-51FE-4968-81EE-C1D556283862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96" creationId="{CA82F327-2C6E-4519-84EC-F873AA5AF44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97" creationId="{660CBC67-459F-4E9E-9AE0-FEC9BAC996C4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98" creationId="{7073CA63-8DC8-4FAE-8942-8DC2F39972C4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399" creationId="{CE7B27A6-F6C8-451F-ABAA-B38209E0B72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00" creationId="{6450432B-01C5-460C-AED8-0F1B3C0294DF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01" creationId="{FACDFF85-9FAA-43CE-B64A-08CDD73C851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02" creationId="{9ECBA215-C8FB-4DF5-8A70-1FECE6A8AC42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03" creationId="{4D5A1F42-8FE9-423D-87E0-B392BAE607BB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04" creationId="{6E02BDEC-4D87-424F-86FF-B0FAF3B9C751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05" creationId="{F6A25E70-866E-4D14-A3A1-0A9DD013F4BC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06" creationId="{4B6B6792-D78B-4177-A4A6-0E62827BB5DC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07" creationId="{B35B78F1-4F9C-4F89-ACDB-B44F1875025D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08" creationId="{B704BA96-F85C-485A-B15C-D2A10C3A1938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09" creationId="{5A7F9052-19DE-426E-9E44-B15E3B2594D6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10" creationId="{CFAB2324-1D76-4C0A-8DD1-8F90424BBA6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11" creationId="{CCEF26F0-966E-4CDC-BE87-BF45FFBE4DBC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12" creationId="{4D71CC7A-7457-4C19-BA09-06C06A51C335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13" creationId="{507FC499-F2B4-4C2A-B337-4FF23D4B6C2E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14" creationId="{3AFC64B9-4EC2-4EAF-B36E-FD75453E5A2B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15" creationId="{F009BD14-16C2-41C5-9304-61ED913B780D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16" creationId="{DB549435-DC7F-4500-A13F-3B16F1738273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17" creationId="{716B862B-83A9-4001-9BF0-FF9A0A6134C4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18" creationId="{091C657A-6A94-49DA-B2A7-C3CB72F4CDB4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19" creationId="{0C931732-42EE-48EB-8940-58670CD38FE5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20" creationId="{C0E6819F-98B7-42E8-A52B-6D4B5DE5401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21" creationId="{6957A095-E365-4AAF-8C0D-414741BE6482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22" creationId="{DC14CFD3-A4E2-4DD8-9044-70B69C7601BE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23" creationId="{12AC9AD7-77F4-4C3A-B75D-840BE7EB3E84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24" creationId="{59F7C727-BC23-477E-A41D-7469EC90F948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25" creationId="{F87AA52F-7A73-4E12-9CF1-AFE5F3CAA97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26" creationId="{7D42BF06-C647-46CB-BD0D-04891E31D9E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27" creationId="{B089D0C1-2E24-4C69-A871-5A21A06C89AC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28" creationId="{18E454D6-BF2D-4917-A04D-81A8CDD9C7E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29" creationId="{27FF5257-F80B-4C14-80A7-918D9B3AC39F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30" creationId="{16DDCBCC-64F2-4B1D-8784-8DA5D1BED8AB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31" creationId="{6A0AFEFF-CDE4-419C-9BCF-016750BC5356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32" creationId="{993E0DF5-571A-4EC5-97FD-7535B1B14368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33" creationId="{107C3AC2-1709-4826-B6EC-3D1C5BF9812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34" creationId="{43106290-03B0-4875-8521-06197C26CFCB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35" creationId="{7782EAA6-33CB-4695-8094-CE656C4273A6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36" creationId="{7A22CA33-A850-4A76-8FE0-335183CBFAF6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37" creationId="{0D4EAEFB-C6F3-4D76-A7CF-4FE85F93D6DA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38" creationId="{F0BA58DE-C23F-49E8-B8BD-20CDF0C604CC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39" creationId="{0C2A14AD-EDA6-47FE-AF73-7933C14E49C2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40" creationId="{88CFFD2A-A23E-499C-94F2-F70E110F94B8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41" creationId="{514EB4EE-7402-40D1-9F31-B9E2504805AD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42" creationId="{A80E5AD5-8E75-4436-88DD-1E2581020886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43" creationId="{350281F5-14AC-4316-9A27-39A2E442F6AF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44" creationId="{2F87DFC2-E39D-4A94-9002-CF90B544AEE3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45" creationId="{B96F69F6-6E82-43CB-A12D-175B78B249F2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46" creationId="{9762657A-D910-483C-9F87-7DA1FD553DDE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47" creationId="{C5B83128-2CBC-46BE-8C73-D7DDB5B046B6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48" creationId="{24B8E720-CA92-42A1-85A8-8E7AA3556B18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49" creationId="{C9292DA5-1CFE-4D98-A87C-162654C8241D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51" creationId="{9FDFD550-4C63-4738-87F8-30D5EEC1CF6E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52" creationId="{9655A5EF-0D0A-4397-9721-D59153EDB1AD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53" creationId="{319FCCB4-3EBE-4B6E-9A70-C97A07C0A619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55" creationId="{CF168EC0-E47E-42E4-A52F-BBF8E333EBE7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56" creationId="{E222B836-EC94-401F-A266-A70EB2D8420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57" creationId="{06CA6750-B3A5-431A-BD2E-0CCA5DDF274C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58" creationId="{1F34AD57-C759-43AE-9A17-355BFAFD17A5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59" creationId="{1D82FD7E-5F65-482B-9967-DF6071CF71E0}"/>
          </ac:spMkLst>
        </pc:spChg>
        <pc:spChg chg="add mod">
          <ac:chgData name="Tanya Moscoso" userId="b07f5f39235d5749" providerId="LiveId" clId="{6658DE38-E72C-4379-BA4F-973CE70A28D7}" dt="2022-03-14T21:24:46.719" v="81"/>
          <ac:spMkLst>
            <pc:docMk/>
            <pc:sldMk cId="35286612" sldId="270"/>
            <ac:spMk id="460" creationId="{A96A31FE-C8D5-459E-A637-C6C5FE63243F}"/>
          </ac:spMkLst>
        </pc:spChg>
        <pc:picChg chg="add del mod">
          <ac:chgData name="Tanya Moscoso" userId="b07f5f39235d5749" providerId="LiveId" clId="{6658DE38-E72C-4379-BA4F-973CE70A28D7}" dt="2022-03-14T18:37:03.690" v="26"/>
          <ac:picMkLst>
            <pc:docMk/>
            <pc:sldMk cId="35286612" sldId="270"/>
            <ac:picMk id="2" creationId="{2A6D9110-578D-46FF-A2BC-3BF7368367AD}"/>
          </ac:picMkLst>
        </pc:picChg>
        <pc:picChg chg="add del mod">
          <ac:chgData name="Tanya Moscoso" userId="b07f5f39235d5749" providerId="LiveId" clId="{6658DE38-E72C-4379-BA4F-973CE70A28D7}" dt="2022-03-14T18:37:21.826" v="28"/>
          <ac:picMkLst>
            <pc:docMk/>
            <pc:sldMk cId="35286612" sldId="270"/>
            <ac:picMk id="3" creationId="{F3FD052A-FBFD-48E2-A359-A120CB0B5ADD}"/>
          </ac:picMkLst>
        </pc:picChg>
        <pc:picChg chg="mod">
          <ac:chgData name="Tanya Moscoso" userId="b07f5f39235d5749" providerId="LiveId" clId="{6658DE38-E72C-4379-BA4F-973CE70A28D7}" dt="2022-03-14T23:06:21.419" v="221" actId="14100"/>
          <ac:picMkLst>
            <pc:docMk/>
            <pc:sldMk cId="35286612" sldId="270"/>
            <ac:picMk id="4" creationId="{864DF1BD-3149-45D3-8F29-DB20D91F7C42}"/>
          </ac:picMkLst>
        </pc:picChg>
        <pc:picChg chg="add del mod">
          <ac:chgData name="Tanya Moscoso" userId="b07f5f39235d5749" providerId="LiveId" clId="{6658DE38-E72C-4379-BA4F-973CE70A28D7}" dt="2022-03-14T14:46:47.571" v="4"/>
          <ac:picMkLst>
            <pc:docMk/>
            <pc:sldMk cId="35286612" sldId="270"/>
            <ac:picMk id="7" creationId="{DCF2904B-1445-4D45-A865-1BA45B598C74}"/>
          </ac:picMkLst>
        </pc:picChg>
        <pc:picChg chg="add del mod">
          <ac:chgData name="Tanya Moscoso" userId="b07f5f39235d5749" providerId="LiveId" clId="{6658DE38-E72C-4379-BA4F-973CE70A28D7}" dt="2022-03-14T18:29:45.961" v="10" actId="478"/>
          <ac:picMkLst>
            <pc:docMk/>
            <pc:sldMk cId="35286612" sldId="270"/>
            <ac:picMk id="16" creationId="{43F20FFD-91DD-4B77-8A37-B17095EDA272}"/>
          </ac:picMkLst>
        </pc:picChg>
        <pc:picChg chg="add del mod">
          <ac:chgData name="Tanya Moscoso" userId="b07f5f39235d5749" providerId="LiveId" clId="{6658DE38-E72C-4379-BA4F-973CE70A28D7}" dt="2022-03-14T18:35:32.921" v="22" actId="478"/>
          <ac:picMkLst>
            <pc:docMk/>
            <pc:sldMk cId="35286612" sldId="270"/>
            <ac:picMk id="97" creationId="{A0AB8292-9EF3-4D3B-B545-7F273E2A4009}"/>
          </ac:picMkLst>
        </pc:picChg>
        <pc:picChg chg="add del mod">
          <ac:chgData name="Tanya Moscoso" userId="b07f5f39235d5749" providerId="LiveId" clId="{6658DE38-E72C-4379-BA4F-973CE70A28D7}" dt="2022-03-14T18:41:11.037" v="30"/>
          <ac:picMkLst>
            <pc:docMk/>
            <pc:sldMk cId="35286612" sldId="270"/>
            <ac:picMk id="104" creationId="{256BDAF6-C8FC-45E3-B618-35CE9C1B6116}"/>
          </ac:picMkLst>
        </pc:picChg>
        <pc:picChg chg="add del mod">
          <ac:chgData name="Tanya Moscoso" userId="b07f5f39235d5749" providerId="LiveId" clId="{6658DE38-E72C-4379-BA4F-973CE70A28D7}" dt="2022-03-14T20:00:07.360" v="37"/>
          <ac:picMkLst>
            <pc:docMk/>
            <pc:sldMk cId="35286612" sldId="270"/>
            <ac:picMk id="105" creationId="{051A665C-EB17-46A0-B691-02243F72F9BE}"/>
          </ac:picMkLst>
        </pc:picChg>
        <pc:picChg chg="add del mod">
          <ac:chgData name="Tanya Moscoso" userId="b07f5f39235d5749" providerId="LiveId" clId="{6658DE38-E72C-4379-BA4F-973CE70A28D7}" dt="2022-03-14T19:56:44.291" v="35"/>
          <ac:picMkLst>
            <pc:docMk/>
            <pc:sldMk cId="35286612" sldId="270"/>
            <ac:picMk id="215" creationId="{C3E4BC62-502B-4A18-9AAB-829C5EE57A7F}"/>
          </ac:picMkLst>
        </pc:picChg>
        <pc:picChg chg="add del mod">
          <ac:chgData name="Tanya Moscoso" userId="b07f5f39235d5749" providerId="LiveId" clId="{6658DE38-E72C-4379-BA4F-973CE70A28D7}" dt="2022-03-14T20:00:24.535" v="39"/>
          <ac:picMkLst>
            <pc:docMk/>
            <pc:sldMk cId="35286612" sldId="270"/>
            <ac:picMk id="222" creationId="{66A8A585-5560-4246-B326-FC390AC1D1B4}"/>
          </ac:picMkLst>
        </pc:picChg>
        <pc:picChg chg="add del mod">
          <ac:chgData name="Tanya Moscoso" userId="b07f5f39235d5749" providerId="LiveId" clId="{6658DE38-E72C-4379-BA4F-973CE70A28D7}" dt="2022-03-14T20:01:09.319" v="41"/>
          <ac:picMkLst>
            <pc:docMk/>
            <pc:sldMk cId="35286612" sldId="270"/>
            <ac:picMk id="223" creationId="{2DA377F7-8167-490E-9DF1-9B8C278C9FB7}"/>
          </ac:picMkLst>
        </pc:picChg>
        <pc:picChg chg="add del mod">
          <ac:chgData name="Tanya Moscoso" userId="b07f5f39235d5749" providerId="LiveId" clId="{6658DE38-E72C-4379-BA4F-973CE70A28D7}" dt="2022-03-14T20:01:22.692" v="43"/>
          <ac:picMkLst>
            <pc:docMk/>
            <pc:sldMk cId="35286612" sldId="270"/>
            <ac:picMk id="224" creationId="{CF1087EA-712E-4E5A-BF50-D798F3C94E94}"/>
          </ac:picMkLst>
        </pc:picChg>
        <pc:picChg chg="add del mod">
          <ac:chgData name="Tanya Moscoso" userId="b07f5f39235d5749" providerId="LiveId" clId="{6658DE38-E72C-4379-BA4F-973CE70A28D7}" dt="2022-03-14T20:01:34.916" v="45"/>
          <ac:picMkLst>
            <pc:docMk/>
            <pc:sldMk cId="35286612" sldId="270"/>
            <ac:picMk id="225" creationId="{B5E10DF3-9846-481F-904B-87AB1271E5D2}"/>
          </ac:picMkLst>
        </pc:picChg>
        <pc:picChg chg="add del mod">
          <ac:chgData name="Tanya Moscoso" userId="b07f5f39235d5749" providerId="LiveId" clId="{6658DE38-E72C-4379-BA4F-973CE70A28D7}" dt="2022-03-14T20:07:42.193" v="47"/>
          <ac:picMkLst>
            <pc:docMk/>
            <pc:sldMk cId="35286612" sldId="270"/>
            <ac:picMk id="226" creationId="{F1C071B0-CA8D-442D-A710-3FF6ECFC3753}"/>
          </ac:picMkLst>
        </pc:picChg>
        <pc:picChg chg="add del mod">
          <ac:chgData name="Tanya Moscoso" userId="b07f5f39235d5749" providerId="LiveId" clId="{6658DE38-E72C-4379-BA4F-973CE70A28D7}" dt="2022-03-14T20:09:25.556" v="49"/>
          <ac:picMkLst>
            <pc:docMk/>
            <pc:sldMk cId="35286612" sldId="270"/>
            <ac:picMk id="227" creationId="{B447B428-BA3E-4DB8-8A7B-DC8246A1B08F}"/>
          </ac:picMkLst>
        </pc:picChg>
        <pc:picChg chg="add mod">
          <ac:chgData name="Tanya Moscoso" userId="b07f5f39235d5749" providerId="LiveId" clId="{6658DE38-E72C-4379-BA4F-973CE70A28D7}" dt="2022-03-14T20:09:34.007" v="50"/>
          <ac:picMkLst>
            <pc:docMk/>
            <pc:sldMk cId="35286612" sldId="270"/>
            <ac:picMk id="228" creationId="{B5B0BE9D-6168-4E76-9C8A-34232E275A1F}"/>
          </ac:picMkLst>
        </pc:picChg>
        <pc:picChg chg="add del mod">
          <ac:chgData name="Tanya Moscoso" userId="b07f5f39235d5749" providerId="LiveId" clId="{6658DE38-E72C-4379-BA4F-973CE70A28D7}" dt="2022-03-14T21:21:55.470" v="73" actId="478"/>
          <ac:picMkLst>
            <pc:docMk/>
            <pc:sldMk cId="35286612" sldId="270"/>
            <ac:picMk id="338" creationId="{245612D3-4609-409A-B328-FF09CC6C8E69}"/>
          </ac:picMkLst>
        </pc:picChg>
        <pc:picChg chg="add mod">
          <ac:chgData name="Tanya Moscoso" userId="b07f5f39235d5749" providerId="LiveId" clId="{6658DE38-E72C-4379-BA4F-973CE70A28D7}" dt="2022-03-14T21:24:46.719" v="81"/>
          <ac:picMkLst>
            <pc:docMk/>
            <pc:sldMk cId="35286612" sldId="270"/>
            <ac:picMk id="454" creationId="{2105F432-0027-4B57-B348-482EA956FC22}"/>
          </ac:picMkLst>
        </pc:picChg>
        <pc:cxnChg chg="add del mod">
          <ac:chgData name="Tanya Moscoso" userId="b07f5f39235d5749" providerId="LiveId" clId="{6658DE38-E72C-4379-BA4F-973CE70A28D7}" dt="2022-03-14T18:35:34.967" v="23" actId="478"/>
          <ac:cxnSpMkLst>
            <pc:docMk/>
            <pc:sldMk cId="35286612" sldId="270"/>
            <ac:cxnSpMk id="93" creationId="{0319E590-D3D1-4E63-AC6D-D8282BB7E2C0}"/>
          </ac:cxnSpMkLst>
        </pc:cxnChg>
        <pc:cxnChg chg="add del mod">
          <ac:chgData name="Tanya Moscoso" userId="b07f5f39235d5749" providerId="LiveId" clId="{6658DE38-E72C-4379-BA4F-973CE70A28D7}" dt="2022-03-14T19:56:44.291" v="35"/>
          <ac:cxnSpMkLst>
            <pc:docMk/>
            <pc:sldMk cId="35286612" sldId="270"/>
            <ac:cxnSpMk id="211" creationId="{EC3A2CE7-CDFD-40AF-B2E9-3ADC44E7566B}"/>
          </ac:cxnSpMkLst>
        </pc:cxnChg>
        <pc:cxnChg chg="add del mod">
          <ac:chgData name="Tanya Moscoso" userId="b07f5f39235d5749" providerId="LiveId" clId="{6658DE38-E72C-4379-BA4F-973CE70A28D7}" dt="2022-03-14T21:21:57.659" v="74" actId="478"/>
          <ac:cxnSpMkLst>
            <pc:docMk/>
            <pc:sldMk cId="35286612" sldId="270"/>
            <ac:cxnSpMk id="334" creationId="{4A6ADCDC-E826-4B1D-AB45-9B4EBA91EF99}"/>
          </ac:cxnSpMkLst>
        </pc:cxnChg>
        <pc:cxnChg chg="add mod">
          <ac:chgData name="Tanya Moscoso" userId="b07f5f39235d5749" providerId="LiveId" clId="{6658DE38-E72C-4379-BA4F-973CE70A28D7}" dt="2022-03-14T21:24:46.719" v="81"/>
          <ac:cxnSpMkLst>
            <pc:docMk/>
            <pc:sldMk cId="35286612" sldId="270"/>
            <ac:cxnSpMk id="450" creationId="{ADF625D8-3A03-477B-9D4E-FA613C29D8D3}"/>
          </ac:cxnSpMkLst>
        </pc:cxnChg>
      </pc:sldChg>
      <pc:sldChg chg="addSp delSp modSp new mod ord modTransition setBg delAnim modAnim">
        <pc:chgData name="Tanya Moscoso" userId="b07f5f39235d5749" providerId="LiveId" clId="{6658DE38-E72C-4379-BA4F-973CE70A28D7}" dt="2022-03-18T05:03:19.086" v="1632"/>
        <pc:sldMkLst>
          <pc:docMk/>
          <pc:sldMk cId="2323653023" sldId="271"/>
        </pc:sldMkLst>
        <pc:spChg chg="del">
          <ac:chgData name="Tanya Moscoso" userId="b07f5f39235d5749" providerId="LiveId" clId="{6658DE38-E72C-4379-BA4F-973CE70A28D7}" dt="2022-03-14T20:32:35.498" v="52" actId="478"/>
          <ac:spMkLst>
            <pc:docMk/>
            <pc:sldMk cId="2323653023" sldId="271"/>
            <ac:spMk id="2" creationId="{98E5367A-5A52-4806-8828-E6D838E608F1}"/>
          </ac:spMkLst>
        </pc:spChg>
        <pc:spChg chg="del">
          <ac:chgData name="Tanya Moscoso" userId="b07f5f39235d5749" providerId="LiveId" clId="{6658DE38-E72C-4379-BA4F-973CE70A28D7}" dt="2022-03-14T20:32:38.463" v="53" actId="478"/>
          <ac:spMkLst>
            <pc:docMk/>
            <pc:sldMk cId="2323653023" sldId="271"/>
            <ac:spMk id="3" creationId="{214B3D49-672C-4D9D-9B6A-20037FC78D45}"/>
          </ac:spMkLst>
        </pc:spChg>
        <pc:spChg chg="add del">
          <ac:chgData name="Tanya Moscoso" userId="b07f5f39235d5749" providerId="LiveId" clId="{6658DE38-E72C-4379-BA4F-973CE70A28D7}" dt="2022-03-14T22:36:43.523" v="168" actId="26606"/>
          <ac:spMkLst>
            <pc:docMk/>
            <pc:sldMk cId="2323653023" sldId="271"/>
            <ac:spMk id="9" creationId="{F3060C83-F051-4F0E-ABAD-AA0DFC48B218}"/>
          </ac:spMkLst>
        </pc:spChg>
        <pc:spChg chg="add del">
          <ac:chgData name="Tanya Moscoso" userId="b07f5f39235d5749" providerId="LiveId" clId="{6658DE38-E72C-4379-BA4F-973CE70A28D7}" dt="2022-03-14T22:36:43.523" v="168" actId="26606"/>
          <ac:spMkLst>
            <pc:docMk/>
            <pc:sldMk cId="2323653023" sldId="271"/>
            <ac:spMk id="11" creationId="{83C98ABE-055B-441F-B07E-44F97F083C39}"/>
          </ac:spMkLst>
        </pc:spChg>
        <pc:spChg chg="add del">
          <ac:chgData name="Tanya Moscoso" userId="b07f5f39235d5749" providerId="LiveId" clId="{6658DE38-E72C-4379-BA4F-973CE70A28D7}" dt="2022-03-14T22:36:43.523" v="168" actId="26606"/>
          <ac:spMkLst>
            <pc:docMk/>
            <pc:sldMk cId="2323653023" sldId="271"/>
            <ac:spMk id="13" creationId="{29FDB030-9B49-4CED-8CCD-4D99382388AC}"/>
          </ac:spMkLst>
        </pc:spChg>
        <pc:spChg chg="add del">
          <ac:chgData name="Tanya Moscoso" userId="b07f5f39235d5749" providerId="LiveId" clId="{6658DE38-E72C-4379-BA4F-973CE70A28D7}" dt="2022-03-14T22:36:43.523" v="168" actId="26606"/>
          <ac:spMkLst>
            <pc:docMk/>
            <pc:sldMk cId="2323653023" sldId="271"/>
            <ac:spMk id="15" creationId="{3783CA14-24A1-485C-8B30-D6A5D87987AD}"/>
          </ac:spMkLst>
        </pc:spChg>
        <pc:spChg chg="add del">
          <ac:chgData name="Tanya Moscoso" userId="b07f5f39235d5749" providerId="LiveId" clId="{6658DE38-E72C-4379-BA4F-973CE70A28D7}" dt="2022-03-14T22:36:43.523" v="168" actId="26606"/>
          <ac:spMkLst>
            <pc:docMk/>
            <pc:sldMk cId="2323653023" sldId="271"/>
            <ac:spMk id="17" creationId="{9A97C86A-04D6-40F7-AE84-31AB43E6A846}"/>
          </ac:spMkLst>
        </pc:spChg>
        <pc:spChg chg="add del">
          <ac:chgData name="Tanya Moscoso" userId="b07f5f39235d5749" providerId="LiveId" clId="{6658DE38-E72C-4379-BA4F-973CE70A28D7}" dt="2022-03-14T22:36:43.523" v="168" actId="26606"/>
          <ac:spMkLst>
            <pc:docMk/>
            <pc:sldMk cId="2323653023" sldId="271"/>
            <ac:spMk id="19" creationId="{FF9F2414-84E8-453E-B1F3-389FDE8192D9}"/>
          </ac:spMkLst>
        </pc:spChg>
        <pc:spChg chg="add del">
          <ac:chgData name="Tanya Moscoso" userId="b07f5f39235d5749" providerId="LiveId" clId="{6658DE38-E72C-4379-BA4F-973CE70A28D7}" dt="2022-03-14T22:36:43.523" v="168" actId="26606"/>
          <ac:spMkLst>
            <pc:docMk/>
            <pc:sldMk cId="2323653023" sldId="271"/>
            <ac:spMk id="21" creationId="{3ECA69A1-7536-43AC-85EF-C7106179F5ED}"/>
          </ac:spMkLst>
        </pc:spChg>
        <pc:spChg chg="add del">
          <ac:chgData name="Tanya Moscoso" userId="b07f5f39235d5749" providerId="LiveId" clId="{6658DE38-E72C-4379-BA4F-973CE70A28D7}" dt="2022-03-14T22:36:45.692" v="170" actId="26606"/>
          <ac:spMkLst>
            <pc:docMk/>
            <pc:sldMk cId="2323653023" sldId="271"/>
            <ac:spMk id="23" creationId="{2D2B266D-3625-4584-A5C3-7D3F672CFF30}"/>
          </ac:spMkLst>
        </pc:spChg>
        <pc:spChg chg="add del">
          <ac:chgData name="Tanya Moscoso" userId="b07f5f39235d5749" providerId="LiveId" clId="{6658DE38-E72C-4379-BA4F-973CE70A28D7}" dt="2022-03-14T22:36:45.692" v="170" actId="26606"/>
          <ac:spMkLst>
            <pc:docMk/>
            <pc:sldMk cId="2323653023" sldId="271"/>
            <ac:spMk id="24" creationId="{C463B99A-73EE-4FBB-B7C4-F9F9BCC25C65}"/>
          </ac:spMkLst>
        </pc:spChg>
        <pc:spChg chg="add del">
          <ac:chgData name="Tanya Moscoso" userId="b07f5f39235d5749" providerId="LiveId" clId="{6658DE38-E72C-4379-BA4F-973CE70A28D7}" dt="2022-03-14T22:36:45.692" v="170" actId="26606"/>
          <ac:spMkLst>
            <pc:docMk/>
            <pc:sldMk cId="2323653023" sldId="271"/>
            <ac:spMk id="25" creationId="{A5D2A5D1-BA0D-47D3-B051-DA7743C46E28}"/>
          </ac:spMkLst>
        </pc:spChg>
        <pc:spChg chg="add del">
          <ac:chgData name="Tanya Moscoso" userId="b07f5f39235d5749" providerId="LiveId" clId="{6658DE38-E72C-4379-BA4F-973CE70A28D7}" dt="2022-03-14T22:36:54.603" v="172" actId="26606"/>
          <ac:spMkLst>
            <pc:docMk/>
            <pc:sldMk cId="2323653023" sldId="271"/>
            <ac:spMk id="27" creationId="{AB8C311F-7253-4AED-9701-7FC0708C41C7}"/>
          </ac:spMkLst>
        </pc:spChg>
        <pc:spChg chg="add del">
          <ac:chgData name="Tanya Moscoso" userId="b07f5f39235d5749" providerId="LiveId" clId="{6658DE38-E72C-4379-BA4F-973CE70A28D7}" dt="2022-03-14T22:36:54.603" v="172" actId="26606"/>
          <ac:spMkLst>
            <pc:docMk/>
            <pc:sldMk cId="2323653023" sldId="271"/>
            <ac:spMk id="28" creationId="{FD073016-B734-483B-8953-5BADEE145112}"/>
          </ac:spMkLst>
        </pc:spChg>
        <pc:spChg chg="add del">
          <ac:chgData name="Tanya Moscoso" userId="b07f5f39235d5749" providerId="LiveId" clId="{6658DE38-E72C-4379-BA4F-973CE70A28D7}" dt="2022-03-14T22:36:54.603" v="172" actId="26606"/>
          <ac:spMkLst>
            <pc:docMk/>
            <pc:sldMk cId="2323653023" sldId="271"/>
            <ac:spMk id="29" creationId="{90A7EAB6-59D3-4325-8DE6-E0CA4009CE53}"/>
          </ac:spMkLst>
        </pc:spChg>
        <pc:spChg chg="add del">
          <ac:chgData name="Tanya Moscoso" userId="b07f5f39235d5749" providerId="LiveId" clId="{6658DE38-E72C-4379-BA4F-973CE70A28D7}" dt="2022-03-14T22:36:54.603" v="172" actId="26606"/>
          <ac:spMkLst>
            <pc:docMk/>
            <pc:sldMk cId="2323653023" sldId="271"/>
            <ac:spMk id="30" creationId="{A8D57A06-A426-446D-B02C-A2DC6B62E45E}"/>
          </ac:spMkLst>
        </pc:spChg>
        <pc:spChg chg="add del">
          <ac:chgData name="Tanya Moscoso" userId="b07f5f39235d5749" providerId="LiveId" clId="{6658DE38-E72C-4379-BA4F-973CE70A28D7}" dt="2022-03-14T22:58:56.804" v="198" actId="26606"/>
          <ac:spMkLst>
            <pc:docMk/>
            <pc:sldMk cId="2323653023" sldId="271"/>
            <ac:spMk id="31" creationId="{32BC26D8-82FB-445E-AA49-62A77D7C1EE0}"/>
          </ac:spMkLst>
        </pc:spChg>
        <pc:spChg chg="add del">
          <ac:chgData name="Tanya Moscoso" userId="b07f5f39235d5749" providerId="LiveId" clId="{6658DE38-E72C-4379-BA4F-973CE70A28D7}" dt="2022-03-14T22:58:56.804" v="198" actId="26606"/>
          <ac:spMkLst>
            <pc:docMk/>
            <pc:sldMk cId="2323653023" sldId="271"/>
            <ac:spMk id="33" creationId="{CB44330D-EA18-4254-AA95-EB49948539B8}"/>
          </ac:spMkLst>
        </pc:spChg>
        <pc:spChg chg="add del">
          <ac:chgData name="Tanya Moscoso" userId="b07f5f39235d5749" providerId="LiveId" clId="{6658DE38-E72C-4379-BA4F-973CE70A28D7}" dt="2022-03-14T22:59:04.577" v="200" actId="26606"/>
          <ac:spMkLst>
            <pc:docMk/>
            <pc:sldMk cId="2323653023" sldId="271"/>
            <ac:spMk id="35" creationId="{29FDB030-9B49-4CED-8CCD-4D99382388AC}"/>
          </ac:spMkLst>
        </pc:spChg>
        <pc:spChg chg="add del">
          <ac:chgData name="Tanya Moscoso" userId="b07f5f39235d5749" providerId="LiveId" clId="{6658DE38-E72C-4379-BA4F-973CE70A28D7}" dt="2022-03-14T22:59:04.577" v="200" actId="26606"/>
          <ac:spMkLst>
            <pc:docMk/>
            <pc:sldMk cId="2323653023" sldId="271"/>
            <ac:spMk id="36" creationId="{F3060C83-F051-4F0E-ABAD-AA0DFC48B218}"/>
          </ac:spMkLst>
        </pc:spChg>
        <pc:spChg chg="add del">
          <ac:chgData name="Tanya Moscoso" userId="b07f5f39235d5749" providerId="LiveId" clId="{6658DE38-E72C-4379-BA4F-973CE70A28D7}" dt="2022-03-14T22:59:04.577" v="200" actId="26606"/>
          <ac:spMkLst>
            <pc:docMk/>
            <pc:sldMk cId="2323653023" sldId="271"/>
            <ac:spMk id="37" creationId="{3783CA14-24A1-485C-8B30-D6A5D87987AD}"/>
          </ac:spMkLst>
        </pc:spChg>
        <pc:spChg chg="add del">
          <ac:chgData name="Tanya Moscoso" userId="b07f5f39235d5749" providerId="LiveId" clId="{6658DE38-E72C-4379-BA4F-973CE70A28D7}" dt="2022-03-14T22:59:04.577" v="200" actId="26606"/>
          <ac:spMkLst>
            <pc:docMk/>
            <pc:sldMk cId="2323653023" sldId="271"/>
            <ac:spMk id="38" creationId="{83C98ABE-055B-441F-B07E-44F97F083C39}"/>
          </ac:spMkLst>
        </pc:spChg>
        <pc:spChg chg="add del">
          <ac:chgData name="Tanya Moscoso" userId="b07f5f39235d5749" providerId="LiveId" clId="{6658DE38-E72C-4379-BA4F-973CE70A28D7}" dt="2022-03-14T22:59:04.577" v="200" actId="26606"/>
          <ac:spMkLst>
            <pc:docMk/>
            <pc:sldMk cId="2323653023" sldId="271"/>
            <ac:spMk id="39" creationId="{9A97C86A-04D6-40F7-AE84-31AB43E6A846}"/>
          </ac:spMkLst>
        </pc:spChg>
        <pc:spChg chg="add del">
          <ac:chgData name="Tanya Moscoso" userId="b07f5f39235d5749" providerId="LiveId" clId="{6658DE38-E72C-4379-BA4F-973CE70A28D7}" dt="2022-03-14T22:59:04.577" v="200" actId="26606"/>
          <ac:spMkLst>
            <pc:docMk/>
            <pc:sldMk cId="2323653023" sldId="271"/>
            <ac:spMk id="41" creationId="{FF9F2414-84E8-453E-B1F3-389FDE8192D9}"/>
          </ac:spMkLst>
        </pc:spChg>
        <pc:spChg chg="add del">
          <ac:chgData name="Tanya Moscoso" userId="b07f5f39235d5749" providerId="LiveId" clId="{6658DE38-E72C-4379-BA4F-973CE70A28D7}" dt="2022-03-14T22:59:04.577" v="200" actId="26606"/>
          <ac:spMkLst>
            <pc:docMk/>
            <pc:sldMk cId="2323653023" sldId="271"/>
            <ac:spMk id="43" creationId="{3ECA69A1-7536-43AC-85EF-C7106179F5ED}"/>
          </ac:spMkLst>
        </pc:spChg>
        <pc:spChg chg="add del">
          <ac:chgData name="Tanya Moscoso" userId="b07f5f39235d5749" providerId="LiveId" clId="{6658DE38-E72C-4379-BA4F-973CE70A28D7}" dt="2022-03-14T22:59:07.217" v="202" actId="26606"/>
          <ac:spMkLst>
            <pc:docMk/>
            <pc:sldMk cId="2323653023" sldId="271"/>
            <ac:spMk id="45" creationId="{AB8C311F-7253-4AED-9701-7FC0708C41C7}"/>
          </ac:spMkLst>
        </pc:spChg>
        <pc:spChg chg="add del">
          <ac:chgData name="Tanya Moscoso" userId="b07f5f39235d5749" providerId="LiveId" clId="{6658DE38-E72C-4379-BA4F-973CE70A28D7}" dt="2022-03-14T22:59:07.217" v="202" actId="26606"/>
          <ac:spMkLst>
            <pc:docMk/>
            <pc:sldMk cId="2323653023" sldId="271"/>
            <ac:spMk id="46" creationId="{E2384209-CB15-4CDF-9D31-C44FD9A3F20D}"/>
          </ac:spMkLst>
        </pc:spChg>
        <pc:spChg chg="add del">
          <ac:chgData name="Tanya Moscoso" userId="b07f5f39235d5749" providerId="LiveId" clId="{6658DE38-E72C-4379-BA4F-973CE70A28D7}" dt="2022-03-14T22:59:07.217" v="202" actId="26606"/>
          <ac:spMkLst>
            <pc:docMk/>
            <pc:sldMk cId="2323653023" sldId="271"/>
            <ac:spMk id="47" creationId="{2633B3B5-CC90-43F0-8714-D31D1F3F0209}"/>
          </ac:spMkLst>
        </pc:spChg>
        <pc:spChg chg="add del">
          <ac:chgData name="Tanya Moscoso" userId="b07f5f39235d5749" providerId="LiveId" clId="{6658DE38-E72C-4379-BA4F-973CE70A28D7}" dt="2022-03-14T22:59:07.217" v="202" actId="26606"/>
          <ac:spMkLst>
            <pc:docMk/>
            <pc:sldMk cId="2323653023" sldId="271"/>
            <ac:spMk id="48" creationId="{A8D57A06-A426-446D-B02C-A2DC6B62E45E}"/>
          </ac:spMkLst>
        </pc:spChg>
        <pc:spChg chg="add del">
          <ac:chgData name="Tanya Moscoso" userId="b07f5f39235d5749" providerId="LiveId" clId="{6658DE38-E72C-4379-BA4F-973CE70A28D7}" dt="2022-03-14T22:59:13.967" v="204" actId="26606"/>
          <ac:spMkLst>
            <pc:docMk/>
            <pc:sldMk cId="2323653023" sldId="271"/>
            <ac:spMk id="50" creationId="{AB8C311F-7253-4AED-9701-7FC0708C41C7}"/>
          </ac:spMkLst>
        </pc:spChg>
        <pc:spChg chg="add del">
          <ac:chgData name="Tanya Moscoso" userId="b07f5f39235d5749" providerId="LiveId" clId="{6658DE38-E72C-4379-BA4F-973CE70A28D7}" dt="2022-03-14T22:59:13.967" v="204" actId="26606"/>
          <ac:spMkLst>
            <pc:docMk/>
            <pc:sldMk cId="2323653023" sldId="271"/>
            <ac:spMk id="51" creationId="{FD073016-B734-483B-8953-5BADEE145112}"/>
          </ac:spMkLst>
        </pc:spChg>
        <pc:spChg chg="add del">
          <ac:chgData name="Tanya Moscoso" userId="b07f5f39235d5749" providerId="LiveId" clId="{6658DE38-E72C-4379-BA4F-973CE70A28D7}" dt="2022-03-14T22:59:13.967" v="204" actId="26606"/>
          <ac:spMkLst>
            <pc:docMk/>
            <pc:sldMk cId="2323653023" sldId="271"/>
            <ac:spMk id="52" creationId="{90A7EAB6-59D3-4325-8DE6-E0CA4009CE53}"/>
          </ac:spMkLst>
        </pc:spChg>
        <pc:spChg chg="add del">
          <ac:chgData name="Tanya Moscoso" userId="b07f5f39235d5749" providerId="LiveId" clId="{6658DE38-E72C-4379-BA4F-973CE70A28D7}" dt="2022-03-14T22:59:13.967" v="204" actId="26606"/>
          <ac:spMkLst>
            <pc:docMk/>
            <pc:sldMk cId="2323653023" sldId="271"/>
            <ac:spMk id="53" creationId="{A8D57A06-A426-446D-B02C-A2DC6B62E45E}"/>
          </ac:spMkLst>
        </pc:spChg>
        <pc:spChg chg="add del">
          <ac:chgData name="Tanya Moscoso" userId="b07f5f39235d5749" providerId="LiveId" clId="{6658DE38-E72C-4379-BA4F-973CE70A28D7}" dt="2022-03-14T22:59:18.042" v="206" actId="26606"/>
          <ac:spMkLst>
            <pc:docMk/>
            <pc:sldMk cId="2323653023" sldId="271"/>
            <ac:spMk id="55" creationId="{86FF76B9-219D-4469-AF87-0236D29032F1}"/>
          </ac:spMkLst>
        </pc:spChg>
        <pc:spChg chg="add del">
          <ac:chgData name="Tanya Moscoso" userId="b07f5f39235d5749" providerId="LiveId" clId="{6658DE38-E72C-4379-BA4F-973CE70A28D7}" dt="2022-03-14T22:59:18.042" v="206" actId="26606"/>
          <ac:spMkLst>
            <pc:docMk/>
            <pc:sldMk cId="2323653023" sldId="271"/>
            <ac:spMk id="58" creationId="{2E80C965-DB6D-4F81-9E9E-B027384D0BD6}"/>
          </ac:spMkLst>
        </pc:spChg>
        <pc:spChg chg="add del">
          <ac:chgData name="Tanya Moscoso" userId="b07f5f39235d5749" providerId="LiveId" clId="{6658DE38-E72C-4379-BA4F-973CE70A28D7}" dt="2022-03-14T22:59:18.042" v="206" actId="26606"/>
          <ac:spMkLst>
            <pc:docMk/>
            <pc:sldMk cId="2323653023" sldId="271"/>
            <ac:spMk id="59" creationId="{633C5E46-DAC5-4661-9C87-22B08E2A512F}"/>
          </ac:spMkLst>
        </pc:spChg>
        <pc:spChg chg="add del">
          <ac:chgData name="Tanya Moscoso" userId="b07f5f39235d5749" providerId="LiveId" clId="{6658DE38-E72C-4379-BA4F-973CE70A28D7}" dt="2022-03-14T22:59:21.816" v="208" actId="26606"/>
          <ac:spMkLst>
            <pc:docMk/>
            <pc:sldMk cId="2323653023" sldId="271"/>
            <ac:spMk id="61" creationId="{F3060C83-F051-4F0E-ABAD-AA0DFC48B218}"/>
          </ac:spMkLst>
        </pc:spChg>
        <pc:spChg chg="add del">
          <ac:chgData name="Tanya Moscoso" userId="b07f5f39235d5749" providerId="LiveId" clId="{6658DE38-E72C-4379-BA4F-973CE70A28D7}" dt="2022-03-14T22:59:21.816" v="208" actId="26606"/>
          <ac:spMkLst>
            <pc:docMk/>
            <pc:sldMk cId="2323653023" sldId="271"/>
            <ac:spMk id="62" creationId="{83C98ABE-055B-441F-B07E-44F97F083C39}"/>
          </ac:spMkLst>
        </pc:spChg>
        <pc:spChg chg="add del">
          <ac:chgData name="Tanya Moscoso" userId="b07f5f39235d5749" providerId="LiveId" clId="{6658DE38-E72C-4379-BA4F-973CE70A28D7}" dt="2022-03-14T22:59:21.816" v="208" actId="26606"/>
          <ac:spMkLst>
            <pc:docMk/>
            <pc:sldMk cId="2323653023" sldId="271"/>
            <ac:spMk id="63" creationId="{29FDB030-9B49-4CED-8CCD-4D99382388AC}"/>
          </ac:spMkLst>
        </pc:spChg>
        <pc:spChg chg="add del">
          <ac:chgData name="Tanya Moscoso" userId="b07f5f39235d5749" providerId="LiveId" clId="{6658DE38-E72C-4379-BA4F-973CE70A28D7}" dt="2022-03-14T22:59:21.816" v="208" actId="26606"/>
          <ac:spMkLst>
            <pc:docMk/>
            <pc:sldMk cId="2323653023" sldId="271"/>
            <ac:spMk id="64" creationId="{3783CA14-24A1-485C-8B30-D6A5D87987AD}"/>
          </ac:spMkLst>
        </pc:spChg>
        <pc:spChg chg="add del">
          <ac:chgData name="Tanya Moscoso" userId="b07f5f39235d5749" providerId="LiveId" clId="{6658DE38-E72C-4379-BA4F-973CE70A28D7}" dt="2022-03-14T22:59:21.816" v="208" actId="26606"/>
          <ac:spMkLst>
            <pc:docMk/>
            <pc:sldMk cId="2323653023" sldId="271"/>
            <ac:spMk id="65" creationId="{9A97C86A-04D6-40F7-AE84-31AB43E6A846}"/>
          </ac:spMkLst>
        </pc:spChg>
        <pc:spChg chg="add del">
          <ac:chgData name="Tanya Moscoso" userId="b07f5f39235d5749" providerId="LiveId" clId="{6658DE38-E72C-4379-BA4F-973CE70A28D7}" dt="2022-03-14T22:59:21.816" v="208" actId="26606"/>
          <ac:spMkLst>
            <pc:docMk/>
            <pc:sldMk cId="2323653023" sldId="271"/>
            <ac:spMk id="66" creationId="{FF9F2414-84E8-453E-B1F3-389FDE8192D9}"/>
          </ac:spMkLst>
        </pc:spChg>
        <pc:spChg chg="add del">
          <ac:chgData name="Tanya Moscoso" userId="b07f5f39235d5749" providerId="LiveId" clId="{6658DE38-E72C-4379-BA4F-973CE70A28D7}" dt="2022-03-14T22:59:21.816" v="208" actId="26606"/>
          <ac:spMkLst>
            <pc:docMk/>
            <pc:sldMk cId="2323653023" sldId="271"/>
            <ac:spMk id="67" creationId="{3ECA69A1-7536-43AC-85EF-C7106179F5E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68" creationId="{697DDB0D-EE49-428B-A2DA-DDEAA10CF487}"/>
          </ac:spMkLst>
        </pc:spChg>
        <pc:spChg chg="add del">
          <ac:chgData name="Tanya Moscoso" userId="b07f5f39235d5749" providerId="LiveId" clId="{6658DE38-E72C-4379-BA4F-973CE70A28D7}" dt="2022-03-14T23:07:23.026" v="224" actId="26606"/>
          <ac:spMkLst>
            <pc:docMk/>
            <pc:sldMk cId="2323653023" sldId="271"/>
            <ac:spMk id="69" creationId="{AB8C311F-7253-4AED-9701-7FC0708C41C7}"/>
          </ac:spMkLst>
        </pc:spChg>
        <pc:spChg chg="add del">
          <ac:chgData name="Tanya Moscoso" userId="b07f5f39235d5749" providerId="LiveId" clId="{6658DE38-E72C-4379-BA4F-973CE70A28D7}" dt="2022-03-14T23:07:23.026" v="224" actId="26606"/>
          <ac:spMkLst>
            <pc:docMk/>
            <pc:sldMk cId="2323653023" sldId="271"/>
            <ac:spMk id="70" creationId="{FD073016-B734-483B-8953-5BADEE145112}"/>
          </ac:spMkLst>
        </pc:spChg>
        <pc:spChg chg="add del">
          <ac:chgData name="Tanya Moscoso" userId="b07f5f39235d5749" providerId="LiveId" clId="{6658DE38-E72C-4379-BA4F-973CE70A28D7}" dt="2022-03-14T23:07:23.026" v="224" actId="26606"/>
          <ac:spMkLst>
            <pc:docMk/>
            <pc:sldMk cId="2323653023" sldId="271"/>
            <ac:spMk id="71" creationId="{90A7EAB6-59D3-4325-8DE6-E0CA4009CE53}"/>
          </ac:spMkLst>
        </pc:spChg>
        <pc:spChg chg="add del">
          <ac:chgData name="Tanya Moscoso" userId="b07f5f39235d5749" providerId="LiveId" clId="{6658DE38-E72C-4379-BA4F-973CE70A28D7}" dt="2022-03-14T23:07:23.026" v="224" actId="26606"/>
          <ac:spMkLst>
            <pc:docMk/>
            <pc:sldMk cId="2323653023" sldId="271"/>
            <ac:spMk id="72" creationId="{A8D57A06-A426-446D-B02C-A2DC6B62E45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73" creationId="{24212A0E-D577-48A4-9775-9CEE69C6909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74" creationId="{55FCB9B6-93F3-4678-B28D-CE8CB8EFC78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75" creationId="{DAD44DD4-5A32-456A-9CCB-5D863D15FA87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76" creationId="{1079680C-A4B0-4761-BFAF-1AF69F477ED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77" creationId="{50FBA9C8-7B68-428B-9D7B-9E4640643E80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78" creationId="{D776598F-6346-4DCB-A651-A2F362DB8CF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79" creationId="{5D7E03D6-C5CC-43B6-AB89-50B5A20C49C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80" creationId="{9BC4FE62-A39B-4654-9F86-D136B469E8A7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81" creationId="{BDA6B3B4-C5C0-486A-8E34-2BF58C45F20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82" creationId="{7FC5CEAD-AD83-4B2E-AF79-8624A910BA8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83" creationId="{5E88F17A-FAA4-44ED-A746-DC4C4BAC65B8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84" creationId="{0131EB80-FD6E-41AD-902D-DBA87E56E49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85" creationId="{1721A85B-F915-4292-8EF0-A04B6C861A20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86" creationId="{5E33226E-66B0-4208-8F6C-B46109830AD7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87" creationId="{7022FA50-339D-436F-8264-AE88CD971A1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88" creationId="{8A5CBABC-DF95-4725-8B67-A9D349B7E9D7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89" creationId="{CDAD2A9B-A7AE-4790-B237-DDD8A37CD15C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90" creationId="{955CB56A-3898-4AA3-A82D-09BEB969B76A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91" creationId="{A786012D-FB13-4A92-8C76-5B5385D29B86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92" creationId="{50BFDB6C-1F37-489F-9FE8-9DEC7C8A5FC2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93" creationId="{12C69F45-E701-4358-A4DA-FF55E3505B19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94" creationId="{43CE431D-9C7E-4561-ACC3-1139EB37645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95" creationId="{D4117709-A5EC-4C28-B212-72654CFCB045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96" creationId="{BEC258DD-DC3A-4F15-B987-4A128BD14115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97" creationId="{D792CD49-D8DF-4CED-A7FC-2335523C3D7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98" creationId="{EB1DC58A-0C87-4DB3-8F0F-7CAB20086494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99" creationId="{4CD5B332-AC4A-4F61-8FB1-DF20B05F0EF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00" creationId="{4DF73E7F-6237-429A-B79E-65A7DA9504B6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01" creationId="{E10859BC-EBF6-4FD5-8B78-F41CBE3D8730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02" creationId="{877083F2-E99C-4038-9E3A-AC561829EBE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03" creationId="{C421D031-90C1-45C7-9663-4A8521659F6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04" creationId="{395F0D9E-B109-4D79-AF51-5E593234230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05" creationId="{8AF5E163-0A27-4951-8D30-EE0452296DB7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06" creationId="{9539D3C8-494A-482C-A7FF-A9A5621DD873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07" creationId="{16A9343B-BE63-4F96-80B2-1A272F55767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08" creationId="{47DF2172-73AF-407F-A8B4-6E6AD64E4E4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09" creationId="{DA6DA4F3-E93F-4131-9C8B-73C66047AD82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10" creationId="{FE50F5E6-E599-41F0-A20E-755AC9E2E37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11" creationId="{203B8892-E408-4257-9724-E76A4273E69C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12" creationId="{5F2CE4B2-4E4F-47AE-A071-E07301F1E918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13" creationId="{ECD1990B-9235-47A5-84BC-4C45DBD3C72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14" creationId="{2E74B5EA-3272-470F-9B3C-B060DD10D97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15" creationId="{675F4302-4291-40AA-A3AC-97F5FF407675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16" creationId="{97A052AC-70CA-47AE-9C27-52CE4B25C920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17" creationId="{4E182FEE-11D4-407F-AC1A-EEAA00F0D95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18" creationId="{DCCFC5B2-9631-42F2-A6F4-6F2A807E12A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19" creationId="{F23BDA94-76EB-4D55-84F5-EAA119CDBB38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20" creationId="{FBA890FE-FCE7-4902-903C-F9DCE1BAE982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21" creationId="{0AE6A368-41FB-4554-BC42-26CC4A64FD0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22" creationId="{EC596A66-7FE1-4957-BF82-123B18EADD86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23" creationId="{D12C93EE-6663-4576-B74F-317FEF512EA7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24" creationId="{73B23B17-2A31-418E-BEF9-E825105E8BD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25" creationId="{3D712CB4-EA10-49FE-B496-53F2A23FE404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26" creationId="{C6DBB409-B809-4E0E-BBC6-B53A103E5FE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27" creationId="{94F09BFC-92E9-40F8-9EF3-9AE4A89D1E68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28" creationId="{0C1391E7-87F1-410C-BCC4-F710159A5DD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29" creationId="{5C59E05A-AF4D-40FB-9D4F-7DA662A3BA4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30" creationId="{5B962226-7CAB-4D86-A5D5-C9A35918D4D2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31" creationId="{41B3A9F8-BF09-4120-B3C0-887A6A41D905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32" creationId="{C41234DE-ED8E-47C7-812D-74B7FCD040E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33" creationId="{A5282A66-2880-4BAA-9233-D9E4F96D9EDF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34" creationId="{09EAEB9F-0C40-4D15-91B3-C7A9674EF83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35" creationId="{BD04116B-5012-4F2E-8109-F08EB15453DA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36" creationId="{BFD43F58-5AE3-4898-A4CB-C7F8C7112E5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37" creationId="{70FCA971-0A88-469C-8C51-AEC95FA6004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38" creationId="{8EE492F9-7232-4C9A-A874-5887093652A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39" creationId="{162B7276-D49F-439E-9BAF-08911CE9E269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40" creationId="{D30DA4C3-BF9A-455D-B08D-8C479BFB0192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41" creationId="{9494E496-C9B5-42F6-B452-2630222114D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42" creationId="{278FFD6B-2628-40BD-8741-7B73A1B3AC27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43" creationId="{59D3F750-69A8-4F92-BBFE-0EDE1374ACA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44" creationId="{B58C85D1-973F-4293-A683-8C4869D9215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45" creationId="{B843024F-77FD-4746-BE52-1DCBB987D1C6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46" creationId="{ECF788A0-C515-41D1-9991-A5B30846E76C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47" creationId="{9EB77B40-A1E2-455B-B955-3CA25DC9C5C4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48" creationId="{439D4DD5-C63A-4C6C-BA13-BB7CF96F2D9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49" creationId="{2B8E3DD1-648A-4CA1-B5A7-DA3C44ECD00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50" creationId="{8BE21ED6-1557-44F0-893C-3FB1873EB118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51" creationId="{38DBA6CC-A191-4301-A04F-AB20E64127D7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52" creationId="{790DC3C3-160B-4B0F-A66E-8A8E53E3806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53" creationId="{863A1909-9850-4514-8E8A-253D23720EC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54" creationId="{E172E56D-65F8-4A35-A3D1-666E0E602E5C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55" creationId="{2E71D792-2186-466C-B033-9EF5BEED8704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56" creationId="{47689FCA-7E69-4B17-85A7-B107CF014B37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57" creationId="{BA4DCFAF-E725-4BED-9C22-0C415172577D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58" creationId="{726989FE-2281-422F-BE85-E283E4AE44BC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59" creationId="{F58F1DB7-E260-4600-B27D-4D070E880FD9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60" creationId="{72108637-F161-48CE-8C03-BBF298B6DFAC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61" creationId="{E645E29C-E44E-47B6-9035-56CCFBAD9FDF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62" creationId="{B3CE90C4-416D-42D3-BE28-4AACB366466F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63" creationId="{6A24D499-8027-4376-BD3C-988BD4CCF324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64" creationId="{41BE99C6-9C55-4202-B063-ED28047460F9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65" creationId="{8929F0BB-4B64-4C6A-AEC6-0B29F4C04DA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66" creationId="{A457B656-CBF9-463D-A769-0DD526AB3A1C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67" creationId="{0ABDB485-F314-47C7-A92A-4BA6295D749A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68" creationId="{70E72F00-A2D6-42D9-B0D2-32F2E02263D8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69" creationId="{A1A8312D-0417-4D12-A529-965C66FB4316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70" creationId="{45FADF0A-8122-420F-9573-30EDE4EA3464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71" creationId="{37586853-F924-4824-B653-F162FE299C0A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72" creationId="{80DCE25D-AC9B-4641-9E2A-BCEDAF10687C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73" creationId="{1F141583-5A27-4ED2-995F-6FA283D74716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74" creationId="{BB0DB6FA-DF6B-4714-B7D2-3BADA88E44D5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75" creationId="{E4A3E7B2-0DCA-4AB3-AA85-AC9EA7ECFDB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76" creationId="{DCA30F2F-C804-44DE-933E-0654B96BAF51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78" creationId="{8DD28C95-1452-4A9F-A0A8-CCFF03964237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79" creationId="{3E09A607-E910-479C-8072-E5C03355D6B0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80" creationId="{7A1A99DB-D8CD-4885-BB75-3029945F1A25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82" creationId="{39E4FFFC-AF19-454C-8E89-FA6E49A038CE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83" creationId="{2E774EB9-5D31-4216-A833-5969BE51E243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84" creationId="{0EC2EA71-0594-415D-A704-22FFA89FBD9B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85" creationId="{6C20E566-5F58-4154-A891-59CDBC728C06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86" creationId="{CDE7DAD8-226C-4D95-8ED6-9F06FDD7AE90}"/>
          </ac:spMkLst>
        </pc:spChg>
        <pc:spChg chg="add del mod">
          <ac:chgData name="Tanya Moscoso" userId="b07f5f39235d5749" providerId="LiveId" clId="{6658DE38-E72C-4379-BA4F-973CE70A28D7}" dt="2022-03-14T23:06:13.518" v="218"/>
          <ac:spMkLst>
            <pc:docMk/>
            <pc:sldMk cId="2323653023" sldId="271"/>
            <ac:spMk id="187" creationId="{9F1E07F6-CBE9-4919-A5C6-29F9E4A64254}"/>
          </ac:spMkLst>
        </pc:spChg>
        <pc:spChg chg="add">
          <ac:chgData name="Tanya Moscoso" userId="b07f5f39235d5749" providerId="LiveId" clId="{6658DE38-E72C-4379-BA4F-973CE70A28D7}" dt="2022-03-14T23:07:23.026" v="224" actId="26606"/>
          <ac:spMkLst>
            <pc:docMk/>
            <pc:sldMk cId="2323653023" sldId="271"/>
            <ac:spMk id="188" creationId="{AB8C311F-7253-4AED-9701-7FC0708C41C7}"/>
          </ac:spMkLst>
        </pc:spChg>
        <pc:spChg chg="add">
          <ac:chgData name="Tanya Moscoso" userId="b07f5f39235d5749" providerId="LiveId" clId="{6658DE38-E72C-4379-BA4F-973CE70A28D7}" dt="2022-03-14T23:07:23.026" v="224" actId="26606"/>
          <ac:spMkLst>
            <pc:docMk/>
            <pc:sldMk cId="2323653023" sldId="271"/>
            <ac:spMk id="189" creationId="{FD073016-B734-483B-8953-5BADEE145112}"/>
          </ac:spMkLst>
        </pc:spChg>
        <pc:spChg chg="add">
          <ac:chgData name="Tanya Moscoso" userId="b07f5f39235d5749" providerId="LiveId" clId="{6658DE38-E72C-4379-BA4F-973CE70A28D7}" dt="2022-03-14T23:07:23.026" v="224" actId="26606"/>
          <ac:spMkLst>
            <pc:docMk/>
            <pc:sldMk cId="2323653023" sldId="271"/>
            <ac:spMk id="190" creationId="{90A7EAB6-59D3-4325-8DE6-E0CA4009CE53}"/>
          </ac:spMkLst>
        </pc:spChg>
        <pc:spChg chg="add">
          <ac:chgData name="Tanya Moscoso" userId="b07f5f39235d5749" providerId="LiveId" clId="{6658DE38-E72C-4379-BA4F-973CE70A28D7}" dt="2022-03-14T23:07:23.026" v="224" actId="26606"/>
          <ac:spMkLst>
            <pc:docMk/>
            <pc:sldMk cId="2323653023" sldId="271"/>
            <ac:spMk id="191" creationId="{A8D57A06-A426-446D-B02C-A2DC6B62E45E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192" creationId="{BA6BC3F1-E7F4-4332-83C4-794A5612E05B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193" creationId="{7E2A7755-6369-4E19-9FEC-00263D83D0B9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194" creationId="{254B38A7-93EE-44ED-802B-961B8C1943E4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195" creationId="{7F22F10F-BAD9-4611-84F3-E9462123B9B8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196" creationId="{389531C6-143B-4F30-B13D-F99CC5726C72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197" creationId="{F35360D2-9671-4678-B7DC-1D52C64C004B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198" creationId="{C46853A0-F00C-4D28-8621-7B803FD5448C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199" creationId="{9A31FAA3-0F29-467F-9E9B-55474D47618C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00" creationId="{D25B59D6-4DBA-476F-96A0-2060DEDBA237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01" creationId="{3B9AC8B0-EE3E-44A1-826A-2C1CFCDA2CCF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02" creationId="{1B3015E0-EFC9-4CD8-A5AC-5F0995C89FEE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03" creationId="{223F3A74-EA44-43B0-B4B8-34CAC29C3540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04" creationId="{73195CC5-6308-46BB-9D28-38798E3DC6A8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05" creationId="{3F0CCC8E-8C27-4928-97D6-DE4C2B386AF6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06" creationId="{6A31BF24-1ACB-4BA2-9CAF-9E33AB636449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07" creationId="{C6C18637-8593-4BB7-B340-B3407E9C08D7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08" creationId="{A20FA5CA-C21F-4BA0-81C6-208C3F579345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09" creationId="{BA0ABE4D-C67C-457F-A17F-F94513B0B56A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10" creationId="{D940C521-0C54-4A60-8F36-19A2D0B742D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11" creationId="{FDF9E54B-5DDD-4A10-9FED-6B0E9C493C32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12" creationId="{789EA30D-2335-498D-93CA-3CCAA0FCE649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13" creationId="{45A70159-465E-4947-9009-DFC3C18FC7D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14" creationId="{43110B3B-0EF0-4877-AA1E-23485DFF4A31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15" creationId="{D2CDB595-4718-4677-8C64-2525E497003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16" creationId="{B24D3548-A6B6-47CF-A810-A2A0191C6C8F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17" creationId="{33B55DE3-1D0A-484B-8A4A-F68A2721FF42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18" creationId="{917D2872-6EE9-4318-B7CB-A88EA39E6F70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19" creationId="{8E8BEA28-44C6-4F62-AC48-E7923F3B76E7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20" creationId="{6F163A8C-B6AB-4E87-A690-4994252CFFA4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21" creationId="{8FF8611C-4330-4570-A140-51CDAC055F4B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22" creationId="{E12067BC-9570-4C1D-8442-73017CFF3B78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23" creationId="{E1A0A27E-D84E-48A9-AA5F-058A6063EB18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24" creationId="{E3FC172C-A385-4496-8C43-EC6E7675BE62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25" creationId="{9326FE4F-8A6A-487B-BD90-7D3E856309A4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26" creationId="{F79B71CD-16DA-4CFE-A6C3-7B2874AAB10A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27" creationId="{B3A0047A-9A6A-4B8E-82AD-CA34486FD6DA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28" creationId="{E3E86BA2-6339-44A1-969E-03CCE0AE678C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29" creationId="{B16C8D2E-3626-4FC7-90FC-AB810D8BB7CA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30" creationId="{3B79EFB2-F6A1-4C62-A1B7-E2AFC59B24BA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31" creationId="{C6B9A10A-C751-4BD6-8A4A-03BF272F96BA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32" creationId="{7ECE97A2-84F8-4516-9C09-8599D69EDAF9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33" creationId="{069D68A2-8369-4566-A180-E9D652CB8955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34" creationId="{FB9292F8-241A-4889-ACC3-99BC986970BB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35" creationId="{616D9C0E-EF1A-4A51-9FA2-447E126D7CAC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36" creationId="{5E13D29C-E1B3-42BB-B792-63B7A0FD1D91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37" creationId="{4D4CC015-FEB8-469F-AF2A-D89FE8D9F6A1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38" creationId="{FBE3D2D1-86EB-4A5A-B7AD-97D2203612A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39" creationId="{3F86616C-755C-45DD-98EF-1C15D3A19D57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40" creationId="{4F1FA0D0-4896-485F-B77E-9706D805AC14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41" creationId="{44692AF8-F706-4557-97D2-8BDE7F674ADE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42" creationId="{E69F06B9-B0E1-4F1C-8CBF-71F7BB48D836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43" creationId="{33F69186-CBAE-4315-8EFE-80B16ABF4A90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44" creationId="{89417FC1-BFE4-4094-B37E-05EE35B95EB7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45" creationId="{DE174AAA-C137-4B26-9313-301CBE450671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46" creationId="{068A45A3-D7BF-4AA2-B7B4-2CFFD2FEF39C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47" creationId="{A2B708ED-FFB7-4D47-9AB2-2168608F76F6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48" creationId="{463882AB-E92E-46B5-9921-FD0B04A4E7C3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49" creationId="{74DDDCAF-554B-4103-BF98-56CFAF7863CE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50" creationId="{F7BFFA50-4D49-402C-86D0-8C82276AC3B8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51" creationId="{B531C273-8748-44FE-BF15-6AFEDD59BE83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52" creationId="{F4D8C468-94CA-491C-B23D-560AAFE99F56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53" creationId="{9B745033-5053-4191-AE05-A5BDF72674DC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54" creationId="{3859BF8D-7622-4865-ACDB-329999D16513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55" creationId="{3BC3EDA7-A845-4E5B-AA2E-6B4F8E554E50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56" creationId="{2E10FA0C-64DC-43CD-863A-4198A519DD73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57" creationId="{E6B4E455-BE73-4DED-AC58-980816B08241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58" creationId="{84E93A30-2395-4A5E-AF49-568631DD018F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59" creationId="{3821ED20-4B1A-4B56-B5D6-58CB640C6C9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60" creationId="{BCAC3D09-4BC1-44A8-83EA-4814D4B4B714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61" creationId="{434F16F8-235B-46F2-BC1B-592DAA8FA63A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62" creationId="{75588DC2-050E-427D-A6AF-BEAEC84C3011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63" creationId="{9D214E11-FE5F-410E-B401-0878C200F160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64" creationId="{80DB5715-21CC-4FFA-98B0-3489BCDAD007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65" creationId="{EF306D17-E134-425A-BC9C-58C8F7EF72E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66" creationId="{528E38B7-427E-4D07-BB44-C9751571CBE5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67" creationId="{AEFD847D-8CCA-40BF-B711-A22080965D0B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68" creationId="{503D0DCB-0774-499F-9C8A-61B3481BB246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69" creationId="{D3E05C95-9A81-4F0C-A5D5-79F3EECC1CD1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70" creationId="{5A7F7A15-CD8E-46BE-99B7-84853AA91D04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71" creationId="{0B0B216E-D14D-4F93-AAEE-6D80B7E17DE6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72" creationId="{B758F3D1-2F13-41FE-ACBA-A1CD028C6213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73" creationId="{CAB1B426-AED1-41D4-84C6-DCA304BFE7D1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74" creationId="{C78ABF60-FB7E-42EA-B916-3DB72732ACD6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75" creationId="{4C0EC37F-9578-4A7E-A84C-A70C21FC99A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76" creationId="{0D09A487-F05F-4F9A-93F8-FEC83534079F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77" creationId="{2F5A9E54-A4D9-4631-924E-8008D7F93B8F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78" creationId="{B44354BD-D593-40DF-9BBF-2EF11251FB08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79" creationId="{8042AF1D-587A-431E-970F-774871AED33A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80" creationId="{CD11EEE9-6343-439E-9477-5ACD22EDD80F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81" creationId="{7FA72704-EF01-4FA6-9A43-C21155D397AE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82" creationId="{04102A79-E426-4487-A627-350F6BB584F6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83" creationId="{7E9047A2-105E-441F-B17F-9E07B399882C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84" creationId="{2886AC92-0C4E-4BF9-ABEE-EC116FB85E5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85" creationId="{11BCA087-D4CE-48F8-9FD8-6FA14C4B6BB2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86" creationId="{EEF2E1EE-F86C-4E71-AC41-7C1A57269FD5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87" creationId="{F6691A01-A77D-4EF1-9DCC-76862D4A0293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88" creationId="{4011F481-05F4-4D69-9D91-43E4FB51EB55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89" creationId="{411E0B94-4D5C-4612-9C14-05E41773FFF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90" creationId="{7C768BA7-B811-4444-B7B2-0884882792F5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91" creationId="{076B1FF9-EF14-4F3A-9D96-C9BA6761341C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92" creationId="{35F229BD-75DC-4E89-959E-6FF728F7AA0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93" creationId="{78CF741A-D9FC-4464-990A-8F583C8C1932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94" creationId="{44CC8207-4D68-42E0-A884-9753B7ABBB81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95" creationId="{0D99CE85-3003-4F03-9C3C-EB342961AA5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96" creationId="{8BE4ADBC-BA1A-4246-81DD-DDDD362929F9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98" creationId="{ABDF7068-B745-4C74-9976-5439E8BD830B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299" creationId="{2CC76813-E4CB-4383-95AC-0D44C9DCEB9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300" creationId="{573C4027-8500-449D-8DF5-5B47BD521EDE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302" creationId="{02C287AD-D685-46EF-8F09-234D21B8A918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303" creationId="{55ECC17D-3C08-4629-AE6A-6B93EAE33186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304" creationId="{262F9C4D-0D12-4AE6-9595-3BC22BFE6FA2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305" creationId="{164590E8-ACED-4B78-8870-EDA43EDD6270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306" creationId="{19C06A5F-64B6-47AB-8216-B5E8026D67BD}"/>
          </ac:spMkLst>
        </pc:spChg>
        <pc:spChg chg="add mod">
          <ac:chgData name="Tanya Moscoso" userId="b07f5f39235d5749" providerId="LiveId" clId="{6658DE38-E72C-4379-BA4F-973CE70A28D7}" dt="2022-03-14T23:07:51.311" v="225"/>
          <ac:spMkLst>
            <pc:docMk/>
            <pc:sldMk cId="2323653023" sldId="271"/>
            <ac:spMk id="307" creationId="{72B8A8D6-B6AC-4B10-B2B0-ACB3D4EEA949}"/>
          </ac:spMkLst>
        </pc:spChg>
        <pc:grpChg chg="add del">
          <ac:chgData name="Tanya Moscoso" userId="b07f5f39235d5749" providerId="LiveId" clId="{6658DE38-E72C-4379-BA4F-973CE70A28D7}" dt="2022-03-14T22:59:18.042" v="206" actId="26606"/>
          <ac:grpSpMkLst>
            <pc:docMk/>
            <pc:sldMk cId="2323653023" sldId="271"/>
            <ac:grpSpMk id="56" creationId="{DB88BD78-87E1-424D-B479-C37D8E41B12E}"/>
          </ac:grpSpMkLst>
        </pc:grpChg>
        <pc:picChg chg="add mod">
          <ac:chgData name="Tanya Moscoso" userId="b07f5f39235d5749" providerId="LiveId" clId="{6658DE38-E72C-4379-BA4F-973CE70A28D7}" dt="2022-03-14T22:36:56.557" v="173"/>
          <ac:picMkLst>
            <pc:docMk/>
            <pc:sldMk cId="2323653023" sldId="271"/>
            <ac:picMk id="4" creationId="{84882A0C-8AEA-4780-9C4C-2C6AFE06DF09}"/>
          </ac:picMkLst>
        </pc:picChg>
        <pc:picChg chg="add del mod">
          <ac:chgData name="Tanya Moscoso" userId="b07f5f39235d5749" providerId="LiveId" clId="{6658DE38-E72C-4379-BA4F-973CE70A28D7}" dt="2022-03-14T22:38:25.640" v="175" actId="478"/>
          <ac:picMkLst>
            <pc:docMk/>
            <pc:sldMk cId="2323653023" sldId="271"/>
            <ac:picMk id="5" creationId="{6C8808FE-A58C-417E-904A-04AFF63CDE82}"/>
          </ac:picMkLst>
        </pc:picChg>
        <pc:picChg chg="add del mod">
          <ac:chgData name="Tanya Moscoso" userId="b07f5f39235d5749" providerId="LiveId" clId="{6658DE38-E72C-4379-BA4F-973CE70A28D7}" dt="2022-03-14T22:40:43.358" v="177" actId="478"/>
          <ac:picMkLst>
            <pc:docMk/>
            <pc:sldMk cId="2323653023" sldId="271"/>
            <ac:picMk id="6" creationId="{117DF2BF-B1AF-4515-B6AE-33640DA10164}"/>
          </ac:picMkLst>
        </pc:picChg>
        <pc:picChg chg="add del mod">
          <ac:chgData name="Tanya Moscoso" userId="b07f5f39235d5749" providerId="LiveId" clId="{6658DE38-E72C-4379-BA4F-973CE70A28D7}" dt="2022-03-14T22:41:31.917" v="179" actId="478"/>
          <ac:picMkLst>
            <pc:docMk/>
            <pc:sldMk cId="2323653023" sldId="271"/>
            <ac:picMk id="7" creationId="{B0B0CB9D-4365-4246-BD06-F6CD3CC2D3B1}"/>
          </ac:picMkLst>
        </pc:picChg>
        <pc:picChg chg="add del mod">
          <ac:chgData name="Tanya Moscoso" userId="b07f5f39235d5749" providerId="LiveId" clId="{6658DE38-E72C-4379-BA4F-973CE70A28D7}" dt="2022-03-14T22:44:24.943" v="181" actId="478"/>
          <ac:picMkLst>
            <pc:docMk/>
            <pc:sldMk cId="2323653023" sldId="271"/>
            <ac:picMk id="8" creationId="{6BD5CBD7-9F16-43B2-89D2-4ED49A77F08E}"/>
          </ac:picMkLst>
        </pc:picChg>
        <pc:picChg chg="add del mod">
          <ac:chgData name="Tanya Moscoso" userId="b07f5f39235d5749" providerId="LiveId" clId="{6658DE38-E72C-4379-BA4F-973CE70A28D7}" dt="2022-03-14T22:45:16.772" v="183" actId="478"/>
          <ac:picMkLst>
            <pc:docMk/>
            <pc:sldMk cId="2323653023" sldId="271"/>
            <ac:picMk id="10" creationId="{5C73382F-0AF8-4AF5-96EA-2A62041E5FB7}"/>
          </ac:picMkLst>
        </pc:picChg>
        <pc:picChg chg="add del mod">
          <ac:chgData name="Tanya Moscoso" userId="b07f5f39235d5749" providerId="LiveId" clId="{6658DE38-E72C-4379-BA4F-973CE70A28D7}" dt="2022-03-14T22:46:44.845" v="185" actId="478"/>
          <ac:picMkLst>
            <pc:docMk/>
            <pc:sldMk cId="2323653023" sldId="271"/>
            <ac:picMk id="12" creationId="{466B2122-760F-4C4E-A687-3B5A863BED66}"/>
          </ac:picMkLst>
        </pc:picChg>
        <pc:picChg chg="add del mod">
          <ac:chgData name="Tanya Moscoso" userId="b07f5f39235d5749" providerId="LiveId" clId="{6658DE38-E72C-4379-BA4F-973CE70A28D7}" dt="2022-03-14T22:49:34.958" v="187" actId="478"/>
          <ac:picMkLst>
            <pc:docMk/>
            <pc:sldMk cId="2323653023" sldId="271"/>
            <ac:picMk id="14" creationId="{9FA21E27-64B1-4FC3-BB27-4B597D8EC1D9}"/>
          </ac:picMkLst>
        </pc:picChg>
        <pc:picChg chg="add del mod">
          <ac:chgData name="Tanya Moscoso" userId="b07f5f39235d5749" providerId="LiveId" clId="{6658DE38-E72C-4379-BA4F-973CE70A28D7}" dt="2022-03-14T22:51:58.146" v="189" actId="478"/>
          <ac:picMkLst>
            <pc:docMk/>
            <pc:sldMk cId="2323653023" sldId="271"/>
            <ac:picMk id="16" creationId="{D9998245-702A-4D1D-9DFB-B3127FDC5E0A}"/>
          </ac:picMkLst>
        </pc:picChg>
        <pc:picChg chg="add del mod">
          <ac:chgData name="Tanya Moscoso" userId="b07f5f39235d5749" providerId="LiveId" clId="{6658DE38-E72C-4379-BA4F-973CE70A28D7}" dt="2022-03-14T22:53:45.104" v="191" actId="478"/>
          <ac:picMkLst>
            <pc:docMk/>
            <pc:sldMk cId="2323653023" sldId="271"/>
            <ac:picMk id="18" creationId="{B1C268B6-2C59-44C2-B8D5-BB21E5286E2C}"/>
          </ac:picMkLst>
        </pc:picChg>
        <pc:picChg chg="add del mod">
          <ac:chgData name="Tanya Moscoso" userId="b07f5f39235d5749" providerId="LiveId" clId="{6658DE38-E72C-4379-BA4F-973CE70A28D7}" dt="2022-03-14T22:55:27.774" v="193" actId="478"/>
          <ac:picMkLst>
            <pc:docMk/>
            <pc:sldMk cId="2323653023" sldId="271"/>
            <ac:picMk id="20" creationId="{1B8AE080-48FB-4077-A8C2-5EFD0A6435FA}"/>
          </ac:picMkLst>
        </pc:picChg>
        <pc:picChg chg="add del mod">
          <ac:chgData name="Tanya Moscoso" userId="b07f5f39235d5749" providerId="LiveId" clId="{6658DE38-E72C-4379-BA4F-973CE70A28D7}" dt="2022-03-14T22:57:09.154" v="195" actId="478"/>
          <ac:picMkLst>
            <pc:docMk/>
            <pc:sldMk cId="2323653023" sldId="271"/>
            <ac:picMk id="22" creationId="{41FDED24-A9E9-45DE-AA79-CF10B3B614F9}"/>
          </ac:picMkLst>
        </pc:picChg>
        <pc:picChg chg="add del mod">
          <ac:chgData name="Tanya Moscoso" userId="b07f5f39235d5749" providerId="LiveId" clId="{6658DE38-E72C-4379-BA4F-973CE70A28D7}" dt="2022-03-14T23:06:33.168" v="222" actId="478"/>
          <ac:picMkLst>
            <pc:docMk/>
            <pc:sldMk cId="2323653023" sldId="271"/>
            <ac:picMk id="26" creationId="{4F17AFD7-3D98-414F-A797-D58781258B0D}"/>
          </ac:picMkLst>
        </pc:picChg>
        <pc:picChg chg="add mod">
          <ac:chgData name="Tanya Moscoso" userId="b07f5f39235d5749" providerId="LiveId" clId="{6658DE38-E72C-4379-BA4F-973CE70A28D7}" dt="2022-03-14T23:07:23.026" v="224" actId="26606"/>
          <ac:picMkLst>
            <pc:docMk/>
            <pc:sldMk cId="2323653023" sldId="271"/>
            <ac:picMk id="32" creationId="{A7845EEA-96E8-435E-B4DB-EA81E994C869}"/>
          </ac:picMkLst>
        </pc:picChg>
        <pc:picChg chg="add del mod">
          <ac:chgData name="Tanya Moscoso" userId="b07f5f39235d5749" providerId="LiveId" clId="{6658DE38-E72C-4379-BA4F-973CE70A28D7}" dt="2022-03-14T23:06:13.518" v="218"/>
          <ac:picMkLst>
            <pc:docMk/>
            <pc:sldMk cId="2323653023" sldId="271"/>
            <ac:picMk id="181" creationId="{FBA6153D-2584-43C7-BEF4-31659CA3D6C6}"/>
          </ac:picMkLst>
        </pc:picChg>
        <pc:picChg chg="add mod">
          <ac:chgData name="Tanya Moscoso" userId="b07f5f39235d5749" providerId="LiveId" clId="{6658DE38-E72C-4379-BA4F-973CE70A28D7}" dt="2022-03-14T23:07:51.311" v="225"/>
          <ac:picMkLst>
            <pc:docMk/>
            <pc:sldMk cId="2323653023" sldId="271"/>
            <ac:picMk id="301" creationId="{A5FF3B3B-1849-4584-A2D8-25A88B400F54}"/>
          </ac:picMkLst>
        </pc:picChg>
        <pc:cxnChg chg="add del mod">
          <ac:chgData name="Tanya Moscoso" userId="b07f5f39235d5749" providerId="LiveId" clId="{6658DE38-E72C-4379-BA4F-973CE70A28D7}" dt="2022-03-14T23:06:13.518" v="218"/>
          <ac:cxnSpMkLst>
            <pc:docMk/>
            <pc:sldMk cId="2323653023" sldId="271"/>
            <ac:cxnSpMk id="177" creationId="{50FE9062-8DDB-4D47-A334-8519982CE91B}"/>
          </ac:cxnSpMkLst>
        </pc:cxnChg>
        <pc:cxnChg chg="add mod">
          <ac:chgData name="Tanya Moscoso" userId="b07f5f39235d5749" providerId="LiveId" clId="{6658DE38-E72C-4379-BA4F-973CE70A28D7}" dt="2022-03-14T23:07:51.311" v="225"/>
          <ac:cxnSpMkLst>
            <pc:docMk/>
            <pc:sldMk cId="2323653023" sldId="271"/>
            <ac:cxnSpMk id="297" creationId="{9BA49055-7C25-4CD7-BE2A-7E2963ECE3C9}"/>
          </ac:cxnSpMkLst>
        </pc:cxnChg>
      </pc:sldChg>
      <pc:sldChg chg="addSp delSp modSp new mod ord modTransition setBg delAnim modAnim">
        <pc:chgData name="Tanya Moscoso" userId="b07f5f39235d5749" providerId="LiveId" clId="{6658DE38-E72C-4379-BA4F-973CE70A28D7}" dt="2022-03-18T15:33:13.781" v="3878" actId="1076"/>
        <pc:sldMkLst>
          <pc:docMk/>
          <pc:sldMk cId="187302677" sldId="272"/>
        </pc:sldMkLst>
        <pc:spChg chg="del">
          <ac:chgData name="Tanya Moscoso" userId="b07f5f39235d5749" providerId="LiveId" clId="{6658DE38-E72C-4379-BA4F-973CE70A28D7}" dt="2022-03-16T06:47:55.534" v="427" actId="478"/>
          <ac:spMkLst>
            <pc:docMk/>
            <pc:sldMk cId="187302677" sldId="272"/>
            <ac:spMk id="2" creationId="{62AF59C9-FEB7-43FF-AD90-DE0FEB082BA5}"/>
          </ac:spMkLst>
        </pc:spChg>
        <pc:spChg chg="del">
          <ac:chgData name="Tanya Moscoso" userId="b07f5f39235d5749" providerId="LiveId" clId="{6658DE38-E72C-4379-BA4F-973CE70A28D7}" dt="2022-03-16T06:47:59.944" v="428" actId="478"/>
          <ac:spMkLst>
            <pc:docMk/>
            <pc:sldMk cId="187302677" sldId="272"/>
            <ac:spMk id="3" creationId="{1D2AF778-DAC8-417E-8533-F1956512787D}"/>
          </ac:spMkLst>
        </pc:spChg>
        <pc:spChg chg="add mod">
          <ac:chgData name="Tanya Moscoso" userId="b07f5f39235d5749" providerId="LiveId" clId="{6658DE38-E72C-4379-BA4F-973CE70A28D7}" dt="2022-03-16T11:21:09.716" v="1032"/>
          <ac:spMkLst>
            <pc:docMk/>
            <pc:sldMk cId="187302677" sldId="272"/>
            <ac:spMk id="5" creationId="{0273DA5D-09B9-4ADB-B0F0-62A985F75663}"/>
          </ac:spMkLst>
        </pc:spChg>
        <pc:spChg chg="add mod">
          <ac:chgData name="Tanya Moscoso" userId="b07f5f39235d5749" providerId="LiveId" clId="{6658DE38-E72C-4379-BA4F-973CE70A28D7}" dt="2022-03-16T12:12:16.306" v="1354" actId="1076"/>
          <ac:spMkLst>
            <pc:docMk/>
            <pc:sldMk cId="187302677" sldId="272"/>
            <ac:spMk id="6" creationId="{C33B67C4-C627-482E-BE6B-8F25E4E90034}"/>
          </ac:spMkLst>
        </pc:spChg>
        <pc:spChg chg="add">
          <ac:chgData name="Tanya Moscoso" userId="b07f5f39235d5749" providerId="LiveId" clId="{6658DE38-E72C-4379-BA4F-973CE70A28D7}" dt="2022-03-16T06:56:51.909" v="436" actId="26606"/>
          <ac:spMkLst>
            <pc:docMk/>
            <pc:sldMk cId="187302677" sldId="272"/>
            <ac:spMk id="9" creationId="{8DAAB828-02C8-4111-AC14-FF5ACEDDFE37}"/>
          </ac:spMkLst>
        </pc:spChg>
        <pc:spChg chg="add mod">
          <ac:chgData name="Tanya Moscoso" userId="b07f5f39235d5749" providerId="LiveId" clId="{6658DE38-E72C-4379-BA4F-973CE70A28D7}" dt="2022-03-18T06:50:09.535" v="2338" actId="1076"/>
          <ac:spMkLst>
            <pc:docMk/>
            <pc:sldMk cId="187302677" sldId="272"/>
            <ac:spMk id="14" creationId="{7F2A6D93-1A5C-445D-A5C5-16FA2F557409}"/>
          </ac:spMkLst>
        </pc:spChg>
        <pc:spChg chg="mod">
          <ac:chgData name="Tanya Moscoso" userId="b07f5f39235d5749" providerId="LiveId" clId="{6658DE38-E72C-4379-BA4F-973CE70A28D7}" dt="2022-03-16T11:59:48.809" v="1234" actId="692"/>
          <ac:spMkLst>
            <pc:docMk/>
            <pc:sldMk cId="187302677" sldId="272"/>
            <ac:spMk id="16" creationId="{9E6A6609-A1F9-4808-A90E-9F30CF351B89}"/>
          </ac:spMkLst>
        </pc:spChg>
        <pc:spChg chg="mod">
          <ac:chgData name="Tanya Moscoso" userId="b07f5f39235d5749" providerId="LiveId" clId="{6658DE38-E72C-4379-BA4F-973CE70A28D7}" dt="2022-03-16T11:59:48.809" v="1234" actId="692"/>
          <ac:spMkLst>
            <pc:docMk/>
            <pc:sldMk cId="187302677" sldId="272"/>
            <ac:spMk id="17" creationId="{D84ED927-C0F5-4AD4-8EBB-F84E15D4E6C7}"/>
          </ac:spMkLst>
        </pc:spChg>
        <pc:spChg chg="mod">
          <ac:chgData name="Tanya Moscoso" userId="b07f5f39235d5749" providerId="LiveId" clId="{6658DE38-E72C-4379-BA4F-973CE70A28D7}" dt="2022-03-16T11:59:48.809" v="1234" actId="692"/>
          <ac:spMkLst>
            <pc:docMk/>
            <pc:sldMk cId="187302677" sldId="272"/>
            <ac:spMk id="18" creationId="{C1035C51-9624-42E2-A51B-299578596546}"/>
          </ac:spMkLst>
        </pc:spChg>
        <pc:spChg chg="mod">
          <ac:chgData name="Tanya Moscoso" userId="b07f5f39235d5749" providerId="LiveId" clId="{6658DE38-E72C-4379-BA4F-973CE70A28D7}" dt="2022-03-16T11:59:48.809" v="1234" actId="692"/>
          <ac:spMkLst>
            <pc:docMk/>
            <pc:sldMk cId="187302677" sldId="272"/>
            <ac:spMk id="20" creationId="{C48FE384-D02E-4A7B-8816-7D748C42EE42}"/>
          </ac:spMkLst>
        </pc:spChg>
        <pc:spChg chg="mod">
          <ac:chgData name="Tanya Moscoso" userId="b07f5f39235d5749" providerId="LiveId" clId="{6658DE38-E72C-4379-BA4F-973CE70A28D7}" dt="2022-03-16T11:59:48.809" v="1234" actId="692"/>
          <ac:spMkLst>
            <pc:docMk/>
            <pc:sldMk cId="187302677" sldId="272"/>
            <ac:spMk id="21" creationId="{C1E05EAC-62B3-4DC2-A9D3-E9609A37BFA1}"/>
          </ac:spMkLst>
        </pc:spChg>
        <pc:spChg chg="mod">
          <ac:chgData name="Tanya Moscoso" userId="b07f5f39235d5749" providerId="LiveId" clId="{6658DE38-E72C-4379-BA4F-973CE70A28D7}" dt="2022-03-16T11:59:48.809" v="1234" actId="692"/>
          <ac:spMkLst>
            <pc:docMk/>
            <pc:sldMk cId="187302677" sldId="272"/>
            <ac:spMk id="22" creationId="{63700C7C-09E6-44AB-8A3D-C9A71A5A3D5F}"/>
          </ac:spMkLst>
        </pc:spChg>
        <pc:spChg chg="mod">
          <ac:chgData name="Tanya Moscoso" userId="b07f5f39235d5749" providerId="LiveId" clId="{6658DE38-E72C-4379-BA4F-973CE70A28D7}" dt="2022-03-16T11:59:48.809" v="1234" actId="692"/>
          <ac:spMkLst>
            <pc:docMk/>
            <pc:sldMk cId="187302677" sldId="272"/>
            <ac:spMk id="23" creationId="{003E6856-BE46-466E-9AF2-55F0FF701695}"/>
          </ac:spMkLst>
        </pc:spChg>
        <pc:spChg chg="mod">
          <ac:chgData name="Tanya Moscoso" userId="b07f5f39235d5749" providerId="LiveId" clId="{6658DE38-E72C-4379-BA4F-973CE70A28D7}" dt="2022-03-16T11:59:48.809" v="1234" actId="692"/>
          <ac:spMkLst>
            <pc:docMk/>
            <pc:sldMk cId="187302677" sldId="272"/>
            <ac:spMk id="24" creationId="{1DB965E6-D779-437F-9F33-77B3563B91C0}"/>
          </ac:spMkLst>
        </pc:spChg>
        <pc:spChg chg="mod">
          <ac:chgData name="Tanya Moscoso" userId="b07f5f39235d5749" providerId="LiveId" clId="{6658DE38-E72C-4379-BA4F-973CE70A28D7}" dt="2022-03-16T11:59:48.809" v="1234" actId="692"/>
          <ac:spMkLst>
            <pc:docMk/>
            <pc:sldMk cId="187302677" sldId="272"/>
            <ac:spMk id="25" creationId="{01154DB8-B3A2-4CFC-A56A-A135C83803DF}"/>
          </ac:spMkLst>
        </pc:spChg>
        <pc:grpChg chg="add">
          <ac:chgData name="Tanya Moscoso" userId="b07f5f39235d5749" providerId="LiveId" clId="{6658DE38-E72C-4379-BA4F-973CE70A28D7}" dt="2022-03-16T06:56:51.909" v="436" actId="26606"/>
          <ac:grpSpMkLst>
            <pc:docMk/>
            <pc:sldMk cId="187302677" sldId="272"/>
            <ac:grpSpMk id="11" creationId="{C32D4553-E775-4F16-9A6F-FED8D166A5B7}"/>
          </ac:grpSpMkLst>
        </pc:grpChg>
        <pc:grpChg chg="add mod">
          <ac:chgData name="Tanya Moscoso" userId="b07f5f39235d5749" providerId="LiveId" clId="{6658DE38-E72C-4379-BA4F-973CE70A28D7}" dt="2022-03-18T06:51:34.935" v="2348" actId="1076"/>
          <ac:grpSpMkLst>
            <pc:docMk/>
            <pc:sldMk cId="187302677" sldId="272"/>
            <ac:grpSpMk id="15" creationId="{4EA390CE-9FD5-4643-8ADB-30AC55A9437A}"/>
          </ac:grpSpMkLst>
        </pc:grpChg>
        <pc:grpChg chg="add del mod">
          <ac:chgData name="Tanya Moscoso" userId="b07f5f39235d5749" providerId="LiveId" clId="{6658DE38-E72C-4379-BA4F-973CE70A28D7}" dt="2022-03-16T12:03:56.300" v="1257"/>
          <ac:grpSpMkLst>
            <pc:docMk/>
            <pc:sldMk cId="187302677" sldId="272"/>
            <ac:grpSpMk id="26" creationId="{A9CA9641-193B-4F41-B158-5F17F2BEE0E5}"/>
          </ac:grpSpMkLst>
        </pc:grpChg>
        <pc:grpChg chg="add del mod">
          <ac:chgData name="Tanya Moscoso" userId="b07f5f39235d5749" providerId="LiveId" clId="{6658DE38-E72C-4379-BA4F-973CE70A28D7}" dt="2022-03-16T12:10:39.071" v="1341" actId="478"/>
          <ac:grpSpMkLst>
            <pc:docMk/>
            <pc:sldMk cId="187302677" sldId="272"/>
            <ac:grpSpMk id="30" creationId="{F9E8944B-9186-4737-939A-15100AB18159}"/>
          </ac:grpSpMkLst>
        </pc:grpChg>
        <pc:grpChg chg="add del mod">
          <ac:chgData name="Tanya Moscoso" userId="b07f5f39235d5749" providerId="LiveId" clId="{6658DE38-E72C-4379-BA4F-973CE70A28D7}" dt="2022-03-18T06:46:28.026" v="2292" actId="478"/>
          <ac:grpSpMkLst>
            <pc:docMk/>
            <pc:sldMk cId="187302677" sldId="272"/>
            <ac:grpSpMk id="34" creationId="{747502C6-7AD0-416B-8E04-A64534449669}"/>
          </ac:grpSpMkLst>
        </pc:grpChg>
        <pc:grpChg chg="add del mod">
          <ac:chgData name="Tanya Moscoso" userId="b07f5f39235d5749" providerId="LiveId" clId="{6658DE38-E72C-4379-BA4F-973CE70A28D7}" dt="2022-03-18T06:46:30.746" v="2293" actId="478"/>
          <ac:grpSpMkLst>
            <pc:docMk/>
            <pc:sldMk cId="187302677" sldId="272"/>
            <ac:grpSpMk id="38" creationId="{A64553D5-808B-47E5-B3B5-21658A1FCBEA}"/>
          </ac:grpSpMkLst>
        </pc:grpChg>
        <pc:grpChg chg="mod">
          <ac:chgData name="Tanya Moscoso" userId="b07f5f39235d5749" providerId="LiveId" clId="{6658DE38-E72C-4379-BA4F-973CE70A28D7}" dt="2022-03-18T06:43:04.185" v="2276"/>
          <ac:grpSpMkLst>
            <pc:docMk/>
            <pc:sldMk cId="187302677" sldId="272"/>
            <ac:grpSpMk id="42" creationId="{EA641475-C61A-48FA-8A3B-488A9988ABC9}"/>
          </ac:grpSpMkLst>
        </pc:grpChg>
        <pc:picChg chg="add del mod ord">
          <ac:chgData name="Tanya Moscoso" userId="b07f5f39235d5749" providerId="LiveId" clId="{6658DE38-E72C-4379-BA4F-973CE70A28D7}" dt="2022-03-16T11:17:46.984" v="1007" actId="478"/>
          <ac:picMkLst>
            <pc:docMk/>
            <pc:sldMk cId="187302677" sldId="272"/>
            <ac:picMk id="4" creationId="{84F4BD77-E15D-46CA-80EC-2B212263E40A}"/>
          </ac:picMkLst>
        </pc:picChg>
        <pc:picChg chg="add mod ord">
          <ac:chgData name="Tanya Moscoso" userId="b07f5f39235d5749" providerId="LiveId" clId="{6658DE38-E72C-4379-BA4F-973CE70A28D7}" dt="2022-03-18T06:46:16.974" v="2288" actId="1076"/>
          <ac:picMkLst>
            <pc:docMk/>
            <pc:sldMk cId="187302677" sldId="272"/>
            <ac:picMk id="10" creationId="{D923CE26-6CEA-485F-9ECB-A2AF6AD863ED}"/>
          </ac:picMkLst>
        </pc:picChg>
        <pc:picChg chg="mod">
          <ac:chgData name="Tanya Moscoso" userId="b07f5f39235d5749" providerId="LiveId" clId="{6658DE38-E72C-4379-BA4F-973CE70A28D7}" dt="2022-03-16T11:55:53.276" v="1195"/>
          <ac:picMkLst>
            <pc:docMk/>
            <pc:sldMk cId="187302677" sldId="272"/>
            <ac:picMk id="19" creationId="{AF187293-1F07-4166-94F0-948A451D7B33}"/>
          </ac:picMkLst>
        </pc:picChg>
        <pc:inkChg chg="add del mod">
          <ac:chgData name="Tanya Moscoso" userId="b07f5f39235d5749" providerId="LiveId" clId="{6658DE38-E72C-4379-BA4F-973CE70A28D7}" dt="2022-03-18T06:43:04.605" v="2277" actId="9405"/>
          <ac:inkMkLst>
            <pc:docMk/>
            <pc:sldMk cId="187302677" sldId="272"/>
            <ac:inkMk id="7" creationId="{4345BD9F-674F-4EE2-9553-7CD2DC028297}"/>
          </ac:inkMkLst>
        </pc:inkChg>
        <pc:inkChg chg="add del mod">
          <ac:chgData name="Tanya Moscoso" userId="b07f5f39235d5749" providerId="LiveId" clId="{6658DE38-E72C-4379-BA4F-973CE70A28D7}" dt="2022-03-18T06:43:04.185" v="2276"/>
          <ac:inkMkLst>
            <pc:docMk/>
            <pc:sldMk cId="187302677" sldId="272"/>
            <ac:inkMk id="8" creationId="{E02361D0-CCA7-4685-A191-F2565949F06C}"/>
          </ac:inkMkLst>
        </pc:inkChg>
        <pc:inkChg chg="mod">
          <ac:chgData name="Tanya Moscoso" userId="b07f5f39235d5749" providerId="LiveId" clId="{6658DE38-E72C-4379-BA4F-973CE70A28D7}" dt="2022-03-16T12:03:52.111" v="1256"/>
          <ac:inkMkLst>
            <pc:docMk/>
            <pc:sldMk cId="187302677" sldId="272"/>
            <ac:inkMk id="27" creationId="{7BC2D1EE-B3F6-4FC0-948F-CCDA20DED983}"/>
          </ac:inkMkLst>
        </pc:inkChg>
        <pc:inkChg chg="mod">
          <ac:chgData name="Tanya Moscoso" userId="b07f5f39235d5749" providerId="LiveId" clId="{6658DE38-E72C-4379-BA4F-973CE70A28D7}" dt="2022-03-16T12:03:52.111" v="1256"/>
          <ac:inkMkLst>
            <pc:docMk/>
            <pc:sldMk cId="187302677" sldId="272"/>
            <ac:inkMk id="28" creationId="{4CAAB34A-D0A7-4648-BA20-156540123A00}"/>
          </ac:inkMkLst>
        </pc:inkChg>
        <pc:inkChg chg="mod">
          <ac:chgData name="Tanya Moscoso" userId="b07f5f39235d5749" providerId="LiveId" clId="{6658DE38-E72C-4379-BA4F-973CE70A28D7}" dt="2022-03-16T12:03:52.111" v="1256"/>
          <ac:inkMkLst>
            <pc:docMk/>
            <pc:sldMk cId="187302677" sldId="272"/>
            <ac:inkMk id="29" creationId="{6A68326F-2CFB-4629-94CC-BBD8F9153A97}"/>
          </ac:inkMkLst>
        </pc:inkChg>
        <pc:inkChg chg="mod">
          <ac:chgData name="Tanya Moscoso" userId="b07f5f39235d5749" providerId="LiveId" clId="{6658DE38-E72C-4379-BA4F-973CE70A28D7}" dt="2022-03-16T12:04:02.843" v="1259"/>
          <ac:inkMkLst>
            <pc:docMk/>
            <pc:sldMk cId="187302677" sldId="272"/>
            <ac:inkMk id="31" creationId="{A37172C0-CB0C-4A8A-9AB6-C88424F846EC}"/>
          </ac:inkMkLst>
        </pc:inkChg>
        <pc:inkChg chg="mod">
          <ac:chgData name="Tanya Moscoso" userId="b07f5f39235d5749" providerId="LiveId" clId="{6658DE38-E72C-4379-BA4F-973CE70A28D7}" dt="2022-03-16T12:04:02.843" v="1259"/>
          <ac:inkMkLst>
            <pc:docMk/>
            <pc:sldMk cId="187302677" sldId="272"/>
            <ac:inkMk id="32" creationId="{E77913A7-99F3-4708-AD9B-D921EE5B4104}"/>
          </ac:inkMkLst>
        </pc:inkChg>
        <pc:inkChg chg="mod">
          <ac:chgData name="Tanya Moscoso" userId="b07f5f39235d5749" providerId="LiveId" clId="{6658DE38-E72C-4379-BA4F-973CE70A28D7}" dt="2022-03-16T12:04:02.843" v="1259"/>
          <ac:inkMkLst>
            <pc:docMk/>
            <pc:sldMk cId="187302677" sldId="272"/>
            <ac:inkMk id="33" creationId="{A14B8795-A729-41D3-9F72-1ED99CB73112}"/>
          </ac:inkMkLst>
        </pc:inkChg>
        <pc:inkChg chg="mod">
          <ac:chgData name="Tanya Moscoso" userId="b07f5f39235d5749" providerId="LiveId" clId="{6658DE38-E72C-4379-BA4F-973CE70A28D7}" dt="2022-03-16T12:09:23.986" v="1327"/>
          <ac:inkMkLst>
            <pc:docMk/>
            <pc:sldMk cId="187302677" sldId="272"/>
            <ac:inkMk id="35" creationId="{8BC00EB5-A473-4219-A02C-3CEA14B024F7}"/>
          </ac:inkMkLst>
        </pc:inkChg>
        <pc:inkChg chg="mod">
          <ac:chgData name="Tanya Moscoso" userId="b07f5f39235d5749" providerId="LiveId" clId="{6658DE38-E72C-4379-BA4F-973CE70A28D7}" dt="2022-03-16T12:09:23.986" v="1327"/>
          <ac:inkMkLst>
            <pc:docMk/>
            <pc:sldMk cId="187302677" sldId="272"/>
            <ac:inkMk id="36" creationId="{920F5486-BCBA-4A96-832E-3AA987B143B3}"/>
          </ac:inkMkLst>
        </pc:inkChg>
        <pc:inkChg chg="mod">
          <ac:chgData name="Tanya Moscoso" userId="b07f5f39235d5749" providerId="LiveId" clId="{6658DE38-E72C-4379-BA4F-973CE70A28D7}" dt="2022-03-16T12:09:23.986" v="1327"/>
          <ac:inkMkLst>
            <pc:docMk/>
            <pc:sldMk cId="187302677" sldId="272"/>
            <ac:inkMk id="37" creationId="{2A78D688-8B04-4E33-B7C8-0BF61D47EE1D}"/>
          </ac:inkMkLst>
        </pc:inkChg>
        <pc:inkChg chg="mod">
          <ac:chgData name="Tanya Moscoso" userId="b07f5f39235d5749" providerId="LiveId" clId="{6658DE38-E72C-4379-BA4F-973CE70A28D7}" dt="2022-03-18T06:41:42.006" v="2246"/>
          <ac:inkMkLst>
            <pc:docMk/>
            <pc:sldMk cId="187302677" sldId="272"/>
            <ac:inkMk id="39" creationId="{157DB08D-DD49-4B42-B20A-CF9640196488}"/>
          </ac:inkMkLst>
        </pc:inkChg>
        <pc:inkChg chg="mod">
          <ac:chgData name="Tanya Moscoso" userId="b07f5f39235d5749" providerId="LiveId" clId="{6658DE38-E72C-4379-BA4F-973CE70A28D7}" dt="2022-03-18T06:41:42.006" v="2246"/>
          <ac:inkMkLst>
            <pc:docMk/>
            <pc:sldMk cId="187302677" sldId="272"/>
            <ac:inkMk id="40" creationId="{F0645FA9-D528-43E0-98DC-9C05FA3BD0AC}"/>
          </ac:inkMkLst>
        </pc:inkChg>
        <pc:inkChg chg="mod">
          <ac:chgData name="Tanya Moscoso" userId="b07f5f39235d5749" providerId="LiveId" clId="{6658DE38-E72C-4379-BA4F-973CE70A28D7}" dt="2022-03-18T06:41:42.006" v="2246"/>
          <ac:inkMkLst>
            <pc:docMk/>
            <pc:sldMk cId="187302677" sldId="272"/>
            <ac:inkMk id="41" creationId="{314732B5-CFF8-49A2-894C-CAB9B73123D2}"/>
          </ac:inkMkLst>
        </pc:inkChg>
        <pc:inkChg chg="add del mod">
          <ac:chgData name="Tanya Moscoso" userId="b07f5f39235d5749" providerId="LiveId" clId="{6658DE38-E72C-4379-BA4F-973CE70A28D7}" dt="2022-03-18T06:46:19.605" v="2289"/>
          <ac:inkMkLst>
            <pc:docMk/>
            <pc:sldMk cId="187302677" sldId="272"/>
            <ac:inkMk id="43" creationId="{52AF8150-8323-4C08-A4D0-B5E47D99771A}"/>
          </ac:inkMkLst>
        </pc:inkChg>
        <pc:inkChg chg="add del mod">
          <ac:chgData name="Tanya Moscoso" userId="b07f5f39235d5749" providerId="LiveId" clId="{6658DE38-E72C-4379-BA4F-973CE70A28D7}" dt="2022-03-18T06:46:19.605" v="2289"/>
          <ac:inkMkLst>
            <pc:docMk/>
            <pc:sldMk cId="187302677" sldId="272"/>
            <ac:inkMk id="44" creationId="{F5807CFC-7AD1-4CB8-B010-0B0ACDE7085A}"/>
          </ac:inkMkLst>
        </pc:inkChg>
        <pc:inkChg chg="add del mod">
          <ac:chgData name="Tanya Moscoso" userId="b07f5f39235d5749" providerId="LiveId" clId="{6658DE38-E72C-4379-BA4F-973CE70A28D7}" dt="2022-03-18T06:46:19.605" v="2289"/>
          <ac:inkMkLst>
            <pc:docMk/>
            <pc:sldMk cId="187302677" sldId="272"/>
            <ac:inkMk id="45" creationId="{629B5187-7DFC-42BC-9C57-D799AC790AD4}"/>
          </ac:inkMkLst>
        </pc:inkChg>
        <pc:inkChg chg="add mod">
          <ac:chgData name="Tanya Moscoso" userId="b07f5f39235d5749" providerId="LiveId" clId="{6658DE38-E72C-4379-BA4F-973CE70A28D7}" dt="2022-03-18T15:33:13.781" v="3878" actId="1076"/>
          <ac:inkMkLst>
            <pc:docMk/>
            <pc:sldMk cId="187302677" sldId="272"/>
            <ac:inkMk id="46" creationId="{630F0009-A403-4863-8A8E-6E693DA642AE}"/>
          </ac:inkMkLst>
        </pc:inkChg>
        <pc:inkChg chg="add mod">
          <ac:chgData name="Tanya Moscoso" userId="b07f5f39235d5749" providerId="LiveId" clId="{6658DE38-E72C-4379-BA4F-973CE70A28D7}" dt="2022-03-18T15:33:13.781" v="3878" actId="1076"/>
          <ac:inkMkLst>
            <pc:docMk/>
            <pc:sldMk cId="187302677" sldId="272"/>
            <ac:inkMk id="47" creationId="{3DD5B5B5-F1FE-4BA4-B093-C32D0ECE472E}"/>
          </ac:inkMkLst>
        </pc:inkChg>
        <pc:inkChg chg="add mod">
          <ac:chgData name="Tanya Moscoso" userId="b07f5f39235d5749" providerId="LiveId" clId="{6658DE38-E72C-4379-BA4F-973CE70A28D7}" dt="2022-03-18T15:33:13.781" v="3878" actId="1076"/>
          <ac:inkMkLst>
            <pc:docMk/>
            <pc:sldMk cId="187302677" sldId="272"/>
            <ac:inkMk id="48" creationId="{32E1323D-A99E-40E3-ACB6-6B4A5ADABC8A}"/>
          </ac:inkMkLst>
        </pc:inkChg>
      </pc:sldChg>
      <pc:sldChg chg="add del">
        <pc:chgData name="Tanya Moscoso" userId="b07f5f39235d5749" providerId="LiveId" clId="{6658DE38-E72C-4379-BA4F-973CE70A28D7}" dt="2022-03-14T22:34:30.534" v="165" actId="2696"/>
        <pc:sldMkLst>
          <pc:docMk/>
          <pc:sldMk cId="3417630507" sldId="272"/>
        </pc:sldMkLst>
      </pc:sldChg>
      <pc:sldChg chg="add del ord">
        <pc:chgData name="Tanya Moscoso" userId="b07f5f39235d5749" providerId="LiveId" clId="{6658DE38-E72C-4379-BA4F-973CE70A28D7}" dt="2022-03-19T07:01:46.886" v="4749" actId="2696"/>
        <pc:sldMkLst>
          <pc:docMk/>
          <pc:sldMk cId="3785622812" sldId="273"/>
        </pc:sldMkLst>
      </pc:sldChg>
      <pc:sldChg chg="addSp delSp modSp add mod ord modTransition delAnim modAnim">
        <pc:chgData name="Tanya Moscoso" userId="b07f5f39235d5749" providerId="LiveId" clId="{6658DE38-E72C-4379-BA4F-973CE70A28D7}" dt="2022-03-18T12:51:33.061" v="3813" actId="20577"/>
        <pc:sldMkLst>
          <pc:docMk/>
          <pc:sldMk cId="3204586324" sldId="274"/>
        </pc:sldMkLst>
        <pc:spChg chg="add mod">
          <ac:chgData name="Tanya Moscoso" userId="b07f5f39235d5749" providerId="LiveId" clId="{6658DE38-E72C-4379-BA4F-973CE70A28D7}" dt="2022-03-18T05:56:27.943" v="2029" actId="1076"/>
          <ac:spMkLst>
            <pc:docMk/>
            <pc:sldMk cId="3204586324" sldId="274"/>
            <ac:spMk id="18" creationId="{7253A20B-BF11-4C52-AC62-B1387B22A0AC}"/>
          </ac:spMkLst>
        </pc:spChg>
        <pc:spChg chg="add mod ord">
          <ac:chgData name="Tanya Moscoso" userId="b07f5f39235d5749" providerId="LiveId" clId="{6658DE38-E72C-4379-BA4F-973CE70A28D7}" dt="2022-03-18T12:51:33.061" v="3813" actId="20577"/>
          <ac:spMkLst>
            <pc:docMk/>
            <pc:sldMk cId="3204586324" sldId="274"/>
            <ac:spMk id="19" creationId="{057D8BEC-BC63-414E-854E-CC0ECECE8DB1}"/>
          </ac:spMkLst>
        </pc:spChg>
        <pc:grpChg chg="add del mod">
          <ac:chgData name="Tanya Moscoso" userId="b07f5f39235d5749" providerId="LiveId" clId="{6658DE38-E72C-4379-BA4F-973CE70A28D7}" dt="2022-03-16T10:13:53.237" v="753" actId="165"/>
          <ac:grpSpMkLst>
            <pc:docMk/>
            <pc:sldMk cId="3204586324" sldId="274"/>
            <ac:grpSpMk id="12" creationId="{19C8F4E8-1AE5-463D-828B-9B0BB579FA90}"/>
          </ac:grpSpMkLst>
        </pc:grpChg>
        <pc:grpChg chg="add del mod ord">
          <ac:chgData name="Tanya Moscoso" userId="b07f5f39235d5749" providerId="LiveId" clId="{6658DE38-E72C-4379-BA4F-973CE70A28D7}" dt="2022-03-16T10:13:56.787" v="754" actId="165"/>
          <ac:grpSpMkLst>
            <pc:docMk/>
            <pc:sldMk cId="3204586324" sldId="274"/>
            <ac:grpSpMk id="14" creationId="{0B67323E-BE22-4D26-82F2-7465CE233420}"/>
          </ac:grpSpMkLst>
        </pc:grpChg>
        <pc:grpChg chg="add del mod">
          <ac:chgData name="Tanya Moscoso" userId="b07f5f39235d5749" providerId="LiveId" clId="{6658DE38-E72C-4379-BA4F-973CE70A28D7}" dt="2022-03-16T10:14:00.549" v="755" actId="165"/>
          <ac:grpSpMkLst>
            <pc:docMk/>
            <pc:sldMk cId="3204586324" sldId="274"/>
            <ac:grpSpMk id="17" creationId="{7BB14AD0-A29F-4302-A948-E02F37B78891}"/>
          </ac:grpSpMkLst>
        </pc:grpChg>
        <pc:picChg chg="add mod topLvl modCrop">
          <ac:chgData name="Tanya Moscoso" userId="b07f5f39235d5749" providerId="LiveId" clId="{6658DE38-E72C-4379-BA4F-973CE70A28D7}" dt="2022-03-16T11:15:17.314" v="994" actId="1076"/>
          <ac:picMkLst>
            <pc:docMk/>
            <pc:sldMk cId="3204586324" sldId="274"/>
            <ac:picMk id="3" creationId="{C17E8A32-5F1F-41D0-A4D2-027856875B1F}"/>
          </ac:picMkLst>
        </pc:picChg>
        <pc:picChg chg="add mod topLvl">
          <ac:chgData name="Tanya Moscoso" userId="b07f5f39235d5749" providerId="LiveId" clId="{6658DE38-E72C-4379-BA4F-973CE70A28D7}" dt="2022-03-16T11:14:35.774" v="992" actId="1076"/>
          <ac:picMkLst>
            <pc:docMk/>
            <pc:sldMk cId="3204586324" sldId="274"/>
            <ac:picMk id="5" creationId="{498D67B0-3278-480D-AD53-502DB1DCA772}"/>
          </ac:picMkLst>
        </pc:picChg>
        <pc:picChg chg="add mod topLvl">
          <ac:chgData name="Tanya Moscoso" userId="b07f5f39235d5749" providerId="LiveId" clId="{6658DE38-E72C-4379-BA4F-973CE70A28D7}" dt="2022-03-18T05:57:15.043" v="2033" actId="1076"/>
          <ac:picMkLst>
            <pc:docMk/>
            <pc:sldMk cId="3204586324" sldId="274"/>
            <ac:picMk id="7" creationId="{5FC026ED-42CF-4376-9CE4-939C91BD051A}"/>
          </ac:picMkLst>
        </pc:picChg>
        <pc:picChg chg="add del mod">
          <ac:chgData name="Tanya Moscoso" userId="b07f5f39235d5749" providerId="LiveId" clId="{6658DE38-E72C-4379-BA4F-973CE70A28D7}" dt="2022-03-16T09:50:32.378" v="634" actId="478"/>
          <ac:picMkLst>
            <pc:docMk/>
            <pc:sldMk cId="3204586324" sldId="274"/>
            <ac:picMk id="8" creationId="{70A94B17-6ECB-4709-B5E9-D99D0444E47E}"/>
          </ac:picMkLst>
        </pc:picChg>
        <pc:picChg chg="add del mod">
          <ac:chgData name="Tanya Moscoso" userId="b07f5f39235d5749" providerId="LiveId" clId="{6658DE38-E72C-4379-BA4F-973CE70A28D7}" dt="2022-03-16T09:53:05.188" v="636" actId="478"/>
          <ac:picMkLst>
            <pc:docMk/>
            <pc:sldMk cId="3204586324" sldId="274"/>
            <ac:picMk id="9" creationId="{BC0E92D2-3CBB-42DF-97D1-1861A732B959}"/>
          </ac:picMkLst>
        </pc:picChg>
        <pc:picChg chg="add del mod">
          <ac:chgData name="Tanya Moscoso" userId="b07f5f39235d5749" providerId="LiveId" clId="{6658DE38-E72C-4379-BA4F-973CE70A28D7}" dt="2022-03-16T09:54:41.146" v="638" actId="478"/>
          <ac:picMkLst>
            <pc:docMk/>
            <pc:sldMk cId="3204586324" sldId="274"/>
            <ac:picMk id="10" creationId="{CD43AC35-2CA5-49F8-AC2D-2F77C725494D}"/>
          </ac:picMkLst>
        </pc:picChg>
        <pc:picChg chg="add mod topLvl">
          <ac:chgData name="Tanya Moscoso" userId="b07f5f39235d5749" providerId="LiveId" clId="{6658DE38-E72C-4379-BA4F-973CE70A28D7}" dt="2022-03-16T11:15:17.314" v="994" actId="1076"/>
          <ac:picMkLst>
            <pc:docMk/>
            <pc:sldMk cId="3204586324" sldId="274"/>
            <ac:picMk id="11" creationId="{0F8F988F-BE81-443C-8C9A-001B69396C64}"/>
          </ac:picMkLst>
        </pc:picChg>
        <pc:picChg chg="add mod topLvl modCrop">
          <ac:chgData name="Tanya Moscoso" userId="b07f5f39235d5749" providerId="LiveId" clId="{6658DE38-E72C-4379-BA4F-973CE70A28D7}" dt="2022-03-16T11:14:35.774" v="992" actId="1076"/>
          <ac:picMkLst>
            <pc:docMk/>
            <pc:sldMk cId="3204586324" sldId="274"/>
            <ac:picMk id="13" creationId="{B5E3CF1A-A034-4A4B-920F-824D2575A3DF}"/>
          </ac:picMkLst>
        </pc:picChg>
        <pc:picChg chg="add del mod">
          <ac:chgData name="Tanya Moscoso" userId="b07f5f39235d5749" providerId="LiveId" clId="{6658DE38-E72C-4379-BA4F-973CE70A28D7}" dt="2022-03-16T10:04:54.297" v="706" actId="478"/>
          <ac:picMkLst>
            <pc:docMk/>
            <pc:sldMk cId="3204586324" sldId="274"/>
            <ac:picMk id="15" creationId="{B25150A7-90B8-45DC-B800-0C6A60A79558}"/>
          </ac:picMkLst>
        </pc:picChg>
        <pc:picChg chg="add mod topLvl">
          <ac:chgData name="Tanya Moscoso" userId="b07f5f39235d5749" providerId="LiveId" clId="{6658DE38-E72C-4379-BA4F-973CE70A28D7}" dt="2022-03-18T05:57:15.043" v="2033" actId="1076"/>
          <ac:picMkLst>
            <pc:docMk/>
            <pc:sldMk cId="3204586324" sldId="274"/>
            <ac:picMk id="16" creationId="{8B7AF4EF-28E2-4CD5-BC29-B4BFB8309202}"/>
          </ac:picMkLst>
        </pc:picChg>
      </pc:sldChg>
      <pc:sldChg chg="addSp delSp modSp add del mod ord setBg addAnim delAnim modAnim">
        <pc:chgData name="Tanya Moscoso" userId="b07f5f39235d5749" providerId="LiveId" clId="{6658DE38-E72C-4379-BA4F-973CE70A28D7}" dt="2022-03-18T06:51:54.999" v="2349" actId="2696"/>
        <pc:sldMkLst>
          <pc:docMk/>
          <pc:sldMk cId="2268814032" sldId="275"/>
        </pc:sldMkLst>
        <pc:spChg chg="add del">
          <ac:chgData name="Tanya Moscoso" userId="b07f5f39235d5749" providerId="LiveId" clId="{6658DE38-E72C-4379-BA4F-973CE70A28D7}" dt="2022-03-16T11:41:04.733" v="1090" actId="34122"/>
          <ac:spMkLst>
            <pc:docMk/>
            <pc:sldMk cId="2268814032" sldId="275"/>
            <ac:spMk id="16" creationId="{E36F3EF7-35FD-4608-9AB4-6890BE1F4631}"/>
          </ac:spMkLst>
        </pc:spChg>
        <pc:grpChg chg="mod">
          <ac:chgData name="Tanya Moscoso" userId="b07f5f39235d5749" providerId="LiveId" clId="{6658DE38-E72C-4379-BA4F-973CE70A28D7}" dt="2022-03-16T11:40:04.011" v="1082"/>
          <ac:grpSpMkLst>
            <pc:docMk/>
            <pc:sldMk cId="2268814032" sldId="275"/>
            <ac:grpSpMk id="5" creationId="{9C62BBA9-9234-4776-B253-3609F4888A6B}"/>
          </ac:grpSpMkLst>
        </pc:grpChg>
        <pc:grpChg chg="add del mod">
          <ac:chgData name="Tanya Moscoso" userId="b07f5f39235d5749" providerId="LiveId" clId="{6658DE38-E72C-4379-BA4F-973CE70A28D7}" dt="2022-03-18T06:45:52.185" v="2284" actId="1076"/>
          <ac:grpSpMkLst>
            <pc:docMk/>
            <pc:sldMk cId="2268814032" sldId="275"/>
            <ac:grpSpMk id="9" creationId="{D1A4DF50-6DFD-46CB-8F67-82CFF24AB15A}"/>
          </ac:grpSpMkLst>
        </pc:grpChg>
        <pc:grpChg chg="mod">
          <ac:chgData name="Tanya Moscoso" userId="b07f5f39235d5749" providerId="LiveId" clId="{6658DE38-E72C-4379-BA4F-973CE70A28D7}" dt="2022-03-16T12:08:21.165" v="1310"/>
          <ac:grpSpMkLst>
            <pc:docMk/>
            <pc:sldMk cId="2268814032" sldId="275"/>
            <ac:grpSpMk id="13" creationId="{D26A3642-8EB6-49F5-846C-4E359F657B5C}"/>
          </ac:grpSpMkLst>
        </pc:grpChg>
        <pc:grpChg chg="mod">
          <ac:chgData name="Tanya Moscoso" userId="b07f5f39235d5749" providerId="LiveId" clId="{6658DE38-E72C-4379-BA4F-973CE70A28D7}" dt="2022-03-16T12:08:48.434" v="1318"/>
          <ac:grpSpMkLst>
            <pc:docMk/>
            <pc:sldMk cId="2268814032" sldId="275"/>
            <ac:grpSpMk id="18" creationId="{D1C0A7B2-B6ED-4922-8FAC-2F4B57F22DFF}"/>
          </ac:grpSpMkLst>
        </pc:grpChg>
        <pc:grpChg chg="mod">
          <ac:chgData name="Tanya Moscoso" userId="b07f5f39235d5749" providerId="LiveId" clId="{6658DE38-E72C-4379-BA4F-973CE70A28D7}" dt="2022-03-18T06:45:57.176" v="2285" actId="1076"/>
          <ac:grpSpMkLst>
            <pc:docMk/>
            <pc:sldMk cId="2268814032" sldId="275"/>
            <ac:grpSpMk id="23" creationId="{A872993D-3BEB-4988-B637-C5A02C804DA0}"/>
          </ac:grpSpMkLst>
        </pc:grpChg>
        <pc:grpChg chg="mod">
          <ac:chgData name="Tanya Moscoso" userId="b07f5f39235d5749" providerId="LiveId" clId="{6658DE38-E72C-4379-BA4F-973CE70A28D7}" dt="2022-03-18T06:40:54.765" v="2233"/>
          <ac:grpSpMkLst>
            <pc:docMk/>
            <pc:sldMk cId="2268814032" sldId="275"/>
            <ac:grpSpMk id="29" creationId="{6C332A4F-3146-44C5-A714-ACA6A05AF87B}"/>
          </ac:grpSpMkLst>
        </pc:grpChg>
        <pc:grpChg chg="mod">
          <ac:chgData name="Tanya Moscoso" userId="b07f5f39235d5749" providerId="LiveId" clId="{6658DE38-E72C-4379-BA4F-973CE70A28D7}" dt="2022-03-18T06:41:13.667" v="2237"/>
          <ac:grpSpMkLst>
            <pc:docMk/>
            <pc:sldMk cId="2268814032" sldId="275"/>
            <ac:grpSpMk id="31" creationId="{932F843C-41B6-498C-9A07-A034AB8591C2}"/>
          </ac:grpSpMkLst>
        </pc:grpChg>
        <pc:grpChg chg="mod">
          <ac:chgData name="Tanya Moscoso" userId="b07f5f39235d5749" providerId="LiveId" clId="{6658DE38-E72C-4379-BA4F-973CE70A28D7}" dt="2022-03-18T06:41:24.366" v="2241"/>
          <ac:grpSpMkLst>
            <pc:docMk/>
            <pc:sldMk cId="2268814032" sldId="275"/>
            <ac:grpSpMk id="33" creationId="{49A5101C-6DBE-4F6F-8859-B6B8F681B2A4}"/>
          </ac:grpSpMkLst>
        </pc:grpChg>
        <pc:grpChg chg="del mod">
          <ac:chgData name="Tanya Moscoso" userId="b07f5f39235d5749" providerId="LiveId" clId="{6658DE38-E72C-4379-BA4F-973CE70A28D7}" dt="2022-03-18T06:42:53.896" v="2271" actId="478"/>
          <ac:grpSpMkLst>
            <pc:docMk/>
            <pc:sldMk cId="2268814032" sldId="275"/>
            <ac:grpSpMk id="35" creationId="{1B408515-0A92-4DF9-9D6D-40246F13E23A}"/>
          </ac:grpSpMkLst>
        </pc:grpChg>
        <pc:inkChg chg="add del mod">
          <ac:chgData name="Tanya Moscoso" userId="b07f5f39235d5749" providerId="LiveId" clId="{6658DE38-E72C-4379-BA4F-973CE70A28D7}" dt="2022-03-16T11:40:05.106" v="1084" actId="9405"/>
          <ac:inkMkLst>
            <pc:docMk/>
            <pc:sldMk cId="2268814032" sldId="275"/>
            <ac:inkMk id="2" creationId="{240C417B-A37A-48D0-9557-4DC5AFA7AA8C}"/>
          </ac:inkMkLst>
        </pc:inkChg>
        <pc:inkChg chg="add del mod">
          <ac:chgData name="Tanya Moscoso" userId="b07f5f39235d5749" providerId="LiveId" clId="{6658DE38-E72C-4379-BA4F-973CE70A28D7}" dt="2022-03-16T11:40:04.598" v="1083" actId="9405"/>
          <ac:inkMkLst>
            <pc:docMk/>
            <pc:sldMk cId="2268814032" sldId="275"/>
            <ac:inkMk id="3" creationId="{F8BD1EBF-39C0-483E-8173-FF5BEC2316CF}"/>
          </ac:inkMkLst>
        </pc:inkChg>
        <pc:inkChg chg="add del mod">
          <ac:chgData name="Tanya Moscoso" userId="b07f5f39235d5749" providerId="LiveId" clId="{6658DE38-E72C-4379-BA4F-973CE70A28D7}" dt="2022-03-16T11:40:04.011" v="1082"/>
          <ac:inkMkLst>
            <pc:docMk/>
            <pc:sldMk cId="2268814032" sldId="275"/>
            <ac:inkMk id="4" creationId="{664A771D-0004-4A3E-9D97-CA5887551FA1}"/>
          </ac:inkMkLst>
        </pc:inkChg>
        <pc:inkChg chg="add del mod topLvl">
          <ac:chgData name="Tanya Moscoso" userId="b07f5f39235d5749" providerId="LiveId" clId="{6658DE38-E72C-4379-BA4F-973CE70A28D7}" dt="2022-03-16T11:41:04.733" v="1090" actId="34122"/>
          <ac:inkMkLst>
            <pc:docMk/>
            <pc:sldMk cId="2268814032" sldId="275"/>
            <ac:inkMk id="6" creationId="{233982AB-09A5-4205-8B68-4343CAD8ED89}"/>
          </ac:inkMkLst>
        </pc:inkChg>
        <pc:inkChg chg="add del mod">
          <ac:chgData name="Tanya Moscoso" userId="b07f5f39235d5749" providerId="LiveId" clId="{6658DE38-E72C-4379-BA4F-973CE70A28D7}" dt="2022-03-16T11:41:04.733" v="1090" actId="34122"/>
          <ac:inkMkLst>
            <pc:docMk/>
            <pc:sldMk cId="2268814032" sldId="275"/>
            <ac:inkMk id="7" creationId="{2881FAC6-66A5-4198-9980-4F19AB74A7A0}"/>
          </ac:inkMkLst>
        </pc:inkChg>
        <pc:inkChg chg="add del mod topLvl">
          <ac:chgData name="Tanya Moscoso" userId="b07f5f39235d5749" providerId="LiveId" clId="{6658DE38-E72C-4379-BA4F-973CE70A28D7}" dt="2022-03-16T11:41:04.733" v="1090" actId="34122"/>
          <ac:inkMkLst>
            <pc:docMk/>
            <pc:sldMk cId="2268814032" sldId="275"/>
            <ac:inkMk id="8" creationId="{D5935A79-D206-473D-8FC5-4FC3D9D7280A}"/>
          </ac:inkMkLst>
        </pc:inkChg>
        <pc:inkChg chg="add del mod">
          <ac:chgData name="Tanya Moscoso" userId="b07f5f39235d5749" providerId="LiveId" clId="{6658DE38-E72C-4379-BA4F-973CE70A28D7}" dt="2022-03-16T12:08:22.278" v="1312" actId="9405"/>
          <ac:inkMkLst>
            <pc:docMk/>
            <pc:sldMk cId="2268814032" sldId="275"/>
            <ac:inkMk id="10" creationId="{2E5D5108-F4BC-46D9-882B-142A36DF3F33}"/>
          </ac:inkMkLst>
        </pc:inkChg>
        <pc:inkChg chg="add del mod">
          <ac:chgData name="Tanya Moscoso" userId="b07f5f39235d5749" providerId="LiveId" clId="{6658DE38-E72C-4379-BA4F-973CE70A28D7}" dt="2022-03-16T12:08:21.893" v="1311" actId="9405"/>
          <ac:inkMkLst>
            <pc:docMk/>
            <pc:sldMk cId="2268814032" sldId="275"/>
            <ac:inkMk id="11" creationId="{AF92C6AD-64DE-4694-8966-4846FB4092AF}"/>
          </ac:inkMkLst>
        </pc:inkChg>
        <pc:inkChg chg="add del mod">
          <ac:chgData name="Tanya Moscoso" userId="b07f5f39235d5749" providerId="LiveId" clId="{6658DE38-E72C-4379-BA4F-973CE70A28D7}" dt="2022-03-16T12:08:21.165" v="1310"/>
          <ac:inkMkLst>
            <pc:docMk/>
            <pc:sldMk cId="2268814032" sldId="275"/>
            <ac:inkMk id="12" creationId="{86F5C5F1-38B7-4215-8308-1DD6ADC07FF5}"/>
          </ac:inkMkLst>
        </pc:inkChg>
        <pc:inkChg chg="add del mod">
          <ac:chgData name="Tanya Moscoso" userId="b07f5f39235d5749" providerId="LiveId" clId="{6658DE38-E72C-4379-BA4F-973CE70A28D7}" dt="2022-03-16T12:08:49.242" v="1320" actId="9405"/>
          <ac:inkMkLst>
            <pc:docMk/>
            <pc:sldMk cId="2268814032" sldId="275"/>
            <ac:inkMk id="14" creationId="{BDB0E633-6DED-40DA-9EC1-023E452FFED2}"/>
          </ac:inkMkLst>
        </pc:inkChg>
        <pc:inkChg chg="add del mod">
          <ac:chgData name="Tanya Moscoso" userId="b07f5f39235d5749" providerId="LiveId" clId="{6658DE38-E72C-4379-BA4F-973CE70A28D7}" dt="2022-03-16T12:08:48.821" v="1319" actId="9405"/>
          <ac:inkMkLst>
            <pc:docMk/>
            <pc:sldMk cId="2268814032" sldId="275"/>
            <ac:inkMk id="15" creationId="{0A7BAFAF-E7CD-40E1-BC61-FB7427793565}"/>
          </ac:inkMkLst>
        </pc:inkChg>
        <pc:inkChg chg="add del mod">
          <ac:chgData name="Tanya Moscoso" userId="b07f5f39235d5749" providerId="LiveId" clId="{6658DE38-E72C-4379-BA4F-973CE70A28D7}" dt="2022-03-16T12:08:48.434" v="1318"/>
          <ac:inkMkLst>
            <pc:docMk/>
            <pc:sldMk cId="2268814032" sldId="275"/>
            <ac:inkMk id="17" creationId="{F3B05F03-6777-48F4-9438-5B6802832931}"/>
          </ac:inkMkLst>
        </pc:inkChg>
        <pc:inkChg chg="add mod">
          <ac:chgData name="Tanya Moscoso" userId="b07f5f39235d5749" providerId="LiveId" clId="{6658DE38-E72C-4379-BA4F-973CE70A28D7}" dt="2022-03-16T12:08:55.702" v="1324"/>
          <ac:inkMkLst>
            <pc:docMk/>
            <pc:sldMk cId="2268814032" sldId="275"/>
            <ac:inkMk id="19" creationId="{B916030F-99FB-4506-9801-8A8EF2BA7339}"/>
          </ac:inkMkLst>
        </pc:inkChg>
        <pc:inkChg chg="add mod">
          <ac:chgData name="Tanya Moscoso" userId="b07f5f39235d5749" providerId="LiveId" clId="{6658DE38-E72C-4379-BA4F-973CE70A28D7}" dt="2022-03-16T12:08:55.702" v="1324"/>
          <ac:inkMkLst>
            <pc:docMk/>
            <pc:sldMk cId="2268814032" sldId="275"/>
            <ac:inkMk id="20" creationId="{B81C67CD-420B-4EA3-AE1F-DFEEA7BD468B}"/>
          </ac:inkMkLst>
        </pc:inkChg>
        <pc:inkChg chg="add mod">
          <ac:chgData name="Tanya Moscoso" userId="b07f5f39235d5749" providerId="LiveId" clId="{6658DE38-E72C-4379-BA4F-973CE70A28D7}" dt="2022-03-16T12:08:55.702" v="1324"/>
          <ac:inkMkLst>
            <pc:docMk/>
            <pc:sldMk cId="2268814032" sldId="275"/>
            <ac:inkMk id="21" creationId="{417F4C30-F262-4306-B16F-49C8D9F6FC6B}"/>
          </ac:inkMkLst>
        </pc:inkChg>
        <pc:inkChg chg="add del">
          <ac:chgData name="Tanya Moscoso" userId="b07f5f39235d5749" providerId="LiveId" clId="{6658DE38-E72C-4379-BA4F-973CE70A28D7}" dt="2022-03-16T12:09:00.351" v="1326" actId="9405"/>
          <ac:inkMkLst>
            <pc:docMk/>
            <pc:sldMk cId="2268814032" sldId="275"/>
            <ac:inkMk id="24" creationId="{ED5858D0-194A-4173-BC48-9520FD9908D2}"/>
          </ac:inkMkLst>
        </pc:inkChg>
        <pc:inkChg chg="add mod">
          <ac:chgData name="Tanya Moscoso" userId="b07f5f39235d5749" providerId="LiveId" clId="{6658DE38-E72C-4379-BA4F-973CE70A28D7}" dt="2022-03-18T06:41:28.726" v="2243"/>
          <ac:inkMkLst>
            <pc:docMk/>
            <pc:sldMk cId="2268814032" sldId="275"/>
            <ac:inkMk id="25" creationId="{D26D496C-7760-4125-9078-A45695681B1D}"/>
          </ac:inkMkLst>
        </pc:inkChg>
        <pc:inkChg chg="add mod">
          <ac:chgData name="Tanya Moscoso" userId="b07f5f39235d5749" providerId="LiveId" clId="{6658DE38-E72C-4379-BA4F-973CE70A28D7}" dt="2022-03-18T06:41:28.726" v="2243"/>
          <ac:inkMkLst>
            <pc:docMk/>
            <pc:sldMk cId="2268814032" sldId="275"/>
            <ac:inkMk id="26" creationId="{A32BDC75-7C49-4C3C-A3EC-268A732A04E9}"/>
          </ac:inkMkLst>
        </pc:inkChg>
        <pc:inkChg chg="add del mod">
          <ac:chgData name="Tanya Moscoso" userId="b07f5f39235d5749" providerId="LiveId" clId="{6658DE38-E72C-4379-BA4F-973CE70A28D7}" dt="2022-03-18T06:40:54.765" v="2233"/>
          <ac:inkMkLst>
            <pc:docMk/>
            <pc:sldMk cId="2268814032" sldId="275"/>
            <ac:inkMk id="27" creationId="{BB8DB50B-4BFE-4FAB-83F7-D18725173079}"/>
          </ac:inkMkLst>
        </pc:inkChg>
        <pc:inkChg chg="add del mod">
          <ac:chgData name="Tanya Moscoso" userId="b07f5f39235d5749" providerId="LiveId" clId="{6658DE38-E72C-4379-BA4F-973CE70A28D7}" dt="2022-03-18T06:41:13.667" v="2237"/>
          <ac:inkMkLst>
            <pc:docMk/>
            <pc:sldMk cId="2268814032" sldId="275"/>
            <ac:inkMk id="30" creationId="{0E6252E7-6BBB-450C-A07A-7DAC63E6CC42}"/>
          </ac:inkMkLst>
        </pc:inkChg>
        <pc:inkChg chg="add del mod">
          <ac:chgData name="Tanya Moscoso" userId="b07f5f39235d5749" providerId="LiveId" clId="{6658DE38-E72C-4379-BA4F-973CE70A28D7}" dt="2022-03-18T06:41:24.366" v="2241"/>
          <ac:inkMkLst>
            <pc:docMk/>
            <pc:sldMk cId="2268814032" sldId="275"/>
            <ac:inkMk id="32" creationId="{543287CE-D0A2-428A-8AAF-8301BFB82E85}"/>
          </ac:inkMkLst>
        </pc:inkChg>
        <pc:inkChg chg="add mod">
          <ac:chgData name="Tanya Moscoso" userId="b07f5f39235d5749" providerId="LiveId" clId="{6658DE38-E72C-4379-BA4F-973CE70A28D7}" dt="2022-03-18T06:41:28.726" v="2243"/>
          <ac:inkMkLst>
            <pc:docMk/>
            <pc:sldMk cId="2268814032" sldId="275"/>
            <ac:inkMk id="34" creationId="{6000A601-087C-45E8-A2FA-4A0EAC732CB0}"/>
          </ac:inkMkLst>
        </pc:inkChg>
        <pc:inkChg chg="add del">
          <ac:chgData name="Tanya Moscoso" userId="b07f5f39235d5749" providerId="LiveId" clId="{6658DE38-E72C-4379-BA4F-973CE70A28D7}" dt="2022-03-18T06:41:31.904" v="2245" actId="9405"/>
          <ac:inkMkLst>
            <pc:docMk/>
            <pc:sldMk cId="2268814032" sldId="275"/>
            <ac:inkMk id="36" creationId="{720AC1A3-AF62-4D2B-9CC3-AAF3EAA2C1E5}"/>
          </ac:inkMkLst>
        </pc:inkChg>
        <pc:inkChg chg="add del">
          <ac:chgData name="Tanya Moscoso" userId="b07f5f39235d5749" providerId="LiveId" clId="{6658DE38-E72C-4379-BA4F-973CE70A28D7}" dt="2022-03-18T06:42:42.676" v="2270" actId="9405"/>
          <ac:inkMkLst>
            <pc:docMk/>
            <pc:sldMk cId="2268814032" sldId="275"/>
            <ac:inkMk id="37" creationId="{96EE8F33-40E5-4343-A720-B0EFFEBB6096}"/>
          </ac:inkMkLst>
        </pc:inkChg>
        <pc:inkChg chg="add del">
          <ac:chgData name="Tanya Moscoso" userId="b07f5f39235d5749" providerId="LiveId" clId="{6658DE38-E72C-4379-BA4F-973CE70A28D7}" dt="2022-03-18T06:42:40.075" v="2267" actId="9405"/>
          <ac:inkMkLst>
            <pc:docMk/>
            <pc:sldMk cId="2268814032" sldId="275"/>
            <ac:inkMk id="38" creationId="{6BD38A47-7463-4A6C-B83E-9DE31412C53A}"/>
          </ac:inkMkLst>
        </pc:inkChg>
        <pc:inkChg chg="add">
          <ac:chgData name="Tanya Moscoso" userId="b07f5f39235d5749" providerId="LiveId" clId="{6658DE38-E72C-4379-BA4F-973CE70A28D7}" dt="2022-03-18T06:44:46.815" v="2279" actId="9405"/>
          <ac:inkMkLst>
            <pc:docMk/>
            <pc:sldMk cId="2268814032" sldId="275"/>
            <ac:inkMk id="39" creationId="{F955AB1E-DA3D-4E80-9D0D-034BB9C61424}"/>
          </ac:inkMkLst>
        </pc:inkChg>
        <pc:inkChg chg="add">
          <ac:chgData name="Tanya Moscoso" userId="b07f5f39235d5749" providerId="LiveId" clId="{6658DE38-E72C-4379-BA4F-973CE70A28D7}" dt="2022-03-18T06:45:15.106" v="2280" actId="9405"/>
          <ac:inkMkLst>
            <pc:docMk/>
            <pc:sldMk cId="2268814032" sldId="275"/>
            <ac:inkMk id="40" creationId="{92225EFB-84CF-475D-BBA7-AC128396D056}"/>
          </ac:inkMkLst>
        </pc:inkChg>
        <pc:inkChg chg="add del">
          <ac:chgData name="Tanya Moscoso" userId="b07f5f39235d5749" providerId="LiveId" clId="{6658DE38-E72C-4379-BA4F-973CE70A28D7}" dt="2022-03-18T06:45:41.776" v="2282" actId="9405"/>
          <ac:inkMkLst>
            <pc:docMk/>
            <pc:sldMk cId="2268814032" sldId="275"/>
            <ac:inkMk id="41" creationId="{9B98E956-B524-402A-84CD-8BD05CDDC285}"/>
          </ac:inkMkLst>
        </pc:inkChg>
        <pc:inkChg chg="add">
          <ac:chgData name="Tanya Moscoso" userId="b07f5f39235d5749" providerId="LiveId" clId="{6658DE38-E72C-4379-BA4F-973CE70A28D7}" dt="2022-03-18T06:45:43.737" v="2283" actId="9405"/>
          <ac:inkMkLst>
            <pc:docMk/>
            <pc:sldMk cId="2268814032" sldId="275"/>
            <ac:inkMk id="42" creationId="{BD2CB065-E7CD-4FE4-B219-85DD8B8A2E48}"/>
          </ac:inkMkLst>
        </pc:inkChg>
        <pc:cxnChg chg="add del mod">
          <ac:chgData name="Tanya Moscoso" userId="b07f5f39235d5749" providerId="LiveId" clId="{6658DE38-E72C-4379-BA4F-973CE70A28D7}" dt="2022-03-16T11:41:04.733" v="1090" actId="34122"/>
          <ac:cxnSpMkLst>
            <pc:docMk/>
            <pc:sldMk cId="2268814032" sldId="275"/>
            <ac:cxnSpMk id="22" creationId="{1EE926C0-E8F8-4B2E-A715-2B3B9DE2BB31}"/>
          </ac:cxnSpMkLst>
        </pc:cxnChg>
        <pc:cxnChg chg="add del mod">
          <ac:chgData name="Tanya Moscoso" userId="b07f5f39235d5749" providerId="LiveId" clId="{6658DE38-E72C-4379-BA4F-973CE70A28D7}" dt="2022-03-16T11:41:04.733" v="1090" actId="34122"/>
          <ac:cxnSpMkLst>
            <pc:docMk/>
            <pc:sldMk cId="2268814032" sldId="275"/>
            <ac:cxnSpMk id="28" creationId="{BCE60025-14BB-4B51-960A-7E8DE26D8DB0}"/>
          </ac:cxnSpMkLst>
        </pc:cxnChg>
      </pc:sldChg>
      <pc:sldChg chg="add del ord">
        <pc:chgData name="Tanya Moscoso" userId="b07f5f39235d5749" providerId="LiveId" clId="{6658DE38-E72C-4379-BA4F-973CE70A28D7}" dt="2022-03-19T07:01:52.726" v="4751" actId="2696"/>
        <pc:sldMkLst>
          <pc:docMk/>
          <pc:sldMk cId="3029984095" sldId="276"/>
        </pc:sldMkLst>
      </pc:sldChg>
      <pc:sldChg chg="addSp delSp modSp add mod ord modTransition setBg delAnim">
        <pc:chgData name="Tanya Moscoso" userId="b07f5f39235d5749" providerId="LiveId" clId="{6658DE38-E72C-4379-BA4F-973CE70A28D7}" dt="2022-03-19T07:04:10.775" v="4758" actId="1076"/>
        <pc:sldMkLst>
          <pc:docMk/>
          <pc:sldMk cId="1477669538" sldId="277"/>
        </pc:sldMkLst>
        <pc:spChg chg="add mod ord">
          <ac:chgData name="Tanya Moscoso" userId="b07f5f39235d5749" providerId="LiveId" clId="{6658DE38-E72C-4379-BA4F-973CE70A28D7}" dt="2022-03-18T20:39:58.553" v="4060" actId="13244"/>
          <ac:spMkLst>
            <pc:docMk/>
            <pc:sldMk cId="1477669538" sldId="277"/>
            <ac:spMk id="3" creationId="{3A1C7964-8628-47A4-A3BD-9C4A30409CE2}"/>
          </ac:spMkLst>
        </pc:spChg>
        <pc:spChg chg="add del">
          <ac:chgData name="Tanya Moscoso" userId="b07f5f39235d5749" providerId="LiveId" clId="{6658DE38-E72C-4379-BA4F-973CE70A28D7}" dt="2022-03-18T20:40:12.560" v="4064" actId="478"/>
          <ac:spMkLst>
            <pc:docMk/>
            <pc:sldMk cId="1477669538" sldId="277"/>
            <ac:spMk id="4" creationId="{FCC819DD-FF28-4100-B5D8-642DB4841B77}"/>
          </ac:spMkLst>
        </pc:spChg>
        <pc:spChg chg="add mod">
          <ac:chgData name="Tanya Moscoso" userId="b07f5f39235d5749" providerId="LiveId" clId="{6658DE38-E72C-4379-BA4F-973CE70A28D7}" dt="2022-03-18T20:40:38.885" v="4071" actId="692"/>
          <ac:spMkLst>
            <pc:docMk/>
            <pc:sldMk cId="1477669538" sldId="277"/>
            <ac:spMk id="5" creationId="{178FBBBA-1B19-493E-A46D-9784AFF47BCD}"/>
          </ac:spMkLst>
        </pc:spChg>
        <pc:spChg chg="add">
          <ac:chgData name="Tanya Moscoso" userId="b07f5f39235d5749" providerId="LiveId" clId="{6658DE38-E72C-4379-BA4F-973CE70A28D7}" dt="2022-03-16T06:57:14.569" v="437" actId="26606"/>
          <ac:spMkLst>
            <pc:docMk/>
            <pc:sldMk cId="1477669538" sldId="277"/>
            <ac:spMk id="9" creationId="{F3060C83-F051-4F0E-ABAD-AA0DFC48B218}"/>
          </ac:spMkLst>
        </pc:spChg>
        <pc:spChg chg="add mod ord">
          <ac:chgData name="Tanya Moscoso" userId="b07f5f39235d5749" providerId="LiveId" clId="{6658DE38-E72C-4379-BA4F-973CE70A28D7}" dt="2022-03-18T20:28:30.313" v="4047" actId="14100"/>
          <ac:spMkLst>
            <pc:docMk/>
            <pc:sldMk cId="1477669538" sldId="277"/>
            <ac:spMk id="10" creationId="{36073D89-6507-4906-BADE-383103920100}"/>
          </ac:spMkLst>
        </pc:spChg>
        <pc:spChg chg="add">
          <ac:chgData name="Tanya Moscoso" userId="b07f5f39235d5749" providerId="LiveId" clId="{6658DE38-E72C-4379-BA4F-973CE70A28D7}" dt="2022-03-16T06:57:14.569" v="437" actId="26606"/>
          <ac:spMkLst>
            <pc:docMk/>
            <pc:sldMk cId="1477669538" sldId="277"/>
            <ac:spMk id="11" creationId="{83C98ABE-055B-441F-B07E-44F97F083C39}"/>
          </ac:spMkLst>
        </pc:spChg>
        <pc:spChg chg="add mod">
          <ac:chgData name="Tanya Moscoso" userId="b07f5f39235d5749" providerId="LiveId" clId="{6658DE38-E72C-4379-BA4F-973CE70A28D7}" dt="2022-03-18T20:28:20.816" v="4046" actId="20577"/>
          <ac:spMkLst>
            <pc:docMk/>
            <pc:sldMk cId="1477669538" sldId="277"/>
            <ac:spMk id="12" creationId="{78C2A43D-ADE4-4510-855C-C7D6DAE015E6}"/>
          </ac:spMkLst>
        </pc:spChg>
        <pc:spChg chg="add">
          <ac:chgData name="Tanya Moscoso" userId="b07f5f39235d5749" providerId="LiveId" clId="{6658DE38-E72C-4379-BA4F-973CE70A28D7}" dt="2022-03-16T06:57:14.569" v="437" actId="26606"/>
          <ac:spMkLst>
            <pc:docMk/>
            <pc:sldMk cId="1477669538" sldId="277"/>
            <ac:spMk id="13" creationId="{29FDB030-9B49-4CED-8CCD-4D99382388AC}"/>
          </ac:spMkLst>
        </pc:spChg>
        <pc:spChg chg="add del mod">
          <ac:chgData name="Tanya Moscoso" userId="b07f5f39235d5749" providerId="LiveId" clId="{6658DE38-E72C-4379-BA4F-973CE70A28D7}" dt="2022-03-18T20:26:45.136" v="4020" actId="478"/>
          <ac:spMkLst>
            <pc:docMk/>
            <pc:sldMk cId="1477669538" sldId="277"/>
            <ac:spMk id="14" creationId="{8BD32427-9FEC-4C20-BC59-575A693E777D}"/>
          </ac:spMkLst>
        </pc:spChg>
        <pc:spChg chg="add">
          <ac:chgData name="Tanya Moscoso" userId="b07f5f39235d5749" providerId="LiveId" clId="{6658DE38-E72C-4379-BA4F-973CE70A28D7}" dt="2022-03-16T06:57:14.569" v="437" actId="26606"/>
          <ac:spMkLst>
            <pc:docMk/>
            <pc:sldMk cId="1477669538" sldId="277"/>
            <ac:spMk id="15" creationId="{3783CA14-24A1-485C-8B30-D6A5D87987AD}"/>
          </ac:spMkLst>
        </pc:spChg>
        <pc:spChg chg="add del mod">
          <ac:chgData name="Tanya Moscoso" userId="b07f5f39235d5749" providerId="LiveId" clId="{6658DE38-E72C-4379-BA4F-973CE70A28D7}" dt="2022-03-18T20:26:46.372" v="4021" actId="478"/>
          <ac:spMkLst>
            <pc:docMk/>
            <pc:sldMk cId="1477669538" sldId="277"/>
            <ac:spMk id="16" creationId="{E9C83523-25F1-490C-B9EE-A5C7917978D5}"/>
          </ac:spMkLst>
        </pc:spChg>
        <pc:spChg chg="add">
          <ac:chgData name="Tanya Moscoso" userId="b07f5f39235d5749" providerId="LiveId" clId="{6658DE38-E72C-4379-BA4F-973CE70A28D7}" dt="2022-03-16T06:57:14.569" v="437" actId="26606"/>
          <ac:spMkLst>
            <pc:docMk/>
            <pc:sldMk cId="1477669538" sldId="277"/>
            <ac:spMk id="17" creationId="{9A97C86A-04D6-40F7-AE84-31AB43E6A846}"/>
          </ac:spMkLst>
        </pc:spChg>
        <pc:spChg chg="add del">
          <ac:chgData name="Tanya Moscoso" userId="b07f5f39235d5749" providerId="LiveId" clId="{6658DE38-E72C-4379-BA4F-973CE70A28D7}" dt="2022-03-18T15:36:24.391" v="3880" actId="22"/>
          <ac:spMkLst>
            <pc:docMk/>
            <pc:sldMk cId="1477669538" sldId="277"/>
            <ac:spMk id="18" creationId="{56500760-7596-449E-A8BB-2282E996FBAB}"/>
          </ac:spMkLst>
        </pc:spChg>
        <pc:spChg chg="add">
          <ac:chgData name="Tanya Moscoso" userId="b07f5f39235d5749" providerId="LiveId" clId="{6658DE38-E72C-4379-BA4F-973CE70A28D7}" dt="2022-03-16T06:57:14.569" v="437" actId="26606"/>
          <ac:spMkLst>
            <pc:docMk/>
            <pc:sldMk cId="1477669538" sldId="277"/>
            <ac:spMk id="19" creationId="{FF9F2414-84E8-453E-B1F3-389FDE8192D9}"/>
          </ac:spMkLst>
        </pc:spChg>
        <pc:spChg chg="add del mod">
          <ac:chgData name="Tanya Moscoso" userId="b07f5f39235d5749" providerId="LiveId" clId="{6658DE38-E72C-4379-BA4F-973CE70A28D7}" dt="2022-03-18T15:39:30.352" v="3901"/>
          <ac:spMkLst>
            <pc:docMk/>
            <pc:sldMk cId="1477669538" sldId="277"/>
            <ac:spMk id="20" creationId="{7EC1BF7B-ACD5-4057-A1EA-232F0595A544}"/>
          </ac:spMkLst>
        </pc:spChg>
        <pc:spChg chg="add">
          <ac:chgData name="Tanya Moscoso" userId="b07f5f39235d5749" providerId="LiveId" clId="{6658DE38-E72C-4379-BA4F-973CE70A28D7}" dt="2022-03-16T06:57:14.569" v="437" actId="26606"/>
          <ac:spMkLst>
            <pc:docMk/>
            <pc:sldMk cId="1477669538" sldId="277"/>
            <ac:spMk id="21" creationId="{3ECA69A1-7536-43AC-85EF-C7106179F5ED}"/>
          </ac:spMkLst>
        </pc:spChg>
        <pc:spChg chg="add del mod">
          <ac:chgData name="Tanya Moscoso" userId="b07f5f39235d5749" providerId="LiveId" clId="{6658DE38-E72C-4379-BA4F-973CE70A28D7}" dt="2022-03-18T15:39:30.352" v="3901"/>
          <ac:spMkLst>
            <pc:docMk/>
            <pc:sldMk cId="1477669538" sldId="277"/>
            <ac:spMk id="22" creationId="{7DFF45B3-2570-427E-8896-F547A701E803}"/>
          </ac:spMkLst>
        </pc:spChg>
        <pc:spChg chg="add del mod">
          <ac:chgData name="Tanya Moscoso" userId="b07f5f39235d5749" providerId="LiveId" clId="{6658DE38-E72C-4379-BA4F-973CE70A28D7}" dt="2022-03-18T15:39:30.352" v="3901"/>
          <ac:spMkLst>
            <pc:docMk/>
            <pc:sldMk cId="1477669538" sldId="277"/>
            <ac:spMk id="23" creationId="{1CE5476C-7878-467D-9A47-77745B31C539}"/>
          </ac:spMkLst>
        </pc:spChg>
        <pc:spChg chg="add del mod">
          <ac:chgData name="Tanya Moscoso" userId="b07f5f39235d5749" providerId="LiveId" clId="{6658DE38-E72C-4379-BA4F-973CE70A28D7}" dt="2022-03-18T15:39:30.352" v="3901"/>
          <ac:spMkLst>
            <pc:docMk/>
            <pc:sldMk cId="1477669538" sldId="277"/>
            <ac:spMk id="24" creationId="{0D47C889-0DAD-43B8-81F6-762FAB38B45A}"/>
          </ac:spMkLst>
        </pc:spChg>
        <pc:spChg chg="add del mod">
          <ac:chgData name="Tanya Moscoso" userId="b07f5f39235d5749" providerId="LiveId" clId="{6658DE38-E72C-4379-BA4F-973CE70A28D7}" dt="2022-03-18T15:39:30.352" v="3901"/>
          <ac:spMkLst>
            <pc:docMk/>
            <pc:sldMk cId="1477669538" sldId="277"/>
            <ac:spMk id="25" creationId="{03CA961B-F320-49A6-9482-0106E58A6BA7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26" creationId="{C87E6C7E-7277-4E40-AE68-CCADBE903C52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27" creationId="{339BA816-994B-4A24-A7A9-763D05122868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28" creationId="{B40B5D96-27CB-4321-B1FB-BE54B996D1AA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29" creationId="{28A9FF6F-DF19-493D-AF90-B5FD14874A01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30" creationId="{88988576-7825-421D-957F-6F0E30186F96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33" creationId="{3A4A7AC4-178B-4C96-B387-A0C920FA54C2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36" creationId="{61C370AD-D04A-4EAA-8F85-2376D75450BD}"/>
          </ac:spMkLst>
        </pc:spChg>
        <pc:spChg chg="add del mod">
          <ac:chgData name="Tanya Moscoso" userId="b07f5f39235d5749" providerId="LiveId" clId="{6658DE38-E72C-4379-BA4F-973CE70A28D7}" dt="2022-03-18T15:43:02.956" v="3941"/>
          <ac:spMkLst>
            <pc:docMk/>
            <pc:sldMk cId="1477669538" sldId="277"/>
            <ac:spMk id="37" creationId="{66046621-1ED2-43E6-AE8D-1194A3B10FD8}"/>
          </ac:spMkLst>
        </pc:spChg>
        <pc:spChg chg="add del mod">
          <ac:chgData name="Tanya Moscoso" userId="b07f5f39235d5749" providerId="LiveId" clId="{6658DE38-E72C-4379-BA4F-973CE70A28D7}" dt="2022-03-18T15:43:02.956" v="3941"/>
          <ac:spMkLst>
            <pc:docMk/>
            <pc:sldMk cId="1477669538" sldId="277"/>
            <ac:spMk id="38" creationId="{A59D8005-695C-4408-997C-D0FD5E86303A}"/>
          </ac:spMkLst>
        </pc:spChg>
        <pc:spChg chg="add del mod">
          <ac:chgData name="Tanya Moscoso" userId="b07f5f39235d5749" providerId="LiveId" clId="{6658DE38-E72C-4379-BA4F-973CE70A28D7}" dt="2022-03-18T15:43:08.117" v="3945"/>
          <ac:spMkLst>
            <pc:docMk/>
            <pc:sldMk cId="1477669538" sldId="277"/>
            <ac:spMk id="42" creationId="{55774E76-929F-4083-A922-8FD4B02C5FA9}"/>
          </ac:spMkLst>
        </pc:spChg>
        <pc:spChg chg="add del mod">
          <ac:chgData name="Tanya Moscoso" userId="b07f5f39235d5749" providerId="LiveId" clId="{6658DE38-E72C-4379-BA4F-973CE70A28D7}" dt="2022-03-18T15:43:08.117" v="3945"/>
          <ac:spMkLst>
            <pc:docMk/>
            <pc:sldMk cId="1477669538" sldId="277"/>
            <ac:spMk id="43" creationId="{1597E1AF-2E4D-4186-BB44-EFE6EC7C9815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47" creationId="{A37D8522-0C3D-4B3B-B640-14011278B88C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48" creationId="{A69CE3C0-1F61-4DA3-B188-2B829432CC41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62" creationId="{510A9563-64A8-4EE3-A7D9-3208D3E9DB78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63" creationId="{064CF89E-0953-45CA-B69C-8336DD1FD2F1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64" creationId="{84206BCC-81E2-49F6-B8D8-899D69CC5EEF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65" creationId="{F43A9319-BCC3-40FC-9C52-A762B2B00418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66" creationId="{83C58F2C-8790-44EE-AF0F-7CEE63FC59F2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67" creationId="{E5C0B0A1-D2AB-4434-A61F-5BF846BD522C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68" creationId="{B03ADE28-BA1D-4E12-925A-7DC57D6F2D90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69" creationId="{C3FC5174-D7A7-44F4-90BE-71FB8B9CAF4D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70" creationId="{4BFEA4EE-6F73-4352-9BB6-3BD44D49D7BA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71" creationId="{BA234A1C-B1BE-4086-8BB9-A0EF0AEA319D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72" creationId="{05A92D7E-0CC2-4C36-937D-E279646ACA3B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73" creationId="{D45612DA-62D0-45E9-87C2-8868268A58C6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74" creationId="{606F2772-ECE9-4F99-B4CC-053FF37D2CBA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75" creationId="{1AB05EFE-17EE-4805-A6E6-618AC72A7805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76" creationId="{73F4F2CD-FE64-4A44-B469-2817AD3FD5A1}"/>
          </ac:spMkLst>
        </pc:spChg>
        <pc:spChg chg="add del mod">
          <ac:chgData name="Tanya Moscoso" userId="b07f5f39235d5749" providerId="LiveId" clId="{6658DE38-E72C-4379-BA4F-973CE70A28D7}" dt="2022-03-18T15:44:41.841" v="3949"/>
          <ac:spMkLst>
            <pc:docMk/>
            <pc:sldMk cId="1477669538" sldId="277"/>
            <ac:spMk id="78" creationId="{D16AE397-4591-474D-9939-CBAEE51FCCA2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91" creationId="{A36765FD-3685-45B9-A2E3-DDEF0406DC35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92" creationId="{776B980C-33C6-40E0-8617-CB968947B117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93" creationId="{7C8FFEE6-602D-47F6-838E-776929699ED5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94" creationId="{6409D02C-7281-4AF9-A24D-CB94055FCA8F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95" creationId="{CE0C7386-FECB-4CD1-AE87-1C89ACABD5EA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96" creationId="{9A3E6817-3242-4E0F-AB65-1563D3769D33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97" creationId="{3B064832-7EA5-40C3-BA6E-D6B0965814A7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98" creationId="{D66B73CC-CA84-4FC2-919D-458C120105C7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99" creationId="{F1DE267E-2F89-44C4-B25F-A6639A3FA56A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100" creationId="{A12185AE-EA43-47E6-A4C0-4B0471633A0D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101" creationId="{2ABF06EE-3C4C-4335-B825-39EFF53857E6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102" creationId="{6934441F-3454-4743-8AC7-8420A5DEA637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103" creationId="{A5500EE4-BCD7-4B4F-8BE9-747BED4BD062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104" creationId="{4D9DE021-1697-45EC-87EF-D45482DD13CB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105" creationId="{AEC42130-1B47-474E-9CE8-4D47C66357A0}"/>
          </ac:spMkLst>
        </pc:spChg>
        <pc:spChg chg="add del mod">
          <ac:chgData name="Tanya Moscoso" userId="b07f5f39235d5749" providerId="LiveId" clId="{6658DE38-E72C-4379-BA4F-973CE70A28D7}" dt="2022-03-18T20:26:36.205" v="4017" actId="478"/>
          <ac:spMkLst>
            <pc:docMk/>
            <pc:sldMk cId="1477669538" sldId="277"/>
            <ac:spMk id="107" creationId="{F33183F4-28A7-4395-BF05-7D52B76C1329}"/>
          </ac:spMkLst>
        </pc:spChg>
        <pc:spChg chg="add del mod">
          <ac:chgData name="Tanya Moscoso" userId="b07f5f39235d5749" providerId="LiveId" clId="{6658DE38-E72C-4379-BA4F-973CE70A28D7}" dt="2022-03-18T16:07:12.874" v="3984"/>
          <ac:spMkLst>
            <pc:docMk/>
            <pc:sldMk cId="1477669538" sldId="277"/>
            <ac:spMk id="110" creationId="{9A809A5F-1745-4577-9D4A-6DD0CF0AA4B6}"/>
          </ac:spMkLst>
        </pc:spChg>
        <pc:spChg chg="add del mod">
          <ac:chgData name="Tanya Moscoso" userId="b07f5f39235d5749" providerId="LiveId" clId="{6658DE38-E72C-4379-BA4F-973CE70A28D7}" dt="2022-03-18T20:26:42.681" v="4019" actId="478"/>
          <ac:spMkLst>
            <pc:docMk/>
            <pc:sldMk cId="1477669538" sldId="277"/>
            <ac:spMk id="111" creationId="{EA3EE671-0923-491D-875B-024C8F65B1CF}"/>
          </ac:spMkLst>
        </pc:spChg>
        <pc:graphicFrameChg chg="add del mod">
          <ac:chgData name="Tanya Moscoso" userId="b07f5f39235d5749" providerId="LiveId" clId="{6658DE38-E72C-4379-BA4F-973CE70A28D7}" dt="2022-03-18T21:00:25.351" v="4667" actId="478"/>
          <ac:graphicFrameMkLst>
            <pc:docMk/>
            <pc:sldMk cId="1477669538" sldId="277"/>
            <ac:graphicFrameMk id="6" creationId="{67E3452A-5D8E-4A46-BE93-9C30B231571C}"/>
          </ac:graphicFrameMkLst>
        </pc:graphicFrameChg>
        <pc:picChg chg="del mod">
          <ac:chgData name="Tanya Moscoso" userId="b07f5f39235d5749" providerId="LiveId" clId="{6658DE38-E72C-4379-BA4F-973CE70A28D7}" dt="2022-03-16T07:08:15.108" v="484" actId="478"/>
          <ac:picMkLst>
            <pc:docMk/>
            <pc:sldMk cId="1477669538" sldId="277"/>
            <ac:picMk id="4" creationId="{84F4BD77-E15D-46CA-80EC-2B212263E40A}"/>
          </ac:picMkLst>
        </pc:picChg>
        <pc:picChg chg="add mod modCrop">
          <ac:chgData name="Tanya Moscoso" userId="b07f5f39235d5749" providerId="LiveId" clId="{6658DE38-E72C-4379-BA4F-973CE70A28D7}" dt="2022-03-19T07:04:10.775" v="4758" actId="1076"/>
          <ac:picMkLst>
            <pc:docMk/>
            <pc:sldMk cId="1477669538" sldId="277"/>
            <ac:picMk id="8" creationId="{266999E5-5FC1-487C-B3FC-BD87A665A22F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31" creationId="{114D9885-7D26-460E-9822-3DC4819B5F0B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32" creationId="{A3B85754-9566-4483-B485-F75595B4D36F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34" creationId="{EF51E4F9-C30E-4DF6-B737-E46BA129D2E5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35" creationId="{B684E0C6-FCBB-413F-9A14-DF83FBD2D2F9}"/>
          </ac:picMkLst>
        </pc:picChg>
        <pc:picChg chg="add del mod">
          <ac:chgData name="Tanya Moscoso" userId="b07f5f39235d5749" providerId="LiveId" clId="{6658DE38-E72C-4379-BA4F-973CE70A28D7}" dt="2022-03-18T15:43:02.956" v="3941"/>
          <ac:picMkLst>
            <pc:docMk/>
            <pc:sldMk cId="1477669538" sldId="277"/>
            <ac:picMk id="39" creationId="{A4785939-E27B-44B0-9A80-C99CA58D32BA}"/>
          </ac:picMkLst>
        </pc:picChg>
        <pc:picChg chg="add del mod">
          <ac:chgData name="Tanya Moscoso" userId="b07f5f39235d5749" providerId="LiveId" clId="{6658DE38-E72C-4379-BA4F-973CE70A28D7}" dt="2022-03-18T15:43:02.956" v="3941"/>
          <ac:picMkLst>
            <pc:docMk/>
            <pc:sldMk cId="1477669538" sldId="277"/>
            <ac:picMk id="40" creationId="{BE954674-F7B6-42F5-AE89-4EF9CF8E223C}"/>
          </ac:picMkLst>
        </pc:picChg>
        <pc:picChg chg="add del mod">
          <ac:chgData name="Tanya Moscoso" userId="b07f5f39235d5749" providerId="LiveId" clId="{6658DE38-E72C-4379-BA4F-973CE70A28D7}" dt="2022-03-18T15:43:02.956" v="3941"/>
          <ac:picMkLst>
            <pc:docMk/>
            <pc:sldMk cId="1477669538" sldId="277"/>
            <ac:picMk id="41" creationId="{B2DAE807-679E-492A-92F9-AD8422CFB219}"/>
          </ac:picMkLst>
        </pc:picChg>
        <pc:picChg chg="add del mod">
          <ac:chgData name="Tanya Moscoso" userId="b07f5f39235d5749" providerId="LiveId" clId="{6658DE38-E72C-4379-BA4F-973CE70A28D7}" dt="2022-03-18T15:43:08.117" v="3945"/>
          <ac:picMkLst>
            <pc:docMk/>
            <pc:sldMk cId="1477669538" sldId="277"/>
            <ac:picMk id="44" creationId="{D2032A65-0166-444F-999F-C3C152D0E06E}"/>
          </ac:picMkLst>
        </pc:picChg>
        <pc:picChg chg="add del mod">
          <ac:chgData name="Tanya Moscoso" userId="b07f5f39235d5749" providerId="LiveId" clId="{6658DE38-E72C-4379-BA4F-973CE70A28D7}" dt="2022-03-18T15:43:08.117" v="3945"/>
          <ac:picMkLst>
            <pc:docMk/>
            <pc:sldMk cId="1477669538" sldId="277"/>
            <ac:picMk id="45" creationId="{4D5C0046-4588-4649-AE87-4BAC7A2BAF82}"/>
          </ac:picMkLst>
        </pc:picChg>
        <pc:picChg chg="add del mod">
          <ac:chgData name="Tanya Moscoso" userId="b07f5f39235d5749" providerId="LiveId" clId="{6658DE38-E72C-4379-BA4F-973CE70A28D7}" dt="2022-03-18T15:43:08.117" v="3945"/>
          <ac:picMkLst>
            <pc:docMk/>
            <pc:sldMk cId="1477669538" sldId="277"/>
            <ac:picMk id="46" creationId="{8E8E9F89-3E66-4A83-B32D-AA3E1FDD04D0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49" creationId="{D577C125-DC00-49F9-83AD-1FAAC0A24330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50" creationId="{D8608516-3C46-4A15-84D5-22E5EB2DD234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51" creationId="{21CFFDF9-FD7F-4125-B2C5-EDE125D49D84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52" creationId="{7AE6043A-384F-4D62-B36B-7BB9EC80E832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53" creationId="{1F754B18-5FDA-4A64-8CA5-A2900C913354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54" creationId="{BC23817A-E5BB-4F93-B035-F2DE66EC8999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55" creationId="{32EB7A96-B8BE-4BCD-AAEF-BD196203B5E7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56" creationId="{E49CD04F-932F-496B-B8DC-C42F234807BE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57" creationId="{18DCFAA9-A68C-4EBA-B203-55EADC50FD51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58" creationId="{50B40326-857A-4538-948D-7F736AF6BCB9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59" creationId="{8C1D32DF-8C03-41A7-8D09-2E8FF695D98C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60" creationId="{976A3481-5750-453B-9345-244115F1B9EF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61" creationId="{5571AF9F-A87C-4B86-9479-EEBB64DCE62C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77" creationId="{6081E77E-4FCA-40B2-B353-7D3F93A15EC7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79" creationId="{9782DEB9-FF96-4981-99CF-03D615C6D6CB}"/>
          </ac:picMkLst>
        </pc:picChg>
        <pc:picChg chg="add del mod">
          <ac:chgData name="Tanya Moscoso" userId="b07f5f39235d5749" providerId="LiveId" clId="{6658DE38-E72C-4379-BA4F-973CE70A28D7}" dt="2022-03-18T15:44:41.841" v="3949"/>
          <ac:picMkLst>
            <pc:docMk/>
            <pc:sldMk cId="1477669538" sldId="277"/>
            <ac:picMk id="80" creationId="{9D9BDB09-213C-4AC4-80ED-B6FF4816A806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81" creationId="{36B87652-2198-499C-9A75-57C683B49299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82" creationId="{438EB919-718E-4C74-988D-95AD261B63E6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83" creationId="{935D5900-14E4-4D74-AC87-B7715211BC1E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84" creationId="{035A4D65-908F-4916-AEBF-5CF894EE827C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85" creationId="{3ADB844B-2A18-49B8-95AC-D183FC569700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86" creationId="{499A30DB-5404-4C47-B335-282EEA3D0254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87" creationId="{E09BE29E-0243-4E1E-B84C-5420A80AD4D9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88" creationId="{2985BC7E-26F0-4664-AE0E-8970B2A1E6CF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89" creationId="{CFB3ABD6-2176-4F8C-B33A-913E5CDEDE3B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90" creationId="{993B9D15-17BD-4B6B-A714-498997397668}"/>
          </ac:picMkLst>
        </pc:picChg>
        <pc:picChg chg="add del mod">
          <ac:chgData name="Tanya Moscoso" userId="b07f5f39235d5749" providerId="LiveId" clId="{6658DE38-E72C-4379-BA4F-973CE70A28D7}" dt="2022-03-18T20:26:38.865" v="4018" actId="478"/>
          <ac:picMkLst>
            <pc:docMk/>
            <pc:sldMk cId="1477669538" sldId="277"/>
            <ac:picMk id="106" creationId="{2035E32D-0BAB-4F35-B23D-6346AD6F6759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108" creationId="{844677AF-C5C3-4BAE-804C-F553FEB58011}"/>
          </ac:picMkLst>
        </pc:picChg>
        <pc:picChg chg="add del mod">
          <ac:chgData name="Tanya Moscoso" userId="b07f5f39235d5749" providerId="LiveId" clId="{6658DE38-E72C-4379-BA4F-973CE70A28D7}" dt="2022-03-18T20:26:36.205" v="4017" actId="478"/>
          <ac:picMkLst>
            <pc:docMk/>
            <pc:sldMk cId="1477669538" sldId="277"/>
            <ac:picMk id="109" creationId="{1417421A-383B-4DF8-AF98-474C6D4FF82F}"/>
          </ac:picMkLst>
        </pc:picChg>
        <pc:picChg chg="add mod">
          <ac:chgData name="Tanya Moscoso" userId="b07f5f39235d5749" providerId="LiveId" clId="{6658DE38-E72C-4379-BA4F-973CE70A28D7}" dt="2022-03-18T20:40:02.462" v="4062" actId="1076"/>
          <ac:picMkLst>
            <pc:docMk/>
            <pc:sldMk cId="1477669538" sldId="277"/>
            <ac:picMk id="112" creationId="{28BB6C5C-75FC-401A-BBD4-AF201ECA0371}"/>
          </ac:picMkLst>
        </pc:picChg>
        <pc:picChg chg="add del">
          <ac:chgData name="Tanya Moscoso" userId="b07f5f39235d5749" providerId="LiveId" clId="{6658DE38-E72C-4379-BA4F-973CE70A28D7}" dt="2022-03-18T21:01:34.900" v="4674" actId="478"/>
          <ac:picMkLst>
            <pc:docMk/>
            <pc:sldMk cId="1477669538" sldId="277"/>
            <ac:picMk id="114" creationId="{35FEEC17-9E7D-4E09-A1D6-3B6F70002582}"/>
          </ac:picMkLst>
        </pc:picChg>
      </pc:sldChg>
      <pc:sldChg chg="addSp delSp modSp add mod modTransition setBg delAnim">
        <pc:chgData name="Tanya Moscoso" userId="b07f5f39235d5749" providerId="LiveId" clId="{6658DE38-E72C-4379-BA4F-973CE70A28D7}" dt="2022-03-18T20:42:51.747" v="4090" actId="478"/>
        <pc:sldMkLst>
          <pc:docMk/>
          <pc:sldMk cId="3823600644" sldId="278"/>
        </pc:sldMkLst>
        <pc:spChg chg="add del mod">
          <ac:chgData name="Tanya Moscoso" userId="b07f5f39235d5749" providerId="LiveId" clId="{6658DE38-E72C-4379-BA4F-973CE70A28D7}" dt="2022-03-18T20:42:51.747" v="4090" actId="478"/>
          <ac:spMkLst>
            <pc:docMk/>
            <pc:sldMk cId="3823600644" sldId="278"/>
            <ac:spMk id="5" creationId="{B2C6D74C-99DC-4589-9E99-F6FEF5562DD1}"/>
          </ac:spMkLst>
        </pc:spChg>
        <pc:spChg chg="add">
          <ac:chgData name="Tanya Moscoso" userId="b07f5f39235d5749" providerId="LiveId" clId="{6658DE38-E72C-4379-BA4F-973CE70A28D7}" dt="2022-03-16T06:57:32.239" v="440" actId="26606"/>
          <ac:spMkLst>
            <pc:docMk/>
            <pc:sldMk cId="3823600644" sldId="278"/>
            <ac:spMk id="9" creationId="{86FF76B9-219D-4469-AF87-0236D29032F1}"/>
          </ac:spMkLst>
        </pc:spChg>
        <pc:spChg chg="add mod ord">
          <ac:chgData name="Tanya Moscoso" userId="b07f5f39235d5749" providerId="LiveId" clId="{6658DE38-E72C-4379-BA4F-973CE70A28D7}" dt="2022-03-18T06:04:18.744" v="2073" actId="1076"/>
          <ac:spMkLst>
            <pc:docMk/>
            <pc:sldMk cId="3823600644" sldId="278"/>
            <ac:spMk id="10" creationId="{3A53513B-B7E0-480F-9B09-946F12FEC8A4}"/>
          </ac:spMkLst>
        </pc:spChg>
        <pc:spChg chg="add mod">
          <ac:chgData name="Tanya Moscoso" userId="b07f5f39235d5749" providerId="LiveId" clId="{6658DE38-E72C-4379-BA4F-973CE70A28D7}" dt="2022-03-16T12:31:53.769" v="1518" actId="1076"/>
          <ac:spMkLst>
            <pc:docMk/>
            <pc:sldMk cId="3823600644" sldId="278"/>
            <ac:spMk id="14" creationId="{7AE765DF-AF86-4FCB-B7D5-50B3FA756601}"/>
          </ac:spMkLst>
        </pc:spChg>
        <pc:spChg chg="add">
          <ac:chgData name="Tanya Moscoso" userId="b07f5f39235d5749" providerId="LiveId" clId="{6658DE38-E72C-4379-BA4F-973CE70A28D7}" dt="2022-03-16T06:57:32.239" v="440" actId="26606"/>
          <ac:spMkLst>
            <pc:docMk/>
            <pc:sldMk cId="3823600644" sldId="278"/>
            <ac:spMk id="15" creationId="{2E80C965-DB6D-4F81-9E9E-B027384D0BD6}"/>
          </ac:spMkLst>
        </pc:spChg>
        <pc:spChg chg="add">
          <ac:chgData name="Tanya Moscoso" userId="b07f5f39235d5749" providerId="LiveId" clId="{6658DE38-E72C-4379-BA4F-973CE70A28D7}" dt="2022-03-16T06:57:32.239" v="440" actId="26606"/>
          <ac:spMkLst>
            <pc:docMk/>
            <pc:sldMk cId="3823600644" sldId="278"/>
            <ac:spMk id="17" creationId="{633C5E46-DAC5-4661-9C87-22B08E2A512F}"/>
          </ac:spMkLst>
        </pc:spChg>
        <pc:grpChg chg="add">
          <ac:chgData name="Tanya Moscoso" userId="b07f5f39235d5749" providerId="LiveId" clId="{6658DE38-E72C-4379-BA4F-973CE70A28D7}" dt="2022-03-16T06:57:32.239" v="440" actId="26606"/>
          <ac:grpSpMkLst>
            <pc:docMk/>
            <pc:sldMk cId="3823600644" sldId="278"/>
            <ac:grpSpMk id="11" creationId="{DB88BD78-87E1-424D-B479-C37D8E41B12E}"/>
          </ac:grpSpMkLst>
        </pc:grpChg>
        <pc:picChg chg="add mod">
          <ac:chgData name="Tanya Moscoso" userId="b07f5f39235d5749" providerId="LiveId" clId="{6658DE38-E72C-4379-BA4F-973CE70A28D7}" dt="2022-03-18T06:04:22.556" v="2074" actId="1076"/>
          <ac:picMkLst>
            <pc:docMk/>
            <pc:sldMk cId="3823600644" sldId="278"/>
            <ac:picMk id="3" creationId="{9BAA3E96-A817-4A90-A002-EA166457DD7B}"/>
          </ac:picMkLst>
        </pc:picChg>
        <pc:picChg chg="del mod">
          <ac:chgData name="Tanya Moscoso" userId="b07f5f39235d5749" providerId="LiveId" clId="{6658DE38-E72C-4379-BA4F-973CE70A28D7}" dt="2022-03-16T07:09:15.449" v="495" actId="478"/>
          <ac:picMkLst>
            <pc:docMk/>
            <pc:sldMk cId="3823600644" sldId="278"/>
            <ac:picMk id="4" creationId="{84F4BD77-E15D-46CA-80EC-2B212263E40A}"/>
          </ac:picMkLst>
        </pc:picChg>
      </pc:sldChg>
      <pc:sldChg chg="addSp delSp modSp add mod ord modTransition setBg delAnim modAnim">
        <pc:chgData name="Tanya Moscoso" userId="b07f5f39235d5749" providerId="LiveId" clId="{6658DE38-E72C-4379-BA4F-973CE70A28D7}" dt="2022-03-19T07:43:19.033" v="4818"/>
        <pc:sldMkLst>
          <pc:docMk/>
          <pc:sldMk cId="1920830872" sldId="279"/>
        </pc:sldMkLst>
        <pc:spChg chg="add mod ord">
          <ac:chgData name="Tanya Moscoso" userId="b07f5f39235d5749" providerId="LiveId" clId="{6658DE38-E72C-4379-BA4F-973CE70A28D7}" dt="2022-03-16T13:19:50.478" v="1566" actId="1076"/>
          <ac:spMkLst>
            <pc:docMk/>
            <pc:sldMk cId="1920830872" sldId="279"/>
            <ac:spMk id="2" creationId="{6278246F-7A21-4923-92BC-2628762ABEF4}"/>
          </ac:spMkLst>
        </pc:spChg>
        <pc:spChg chg="add del mod">
          <ac:chgData name="Tanya Moscoso" userId="b07f5f39235d5749" providerId="LiveId" clId="{6658DE38-E72C-4379-BA4F-973CE70A28D7}" dt="2022-03-18T04:12:57.740" v="1596" actId="478"/>
          <ac:spMkLst>
            <pc:docMk/>
            <pc:sldMk cId="1920830872" sldId="279"/>
            <ac:spMk id="6" creationId="{07F7BBA7-2C6C-4890-BEBD-D1C1F0F380F6}"/>
          </ac:spMkLst>
        </pc:spChg>
        <pc:spChg chg="add mod">
          <ac:chgData name="Tanya Moscoso" userId="b07f5f39235d5749" providerId="LiveId" clId="{6658DE38-E72C-4379-BA4F-973CE70A28D7}" dt="2022-03-16T13:19:35.817" v="1565" actId="1076"/>
          <ac:spMkLst>
            <pc:docMk/>
            <pc:sldMk cId="1920830872" sldId="279"/>
            <ac:spMk id="8" creationId="{465D8DFB-6C47-4639-91C8-85956DE75BA2}"/>
          </ac:spMkLst>
        </pc:spChg>
        <pc:spChg chg="add">
          <ac:chgData name="Tanya Moscoso" userId="b07f5f39235d5749" providerId="LiveId" clId="{6658DE38-E72C-4379-BA4F-973CE70A28D7}" dt="2022-03-16T06:57:55.958" v="441" actId="26606"/>
          <ac:spMkLst>
            <pc:docMk/>
            <pc:sldMk cId="1920830872" sldId="279"/>
            <ac:spMk id="9" creationId="{AB8C311F-7253-4AED-9701-7FC0708C41C7}"/>
          </ac:spMkLst>
        </pc:spChg>
        <pc:spChg chg="add">
          <ac:chgData name="Tanya Moscoso" userId="b07f5f39235d5749" providerId="LiveId" clId="{6658DE38-E72C-4379-BA4F-973CE70A28D7}" dt="2022-03-16T06:57:55.958" v="441" actId="26606"/>
          <ac:spMkLst>
            <pc:docMk/>
            <pc:sldMk cId="1920830872" sldId="279"/>
            <ac:spMk id="11" creationId="{FD073016-B734-483B-8953-5BADEE145112}"/>
          </ac:spMkLst>
        </pc:spChg>
        <pc:spChg chg="add">
          <ac:chgData name="Tanya Moscoso" userId="b07f5f39235d5749" providerId="LiveId" clId="{6658DE38-E72C-4379-BA4F-973CE70A28D7}" dt="2022-03-16T06:57:55.958" v="441" actId="26606"/>
          <ac:spMkLst>
            <pc:docMk/>
            <pc:sldMk cId="1920830872" sldId="279"/>
            <ac:spMk id="13" creationId="{90A7EAB6-59D3-4325-8DE6-E0CA4009CE53}"/>
          </ac:spMkLst>
        </pc:spChg>
        <pc:spChg chg="add">
          <ac:chgData name="Tanya Moscoso" userId="b07f5f39235d5749" providerId="LiveId" clId="{6658DE38-E72C-4379-BA4F-973CE70A28D7}" dt="2022-03-16T06:57:55.958" v="441" actId="26606"/>
          <ac:spMkLst>
            <pc:docMk/>
            <pc:sldMk cId="1920830872" sldId="279"/>
            <ac:spMk id="15" creationId="{A8D57A06-A426-446D-B02C-A2DC6B62E45E}"/>
          </ac:spMkLst>
        </pc:spChg>
        <pc:picChg chg="add del mod">
          <ac:chgData name="Tanya Moscoso" userId="b07f5f39235d5749" providerId="LiveId" clId="{6658DE38-E72C-4379-BA4F-973CE70A28D7}" dt="2022-03-18T02:52:48.157" v="1568" actId="478"/>
          <ac:picMkLst>
            <pc:docMk/>
            <pc:sldMk cId="1920830872" sldId="279"/>
            <ac:picMk id="3" creationId="{E084A811-853E-4789-B227-824E383400FD}"/>
          </ac:picMkLst>
        </pc:picChg>
        <pc:picChg chg="del mod">
          <ac:chgData name="Tanya Moscoso" userId="b07f5f39235d5749" providerId="LiveId" clId="{6658DE38-E72C-4379-BA4F-973CE70A28D7}" dt="2022-03-16T07:06:03.410" v="468" actId="478"/>
          <ac:picMkLst>
            <pc:docMk/>
            <pc:sldMk cId="1920830872" sldId="279"/>
            <ac:picMk id="4" creationId="{84F4BD77-E15D-46CA-80EC-2B212263E40A}"/>
          </ac:picMkLst>
        </pc:picChg>
        <pc:picChg chg="add del mod">
          <ac:chgData name="Tanya Moscoso" userId="b07f5f39235d5749" providerId="LiveId" clId="{6658DE38-E72C-4379-BA4F-973CE70A28D7}" dt="2022-03-18T04:30:20.653" v="1604" actId="478"/>
          <ac:picMkLst>
            <pc:docMk/>
            <pc:sldMk cId="1920830872" sldId="279"/>
            <ac:picMk id="5" creationId="{FA161627-714E-494C-85A8-38D3E02A79B5}"/>
          </ac:picMkLst>
        </pc:picChg>
        <pc:picChg chg="add mod">
          <ac:chgData name="Tanya Moscoso" userId="b07f5f39235d5749" providerId="LiveId" clId="{6658DE38-E72C-4379-BA4F-973CE70A28D7}" dt="2022-03-18T04:33:26.645" v="1616" actId="1076"/>
          <ac:picMkLst>
            <pc:docMk/>
            <pc:sldMk cId="1920830872" sldId="279"/>
            <ac:picMk id="7" creationId="{9F7264C5-1FE2-413B-AB77-9B01259D72F5}"/>
          </ac:picMkLst>
        </pc:picChg>
      </pc:sldChg>
      <pc:sldChg chg="addSp delSp modSp add mod ord modTransition setBg delAnim modAnim">
        <pc:chgData name="Tanya Moscoso" userId="b07f5f39235d5749" providerId="LiveId" clId="{6658DE38-E72C-4379-BA4F-973CE70A28D7}" dt="2022-03-18T15:30:52.001" v="3857" actId="1076"/>
        <pc:sldMkLst>
          <pc:docMk/>
          <pc:sldMk cId="2809220234" sldId="280"/>
        </pc:sldMkLst>
        <pc:spChg chg="add mod ord">
          <ac:chgData name="Tanya Moscoso" userId="b07f5f39235d5749" providerId="LiveId" clId="{6658DE38-E72C-4379-BA4F-973CE70A28D7}" dt="2022-03-18T05:48:48.504" v="1980" actId="1076"/>
          <ac:spMkLst>
            <pc:docMk/>
            <pc:sldMk cId="2809220234" sldId="280"/>
            <ac:spMk id="5" creationId="{3C1F2034-2C5D-4F6D-AAA7-CA6E017249BC}"/>
          </ac:spMkLst>
        </pc:spChg>
        <pc:spChg chg="add mod modCrop">
          <ac:chgData name="Tanya Moscoso" userId="b07f5f39235d5749" providerId="LiveId" clId="{6658DE38-E72C-4379-BA4F-973CE70A28D7}" dt="2022-03-18T05:48:45.013" v="1979" actId="1076"/>
          <ac:spMkLst>
            <pc:docMk/>
            <pc:sldMk cId="2809220234" sldId="280"/>
            <ac:spMk id="6" creationId="{5790610F-C59D-414A-8679-1F616C7FAB42}"/>
          </ac:spMkLst>
        </pc:spChg>
        <pc:spChg chg="add mod">
          <ac:chgData name="Tanya Moscoso" userId="b07f5f39235d5749" providerId="LiveId" clId="{6658DE38-E72C-4379-BA4F-973CE70A28D7}" dt="2022-03-18T15:30:52.001" v="3857" actId="1076"/>
          <ac:spMkLst>
            <pc:docMk/>
            <pc:sldMk cId="2809220234" sldId="280"/>
            <ac:spMk id="8" creationId="{CA4E0D48-DA02-4AE4-9116-EFF3649C7EB7}"/>
          </ac:spMkLst>
        </pc:spChg>
        <pc:spChg chg="add">
          <ac:chgData name="Tanya Moscoso" userId="b07f5f39235d5749" providerId="LiveId" clId="{6658DE38-E72C-4379-BA4F-973CE70A28D7}" dt="2022-03-16T06:58:20.369" v="444" actId="26606"/>
          <ac:spMkLst>
            <pc:docMk/>
            <pc:sldMk cId="2809220234" sldId="280"/>
            <ac:spMk id="9" creationId="{0B761509-3B9A-49A6-A84B-C3D86811697D}"/>
          </ac:spMkLst>
        </pc:spChg>
        <pc:spChg chg="add">
          <ac:chgData name="Tanya Moscoso" userId="b07f5f39235d5749" providerId="LiveId" clId="{6658DE38-E72C-4379-BA4F-973CE70A28D7}" dt="2022-03-16T06:58:20.369" v="444" actId="26606"/>
          <ac:spMkLst>
            <pc:docMk/>
            <pc:sldMk cId="2809220234" sldId="280"/>
            <ac:spMk id="11" creationId="{91DE43FD-EB47-414A-B0AB-169B0FFFA527}"/>
          </ac:spMkLst>
        </pc:spChg>
        <pc:spChg chg="add mod">
          <ac:chgData name="Tanya Moscoso" userId="b07f5f39235d5749" providerId="LiveId" clId="{6658DE38-E72C-4379-BA4F-973CE70A28D7}" dt="2022-03-18T05:47:34.952" v="1971" actId="1076"/>
          <ac:spMkLst>
            <pc:docMk/>
            <pc:sldMk cId="2809220234" sldId="280"/>
            <ac:spMk id="12" creationId="{51E83250-9556-4DF4-BF7F-ECD25E78CD33}"/>
          </ac:spMkLst>
        </pc:spChg>
        <pc:spChg chg="add mod">
          <ac:chgData name="Tanya Moscoso" userId="b07f5f39235d5749" providerId="LiveId" clId="{6658DE38-E72C-4379-BA4F-973CE70A28D7}" dt="2022-03-18T05:47:31.644" v="1970" actId="1076"/>
          <ac:spMkLst>
            <pc:docMk/>
            <pc:sldMk cId="2809220234" sldId="280"/>
            <ac:spMk id="17" creationId="{52EEA92C-4E78-47F9-9542-E3B77A1E083F}"/>
          </ac:spMkLst>
        </pc:spChg>
        <pc:spChg chg="add mod">
          <ac:chgData name="Tanya Moscoso" userId="b07f5f39235d5749" providerId="LiveId" clId="{6658DE38-E72C-4379-BA4F-973CE70A28D7}" dt="2022-03-18T05:47:43.762" v="1973" actId="1076"/>
          <ac:spMkLst>
            <pc:docMk/>
            <pc:sldMk cId="2809220234" sldId="280"/>
            <ac:spMk id="18" creationId="{D6056307-BB78-489C-8410-96EF5A69671C}"/>
          </ac:spMkLst>
        </pc:spChg>
        <pc:spChg chg="add mod modCrop">
          <ac:chgData name="Tanya Moscoso" userId="b07f5f39235d5749" providerId="LiveId" clId="{6658DE38-E72C-4379-BA4F-973CE70A28D7}" dt="2022-03-18T15:25:46.295" v="3826" actId="1076"/>
          <ac:spMkLst>
            <pc:docMk/>
            <pc:sldMk cId="2809220234" sldId="280"/>
            <ac:spMk id="19" creationId="{55F9248F-3448-4E86-9048-8155B50B87DA}"/>
          </ac:spMkLst>
        </pc:spChg>
        <pc:spChg chg="add mod ord">
          <ac:chgData name="Tanya Moscoso" userId="b07f5f39235d5749" providerId="LiveId" clId="{6658DE38-E72C-4379-BA4F-973CE70A28D7}" dt="2022-03-18T15:24:09.631" v="3815" actId="1076"/>
          <ac:spMkLst>
            <pc:docMk/>
            <pc:sldMk cId="2809220234" sldId="280"/>
            <ac:spMk id="20" creationId="{D420C8CF-2E80-4351-B84B-1265EBF970F4}"/>
          </ac:spMkLst>
        </pc:spChg>
        <pc:spChg chg="add mod">
          <ac:chgData name="Tanya Moscoso" userId="b07f5f39235d5749" providerId="LiveId" clId="{6658DE38-E72C-4379-BA4F-973CE70A28D7}" dt="2022-03-18T05:48:35.064" v="1978" actId="1076"/>
          <ac:spMkLst>
            <pc:docMk/>
            <pc:sldMk cId="2809220234" sldId="280"/>
            <ac:spMk id="21" creationId="{3CE5E318-40F7-4E6C-B8C1-C5D6E9CDD183}"/>
          </ac:spMkLst>
        </pc:spChg>
        <pc:spChg chg="add mod modCrop">
          <ac:chgData name="Tanya Moscoso" userId="b07f5f39235d5749" providerId="LiveId" clId="{6658DE38-E72C-4379-BA4F-973CE70A28D7}" dt="2022-03-18T05:48:30.944" v="1977" actId="1076"/>
          <ac:spMkLst>
            <pc:docMk/>
            <pc:sldMk cId="2809220234" sldId="280"/>
            <ac:spMk id="22" creationId="{18FF7D87-BAEA-41FE-8D24-E64E712EA9BD}"/>
          </ac:spMkLst>
        </pc:spChg>
        <pc:spChg chg="add mod">
          <ac:chgData name="Tanya Moscoso" userId="b07f5f39235d5749" providerId="LiveId" clId="{6658DE38-E72C-4379-BA4F-973CE70A28D7}" dt="2022-03-18T15:30:23.151" v="3856" actId="207"/>
          <ac:spMkLst>
            <pc:docMk/>
            <pc:sldMk cId="2809220234" sldId="280"/>
            <ac:spMk id="23" creationId="{7707E3D4-6BC3-472E-ABC0-253209FDD3BA}"/>
          </ac:spMkLst>
        </pc:spChg>
        <pc:spChg chg="add mod">
          <ac:chgData name="Tanya Moscoso" userId="b07f5f39235d5749" providerId="LiveId" clId="{6658DE38-E72C-4379-BA4F-973CE70A28D7}" dt="2022-03-18T15:30:10.611" v="3855" actId="207"/>
          <ac:spMkLst>
            <pc:docMk/>
            <pc:sldMk cId="2809220234" sldId="280"/>
            <ac:spMk id="24" creationId="{EABAC266-C1FF-4653-8ECC-6027092ED090}"/>
          </ac:spMkLst>
        </pc:spChg>
        <pc:spChg chg="add mod">
          <ac:chgData name="Tanya Moscoso" userId="b07f5f39235d5749" providerId="LiveId" clId="{6658DE38-E72C-4379-BA4F-973CE70A28D7}" dt="2022-03-18T15:30:08.045" v="3854" actId="207"/>
          <ac:spMkLst>
            <pc:docMk/>
            <pc:sldMk cId="2809220234" sldId="280"/>
            <ac:spMk id="25" creationId="{1C589909-6017-4ACE-9A60-7AD1294DFADC}"/>
          </ac:spMkLst>
        </pc:spChg>
        <pc:grpChg chg="add">
          <ac:chgData name="Tanya Moscoso" userId="b07f5f39235d5749" providerId="LiveId" clId="{6658DE38-E72C-4379-BA4F-973CE70A28D7}" dt="2022-03-16T06:58:20.369" v="444" actId="26606"/>
          <ac:grpSpMkLst>
            <pc:docMk/>
            <pc:sldMk cId="2809220234" sldId="280"/>
            <ac:grpSpMk id="13" creationId="{58495BCC-CE77-4CC2-952E-846F41119FD5}"/>
          </ac:grpSpMkLst>
        </pc:grpChg>
        <pc:picChg chg="add del mod modCrop">
          <ac:chgData name="Tanya Moscoso" userId="b07f5f39235d5749" providerId="LiveId" clId="{6658DE38-E72C-4379-BA4F-973CE70A28D7}" dt="2022-03-18T05:35:28.824" v="1798" actId="478"/>
          <ac:picMkLst>
            <pc:docMk/>
            <pc:sldMk cId="2809220234" sldId="280"/>
            <ac:picMk id="3" creationId="{208D5CCF-00B9-4217-B47F-81A6DA57AF4E}"/>
          </ac:picMkLst>
        </pc:picChg>
        <pc:picChg chg="del mod">
          <ac:chgData name="Tanya Moscoso" userId="b07f5f39235d5749" providerId="LiveId" clId="{6658DE38-E72C-4379-BA4F-973CE70A28D7}" dt="2022-03-18T05:07:30.128" v="1659" actId="478"/>
          <ac:picMkLst>
            <pc:docMk/>
            <pc:sldMk cId="2809220234" sldId="280"/>
            <ac:picMk id="4" creationId="{84F4BD77-E15D-46CA-80EC-2B212263E40A}"/>
          </ac:picMkLst>
        </pc:picChg>
        <pc:picChg chg="add del mod">
          <ac:chgData name="Tanya Moscoso" userId="b07f5f39235d5749" providerId="LiveId" clId="{6658DE38-E72C-4379-BA4F-973CE70A28D7}" dt="2022-03-18T05:15:29.510" v="1723" actId="478"/>
          <ac:picMkLst>
            <pc:docMk/>
            <pc:sldMk cId="2809220234" sldId="280"/>
            <ac:picMk id="10" creationId="{D7BD62BD-BCF0-46B6-A187-D0055C30FBFC}"/>
          </ac:picMkLst>
        </pc:picChg>
        <pc:picChg chg="add del mod modCrop">
          <ac:chgData name="Tanya Moscoso" userId="b07f5f39235d5749" providerId="LiveId" clId="{6658DE38-E72C-4379-BA4F-973CE70A28D7}" dt="2022-03-18T05:31:48.852" v="1775" actId="478"/>
          <ac:picMkLst>
            <pc:docMk/>
            <pc:sldMk cId="2809220234" sldId="280"/>
            <ac:picMk id="16" creationId="{2E27C18F-77AB-4D64-9B95-6B21F82BC3C2}"/>
          </ac:picMkLst>
        </pc:picChg>
      </pc:sldChg>
      <pc:sldChg chg="addSp delSp modSp add mod ord modTransition setBg addAnim delAnim">
        <pc:chgData name="Tanya Moscoso" userId="b07f5f39235d5749" providerId="LiveId" clId="{6658DE38-E72C-4379-BA4F-973CE70A28D7}" dt="2022-03-19T07:17:59.246" v="4770" actId="403"/>
        <pc:sldMkLst>
          <pc:docMk/>
          <pc:sldMk cId="3564223403" sldId="281"/>
        </pc:sldMkLst>
        <pc:spChg chg="add mod">
          <ac:chgData name="Tanya Moscoso" userId="b07f5f39235d5749" providerId="LiveId" clId="{6658DE38-E72C-4379-BA4F-973CE70A28D7}" dt="2022-03-19T07:17:59.246" v="4770" actId="403"/>
          <ac:spMkLst>
            <pc:docMk/>
            <pc:sldMk cId="3564223403" sldId="281"/>
            <ac:spMk id="2" creationId="{987CE7CF-441D-4FDD-8C13-0CB3785ED8A3}"/>
          </ac:spMkLst>
        </pc:spChg>
        <pc:spChg chg="add mod ord">
          <ac:chgData name="Tanya Moscoso" userId="b07f5f39235d5749" providerId="LiveId" clId="{6658DE38-E72C-4379-BA4F-973CE70A28D7}" dt="2022-03-16T12:32:28.001" v="1541" actId="1076"/>
          <ac:spMkLst>
            <pc:docMk/>
            <pc:sldMk cId="3564223403" sldId="281"/>
            <ac:spMk id="5" creationId="{549EDBBF-AD5C-45C3-A5AD-755DB38CB5C3}"/>
          </ac:spMkLst>
        </pc:spChg>
        <pc:spChg chg="add mod">
          <ac:chgData name="Tanya Moscoso" userId="b07f5f39235d5749" providerId="LiveId" clId="{6658DE38-E72C-4379-BA4F-973CE70A28D7}" dt="2022-03-16T12:32:33.247" v="1542" actId="1076"/>
          <ac:spMkLst>
            <pc:docMk/>
            <pc:sldMk cId="3564223403" sldId="281"/>
            <ac:spMk id="6" creationId="{46B83844-7AD7-4E3D-8A88-DEA1B4BBDAB0}"/>
          </ac:spMkLst>
        </pc:spChg>
        <pc:spChg chg="add">
          <ac:chgData name="Tanya Moscoso" userId="b07f5f39235d5749" providerId="LiveId" clId="{6658DE38-E72C-4379-BA4F-973CE70A28D7}" dt="2022-03-16T06:59:04.749" v="445" actId="26606"/>
          <ac:spMkLst>
            <pc:docMk/>
            <pc:sldMk cId="3564223403" sldId="281"/>
            <ac:spMk id="9" creationId="{32BC26D8-82FB-445E-AA49-62A77D7C1EE0}"/>
          </ac:spMkLst>
        </pc:spChg>
        <pc:spChg chg="add">
          <ac:chgData name="Tanya Moscoso" userId="b07f5f39235d5749" providerId="LiveId" clId="{6658DE38-E72C-4379-BA4F-973CE70A28D7}" dt="2022-03-16T06:59:04.749" v="445" actId="26606"/>
          <ac:spMkLst>
            <pc:docMk/>
            <pc:sldMk cId="3564223403" sldId="281"/>
            <ac:spMk id="11" creationId="{CB44330D-EA18-4254-AA95-EB49948539B8}"/>
          </ac:spMkLst>
        </pc:spChg>
        <pc:picChg chg="add del mod">
          <ac:chgData name="Tanya Moscoso" userId="b07f5f39235d5749" providerId="LiveId" clId="{6658DE38-E72C-4379-BA4F-973CE70A28D7}" dt="2022-03-16T07:10:07.791" v="502" actId="478"/>
          <ac:picMkLst>
            <pc:docMk/>
            <pc:sldMk cId="3564223403" sldId="281"/>
            <ac:picMk id="4" creationId="{84F4BD77-E15D-46CA-80EC-2B212263E40A}"/>
          </ac:picMkLst>
        </pc:picChg>
      </pc:sldChg>
      <pc:sldChg chg="addSp delSp modSp add mod ord modTransition setBg delAnim">
        <pc:chgData name="Tanya Moscoso" userId="b07f5f39235d5749" providerId="LiveId" clId="{6658DE38-E72C-4379-BA4F-973CE70A28D7}" dt="2022-03-18T21:10:28.150" v="4748" actId="14100"/>
        <pc:sldMkLst>
          <pc:docMk/>
          <pc:sldMk cId="1118957409" sldId="282"/>
        </pc:sldMkLst>
        <pc:spChg chg="add del mod ord">
          <ac:chgData name="Tanya Moscoso" userId="b07f5f39235d5749" providerId="LiveId" clId="{6658DE38-E72C-4379-BA4F-973CE70A28D7}" dt="2022-03-18T12:48:24.637" v="3786" actId="14100"/>
          <ac:spMkLst>
            <pc:docMk/>
            <pc:sldMk cId="1118957409" sldId="282"/>
            <ac:spMk id="5" creationId="{B15E719D-5778-4F6F-AA99-2CB7634A235A}"/>
          </ac:spMkLst>
        </pc:spChg>
        <pc:spChg chg="add mod">
          <ac:chgData name="Tanya Moscoso" userId="b07f5f39235d5749" providerId="LiveId" clId="{6658DE38-E72C-4379-BA4F-973CE70A28D7}" dt="2022-03-18T12:45:57.019" v="3673" actId="1076"/>
          <ac:spMkLst>
            <pc:docMk/>
            <pc:sldMk cId="1118957409" sldId="282"/>
            <ac:spMk id="6" creationId="{096D56AD-A53A-44C9-97D3-1A3B9D5182F9}"/>
          </ac:spMkLst>
        </pc:spChg>
        <pc:spChg chg="add mod">
          <ac:chgData name="Tanya Moscoso" userId="b07f5f39235d5749" providerId="LiveId" clId="{6658DE38-E72C-4379-BA4F-973CE70A28D7}" dt="2022-03-18T21:10:28.150" v="4748" actId="14100"/>
          <ac:spMkLst>
            <pc:docMk/>
            <pc:sldMk cId="1118957409" sldId="282"/>
            <ac:spMk id="7" creationId="{2053E7BB-2F72-4156-A08D-1F46A075A5F8}"/>
          </ac:spMkLst>
        </pc:spChg>
        <pc:spChg chg="add">
          <ac:chgData name="Tanya Moscoso" userId="b07f5f39235d5749" providerId="LiveId" clId="{6658DE38-E72C-4379-BA4F-973CE70A28D7}" dt="2022-03-16T07:01:31.909" v="449" actId="26606"/>
          <ac:spMkLst>
            <pc:docMk/>
            <pc:sldMk cId="1118957409" sldId="282"/>
            <ac:spMk id="9" creationId="{1500B4A4-B1F1-41EA-886A-B8A210DBCA3B}"/>
          </ac:spMkLst>
        </pc:spChg>
        <pc:spChg chg="add">
          <ac:chgData name="Tanya Moscoso" userId="b07f5f39235d5749" providerId="LiveId" clId="{6658DE38-E72C-4379-BA4F-973CE70A28D7}" dt="2022-03-16T07:01:31.909" v="449" actId="26606"/>
          <ac:spMkLst>
            <pc:docMk/>
            <pc:sldMk cId="1118957409" sldId="282"/>
            <ac:spMk id="11" creationId="{5E55A99C-0BDC-4DBE-8E40-9FA66F629FA1}"/>
          </ac:spMkLst>
        </pc:spChg>
        <pc:picChg chg="del mod">
          <ac:chgData name="Tanya Moscoso" userId="b07f5f39235d5749" providerId="LiveId" clId="{6658DE38-E72C-4379-BA4F-973CE70A28D7}" dt="2022-03-16T07:11:41.801" v="527" actId="478"/>
          <ac:picMkLst>
            <pc:docMk/>
            <pc:sldMk cId="1118957409" sldId="282"/>
            <ac:picMk id="4" creationId="{84F4BD77-E15D-46CA-80EC-2B212263E40A}"/>
          </ac:picMkLst>
        </pc:picChg>
      </pc:sldChg>
      <pc:sldChg chg="addSp delSp modSp add mod ord modTransition setBg addAnim delAnim">
        <pc:chgData name="Tanya Moscoso" userId="b07f5f39235d5749" providerId="LiveId" clId="{6658DE38-E72C-4379-BA4F-973CE70A28D7}" dt="2022-03-19T07:34:08.876" v="4817" actId="14100"/>
        <pc:sldMkLst>
          <pc:docMk/>
          <pc:sldMk cId="893020711" sldId="283"/>
        </pc:sldMkLst>
        <pc:spChg chg="add mod">
          <ac:chgData name="Tanya Moscoso" userId="b07f5f39235d5749" providerId="LiveId" clId="{6658DE38-E72C-4379-BA4F-973CE70A28D7}" dt="2022-03-18T20:49:56.235" v="4291" actId="1076"/>
          <ac:spMkLst>
            <pc:docMk/>
            <pc:sldMk cId="893020711" sldId="283"/>
            <ac:spMk id="2" creationId="{97C57D20-E275-44EB-91CB-BB85267E49C5}"/>
          </ac:spMkLst>
        </pc:spChg>
        <pc:spChg chg="add mod">
          <ac:chgData name="Tanya Moscoso" userId="b07f5f39235d5749" providerId="LiveId" clId="{6658DE38-E72C-4379-BA4F-973CE70A28D7}" dt="2022-03-19T07:31:49.322" v="4779" actId="14100"/>
          <ac:spMkLst>
            <pc:docMk/>
            <pc:sldMk cId="893020711" sldId="283"/>
            <ac:spMk id="3" creationId="{B11D5977-C00D-44A9-BB0F-4EC17F64D259}"/>
          </ac:spMkLst>
        </pc:spChg>
        <pc:spChg chg="add mod">
          <ac:chgData name="Tanya Moscoso" userId="b07f5f39235d5749" providerId="LiveId" clId="{6658DE38-E72C-4379-BA4F-973CE70A28D7}" dt="2022-03-18T20:48:55.961" v="4288" actId="14100"/>
          <ac:spMkLst>
            <pc:docMk/>
            <pc:sldMk cId="893020711" sldId="283"/>
            <ac:spMk id="4" creationId="{8716693B-DEAA-427C-B623-750626A67EE8}"/>
          </ac:spMkLst>
        </pc:spChg>
        <pc:spChg chg="add mod ord">
          <ac:chgData name="Tanya Moscoso" userId="b07f5f39235d5749" providerId="LiveId" clId="{6658DE38-E72C-4379-BA4F-973CE70A28D7}" dt="2022-03-18T12:24:17.008" v="3343" actId="1076"/>
          <ac:spMkLst>
            <pc:docMk/>
            <pc:sldMk cId="893020711" sldId="283"/>
            <ac:spMk id="5" creationId="{7FBBA63C-B582-4B4F-9186-B6AD18F45A65}"/>
          </ac:spMkLst>
        </pc:spChg>
        <pc:spChg chg="add mod">
          <ac:chgData name="Tanya Moscoso" userId="b07f5f39235d5749" providerId="LiveId" clId="{6658DE38-E72C-4379-BA4F-973CE70A28D7}" dt="2022-03-19T07:31:24.042" v="4775" actId="14100"/>
          <ac:spMkLst>
            <pc:docMk/>
            <pc:sldMk cId="893020711" sldId="283"/>
            <ac:spMk id="7" creationId="{A7B1ED96-DFB9-4A60-BC7A-3539D5B16998}"/>
          </ac:spMkLst>
        </pc:spChg>
        <pc:spChg chg="add mod ord">
          <ac:chgData name="Tanya Moscoso" userId="b07f5f39235d5749" providerId="LiveId" clId="{6658DE38-E72C-4379-BA4F-973CE70A28D7}" dt="2022-03-19T07:32:50.294" v="4790" actId="14100"/>
          <ac:spMkLst>
            <pc:docMk/>
            <pc:sldMk cId="893020711" sldId="283"/>
            <ac:spMk id="8" creationId="{1AE0ABF8-DADB-4F60-A173-E8743854C8C6}"/>
          </ac:spMkLst>
        </pc:spChg>
        <pc:spChg chg="add">
          <ac:chgData name="Tanya Moscoso" userId="b07f5f39235d5749" providerId="LiveId" clId="{6658DE38-E72C-4379-BA4F-973CE70A28D7}" dt="2022-03-16T07:01:48.434" v="451" actId="26606"/>
          <ac:spMkLst>
            <pc:docMk/>
            <pc:sldMk cId="893020711" sldId="283"/>
            <ac:spMk id="9" creationId="{2D2B266D-3625-4584-A5C3-7D3F672CFF30}"/>
          </ac:spMkLst>
        </pc:spChg>
        <pc:spChg chg="add mod">
          <ac:chgData name="Tanya Moscoso" userId="b07f5f39235d5749" providerId="LiveId" clId="{6658DE38-E72C-4379-BA4F-973CE70A28D7}" dt="2022-03-18T12:28:29.806" v="3382" actId="14100"/>
          <ac:spMkLst>
            <pc:docMk/>
            <pc:sldMk cId="893020711" sldId="283"/>
            <ac:spMk id="10" creationId="{1E961DEA-D148-4289-A808-82B9E5709F0B}"/>
          </ac:spMkLst>
        </pc:spChg>
        <pc:spChg chg="add">
          <ac:chgData name="Tanya Moscoso" userId="b07f5f39235d5749" providerId="LiveId" clId="{6658DE38-E72C-4379-BA4F-973CE70A28D7}" dt="2022-03-16T07:01:48.434" v="451" actId="26606"/>
          <ac:spMkLst>
            <pc:docMk/>
            <pc:sldMk cId="893020711" sldId="283"/>
            <ac:spMk id="11" creationId="{A5D2A5D1-BA0D-47D3-B051-DA7743C46E28}"/>
          </ac:spMkLst>
        </pc:spChg>
        <pc:spChg chg="add mod ord">
          <ac:chgData name="Tanya Moscoso" userId="b07f5f39235d5749" providerId="LiveId" clId="{6658DE38-E72C-4379-BA4F-973CE70A28D7}" dt="2022-03-19T07:32:59.564" v="4793" actId="13244"/>
          <ac:spMkLst>
            <pc:docMk/>
            <pc:sldMk cId="893020711" sldId="283"/>
            <ac:spMk id="12" creationId="{258F6701-684F-428B-99DE-B8324CCFCCB7}"/>
          </ac:spMkLst>
        </pc:spChg>
        <pc:spChg chg="add mod">
          <ac:chgData name="Tanya Moscoso" userId="b07f5f39235d5749" providerId="LiveId" clId="{6658DE38-E72C-4379-BA4F-973CE70A28D7}" dt="2022-03-19T07:34:08.876" v="4817" actId="14100"/>
          <ac:spMkLst>
            <pc:docMk/>
            <pc:sldMk cId="893020711" sldId="283"/>
            <ac:spMk id="19" creationId="{68C35916-81F1-4914-95E9-6BB6AF68056A}"/>
          </ac:spMkLst>
        </pc:spChg>
        <pc:picChg chg="add del mod">
          <ac:chgData name="Tanya Moscoso" userId="b07f5f39235d5749" providerId="LiveId" clId="{6658DE38-E72C-4379-BA4F-973CE70A28D7}" dt="2022-03-16T07:13:54.069" v="540" actId="478"/>
          <ac:picMkLst>
            <pc:docMk/>
            <pc:sldMk cId="893020711" sldId="283"/>
            <ac:picMk id="4" creationId="{84F4BD77-E15D-46CA-80EC-2B212263E40A}"/>
          </ac:picMkLst>
        </pc:picChg>
        <pc:picChg chg="add mod ord modCrop">
          <ac:chgData name="Tanya Moscoso" userId="b07f5f39235d5749" providerId="LiveId" clId="{6658DE38-E72C-4379-BA4F-973CE70A28D7}" dt="2022-03-19T07:31:44.662" v="4777" actId="1076"/>
          <ac:picMkLst>
            <pc:docMk/>
            <pc:sldMk cId="893020711" sldId="283"/>
            <ac:picMk id="13" creationId="{71EE9AA9-73A4-4AAF-A197-4944962168F9}"/>
          </ac:picMkLst>
        </pc:picChg>
        <pc:picChg chg="add mod">
          <ac:chgData name="Tanya Moscoso" userId="b07f5f39235d5749" providerId="LiveId" clId="{6658DE38-E72C-4379-BA4F-973CE70A28D7}" dt="2022-03-19T07:32:30.503" v="4785" actId="1076"/>
          <ac:picMkLst>
            <pc:docMk/>
            <pc:sldMk cId="893020711" sldId="283"/>
            <ac:picMk id="15" creationId="{B396A9C2-E4C3-4C30-9889-A49471890F72}"/>
          </ac:picMkLst>
        </pc:picChg>
        <pc:picChg chg="add mod ord modCrop">
          <ac:chgData name="Tanya Moscoso" userId="b07f5f39235d5749" providerId="LiveId" clId="{6658DE38-E72C-4379-BA4F-973CE70A28D7}" dt="2022-03-19T07:32:34.983" v="4787" actId="1076"/>
          <ac:picMkLst>
            <pc:docMk/>
            <pc:sldMk cId="893020711" sldId="283"/>
            <ac:picMk id="17" creationId="{DEC7448E-08BE-4CA6-9048-4907A76160B2}"/>
          </ac:picMkLst>
        </pc:picChg>
        <pc:picChg chg="add mod ord">
          <ac:chgData name="Tanya Moscoso" userId="b07f5f39235d5749" providerId="LiveId" clId="{6658DE38-E72C-4379-BA4F-973CE70A28D7}" dt="2022-03-19T07:31:18.721" v="4773" actId="1076"/>
          <ac:picMkLst>
            <pc:docMk/>
            <pc:sldMk cId="893020711" sldId="283"/>
            <ac:picMk id="18" creationId="{3C31B753-AAE7-44FC-9B72-01ABA8212D66}"/>
          </ac:picMkLst>
        </pc:picChg>
      </pc:sldChg>
      <pc:sldChg chg="add del">
        <pc:chgData name="Tanya Moscoso" userId="b07f5f39235d5749" providerId="LiveId" clId="{6658DE38-E72C-4379-BA4F-973CE70A28D7}" dt="2022-03-19T07:01:54.837" v="4752" actId="2696"/>
        <pc:sldMkLst>
          <pc:docMk/>
          <pc:sldMk cId="2094667855" sldId="284"/>
        </pc:sldMkLst>
      </pc:sldChg>
      <pc:sldChg chg="add del ord">
        <pc:chgData name="Tanya Moscoso" userId="b07f5f39235d5749" providerId="LiveId" clId="{6658DE38-E72C-4379-BA4F-973CE70A28D7}" dt="2022-03-19T07:01:50.229" v="4750" actId="2696"/>
        <pc:sldMkLst>
          <pc:docMk/>
          <pc:sldMk cId="284520395" sldId="285"/>
        </pc:sldMkLst>
      </pc:sldChg>
      <pc:sldChg chg="addSp delSp modSp add mod modTransition delAnim modAnim">
        <pc:chgData name="Tanya Moscoso" userId="b07f5f39235d5749" providerId="LiveId" clId="{6658DE38-E72C-4379-BA4F-973CE70A28D7}" dt="2022-03-19T07:26:30.404" v="4772" actId="20577"/>
        <pc:sldMkLst>
          <pc:docMk/>
          <pc:sldMk cId="2293367528" sldId="286"/>
        </pc:sldMkLst>
        <pc:spChg chg="add mod">
          <ac:chgData name="Tanya Moscoso" userId="b07f5f39235d5749" providerId="LiveId" clId="{6658DE38-E72C-4379-BA4F-973CE70A28D7}" dt="2022-03-18T12:48:55.540" v="3789" actId="1076"/>
          <ac:spMkLst>
            <pc:docMk/>
            <pc:sldMk cId="2293367528" sldId="286"/>
            <ac:spMk id="16" creationId="{AB932390-406B-4951-AFAC-9CECDABE0A95}"/>
          </ac:spMkLst>
        </pc:spChg>
        <pc:spChg chg="add mod ord">
          <ac:chgData name="Tanya Moscoso" userId="b07f5f39235d5749" providerId="LiveId" clId="{6658DE38-E72C-4379-BA4F-973CE70A28D7}" dt="2022-03-19T07:26:30.404" v="4772" actId="20577"/>
          <ac:spMkLst>
            <pc:docMk/>
            <pc:sldMk cId="2293367528" sldId="286"/>
            <ac:spMk id="17" creationId="{62DF6095-8D6C-43F1-A5F9-E67D1996B6C1}"/>
          </ac:spMkLst>
        </pc:spChg>
        <pc:grpChg chg="add del mod ord">
          <ac:chgData name="Tanya Moscoso" userId="b07f5f39235d5749" providerId="LiveId" clId="{6658DE38-E72C-4379-BA4F-973CE70A28D7}" dt="2022-03-16T11:00:54.068" v="916" actId="165"/>
          <ac:grpSpMkLst>
            <pc:docMk/>
            <pc:sldMk cId="2293367528" sldId="286"/>
            <ac:grpSpMk id="13" creationId="{CCA666EE-C5A5-4069-A5FB-38113249928C}"/>
          </ac:grpSpMkLst>
        </pc:grpChg>
        <pc:grpChg chg="add del mod ord">
          <ac:chgData name="Tanya Moscoso" userId="b07f5f39235d5749" providerId="LiveId" clId="{6658DE38-E72C-4379-BA4F-973CE70A28D7}" dt="2022-03-16T11:00:58.195" v="917" actId="165"/>
          <ac:grpSpMkLst>
            <pc:docMk/>
            <pc:sldMk cId="2293367528" sldId="286"/>
            <ac:grpSpMk id="14" creationId="{9371ABBA-FEC5-4A36-A418-61B788DE67AB}"/>
          </ac:grpSpMkLst>
        </pc:grpChg>
        <pc:grpChg chg="add del mod ord">
          <ac:chgData name="Tanya Moscoso" userId="b07f5f39235d5749" providerId="LiveId" clId="{6658DE38-E72C-4379-BA4F-973CE70A28D7}" dt="2022-03-16T11:01:02.051" v="918" actId="165"/>
          <ac:grpSpMkLst>
            <pc:docMk/>
            <pc:sldMk cId="2293367528" sldId="286"/>
            <ac:grpSpMk id="15" creationId="{3278BFF2-9740-485B-8921-86156306F96F}"/>
          </ac:grpSpMkLst>
        </pc:grpChg>
        <pc:picChg chg="add mod topLvl">
          <ac:chgData name="Tanya Moscoso" userId="b07f5f39235d5749" providerId="LiveId" clId="{6658DE38-E72C-4379-BA4F-973CE70A28D7}" dt="2022-03-18T12:09:25.327" v="3026" actId="1076"/>
          <ac:picMkLst>
            <pc:docMk/>
            <pc:sldMk cId="2293367528" sldId="286"/>
            <ac:picMk id="2" creationId="{120BA141-3852-4028-B413-18703157D8DC}"/>
          </ac:picMkLst>
        </pc:picChg>
        <pc:picChg chg="mod topLvl">
          <ac:chgData name="Tanya Moscoso" userId="b07f5f39235d5749" providerId="LiveId" clId="{6658DE38-E72C-4379-BA4F-973CE70A28D7}" dt="2022-03-18T12:09:25.327" v="3026" actId="1076"/>
          <ac:picMkLst>
            <pc:docMk/>
            <pc:sldMk cId="2293367528" sldId="286"/>
            <ac:picMk id="3" creationId="{C17E8A32-5F1F-41D0-A4D2-027856875B1F}"/>
          </ac:picMkLst>
        </pc:picChg>
        <pc:picChg chg="add del mod">
          <ac:chgData name="Tanya Moscoso" userId="b07f5f39235d5749" providerId="LiveId" clId="{6658DE38-E72C-4379-BA4F-973CE70A28D7}" dt="2022-03-16T10:38:21.448" v="799" actId="478"/>
          <ac:picMkLst>
            <pc:docMk/>
            <pc:sldMk cId="2293367528" sldId="286"/>
            <ac:picMk id="4" creationId="{D4B51361-3148-4F52-B6F7-444E1D7F4377}"/>
          </ac:picMkLst>
        </pc:picChg>
        <pc:picChg chg="mod topLvl">
          <ac:chgData name="Tanya Moscoso" userId="b07f5f39235d5749" providerId="LiveId" clId="{6658DE38-E72C-4379-BA4F-973CE70A28D7}" dt="2022-03-18T12:10:27.493" v="3033" actId="14100"/>
          <ac:picMkLst>
            <pc:docMk/>
            <pc:sldMk cId="2293367528" sldId="286"/>
            <ac:picMk id="5" creationId="{498D67B0-3278-480D-AD53-502DB1DCA772}"/>
          </ac:picMkLst>
        </pc:picChg>
        <pc:picChg chg="add del mod">
          <ac:chgData name="Tanya Moscoso" userId="b07f5f39235d5749" providerId="LiveId" clId="{6658DE38-E72C-4379-BA4F-973CE70A28D7}" dt="2022-03-16T09:25:11.627" v="621"/>
          <ac:picMkLst>
            <pc:docMk/>
            <pc:sldMk cId="2293367528" sldId="286"/>
            <ac:picMk id="6" creationId="{90EAC65E-2B35-4C73-A923-CC978C7C3552}"/>
          </ac:picMkLst>
        </pc:picChg>
        <pc:picChg chg="mod topLvl">
          <ac:chgData name="Tanya Moscoso" userId="b07f5f39235d5749" providerId="LiveId" clId="{6658DE38-E72C-4379-BA4F-973CE70A28D7}" dt="2022-03-18T12:10:05.861" v="3031" actId="14100"/>
          <ac:picMkLst>
            <pc:docMk/>
            <pc:sldMk cId="2293367528" sldId="286"/>
            <ac:picMk id="7" creationId="{5FC026ED-42CF-4376-9CE4-939C91BD051A}"/>
          </ac:picMkLst>
        </pc:picChg>
        <pc:picChg chg="add mod topLvl">
          <ac:chgData name="Tanya Moscoso" userId="b07f5f39235d5749" providerId="LiveId" clId="{6658DE38-E72C-4379-BA4F-973CE70A28D7}" dt="2022-03-18T12:10:27.493" v="3033" actId="14100"/>
          <ac:picMkLst>
            <pc:docMk/>
            <pc:sldMk cId="2293367528" sldId="286"/>
            <ac:picMk id="8" creationId="{2874D7D6-6EBF-4D9C-AE72-9A2FEAE5E9A7}"/>
          </ac:picMkLst>
        </pc:picChg>
        <pc:picChg chg="add del mod">
          <ac:chgData name="Tanya Moscoso" userId="b07f5f39235d5749" providerId="LiveId" clId="{6658DE38-E72C-4379-BA4F-973CE70A28D7}" dt="2022-03-16T10:44:50.545" v="806" actId="478"/>
          <ac:picMkLst>
            <pc:docMk/>
            <pc:sldMk cId="2293367528" sldId="286"/>
            <ac:picMk id="9" creationId="{783445DF-4BAE-48AA-864D-F708743FF6ED}"/>
          </ac:picMkLst>
        </pc:picChg>
        <pc:picChg chg="add mod topLvl">
          <ac:chgData name="Tanya Moscoso" userId="b07f5f39235d5749" providerId="LiveId" clId="{6658DE38-E72C-4379-BA4F-973CE70A28D7}" dt="2022-03-18T12:10:05.861" v="3031" actId="14100"/>
          <ac:picMkLst>
            <pc:docMk/>
            <pc:sldMk cId="2293367528" sldId="286"/>
            <ac:picMk id="10" creationId="{C7DB993F-6927-437B-9474-48A33273CA00}"/>
          </ac:picMkLst>
        </pc:picChg>
        <pc:picChg chg="add del mod">
          <ac:chgData name="Tanya Moscoso" userId="b07f5f39235d5749" providerId="LiveId" clId="{6658DE38-E72C-4379-BA4F-973CE70A28D7}" dt="2022-03-16T10:46:47.016" v="810" actId="478"/>
          <ac:picMkLst>
            <pc:docMk/>
            <pc:sldMk cId="2293367528" sldId="286"/>
            <ac:picMk id="11" creationId="{7ECB7959-E507-4C31-9883-63A76D0F0342}"/>
          </ac:picMkLst>
        </pc:picChg>
        <pc:picChg chg="add del mod modVis">
          <ac:chgData name="Tanya Moscoso" userId="b07f5f39235d5749" providerId="LiveId" clId="{6658DE38-E72C-4379-BA4F-973CE70A28D7}" dt="2022-03-16T11:16:36.088" v="997" actId="21"/>
          <ac:picMkLst>
            <pc:docMk/>
            <pc:sldMk cId="2293367528" sldId="286"/>
            <ac:picMk id="12" creationId="{B9C7EBAE-F4A5-41A8-BF20-05400666E31A}"/>
          </ac:picMkLst>
        </pc:picChg>
      </pc:sldChg>
      <pc:sldMasterChg chg="del delSldLayout">
        <pc:chgData name="Tanya Moscoso" userId="b07f5f39235d5749" providerId="LiveId" clId="{6658DE38-E72C-4379-BA4F-973CE70A28D7}" dt="2022-03-14T22:34:30.534" v="165" actId="2696"/>
        <pc:sldMasterMkLst>
          <pc:docMk/>
          <pc:sldMasterMk cId="227353117" sldId="2147483660"/>
        </pc:sldMasterMkLst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2701725688" sldId="2147483661"/>
          </pc:sldLayoutMkLst>
        </pc:sldLayoutChg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1183838046" sldId="2147483662"/>
          </pc:sldLayoutMkLst>
        </pc:sldLayoutChg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2364329491" sldId="2147483663"/>
          </pc:sldLayoutMkLst>
        </pc:sldLayoutChg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2141713587" sldId="2147483664"/>
          </pc:sldLayoutMkLst>
        </pc:sldLayoutChg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2476941954" sldId="2147483665"/>
          </pc:sldLayoutMkLst>
        </pc:sldLayoutChg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3552436334" sldId="2147483666"/>
          </pc:sldLayoutMkLst>
        </pc:sldLayoutChg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4155922531" sldId="2147483667"/>
          </pc:sldLayoutMkLst>
        </pc:sldLayoutChg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1583061090" sldId="2147483668"/>
          </pc:sldLayoutMkLst>
        </pc:sldLayoutChg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2319242941" sldId="2147483669"/>
          </pc:sldLayoutMkLst>
        </pc:sldLayoutChg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438190637" sldId="2147483670"/>
          </pc:sldLayoutMkLst>
        </pc:sldLayoutChg>
        <pc:sldLayoutChg chg="del">
          <pc:chgData name="Tanya Moscoso" userId="b07f5f39235d5749" providerId="LiveId" clId="{6658DE38-E72C-4379-BA4F-973CE70A28D7}" dt="2022-03-14T22:34:30.534" v="165" actId="2696"/>
          <pc:sldLayoutMkLst>
            <pc:docMk/>
            <pc:sldMasterMk cId="227353117" sldId="2147483660"/>
            <pc:sldLayoutMk cId="1272586329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46:21.326"/>
    </inkml:context>
    <inkml:brush xml:id="br0">
      <inkml:brushProperty name="width" value="0.35" units="cm"/>
      <inkml:brushProperty name="height" value="0.35" units="cm"/>
      <inkml:brushProperty name="color" value="#36A692"/>
    </inkml:brush>
  </inkml:definitions>
  <inkml:trace contextRef="#ctx0" brushRef="#br0">0 0 24575,'1'1'0,"1"0"0,0 0 0,-1 1 0,0-1 0,0 1 0,1-1 0,-1 0 0,0 1 0,1 2 0,0-2 0,37 50 0,-20-30 0,18 32 0,23 37 0,17 32 0,-18-29 0,-34-56 0,28 55 0,5 17 0,0 0 0,-32-61 0,42 63 0,-31-62 0,-24-34 0,-1 0 0,20 36 0,42 88 0,-53-102 0,-15-27 0,18 21 0,-18-25 0,-1 0 0,0 0 0,0 0 0,0 2 0,-1-2 0,6 16 0,-8-17 0,0-1 0,1 1 0,0-2 0,0 2 0,7 7 0,-7-9 0,0 1 0,0 0 0,0-1 0,0 1 0,-1 1 0,2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46:21.327"/>
    </inkml:context>
    <inkml:brush xml:id="br0">
      <inkml:brushProperty name="width" value="0.35" units="cm"/>
      <inkml:brushProperty name="height" value="0.35" units="cm"/>
      <inkml:brushProperty name="color" value="#3986BC"/>
    </inkml:brush>
  </inkml:definitions>
  <inkml:trace contextRef="#ctx0" brushRef="#br0">1 1 24575,'0'1'0,"1"1"0,-1 0 0,0-1 0,1 1 0,-1 0 0,1 0 0,0-1 0,0 0 0,-1 1 0,1 0 0,1-1 0,-2 0 0,2 1 0,-1-1 0,2 1 0,23 21 0,-15-15 0,97 92 0,-87-79 0,-4-1 0,1 0 0,-3 2 0,23 38 0,19 26 0,42 30 0,-22-27 0,98 155 0,-140-191 0,4 0 0,-22-31 0,-2 0 0,18 32 0,-23-34 0,80 150 0,-80-154 0,2 3 0,1 0 0,0 0 0,25 27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46:21.328"/>
    </inkml:context>
    <inkml:brush xml:id="br0">
      <inkml:brushProperty name="width" value="0.35" units="cm"/>
      <inkml:brushProperty name="height" value="0.35" units="cm"/>
      <inkml:brushProperty name="color" value="#F3DD70"/>
    </inkml:brush>
  </inkml:definitions>
  <inkml:trace contextRef="#ctx0" brushRef="#br0">1 2363 24575,'14'2'0,"1"6"0,0 0 0,0 0 0,0 2 0,-1 0 0,19 17 0,-18-15 0,122 107 0,-7-6 0,-94-84 0,69 41 0,-51-41 0,3-2 0,-1-4 0,80 25 0,-40-23 0,128 17 0,-126-29 0,1-6 0,0-4 0,0-3 0,0-6 0,-1-3 0,0-4 0,120-34 0,-150 27 0,0-3 0,-1-4 0,95-52 0,-90 36 0,-1-2 0,110-94 0,-107 71 0,-3-2 0,-3-4 0,-3-3 0,-4-2 0,96-164 0,-122 176 0,-3-1 0,-2-2 0,-4-1 0,-3-1 0,-3-1 0,-4-1 0,10-94 0,-19 79 0,-3-1 0,-5 0 0,-3 1 0,-4-1 0,-35-154 0,31 197 0,-1 1 0,-3-1 0,-2 2 0,-2 1 0,-2 0 0,-1 2 0,-2 0 0,-48-59 0,60 86 0,0 1 0,0-1 0,-2 2 0,1 0 0,-2 1 0,-28-17 0,27 19-1365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52B4-765A-4C97-9FE1-3C819DC0B55B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C6642-0E9D-46DB-AB17-6F46AD38CFF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3733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A2D109-24B5-4016-ACA7-0F208A44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AC0DD1C-BB6D-4648-A69F-97B0D819F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7F60AC-D47D-44C4-BA00-4CEA374A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3CF6FFE-62F2-4D9D-BA61-80A5A4D8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89C984F-3A8E-4479-A92B-1798FAA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389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2AD25E-B5EC-46DC-8C83-C5885090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98B8F96-2171-4D87-8FBC-77701C64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8C4FF04-CF75-4AEA-927A-AED43161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C42B960-7923-496C-BB38-D24CB334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E7E153A-96EB-4DC2-B090-9AFE040F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077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FE8D38A-FD1E-4C12-9E43-4B8467F71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60D86D8-A14D-4AB3-8C03-BFC5734AC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FE50E3-4035-46F9-A89D-288BC520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CC10965-EBC8-44AE-9991-D96C48C1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D9587B4-AA3E-4951-9CBD-C0B8571B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8448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9B405B-132F-45EE-BDFF-A93B3DC5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E6A864F-5D15-4E82-A1EC-3D3C5D4A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630C445-F644-421B-8734-6C32670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1D19CD-3998-4CD7-87F3-52061000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686BD8F-8C19-4E75-BA80-1E194FAF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808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93F594-781B-4415-A116-C4043995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64C2C53-6BC7-4038-860B-1173753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A3D9A52-E09E-4E57-AAD2-04A96DB9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4958A91-BDED-4BBA-9E5E-3FF6B73E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EA3D95-D312-4D8B-8BB2-8065036D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46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92BEC5-B8D4-4C94-953F-227F3D0C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060FA3C-4426-4128-8AE6-23B247BB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11A89EA-3DF1-477C-83EE-1FD6B629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C6969C5-9FFD-4AD9-BCB3-6AECA3D0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A490578-71A4-4DAD-A657-53A812AB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FE29144-12BF-4278-A8D6-D6373924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3230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CD3EB2-1903-4922-859A-A246096A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4812A0F-A11B-4989-87B3-3F07931D1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1BCD669-9AEE-4BB1-AAB6-D86FA43F9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B5BBA86C-E5FB-4BE1-89A2-26B9DF943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234C37C-B372-483B-8EB7-13D380C1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5774F53-5824-436B-8346-6F991EA4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9F540E12-78A1-48E6-94FC-D6FD3DCC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89D0AF4-00F0-451B-8BB8-FB526247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246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A08D4E-5571-4DBD-8288-42E4DC14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F4FEC5B-27F5-45F1-A517-7A7ADE78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27EA6EB-8C58-4797-9757-FDC52C42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6FD51F50-E94E-482A-B469-6A88C44C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3510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28466858-10DC-4A04-B0DC-162C9B87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7088AC3-CA11-4FBB-88A4-B5678C31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1FA77B8-EB83-4D78-BBDF-84B2ECF0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252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A101C9-3A35-4B34-A222-819E6E3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0BEB3B9-1ECF-4ED4-838B-30AB8867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F78CB42-66AC-4028-B7A5-675B84FCB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417D5F9-01B1-4B0A-B4AB-D9053E60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AE686FE-546D-47D2-9B04-2C81D960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D858CCE-8E6D-4FB5-AC6D-2D780A9C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4629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4C7EF0-B4E6-4EDD-9177-26C4D3CE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4DF3F18C-C40A-43E0-A98C-EB2C179F3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0C2A767-B692-48D2-8725-61218730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21C0E03-AF24-44FE-9FDA-17CDCBA9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E088AF7-EB94-4AC9-96A7-975B9DD7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1CB5135-0F28-4F91-ACED-7AAD09D9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5815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F883FEFA-C65B-4E2D-B4B9-85C9684A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AE441F7-C292-4842-B05F-EA90DFAE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5B56007-CCCF-4628-94F1-5F108D82D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AC5B-B6FD-412A-8B98-567707CA4ECF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1C9EB36-B7DB-400F-9975-43DD0A950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1306649-D4BC-411D-8BD3-CC711C54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572A-A128-46A5-9997-90C290E61E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5335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9.mp4"/><Relationship Id="rId7" Type="http://schemas.openxmlformats.org/officeDocument/2006/relationships/customXml" Target="../ink/ink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6" Type="http://schemas.microsoft.com/office/2007/relationships/hdphoto" Target="../media/hdphoto1.wdp"/><Relationship Id="rId11" Type="http://schemas.openxmlformats.org/officeDocument/2006/relationships/customXml" Target="../ink/ink3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36073D89-6507-4906-BADE-383103920100}"/>
              </a:ext>
            </a:extLst>
          </p:cNvPr>
          <p:cNvSpPr/>
          <p:nvPr/>
        </p:nvSpPr>
        <p:spPr>
          <a:xfrm>
            <a:off x="665027" y="998897"/>
            <a:ext cx="10861946" cy="5513199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042724782">
                  <a:custGeom>
                    <a:avLst/>
                    <a:gdLst>
                      <a:gd name="connsiteX0" fmla="*/ 0 w 11277600"/>
                      <a:gd name="connsiteY0" fmla="*/ 0 h 5526024"/>
                      <a:gd name="connsiteX1" fmla="*/ 550612 w 11277600"/>
                      <a:gd name="connsiteY1" fmla="*/ 0 h 5526024"/>
                      <a:gd name="connsiteX2" fmla="*/ 875672 w 11277600"/>
                      <a:gd name="connsiteY2" fmla="*/ 0 h 5526024"/>
                      <a:gd name="connsiteX3" fmla="*/ 1539061 w 11277600"/>
                      <a:gd name="connsiteY3" fmla="*/ 0 h 5526024"/>
                      <a:gd name="connsiteX4" fmla="*/ 1864121 w 11277600"/>
                      <a:gd name="connsiteY4" fmla="*/ 0 h 5526024"/>
                      <a:gd name="connsiteX5" fmla="*/ 2301957 w 11277600"/>
                      <a:gd name="connsiteY5" fmla="*/ 0 h 5526024"/>
                      <a:gd name="connsiteX6" fmla="*/ 2739793 w 11277600"/>
                      <a:gd name="connsiteY6" fmla="*/ 0 h 5526024"/>
                      <a:gd name="connsiteX7" fmla="*/ 3515958 w 11277600"/>
                      <a:gd name="connsiteY7" fmla="*/ 0 h 5526024"/>
                      <a:gd name="connsiteX8" fmla="*/ 4179346 w 11277600"/>
                      <a:gd name="connsiteY8" fmla="*/ 0 h 5526024"/>
                      <a:gd name="connsiteX9" fmla="*/ 4504406 w 11277600"/>
                      <a:gd name="connsiteY9" fmla="*/ 0 h 5526024"/>
                      <a:gd name="connsiteX10" fmla="*/ 5393346 w 11277600"/>
                      <a:gd name="connsiteY10" fmla="*/ 0 h 5526024"/>
                      <a:gd name="connsiteX11" fmla="*/ 5943959 w 11277600"/>
                      <a:gd name="connsiteY11" fmla="*/ 0 h 5526024"/>
                      <a:gd name="connsiteX12" fmla="*/ 6720123 w 11277600"/>
                      <a:gd name="connsiteY12" fmla="*/ 0 h 5526024"/>
                      <a:gd name="connsiteX13" fmla="*/ 7045183 w 11277600"/>
                      <a:gd name="connsiteY13" fmla="*/ 0 h 5526024"/>
                      <a:gd name="connsiteX14" fmla="*/ 7595795 w 11277600"/>
                      <a:gd name="connsiteY14" fmla="*/ 0 h 5526024"/>
                      <a:gd name="connsiteX15" fmla="*/ 8371960 w 11277600"/>
                      <a:gd name="connsiteY15" fmla="*/ 0 h 5526024"/>
                      <a:gd name="connsiteX16" fmla="*/ 9035348 w 11277600"/>
                      <a:gd name="connsiteY16" fmla="*/ 0 h 5526024"/>
                      <a:gd name="connsiteX17" fmla="*/ 9811512 w 11277600"/>
                      <a:gd name="connsiteY17" fmla="*/ 0 h 5526024"/>
                      <a:gd name="connsiteX18" fmla="*/ 10249348 w 11277600"/>
                      <a:gd name="connsiteY18" fmla="*/ 0 h 5526024"/>
                      <a:gd name="connsiteX19" fmla="*/ 11277600 w 11277600"/>
                      <a:gd name="connsiteY19" fmla="*/ 0 h 5526024"/>
                      <a:gd name="connsiteX20" fmla="*/ 11277600 w 11277600"/>
                      <a:gd name="connsiteY20" fmla="*/ 746013 h 5526024"/>
                      <a:gd name="connsiteX21" fmla="*/ 11277600 w 11277600"/>
                      <a:gd name="connsiteY21" fmla="*/ 1492026 h 5526024"/>
                      <a:gd name="connsiteX22" fmla="*/ 11277600 w 11277600"/>
                      <a:gd name="connsiteY22" fmla="*/ 2182779 h 5526024"/>
                      <a:gd name="connsiteX23" fmla="*/ 11277600 w 11277600"/>
                      <a:gd name="connsiteY23" fmla="*/ 2818272 h 5526024"/>
                      <a:gd name="connsiteX24" fmla="*/ 11277600 w 11277600"/>
                      <a:gd name="connsiteY24" fmla="*/ 3453765 h 5526024"/>
                      <a:gd name="connsiteX25" fmla="*/ 11277600 w 11277600"/>
                      <a:gd name="connsiteY25" fmla="*/ 4033998 h 5526024"/>
                      <a:gd name="connsiteX26" fmla="*/ 11277600 w 11277600"/>
                      <a:gd name="connsiteY26" fmla="*/ 4780011 h 5526024"/>
                      <a:gd name="connsiteX27" fmla="*/ 11277600 w 11277600"/>
                      <a:gd name="connsiteY27" fmla="*/ 5526024 h 5526024"/>
                      <a:gd name="connsiteX28" fmla="*/ 10726988 w 11277600"/>
                      <a:gd name="connsiteY28" fmla="*/ 5526024 h 5526024"/>
                      <a:gd name="connsiteX29" fmla="*/ 9950824 w 11277600"/>
                      <a:gd name="connsiteY29" fmla="*/ 5526024 h 5526024"/>
                      <a:gd name="connsiteX30" fmla="*/ 9512987 w 11277600"/>
                      <a:gd name="connsiteY30" fmla="*/ 5526024 h 5526024"/>
                      <a:gd name="connsiteX31" fmla="*/ 8624047 w 11277600"/>
                      <a:gd name="connsiteY31" fmla="*/ 5526024 h 5526024"/>
                      <a:gd name="connsiteX32" fmla="*/ 8073435 w 11277600"/>
                      <a:gd name="connsiteY32" fmla="*/ 5526024 h 5526024"/>
                      <a:gd name="connsiteX33" fmla="*/ 7297271 w 11277600"/>
                      <a:gd name="connsiteY33" fmla="*/ 5526024 h 5526024"/>
                      <a:gd name="connsiteX34" fmla="*/ 6972210 w 11277600"/>
                      <a:gd name="connsiteY34" fmla="*/ 5526024 h 5526024"/>
                      <a:gd name="connsiteX35" fmla="*/ 6647150 w 11277600"/>
                      <a:gd name="connsiteY35" fmla="*/ 5526024 h 5526024"/>
                      <a:gd name="connsiteX36" fmla="*/ 5870986 w 11277600"/>
                      <a:gd name="connsiteY36" fmla="*/ 5526024 h 5526024"/>
                      <a:gd name="connsiteX37" fmla="*/ 5094822 w 11277600"/>
                      <a:gd name="connsiteY37" fmla="*/ 5526024 h 5526024"/>
                      <a:gd name="connsiteX38" fmla="*/ 4769761 w 11277600"/>
                      <a:gd name="connsiteY38" fmla="*/ 5526024 h 5526024"/>
                      <a:gd name="connsiteX39" fmla="*/ 4331925 w 11277600"/>
                      <a:gd name="connsiteY39" fmla="*/ 5526024 h 5526024"/>
                      <a:gd name="connsiteX40" fmla="*/ 3668537 w 11277600"/>
                      <a:gd name="connsiteY40" fmla="*/ 5526024 h 5526024"/>
                      <a:gd name="connsiteX41" fmla="*/ 3117925 w 11277600"/>
                      <a:gd name="connsiteY41" fmla="*/ 5526024 h 5526024"/>
                      <a:gd name="connsiteX42" fmla="*/ 2792864 w 11277600"/>
                      <a:gd name="connsiteY42" fmla="*/ 5526024 h 5526024"/>
                      <a:gd name="connsiteX43" fmla="*/ 2129476 w 11277600"/>
                      <a:gd name="connsiteY43" fmla="*/ 5526024 h 5526024"/>
                      <a:gd name="connsiteX44" fmla="*/ 1804416 w 11277600"/>
                      <a:gd name="connsiteY44" fmla="*/ 5526024 h 5526024"/>
                      <a:gd name="connsiteX45" fmla="*/ 915476 w 11277600"/>
                      <a:gd name="connsiteY45" fmla="*/ 5526024 h 5526024"/>
                      <a:gd name="connsiteX46" fmla="*/ 0 w 11277600"/>
                      <a:gd name="connsiteY46" fmla="*/ 5526024 h 5526024"/>
                      <a:gd name="connsiteX47" fmla="*/ 0 w 11277600"/>
                      <a:gd name="connsiteY47" fmla="*/ 4890531 h 5526024"/>
                      <a:gd name="connsiteX48" fmla="*/ 0 w 11277600"/>
                      <a:gd name="connsiteY48" fmla="*/ 4089258 h 5526024"/>
                      <a:gd name="connsiteX49" fmla="*/ 0 w 11277600"/>
                      <a:gd name="connsiteY49" fmla="*/ 3398505 h 5526024"/>
                      <a:gd name="connsiteX50" fmla="*/ 0 w 11277600"/>
                      <a:gd name="connsiteY50" fmla="*/ 2652492 h 5526024"/>
                      <a:gd name="connsiteX51" fmla="*/ 0 w 11277600"/>
                      <a:gd name="connsiteY51" fmla="*/ 2127519 h 5526024"/>
                      <a:gd name="connsiteX52" fmla="*/ 0 w 11277600"/>
                      <a:gd name="connsiteY52" fmla="*/ 1436766 h 5526024"/>
                      <a:gd name="connsiteX53" fmla="*/ 0 w 11277600"/>
                      <a:gd name="connsiteY53" fmla="*/ 856534 h 5526024"/>
                      <a:gd name="connsiteX54" fmla="*/ 0 w 11277600"/>
                      <a:gd name="connsiteY54" fmla="*/ 0 h 5526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1277600" h="5526024" fill="none" extrusionOk="0">
                        <a:moveTo>
                          <a:pt x="0" y="0"/>
                        </a:moveTo>
                        <a:cubicBezTo>
                          <a:pt x="201635" y="10928"/>
                          <a:pt x="296531" y="-25381"/>
                          <a:pt x="550612" y="0"/>
                        </a:cubicBezTo>
                        <a:cubicBezTo>
                          <a:pt x="804693" y="25381"/>
                          <a:pt x="743517" y="13934"/>
                          <a:pt x="875672" y="0"/>
                        </a:cubicBezTo>
                        <a:cubicBezTo>
                          <a:pt x="1007827" y="-13934"/>
                          <a:pt x="1375438" y="14246"/>
                          <a:pt x="1539061" y="0"/>
                        </a:cubicBezTo>
                        <a:cubicBezTo>
                          <a:pt x="1702684" y="-14246"/>
                          <a:pt x="1798588" y="3525"/>
                          <a:pt x="1864121" y="0"/>
                        </a:cubicBezTo>
                        <a:cubicBezTo>
                          <a:pt x="1929654" y="-3525"/>
                          <a:pt x="2109176" y="-3679"/>
                          <a:pt x="2301957" y="0"/>
                        </a:cubicBezTo>
                        <a:cubicBezTo>
                          <a:pt x="2494738" y="3679"/>
                          <a:pt x="2559073" y="-15425"/>
                          <a:pt x="2739793" y="0"/>
                        </a:cubicBezTo>
                        <a:cubicBezTo>
                          <a:pt x="2920513" y="15425"/>
                          <a:pt x="3230373" y="-29434"/>
                          <a:pt x="3515958" y="0"/>
                        </a:cubicBezTo>
                        <a:cubicBezTo>
                          <a:pt x="3801543" y="29434"/>
                          <a:pt x="3904476" y="-2647"/>
                          <a:pt x="4179346" y="0"/>
                        </a:cubicBezTo>
                        <a:cubicBezTo>
                          <a:pt x="4454216" y="2647"/>
                          <a:pt x="4408437" y="9647"/>
                          <a:pt x="4504406" y="0"/>
                        </a:cubicBezTo>
                        <a:cubicBezTo>
                          <a:pt x="4600375" y="-9647"/>
                          <a:pt x="5168076" y="1346"/>
                          <a:pt x="5393346" y="0"/>
                        </a:cubicBezTo>
                        <a:cubicBezTo>
                          <a:pt x="5618616" y="-1346"/>
                          <a:pt x="5723279" y="26840"/>
                          <a:pt x="5943959" y="0"/>
                        </a:cubicBezTo>
                        <a:cubicBezTo>
                          <a:pt x="6164639" y="-26840"/>
                          <a:pt x="6423192" y="-20432"/>
                          <a:pt x="6720123" y="0"/>
                        </a:cubicBezTo>
                        <a:cubicBezTo>
                          <a:pt x="7017054" y="20432"/>
                          <a:pt x="6959538" y="5960"/>
                          <a:pt x="7045183" y="0"/>
                        </a:cubicBezTo>
                        <a:cubicBezTo>
                          <a:pt x="7130828" y="-5960"/>
                          <a:pt x="7412231" y="19907"/>
                          <a:pt x="7595795" y="0"/>
                        </a:cubicBezTo>
                        <a:cubicBezTo>
                          <a:pt x="7779359" y="-19907"/>
                          <a:pt x="8192540" y="31049"/>
                          <a:pt x="8371960" y="0"/>
                        </a:cubicBezTo>
                        <a:cubicBezTo>
                          <a:pt x="8551381" y="-31049"/>
                          <a:pt x="8763400" y="-21227"/>
                          <a:pt x="9035348" y="0"/>
                        </a:cubicBezTo>
                        <a:cubicBezTo>
                          <a:pt x="9307296" y="21227"/>
                          <a:pt x="9469148" y="-25621"/>
                          <a:pt x="9811512" y="0"/>
                        </a:cubicBezTo>
                        <a:cubicBezTo>
                          <a:pt x="10153876" y="25621"/>
                          <a:pt x="10103699" y="891"/>
                          <a:pt x="10249348" y="0"/>
                        </a:cubicBezTo>
                        <a:cubicBezTo>
                          <a:pt x="10394997" y="-891"/>
                          <a:pt x="11043507" y="7367"/>
                          <a:pt x="11277600" y="0"/>
                        </a:cubicBezTo>
                        <a:cubicBezTo>
                          <a:pt x="11302620" y="248860"/>
                          <a:pt x="11289689" y="445982"/>
                          <a:pt x="11277600" y="746013"/>
                        </a:cubicBezTo>
                        <a:cubicBezTo>
                          <a:pt x="11265511" y="1046044"/>
                          <a:pt x="11311117" y="1125626"/>
                          <a:pt x="11277600" y="1492026"/>
                        </a:cubicBezTo>
                        <a:cubicBezTo>
                          <a:pt x="11244083" y="1858426"/>
                          <a:pt x="11292414" y="1934534"/>
                          <a:pt x="11277600" y="2182779"/>
                        </a:cubicBezTo>
                        <a:cubicBezTo>
                          <a:pt x="11262786" y="2431024"/>
                          <a:pt x="11298702" y="2560949"/>
                          <a:pt x="11277600" y="2818272"/>
                        </a:cubicBezTo>
                        <a:cubicBezTo>
                          <a:pt x="11256498" y="3075595"/>
                          <a:pt x="11252300" y="3210620"/>
                          <a:pt x="11277600" y="3453765"/>
                        </a:cubicBezTo>
                        <a:cubicBezTo>
                          <a:pt x="11302900" y="3696910"/>
                          <a:pt x="11305726" y="3832901"/>
                          <a:pt x="11277600" y="4033998"/>
                        </a:cubicBezTo>
                        <a:cubicBezTo>
                          <a:pt x="11249474" y="4235095"/>
                          <a:pt x="11281496" y="4422271"/>
                          <a:pt x="11277600" y="4780011"/>
                        </a:cubicBezTo>
                        <a:cubicBezTo>
                          <a:pt x="11273704" y="5137751"/>
                          <a:pt x="11292011" y="5349611"/>
                          <a:pt x="11277600" y="5526024"/>
                        </a:cubicBezTo>
                        <a:cubicBezTo>
                          <a:pt x="11051283" y="5516376"/>
                          <a:pt x="10879896" y="5524417"/>
                          <a:pt x="10726988" y="5526024"/>
                        </a:cubicBezTo>
                        <a:cubicBezTo>
                          <a:pt x="10574080" y="5527631"/>
                          <a:pt x="10292894" y="5488478"/>
                          <a:pt x="9950824" y="5526024"/>
                        </a:cubicBezTo>
                        <a:cubicBezTo>
                          <a:pt x="9608754" y="5563570"/>
                          <a:pt x="9603807" y="5535177"/>
                          <a:pt x="9512987" y="5526024"/>
                        </a:cubicBezTo>
                        <a:cubicBezTo>
                          <a:pt x="9422167" y="5516871"/>
                          <a:pt x="8917251" y="5501048"/>
                          <a:pt x="8624047" y="5526024"/>
                        </a:cubicBezTo>
                        <a:cubicBezTo>
                          <a:pt x="8330843" y="5551000"/>
                          <a:pt x="8250696" y="5510458"/>
                          <a:pt x="8073435" y="5526024"/>
                        </a:cubicBezTo>
                        <a:cubicBezTo>
                          <a:pt x="7896174" y="5541590"/>
                          <a:pt x="7628631" y="5492356"/>
                          <a:pt x="7297271" y="5526024"/>
                        </a:cubicBezTo>
                        <a:cubicBezTo>
                          <a:pt x="6965911" y="5559692"/>
                          <a:pt x="7048856" y="5540751"/>
                          <a:pt x="6972210" y="5526024"/>
                        </a:cubicBezTo>
                        <a:cubicBezTo>
                          <a:pt x="6895564" y="5511297"/>
                          <a:pt x="6806177" y="5531246"/>
                          <a:pt x="6647150" y="5526024"/>
                        </a:cubicBezTo>
                        <a:cubicBezTo>
                          <a:pt x="6488123" y="5520802"/>
                          <a:pt x="6192071" y="5548073"/>
                          <a:pt x="5870986" y="5526024"/>
                        </a:cubicBezTo>
                        <a:cubicBezTo>
                          <a:pt x="5549901" y="5503975"/>
                          <a:pt x="5331372" y="5533162"/>
                          <a:pt x="5094822" y="5526024"/>
                        </a:cubicBezTo>
                        <a:cubicBezTo>
                          <a:pt x="4858272" y="5518886"/>
                          <a:pt x="4913959" y="5528859"/>
                          <a:pt x="4769761" y="5526024"/>
                        </a:cubicBezTo>
                        <a:cubicBezTo>
                          <a:pt x="4625563" y="5523189"/>
                          <a:pt x="4496575" y="5512141"/>
                          <a:pt x="4331925" y="5526024"/>
                        </a:cubicBezTo>
                        <a:cubicBezTo>
                          <a:pt x="4167275" y="5539907"/>
                          <a:pt x="3877896" y="5515364"/>
                          <a:pt x="3668537" y="5526024"/>
                        </a:cubicBezTo>
                        <a:cubicBezTo>
                          <a:pt x="3459178" y="5536684"/>
                          <a:pt x="3362711" y="5523779"/>
                          <a:pt x="3117925" y="5526024"/>
                        </a:cubicBezTo>
                        <a:cubicBezTo>
                          <a:pt x="2873139" y="5528269"/>
                          <a:pt x="2904187" y="5541634"/>
                          <a:pt x="2792864" y="5526024"/>
                        </a:cubicBezTo>
                        <a:cubicBezTo>
                          <a:pt x="2681541" y="5510414"/>
                          <a:pt x="2352787" y="5558042"/>
                          <a:pt x="2129476" y="5526024"/>
                        </a:cubicBezTo>
                        <a:cubicBezTo>
                          <a:pt x="1906165" y="5494006"/>
                          <a:pt x="1966033" y="5525872"/>
                          <a:pt x="1804416" y="5526024"/>
                        </a:cubicBezTo>
                        <a:cubicBezTo>
                          <a:pt x="1642799" y="5526176"/>
                          <a:pt x="1284547" y="5548634"/>
                          <a:pt x="915476" y="5526024"/>
                        </a:cubicBezTo>
                        <a:cubicBezTo>
                          <a:pt x="546405" y="5503414"/>
                          <a:pt x="423889" y="5514413"/>
                          <a:pt x="0" y="5526024"/>
                        </a:cubicBezTo>
                        <a:cubicBezTo>
                          <a:pt x="25180" y="5253114"/>
                          <a:pt x="11801" y="5079250"/>
                          <a:pt x="0" y="4890531"/>
                        </a:cubicBezTo>
                        <a:cubicBezTo>
                          <a:pt x="-11801" y="4701812"/>
                          <a:pt x="-29265" y="4306939"/>
                          <a:pt x="0" y="4089258"/>
                        </a:cubicBezTo>
                        <a:cubicBezTo>
                          <a:pt x="29265" y="3871577"/>
                          <a:pt x="-4753" y="3668137"/>
                          <a:pt x="0" y="3398505"/>
                        </a:cubicBezTo>
                        <a:cubicBezTo>
                          <a:pt x="4753" y="3128873"/>
                          <a:pt x="15842" y="3010816"/>
                          <a:pt x="0" y="2652492"/>
                        </a:cubicBezTo>
                        <a:cubicBezTo>
                          <a:pt x="-15842" y="2294168"/>
                          <a:pt x="19829" y="2296902"/>
                          <a:pt x="0" y="2127519"/>
                        </a:cubicBezTo>
                        <a:cubicBezTo>
                          <a:pt x="-19829" y="1958136"/>
                          <a:pt x="21834" y="1689403"/>
                          <a:pt x="0" y="1436766"/>
                        </a:cubicBezTo>
                        <a:cubicBezTo>
                          <a:pt x="-21834" y="1184129"/>
                          <a:pt x="-9350" y="1068471"/>
                          <a:pt x="0" y="856534"/>
                        </a:cubicBezTo>
                        <a:cubicBezTo>
                          <a:pt x="9350" y="644597"/>
                          <a:pt x="-5362" y="253499"/>
                          <a:pt x="0" y="0"/>
                        </a:cubicBezTo>
                        <a:close/>
                      </a:path>
                      <a:path w="11277600" h="5526024" stroke="0" extrusionOk="0">
                        <a:moveTo>
                          <a:pt x="0" y="0"/>
                        </a:moveTo>
                        <a:cubicBezTo>
                          <a:pt x="167222" y="-18497"/>
                          <a:pt x="264124" y="20578"/>
                          <a:pt x="437836" y="0"/>
                        </a:cubicBezTo>
                        <a:cubicBezTo>
                          <a:pt x="611548" y="-20578"/>
                          <a:pt x="807094" y="23339"/>
                          <a:pt x="988448" y="0"/>
                        </a:cubicBezTo>
                        <a:cubicBezTo>
                          <a:pt x="1169802" y="-23339"/>
                          <a:pt x="1411315" y="-16758"/>
                          <a:pt x="1764613" y="0"/>
                        </a:cubicBezTo>
                        <a:cubicBezTo>
                          <a:pt x="2117911" y="16758"/>
                          <a:pt x="2325135" y="31685"/>
                          <a:pt x="2653553" y="0"/>
                        </a:cubicBezTo>
                        <a:cubicBezTo>
                          <a:pt x="2981971" y="-31685"/>
                          <a:pt x="3151575" y="13723"/>
                          <a:pt x="3542493" y="0"/>
                        </a:cubicBezTo>
                        <a:cubicBezTo>
                          <a:pt x="3933411" y="-13723"/>
                          <a:pt x="3825521" y="-4943"/>
                          <a:pt x="4093105" y="0"/>
                        </a:cubicBezTo>
                        <a:cubicBezTo>
                          <a:pt x="4360689" y="4943"/>
                          <a:pt x="4661275" y="-25473"/>
                          <a:pt x="4869270" y="0"/>
                        </a:cubicBezTo>
                        <a:cubicBezTo>
                          <a:pt x="5077265" y="25473"/>
                          <a:pt x="5239519" y="14351"/>
                          <a:pt x="5419882" y="0"/>
                        </a:cubicBezTo>
                        <a:cubicBezTo>
                          <a:pt x="5600245" y="-14351"/>
                          <a:pt x="5814184" y="-10897"/>
                          <a:pt x="6083270" y="0"/>
                        </a:cubicBezTo>
                        <a:cubicBezTo>
                          <a:pt x="6352356" y="10897"/>
                          <a:pt x="6402702" y="13160"/>
                          <a:pt x="6633882" y="0"/>
                        </a:cubicBezTo>
                        <a:cubicBezTo>
                          <a:pt x="6865062" y="-13160"/>
                          <a:pt x="6950301" y="7255"/>
                          <a:pt x="7071719" y="0"/>
                        </a:cubicBezTo>
                        <a:cubicBezTo>
                          <a:pt x="7193137" y="-7255"/>
                          <a:pt x="7541071" y="-25373"/>
                          <a:pt x="7960659" y="0"/>
                        </a:cubicBezTo>
                        <a:cubicBezTo>
                          <a:pt x="8380247" y="25373"/>
                          <a:pt x="8401957" y="11500"/>
                          <a:pt x="8736823" y="0"/>
                        </a:cubicBezTo>
                        <a:cubicBezTo>
                          <a:pt x="9071689" y="-11500"/>
                          <a:pt x="8900322" y="9418"/>
                          <a:pt x="9061883" y="0"/>
                        </a:cubicBezTo>
                        <a:cubicBezTo>
                          <a:pt x="9223444" y="-9418"/>
                          <a:pt x="9391154" y="-25644"/>
                          <a:pt x="9612496" y="0"/>
                        </a:cubicBezTo>
                        <a:cubicBezTo>
                          <a:pt x="9833838" y="25644"/>
                          <a:pt x="10033941" y="-17595"/>
                          <a:pt x="10388660" y="0"/>
                        </a:cubicBezTo>
                        <a:cubicBezTo>
                          <a:pt x="10743379" y="17595"/>
                          <a:pt x="10841037" y="-34115"/>
                          <a:pt x="11277600" y="0"/>
                        </a:cubicBezTo>
                        <a:cubicBezTo>
                          <a:pt x="11288238" y="396640"/>
                          <a:pt x="11286958" y="582169"/>
                          <a:pt x="11277600" y="801273"/>
                        </a:cubicBezTo>
                        <a:cubicBezTo>
                          <a:pt x="11268242" y="1020377"/>
                          <a:pt x="11291839" y="1119291"/>
                          <a:pt x="11277600" y="1381506"/>
                        </a:cubicBezTo>
                        <a:cubicBezTo>
                          <a:pt x="11263361" y="1643721"/>
                          <a:pt x="11246537" y="1850592"/>
                          <a:pt x="11277600" y="2127519"/>
                        </a:cubicBezTo>
                        <a:cubicBezTo>
                          <a:pt x="11308663" y="2404446"/>
                          <a:pt x="11251755" y="2479405"/>
                          <a:pt x="11277600" y="2652492"/>
                        </a:cubicBezTo>
                        <a:cubicBezTo>
                          <a:pt x="11303445" y="2825579"/>
                          <a:pt x="11268426" y="3208580"/>
                          <a:pt x="11277600" y="3453765"/>
                        </a:cubicBezTo>
                        <a:cubicBezTo>
                          <a:pt x="11286774" y="3698950"/>
                          <a:pt x="11260038" y="4012180"/>
                          <a:pt x="11277600" y="4199778"/>
                        </a:cubicBezTo>
                        <a:cubicBezTo>
                          <a:pt x="11295162" y="4387376"/>
                          <a:pt x="11293891" y="4576528"/>
                          <a:pt x="11277600" y="4835271"/>
                        </a:cubicBezTo>
                        <a:cubicBezTo>
                          <a:pt x="11261309" y="5094014"/>
                          <a:pt x="11251126" y="5198721"/>
                          <a:pt x="11277600" y="5526024"/>
                        </a:cubicBezTo>
                        <a:cubicBezTo>
                          <a:pt x="11052335" y="5525519"/>
                          <a:pt x="10690231" y="5523875"/>
                          <a:pt x="10501436" y="5526024"/>
                        </a:cubicBezTo>
                        <a:cubicBezTo>
                          <a:pt x="10312641" y="5528173"/>
                          <a:pt x="10266593" y="5523723"/>
                          <a:pt x="10176376" y="5526024"/>
                        </a:cubicBezTo>
                        <a:cubicBezTo>
                          <a:pt x="10086159" y="5528325"/>
                          <a:pt x="9917124" y="5535649"/>
                          <a:pt x="9738539" y="5526024"/>
                        </a:cubicBezTo>
                        <a:cubicBezTo>
                          <a:pt x="9559954" y="5516399"/>
                          <a:pt x="9275245" y="5529322"/>
                          <a:pt x="8962375" y="5526024"/>
                        </a:cubicBezTo>
                        <a:cubicBezTo>
                          <a:pt x="8649505" y="5522726"/>
                          <a:pt x="8487548" y="5563416"/>
                          <a:pt x="8186211" y="5526024"/>
                        </a:cubicBezTo>
                        <a:cubicBezTo>
                          <a:pt x="7884874" y="5488632"/>
                          <a:pt x="7927553" y="5523331"/>
                          <a:pt x="7861151" y="5526024"/>
                        </a:cubicBezTo>
                        <a:cubicBezTo>
                          <a:pt x="7794749" y="5528717"/>
                          <a:pt x="7428850" y="5553034"/>
                          <a:pt x="7310538" y="5526024"/>
                        </a:cubicBezTo>
                        <a:cubicBezTo>
                          <a:pt x="7192226" y="5499014"/>
                          <a:pt x="6940175" y="5543307"/>
                          <a:pt x="6759926" y="5526024"/>
                        </a:cubicBezTo>
                        <a:cubicBezTo>
                          <a:pt x="6579677" y="5508741"/>
                          <a:pt x="6343333" y="5529341"/>
                          <a:pt x="5983762" y="5526024"/>
                        </a:cubicBezTo>
                        <a:cubicBezTo>
                          <a:pt x="5624191" y="5522707"/>
                          <a:pt x="5468355" y="5525870"/>
                          <a:pt x="5320374" y="5526024"/>
                        </a:cubicBezTo>
                        <a:cubicBezTo>
                          <a:pt x="5172393" y="5526178"/>
                          <a:pt x="5024317" y="5533051"/>
                          <a:pt x="4769761" y="5526024"/>
                        </a:cubicBezTo>
                        <a:cubicBezTo>
                          <a:pt x="4515205" y="5518997"/>
                          <a:pt x="4467699" y="5524047"/>
                          <a:pt x="4331925" y="5526024"/>
                        </a:cubicBezTo>
                        <a:cubicBezTo>
                          <a:pt x="4196151" y="5528001"/>
                          <a:pt x="3786167" y="5562739"/>
                          <a:pt x="3555761" y="5526024"/>
                        </a:cubicBezTo>
                        <a:cubicBezTo>
                          <a:pt x="3325355" y="5489309"/>
                          <a:pt x="3307177" y="5536199"/>
                          <a:pt x="3230701" y="5526024"/>
                        </a:cubicBezTo>
                        <a:cubicBezTo>
                          <a:pt x="3154225" y="5515849"/>
                          <a:pt x="2639637" y="5568303"/>
                          <a:pt x="2341760" y="5526024"/>
                        </a:cubicBezTo>
                        <a:cubicBezTo>
                          <a:pt x="2043883" y="5483745"/>
                          <a:pt x="1695956" y="5546235"/>
                          <a:pt x="1452820" y="5526024"/>
                        </a:cubicBezTo>
                        <a:cubicBezTo>
                          <a:pt x="1209684" y="5505813"/>
                          <a:pt x="847734" y="5544929"/>
                          <a:pt x="676656" y="5526024"/>
                        </a:cubicBezTo>
                        <a:cubicBezTo>
                          <a:pt x="505578" y="5507119"/>
                          <a:pt x="261711" y="5496226"/>
                          <a:pt x="0" y="5526024"/>
                        </a:cubicBezTo>
                        <a:cubicBezTo>
                          <a:pt x="-18039" y="5271613"/>
                          <a:pt x="-21008" y="5179077"/>
                          <a:pt x="0" y="4835271"/>
                        </a:cubicBezTo>
                        <a:cubicBezTo>
                          <a:pt x="21008" y="4491465"/>
                          <a:pt x="-4047" y="4407656"/>
                          <a:pt x="0" y="4033998"/>
                        </a:cubicBezTo>
                        <a:cubicBezTo>
                          <a:pt x="4047" y="3660340"/>
                          <a:pt x="-8362" y="3576008"/>
                          <a:pt x="0" y="3343245"/>
                        </a:cubicBezTo>
                        <a:cubicBezTo>
                          <a:pt x="8362" y="3110482"/>
                          <a:pt x="-1933" y="3042354"/>
                          <a:pt x="0" y="2818272"/>
                        </a:cubicBezTo>
                        <a:cubicBezTo>
                          <a:pt x="1933" y="2594190"/>
                          <a:pt x="-15914" y="2357800"/>
                          <a:pt x="0" y="2238040"/>
                        </a:cubicBezTo>
                        <a:cubicBezTo>
                          <a:pt x="15914" y="2118280"/>
                          <a:pt x="-32566" y="1749530"/>
                          <a:pt x="0" y="1547287"/>
                        </a:cubicBezTo>
                        <a:cubicBezTo>
                          <a:pt x="32566" y="1345044"/>
                          <a:pt x="-22238" y="1167807"/>
                          <a:pt x="0" y="856534"/>
                        </a:cubicBezTo>
                        <a:cubicBezTo>
                          <a:pt x="22238" y="545261"/>
                          <a:pt x="-32279" y="2882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8C2A43D-ADE4-4510-855C-C7D6DAE015E6}"/>
              </a:ext>
            </a:extLst>
          </p:cNvPr>
          <p:cNvSpPr/>
          <p:nvPr/>
        </p:nvSpPr>
        <p:spPr>
          <a:xfrm>
            <a:off x="757980" y="13311"/>
            <a:ext cx="10417298" cy="998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CLÚSTER</a:t>
            </a:r>
          </a:p>
        </p:txBody>
      </p:sp>
      <p:pic>
        <p:nvPicPr>
          <p:cNvPr id="112" name="Imagen 111" descr="Tabla&#10;&#10;Descripción generada automáticamente">
            <a:extLst>
              <a:ext uri="{FF2B5EF4-FFF2-40B4-BE49-F238E27FC236}">
                <a16:creationId xmlns:a16="http://schemas.microsoft.com/office/drawing/2014/main" xmlns="" id="{28BB6C5C-75FC-401A-BBD4-AF201ECA03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965"/>
          <a:stretch/>
        </p:blipFill>
        <p:spPr>
          <a:xfrm>
            <a:off x="706574" y="1012296"/>
            <a:ext cx="10820399" cy="548639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A1C7964-8628-47A4-A3BD-9C4A30409CE2}"/>
              </a:ext>
            </a:extLst>
          </p:cNvPr>
          <p:cNvSpPr/>
          <p:nvPr/>
        </p:nvSpPr>
        <p:spPr>
          <a:xfrm>
            <a:off x="601753" y="3397646"/>
            <a:ext cx="10988493" cy="7424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178FBBBA-1B19-493E-A46D-9784AFF47BCD}"/>
              </a:ext>
            </a:extLst>
          </p:cNvPr>
          <p:cNvSpPr/>
          <p:nvPr/>
        </p:nvSpPr>
        <p:spPr>
          <a:xfrm>
            <a:off x="5232400" y="1879600"/>
            <a:ext cx="1574800" cy="46458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nterfaz de usuario gráfica, Texto, Correo electrónico, Sitio web&#10;&#10;Descripción generada automáticamente">
            <a:extLst>
              <a:ext uri="{FF2B5EF4-FFF2-40B4-BE49-F238E27FC236}">
                <a16:creationId xmlns:a16="http://schemas.microsoft.com/office/drawing/2014/main" xmlns="" id="{266999E5-5FC1-487C-B3FC-BD87A665A2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9" t="3101" r="2026" b="4074"/>
          <a:stretch/>
        </p:blipFill>
        <p:spPr>
          <a:xfrm>
            <a:off x="9550400" y="1012207"/>
            <a:ext cx="1976573" cy="10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766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4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549EDBBF-AD5C-45C3-A5AD-755DB38CB5C3}"/>
              </a:ext>
            </a:extLst>
          </p:cNvPr>
          <p:cNvSpPr/>
          <p:nvPr/>
        </p:nvSpPr>
        <p:spPr>
          <a:xfrm>
            <a:off x="643467" y="757258"/>
            <a:ext cx="10905066" cy="534348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042724782">
                  <a:custGeom>
                    <a:avLst/>
                    <a:gdLst>
                      <a:gd name="connsiteX0" fmla="*/ 0 w 11277600"/>
                      <a:gd name="connsiteY0" fmla="*/ 0 h 5526024"/>
                      <a:gd name="connsiteX1" fmla="*/ 550612 w 11277600"/>
                      <a:gd name="connsiteY1" fmla="*/ 0 h 5526024"/>
                      <a:gd name="connsiteX2" fmla="*/ 875672 w 11277600"/>
                      <a:gd name="connsiteY2" fmla="*/ 0 h 5526024"/>
                      <a:gd name="connsiteX3" fmla="*/ 1539061 w 11277600"/>
                      <a:gd name="connsiteY3" fmla="*/ 0 h 5526024"/>
                      <a:gd name="connsiteX4" fmla="*/ 1864121 w 11277600"/>
                      <a:gd name="connsiteY4" fmla="*/ 0 h 5526024"/>
                      <a:gd name="connsiteX5" fmla="*/ 2301957 w 11277600"/>
                      <a:gd name="connsiteY5" fmla="*/ 0 h 5526024"/>
                      <a:gd name="connsiteX6" fmla="*/ 2739793 w 11277600"/>
                      <a:gd name="connsiteY6" fmla="*/ 0 h 5526024"/>
                      <a:gd name="connsiteX7" fmla="*/ 3515958 w 11277600"/>
                      <a:gd name="connsiteY7" fmla="*/ 0 h 5526024"/>
                      <a:gd name="connsiteX8" fmla="*/ 4179346 w 11277600"/>
                      <a:gd name="connsiteY8" fmla="*/ 0 h 5526024"/>
                      <a:gd name="connsiteX9" fmla="*/ 4504406 w 11277600"/>
                      <a:gd name="connsiteY9" fmla="*/ 0 h 5526024"/>
                      <a:gd name="connsiteX10" fmla="*/ 5393346 w 11277600"/>
                      <a:gd name="connsiteY10" fmla="*/ 0 h 5526024"/>
                      <a:gd name="connsiteX11" fmla="*/ 5943959 w 11277600"/>
                      <a:gd name="connsiteY11" fmla="*/ 0 h 5526024"/>
                      <a:gd name="connsiteX12" fmla="*/ 6720123 w 11277600"/>
                      <a:gd name="connsiteY12" fmla="*/ 0 h 5526024"/>
                      <a:gd name="connsiteX13" fmla="*/ 7045183 w 11277600"/>
                      <a:gd name="connsiteY13" fmla="*/ 0 h 5526024"/>
                      <a:gd name="connsiteX14" fmla="*/ 7595795 w 11277600"/>
                      <a:gd name="connsiteY14" fmla="*/ 0 h 5526024"/>
                      <a:gd name="connsiteX15" fmla="*/ 8371960 w 11277600"/>
                      <a:gd name="connsiteY15" fmla="*/ 0 h 5526024"/>
                      <a:gd name="connsiteX16" fmla="*/ 9035348 w 11277600"/>
                      <a:gd name="connsiteY16" fmla="*/ 0 h 5526024"/>
                      <a:gd name="connsiteX17" fmla="*/ 9811512 w 11277600"/>
                      <a:gd name="connsiteY17" fmla="*/ 0 h 5526024"/>
                      <a:gd name="connsiteX18" fmla="*/ 10249348 w 11277600"/>
                      <a:gd name="connsiteY18" fmla="*/ 0 h 5526024"/>
                      <a:gd name="connsiteX19" fmla="*/ 11277600 w 11277600"/>
                      <a:gd name="connsiteY19" fmla="*/ 0 h 5526024"/>
                      <a:gd name="connsiteX20" fmla="*/ 11277600 w 11277600"/>
                      <a:gd name="connsiteY20" fmla="*/ 746013 h 5526024"/>
                      <a:gd name="connsiteX21" fmla="*/ 11277600 w 11277600"/>
                      <a:gd name="connsiteY21" fmla="*/ 1492026 h 5526024"/>
                      <a:gd name="connsiteX22" fmla="*/ 11277600 w 11277600"/>
                      <a:gd name="connsiteY22" fmla="*/ 2182779 h 5526024"/>
                      <a:gd name="connsiteX23" fmla="*/ 11277600 w 11277600"/>
                      <a:gd name="connsiteY23" fmla="*/ 2818272 h 5526024"/>
                      <a:gd name="connsiteX24" fmla="*/ 11277600 w 11277600"/>
                      <a:gd name="connsiteY24" fmla="*/ 3453765 h 5526024"/>
                      <a:gd name="connsiteX25" fmla="*/ 11277600 w 11277600"/>
                      <a:gd name="connsiteY25" fmla="*/ 4033998 h 5526024"/>
                      <a:gd name="connsiteX26" fmla="*/ 11277600 w 11277600"/>
                      <a:gd name="connsiteY26" fmla="*/ 4780011 h 5526024"/>
                      <a:gd name="connsiteX27" fmla="*/ 11277600 w 11277600"/>
                      <a:gd name="connsiteY27" fmla="*/ 5526024 h 5526024"/>
                      <a:gd name="connsiteX28" fmla="*/ 10726988 w 11277600"/>
                      <a:gd name="connsiteY28" fmla="*/ 5526024 h 5526024"/>
                      <a:gd name="connsiteX29" fmla="*/ 9950824 w 11277600"/>
                      <a:gd name="connsiteY29" fmla="*/ 5526024 h 5526024"/>
                      <a:gd name="connsiteX30" fmla="*/ 9512987 w 11277600"/>
                      <a:gd name="connsiteY30" fmla="*/ 5526024 h 5526024"/>
                      <a:gd name="connsiteX31" fmla="*/ 8624047 w 11277600"/>
                      <a:gd name="connsiteY31" fmla="*/ 5526024 h 5526024"/>
                      <a:gd name="connsiteX32" fmla="*/ 8073435 w 11277600"/>
                      <a:gd name="connsiteY32" fmla="*/ 5526024 h 5526024"/>
                      <a:gd name="connsiteX33" fmla="*/ 7297271 w 11277600"/>
                      <a:gd name="connsiteY33" fmla="*/ 5526024 h 5526024"/>
                      <a:gd name="connsiteX34" fmla="*/ 6972210 w 11277600"/>
                      <a:gd name="connsiteY34" fmla="*/ 5526024 h 5526024"/>
                      <a:gd name="connsiteX35" fmla="*/ 6647150 w 11277600"/>
                      <a:gd name="connsiteY35" fmla="*/ 5526024 h 5526024"/>
                      <a:gd name="connsiteX36" fmla="*/ 5870986 w 11277600"/>
                      <a:gd name="connsiteY36" fmla="*/ 5526024 h 5526024"/>
                      <a:gd name="connsiteX37" fmla="*/ 5094822 w 11277600"/>
                      <a:gd name="connsiteY37" fmla="*/ 5526024 h 5526024"/>
                      <a:gd name="connsiteX38" fmla="*/ 4769761 w 11277600"/>
                      <a:gd name="connsiteY38" fmla="*/ 5526024 h 5526024"/>
                      <a:gd name="connsiteX39" fmla="*/ 4331925 w 11277600"/>
                      <a:gd name="connsiteY39" fmla="*/ 5526024 h 5526024"/>
                      <a:gd name="connsiteX40" fmla="*/ 3668537 w 11277600"/>
                      <a:gd name="connsiteY40" fmla="*/ 5526024 h 5526024"/>
                      <a:gd name="connsiteX41" fmla="*/ 3117925 w 11277600"/>
                      <a:gd name="connsiteY41" fmla="*/ 5526024 h 5526024"/>
                      <a:gd name="connsiteX42" fmla="*/ 2792864 w 11277600"/>
                      <a:gd name="connsiteY42" fmla="*/ 5526024 h 5526024"/>
                      <a:gd name="connsiteX43" fmla="*/ 2129476 w 11277600"/>
                      <a:gd name="connsiteY43" fmla="*/ 5526024 h 5526024"/>
                      <a:gd name="connsiteX44" fmla="*/ 1804416 w 11277600"/>
                      <a:gd name="connsiteY44" fmla="*/ 5526024 h 5526024"/>
                      <a:gd name="connsiteX45" fmla="*/ 915476 w 11277600"/>
                      <a:gd name="connsiteY45" fmla="*/ 5526024 h 5526024"/>
                      <a:gd name="connsiteX46" fmla="*/ 0 w 11277600"/>
                      <a:gd name="connsiteY46" fmla="*/ 5526024 h 5526024"/>
                      <a:gd name="connsiteX47" fmla="*/ 0 w 11277600"/>
                      <a:gd name="connsiteY47" fmla="*/ 4890531 h 5526024"/>
                      <a:gd name="connsiteX48" fmla="*/ 0 w 11277600"/>
                      <a:gd name="connsiteY48" fmla="*/ 4089258 h 5526024"/>
                      <a:gd name="connsiteX49" fmla="*/ 0 w 11277600"/>
                      <a:gd name="connsiteY49" fmla="*/ 3398505 h 5526024"/>
                      <a:gd name="connsiteX50" fmla="*/ 0 w 11277600"/>
                      <a:gd name="connsiteY50" fmla="*/ 2652492 h 5526024"/>
                      <a:gd name="connsiteX51" fmla="*/ 0 w 11277600"/>
                      <a:gd name="connsiteY51" fmla="*/ 2127519 h 5526024"/>
                      <a:gd name="connsiteX52" fmla="*/ 0 w 11277600"/>
                      <a:gd name="connsiteY52" fmla="*/ 1436766 h 5526024"/>
                      <a:gd name="connsiteX53" fmla="*/ 0 w 11277600"/>
                      <a:gd name="connsiteY53" fmla="*/ 856534 h 5526024"/>
                      <a:gd name="connsiteX54" fmla="*/ 0 w 11277600"/>
                      <a:gd name="connsiteY54" fmla="*/ 0 h 5526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1277600" h="5526024" fill="none" extrusionOk="0">
                        <a:moveTo>
                          <a:pt x="0" y="0"/>
                        </a:moveTo>
                        <a:cubicBezTo>
                          <a:pt x="201635" y="10928"/>
                          <a:pt x="296531" y="-25381"/>
                          <a:pt x="550612" y="0"/>
                        </a:cubicBezTo>
                        <a:cubicBezTo>
                          <a:pt x="804693" y="25381"/>
                          <a:pt x="743517" y="13934"/>
                          <a:pt x="875672" y="0"/>
                        </a:cubicBezTo>
                        <a:cubicBezTo>
                          <a:pt x="1007827" y="-13934"/>
                          <a:pt x="1375438" y="14246"/>
                          <a:pt x="1539061" y="0"/>
                        </a:cubicBezTo>
                        <a:cubicBezTo>
                          <a:pt x="1702684" y="-14246"/>
                          <a:pt x="1798588" y="3525"/>
                          <a:pt x="1864121" y="0"/>
                        </a:cubicBezTo>
                        <a:cubicBezTo>
                          <a:pt x="1929654" y="-3525"/>
                          <a:pt x="2109176" y="-3679"/>
                          <a:pt x="2301957" y="0"/>
                        </a:cubicBezTo>
                        <a:cubicBezTo>
                          <a:pt x="2494738" y="3679"/>
                          <a:pt x="2559073" y="-15425"/>
                          <a:pt x="2739793" y="0"/>
                        </a:cubicBezTo>
                        <a:cubicBezTo>
                          <a:pt x="2920513" y="15425"/>
                          <a:pt x="3230373" y="-29434"/>
                          <a:pt x="3515958" y="0"/>
                        </a:cubicBezTo>
                        <a:cubicBezTo>
                          <a:pt x="3801543" y="29434"/>
                          <a:pt x="3904476" y="-2647"/>
                          <a:pt x="4179346" y="0"/>
                        </a:cubicBezTo>
                        <a:cubicBezTo>
                          <a:pt x="4454216" y="2647"/>
                          <a:pt x="4408437" y="9647"/>
                          <a:pt x="4504406" y="0"/>
                        </a:cubicBezTo>
                        <a:cubicBezTo>
                          <a:pt x="4600375" y="-9647"/>
                          <a:pt x="5168076" y="1346"/>
                          <a:pt x="5393346" y="0"/>
                        </a:cubicBezTo>
                        <a:cubicBezTo>
                          <a:pt x="5618616" y="-1346"/>
                          <a:pt x="5723279" y="26840"/>
                          <a:pt x="5943959" y="0"/>
                        </a:cubicBezTo>
                        <a:cubicBezTo>
                          <a:pt x="6164639" y="-26840"/>
                          <a:pt x="6423192" y="-20432"/>
                          <a:pt x="6720123" y="0"/>
                        </a:cubicBezTo>
                        <a:cubicBezTo>
                          <a:pt x="7017054" y="20432"/>
                          <a:pt x="6959538" y="5960"/>
                          <a:pt x="7045183" y="0"/>
                        </a:cubicBezTo>
                        <a:cubicBezTo>
                          <a:pt x="7130828" y="-5960"/>
                          <a:pt x="7412231" y="19907"/>
                          <a:pt x="7595795" y="0"/>
                        </a:cubicBezTo>
                        <a:cubicBezTo>
                          <a:pt x="7779359" y="-19907"/>
                          <a:pt x="8192540" y="31049"/>
                          <a:pt x="8371960" y="0"/>
                        </a:cubicBezTo>
                        <a:cubicBezTo>
                          <a:pt x="8551381" y="-31049"/>
                          <a:pt x="8763400" y="-21227"/>
                          <a:pt x="9035348" y="0"/>
                        </a:cubicBezTo>
                        <a:cubicBezTo>
                          <a:pt x="9307296" y="21227"/>
                          <a:pt x="9469148" y="-25621"/>
                          <a:pt x="9811512" y="0"/>
                        </a:cubicBezTo>
                        <a:cubicBezTo>
                          <a:pt x="10153876" y="25621"/>
                          <a:pt x="10103699" y="891"/>
                          <a:pt x="10249348" y="0"/>
                        </a:cubicBezTo>
                        <a:cubicBezTo>
                          <a:pt x="10394997" y="-891"/>
                          <a:pt x="11043507" y="7367"/>
                          <a:pt x="11277600" y="0"/>
                        </a:cubicBezTo>
                        <a:cubicBezTo>
                          <a:pt x="11302620" y="248860"/>
                          <a:pt x="11289689" y="445982"/>
                          <a:pt x="11277600" y="746013"/>
                        </a:cubicBezTo>
                        <a:cubicBezTo>
                          <a:pt x="11265511" y="1046044"/>
                          <a:pt x="11311117" y="1125626"/>
                          <a:pt x="11277600" y="1492026"/>
                        </a:cubicBezTo>
                        <a:cubicBezTo>
                          <a:pt x="11244083" y="1858426"/>
                          <a:pt x="11292414" y="1934534"/>
                          <a:pt x="11277600" y="2182779"/>
                        </a:cubicBezTo>
                        <a:cubicBezTo>
                          <a:pt x="11262786" y="2431024"/>
                          <a:pt x="11298702" y="2560949"/>
                          <a:pt x="11277600" y="2818272"/>
                        </a:cubicBezTo>
                        <a:cubicBezTo>
                          <a:pt x="11256498" y="3075595"/>
                          <a:pt x="11252300" y="3210620"/>
                          <a:pt x="11277600" y="3453765"/>
                        </a:cubicBezTo>
                        <a:cubicBezTo>
                          <a:pt x="11302900" y="3696910"/>
                          <a:pt x="11305726" y="3832901"/>
                          <a:pt x="11277600" y="4033998"/>
                        </a:cubicBezTo>
                        <a:cubicBezTo>
                          <a:pt x="11249474" y="4235095"/>
                          <a:pt x="11281496" y="4422271"/>
                          <a:pt x="11277600" y="4780011"/>
                        </a:cubicBezTo>
                        <a:cubicBezTo>
                          <a:pt x="11273704" y="5137751"/>
                          <a:pt x="11292011" y="5349611"/>
                          <a:pt x="11277600" y="5526024"/>
                        </a:cubicBezTo>
                        <a:cubicBezTo>
                          <a:pt x="11051283" y="5516376"/>
                          <a:pt x="10879896" y="5524417"/>
                          <a:pt x="10726988" y="5526024"/>
                        </a:cubicBezTo>
                        <a:cubicBezTo>
                          <a:pt x="10574080" y="5527631"/>
                          <a:pt x="10292894" y="5488478"/>
                          <a:pt x="9950824" y="5526024"/>
                        </a:cubicBezTo>
                        <a:cubicBezTo>
                          <a:pt x="9608754" y="5563570"/>
                          <a:pt x="9603807" y="5535177"/>
                          <a:pt x="9512987" y="5526024"/>
                        </a:cubicBezTo>
                        <a:cubicBezTo>
                          <a:pt x="9422167" y="5516871"/>
                          <a:pt x="8917251" y="5501048"/>
                          <a:pt x="8624047" y="5526024"/>
                        </a:cubicBezTo>
                        <a:cubicBezTo>
                          <a:pt x="8330843" y="5551000"/>
                          <a:pt x="8250696" y="5510458"/>
                          <a:pt x="8073435" y="5526024"/>
                        </a:cubicBezTo>
                        <a:cubicBezTo>
                          <a:pt x="7896174" y="5541590"/>
                          <a:pt x="7628631" y="5492356"/>
                          <a:pt x="7297271" y="5526024"/>
                        </a:cubicBezTo>
                        <a:cubicBezTo>
                          <a:pt x="6965911" y="5559692"/>
                          <a:pt x="7048856" y="5540751"/>
                          <a:pt x="6972210" y="5526024"/>
                        </a:cubicBezTo>
                        <a:cubicBezTo>
                          <a:pt x="6895564" y="5511297"/>
                          <a:pt x="6806177" y="5531246"/>
                          <a:pt x="6647150" y="5526024"/>
                        </a:cubicBezTo>
                        <a:cubicBezTo>
                          <a:pt x="6488123" y="5520802"/>
                          <a:pt x="6192071" y="5548073"/>
                          <a:pt x="5870986" y="5526024"/>
                        </a:cubicBezTo>
                        <a:cubicBezTo>
                          <a:pt x="5549901" y="5503975"/>
                          <a:pt x="5331372" y="5533162"/>
                          <a:pt x="5094822" y="5526024"/>
                        </a:cubicBezTo>
                        <a:cubicBezTo>
                          <a:pt x="4858272" y="5518886"/>
                          <a:pt x="4913959" y="5528859"/>
                          <a:pt x="4769761" y="5526024"/>
                        </a:cubicBezTo>
                        <a:cubicBezTo>
                          <a:pt x="4625563" y="5523189"/>
                          <a:pt x="4496575" y="5512141"/>
                          <a:pt x="4331925" y="5526024"/>
                        </a:cubicBezTo>
                        <a:cubicBezTo>
                          <a:pt x="4167275" y="5539907"/>
                          <a:pt x="3877896" y="5515364"/>
                          <a:pt x="3668537" y="5526024"/>
                        </a:cubicBezTo>
                        <a:cubicBezTo>
                          <a:pt x="3459178" y="5536684"/>
                          <a:pt x="3362711" y="5523779"/>
                          <a:pt x="3117925" y="5526024"/>
                        </a:cubicBezTo>
                        <a:cubicBezTo>
                          <a:pt x="2873139" y="5528269"/>
                          <a:pt x="2904187" y="5541634"/>
                          <a:pt x="2792864" y="5526024"/>
                        </a:cubicBezTo>
                        <a:cubicBezTo>
                          <a:pt x="2681541" y="5510414"/>
                          <a:pt x="2352787" y="5558042"/>
                          <a:pt x="2129476" y="5526024"/>
                        </a:cubicBezTo>
                        <a:cubicBezTo>
                          <a:pt x="1906165" y="5494006"/>
                          <a:pt x="1966033" y="5525872"/>
                          <a:pt x="1804416" y="5526024"/>
                        </a:cubicBezTo>
                        <a:cubicBezTo>
                          <a:pt x="1642799" y="5526176"/>
                          <a:pt x="1284547" y="5548634"/>
                          <a:pt x="915476" y="5526024"/>
                        </a:cubicBezTo>
                        <a:cubicBezTo>
                          <a:pt x="546405" y="5503414"/>
                          <a:pt x="423889" y="5514413"/>
                          <a:pt x="0" y="5526024"/>
                        </a:cubicBezTo>
                        <a:cubicBezTo>
                          <a:pt x="25180" y="5253114"/>
                          <a:pt x="11801" y="5079250"/>
                          <a:pt x="0" y="4890531"/>
                        </a:cubicBezTo>
                        <a:cubicBezTo>
                          <a:pt x="-11801" y="4701812"/>
                          <a:pt x="-29265" y="4306939"/>
                          <a:pt x="0" y="4089258"/>
                        </a:cubicBezTo>
                        <a:cubicBezTo>
                          <a:pt x="29265" y="3871577"/>
                          <a:pt x="-4753" y="3668137"/>
                          <a:pt x="0" y="3398505"/>
                        </a:cubicBezTo>
                        <a:cubicBezTo>
                          <a:pt x="4753" y="3128873"/>
                          <a:pt x="15842" y="3010816"/>
                          <a:pt x="0" y="2652492"/>
                        </a:cubicBezTo>
                        <a:cubicBezTo>
                          <a:pt x="-15842" y="2294168"/>
                          <a:pt x="19829" y="2296902"/>
                          <a:pt x="0" y="2127519"/>
                        </a:cubicBezTo>
                        <a:cubicBezTo>
                          <a:pt x="-19829" y="1958136"/>
                          <a:pt x="21834" y="1689403"/>
                          <a:pt x="0" y="1436766"/>
                        </a:cubicBezTo>
                        <a:cubicBezTo>
                          <a:pt x="-21834" y="1184129"/>
                          <a:pt x="-9350" y="1068471"/>
                          <a:pt x="0" y="856534"/>
                        </a:cubicBezTo>
                        <a:cubicBezTo>
                          <a:pt x="9350" y="644597"/>
                          <a:pt x="-5362" y="253499"/>
                          <a:pt x="0" y="0"/>
                        </a:cubicBezTo>
                        <a:close/>
                      </a:path>
                      <a:path w="11277600" h="5526024" stroke="0" extrusionOk="0">
                        <a:moveTo>
                          <a:pt x="0" y="0"/>
                        </a:moveTo>
                        <a:cubicBezTo>
                          <a:pt x="167222" y="-18497"/>
                          <a:pt x="264124" y="20578"/>
                          <a:pt x="437836" y="0"/>
                        </a:cubicBezTo>
                        <a:cubicBezTo>
                          <a:pt x="611548" y="-20578"/>
                          <a:pt x="807094" y="23339"/>
                          <a:pt x="988448" y="0"/>
                        </a:cubicBezTo>
                        <a:cubicBezTo>
                          <a:pt x="1169802" y="-23339"/>
                          <a:pt x="1411315" y="-16758"/>
                          <a:pt x="1764613" y="0"/>
                        </a:cubicBezTo>
                        <a:cubicBezTo>
                          <a:pt x="2117911" y="16758"/>
                          <a:pt x="2325135" y="31685"/>
                          <a:pt x="2653553" y="0"/>
                        </a:cubicBezTo>
                        <a:cubicBezTo>
                          <a:pt x="2981971" y="-31685"/>
                          <a:pt x="3151575" y="13723"/>
                          <a:pt x="3542493" y="0"/>
                        </a:cubicBezTo>
                        <a:cubicBezTo>
                          <a:pt x="3933411" y="-13723"/>
                          <a:pt x="3825521" y="-4943"/>
                          <a:pt x="4093105" y="0"/>
                        </a:cubicBezTo>
                        <a:cubicBezTo>
                          <a:pt x="4360689" y="4943"/>
                          <a:pt x="4661275" y="-25473"/>
                          <a:pt x="4869270" y="0"/>
                        </a:cubicBezTo>
                        <a:cubicBezTo>
                          <a:pt x="5077265" y="25473"/>
                          <a:pt x="5239519" y="14351"/>
                          <a:pt x="5419882" y="0"/>
                        </a:cubicBezTo>
                        <a:cubicBezTo>
                          <a:pt x="5600245" y="-14351"/>
                          <a:pt x="5814184" y="-10897"/>
                          <a:pt x="6083270" y="0"/>
                        </a:cubicBezTo>
                        <a:cubicBezTo>
                          <a:pt x="6352356" y="10897"/>
                          <a:pt x="6402702" y="13160"/>
                          <a:pt x="6633882" y="0"/>
                        </a:cubicBezTo>
                        <a:cubicBezTo>
                          <a:pt x="6865062" y="-13160"/>
                          <a:pt x="6950301" y="7255"/>
                          <a:pt x="7071719" y="0"/>
                        </a:cubicBezTo>
                        <a:cubicBezTo>
                          <a:pt x="7193137" y="-7255"/>
                          <a:pt x="7541071" y="-25373"/>
                          <a:pt x="7960659" y="0"/>
                        </a:cubicBezTo>
                        <a:cubicBezTo>
                          <a:pt x="8380247" y="25373"/>
                          <a:pt x="8401957" y="11500"/>
                          <a:pt x="8736823" y="0"/>
                        </a:cubicBezTo>
                        <a:cubicBezTo>
                          <a:pt x="9071689" y="-11500"/>
                          <a:pt x="8900322" y="9418"/>
                          <a:pt x="9061883" y="0"/>
                        </a:cubicBezTo>
                        <a:cubicBezTo>
                          <a:pt x="9223444" y="-9418"/>
                          <a:pt x="9391154" y="-25644"/>
                          <a:pt x="9612496" y="0"/>
                        </a:cubicBezTo>
                        <a:cubicBezTo>
                          <a:pt x="9833838" y="25644"/>
                          <a:pt x="10033941" y="-17595"/>
                          <a:pt x="10388660" y="0"/>
                        </a:cubicBezTo>
                        <a:cubicBezTo>
                          <a:pt x="10743379" y="17595"/>
                          <a:pt x="10841037" y="-34115"/>
                          <a:pt x="11277600" y="0"/>
                        </a:cubicBezTo>
                        <a:cubicBezTo>
                          <a:pt x="11288238" y="396640"/>
                          <a:pt x="11286958" y="582169"/>
                          <a:pt x="11277600" y="801273"/>
                        </a:cubicBezTo>
                        <a:cubicBezTo>
                          <a:pt x="11268242" y="1020377"/>
                          <a:pt x="11291839" y="1119291"/>
                          <a:pt x="11277600" y="1381506"/>
                        </a:cubicBezTo>
                        <a:cubicBezTo>
                          <a:pt x="11263361" y="1643721"/>
                          <a:pt x="11246537" y="1850592"/>
                          <a:pt x="11277600" y="2127519"/>
                        </a:cubicBezTo>
                        <a:cubicBezTo>
                          <a:pt x="11308663" y="2404446"/>
                          <a:pt x="11251755" y="2479405"/>
                          <a:pt x="11277600" y="2652492"/>
                        </a:cubicBezTo>
                        <a:cubicBezTo>
                          <a:pt x="11303445" y="2825579"/>
                          <a:pt x="11268426" y="3208580"/>
                          <a:pt x="11277600" y="3453765"/>
                        </a:cubicBezTo>
                        <a:cubicBezTo>
                          <a:pt x="11286774" y="3698950"/>
                          <a:pt x="11260038" y="4012180"/>
                          <a:pt x="11277600" y="4199778"/>
                        </a:cubicBezTo>
                        <a:cubicBezTo>
                          <a:pt x="11295162" y="4387376"/>
                          <a:pt x="11293891" y="4576528"/>
                          <a:pt x="11277600" y="4835271"/>
                        </a:cubicBezTo>
                        <a:cubicBezTo>
                          <a:pt x="11261309" y="5094014"/>
                          <a:pt x="11251126" y="5198721"/>
                          <a:pt x="11277600" y="5526024"/>
                        </a:cubicBezTo>
                        <a:cubicBezTo>
                          <a:pt x="11052335" y="5525519"/>
                          <a:pt x="10690231" y="5523875"/>
                          <a:pt x="10501436" y="5526024"/>
                        </a:cubicBezTo>
                        <a:cubicBezTo>
                          <a:pt x="10312641" y="5528173"/>
                          <a:pt x="10266593" y="5523723"/>
                          <a:pt x="10176376" y="5526024"/>
                        </a:cubicBezTo>
                        <a:cubicBezTo>
                          <a:pt x="10086159" y="5528325"/>
                          <a:pt x="9917124" y="5535649"/>
                          <a:pt x="9738539" y="5526024"/>
                        </a:cubicBezTo>
                        <a:cubicBezTo>
                          <a:pt x="9559954" y="5516399"/>
                          <a:pt x="9275245" y="5529322"/>
                          <a:pt x="8962375" y="5526024"/>
                        </a:cubicBezTo>
                        <a:cubicBezTo>
                          <a:pt x="8649505" y="5522726"/>
                          <a:pt x="8487548" y="5563416"/>
                          <a:pt x="8186211" y="5526024"/>
                        </a:cubicBezTo>
                        <a:cubicBezTo>
                          <a:pt x="7884874" y="5488632"/>
                          <a:pt x="7927553" y="5523331"/>
                          <a:pt x="7861151" y="5526024"/>
                        </a:cubicBezTo>
                        <a:cubicBezTo>
                          <a:pt x="7794749" y="5528717"/>
                          <a:pt x="7428850" y="5553034"/>
                          <a:pt x="7310538" y="5526024"/>
                        </a:cubicBezTo>
                        <a:cubicBezTo>
                          <a:pt x="7192226" y="5499014"/>
                          <a:pt x="6940175" y="5543307"/>
                          <a:pt x="6759926" y="5526024"/>
                        </a:cubicBezTo>
                        <a:cubicBezTo>
                          <a:pt x="6579677" y="5508741"/>
                          <a:pt x="6343333" y="5529341"/>
                          <a:pt x="5983762" y="5526024"/>
                        </a:cubicBezTo>
                        <a:cubicBezTo>
                          <a:pt x="5624191" y="5522707"/>
                          <a:pt x="5468355" y="5525870"/>
                          <a:pt x="5320374" y="5526024"/>
                        </a:cubicBezTo>
                        <a:cubicBezTo>
                          <a:pt x="5172393" y="5526178"/>
                          <a:pt x="5024317" y="5533051"/>
                          <a:pt x="4769761" y="5526024"/>
                        </a:cubicBezTo>
                        <a:cubicBezTo>
                          <a:pt x="4515205" y="5518997"/>
                          <a:pt x="4467699" y="5524047"/>
                          <a:pt x="4331925" y="5526024"/>
                        </a:cubicBezTo>
                        <a:cubicBezTo>
                          <a:pt x="4196151" y="5528001"/>
                          <a:pt x="3786167" y="5562739"/>
                          <a:pt x="3555761" y="5526024"/>
                        </a:cubicBezTo>
                        <a:cubicBezTo>
                          <a:pt x="3325355" y="5489309"/>
                          <a:pt x="3307177" y="5536199"/>
                          <a:pt x="3230701" y="5526024"/>
                        </a:cubicBezTo>
                        <a:cubicBezTo>
                          <a:pt x="3154225" y="5515849"/>
                          <a:pt x="2639637" y="5568303"/>
                          <a:pt x="2341760" y="5526024"/>
                        </a:cubicBezTo>
                        <a:cubicBezTo>
                          <a:pt x="2043883" y="5483745"/>
                          <a:pt x="1695956" y="5546235"/>
                          <a:pt x="1452820" y="5526024"/>
                        </a:cubicBezTo>
                        <a:cubicBezTo>
                          <a:pt x="1209684" y="5505813"/>
                          <a:pt x="847734" y="5544929"/>
                          <a:pt x="676656" y="5526024"/>
                        </a:cubicBezTo>
                        <a:cubicBezTo>
                          <a:pt x="505578" y="5507119"/>
                          <a:pt x="261711" y="5496226"/>
                          <a:pt x="0" y="5526024"/>
                        </a:cubicBezTo>
                        <a:cubicBezTo>
                          <a:pt x="-18039" y="5271613"/>
                          <a:pt x="-21008" y="5179077"/>
                          <a:pt x="0" y="4835271"/>
                        </a:cubicBezTo>
                        <a:cubicBezTo>
                          <a:pt x="21008" y="4491465"/>
                          <a:pt x="-4047" y="4407656"/>
                          <a:pt x="0" y="4033998"/>
                        </a:cubicBezTo>
                        <a:cubicBezTo>
                          <a:pt x="4047" y="3660340"/>
                          <a:pt x="-8362" y="3576008"/>
                          <a:pt x="0" y="3343245"/>
                        </a:cubicBezTo>
                        <a:cubicBezTo>
                          <a:pt x="8362" y="3110482"/>
                          <a:pt x="-1933" y="3042354"/>
                          <a:pt x="0" y="2818272"/>
                        </a:cubicBezTo>
                        <a:cubicBezTo>
                          <a:pt x="1933" y="2594190"/>
                          <a:pt x="-15914" y="2357800"/>
                          <a:pt x="0" y="2238040"/>
                        </a:cubicBezTo>
                        <a:cubicBezTo>
                          <a:pt x="15914" y="2118280"/>
                          <a:pt x="-32566" y="1749530"/>
                          <a:pt x="0" y="1547287"/>
                        </a:cubicBezTo>
                        <a:cubicBezTo>
                          <a:pt x="32566" y="1345044"/>
                          <a:pt x="-22238" y="1167807"/>
                          <a:pt x="0" y="856534"/>
                        </a:cubicBezTo>
                        <a:cubicBezTo>
                          <a:pt x="22238" y="545261"/>
                          <a:pt x="-32279" y="2882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46B83844-7AD7-4E3D-8A88-DEA1B4BBDAB0}"/>
              </a:ext>
            </a:extLst>
          </p:cNvPr>
          <p:cNvSpPr/>
          <p:nvPr/>
        </p:nvSpPr>
        <p:spPr>
          <a:xfrm>
            <a:off x="3856621" y="637540"/>
            <a:ext cx="4478758" cy="998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CONCLUSIONES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87CE7CF-441D-4FDD-8C13-0CB3785ED8A3}"/>
              </a:ext>
            </a:extLst>
          </p:cNvPr>
          <p:cNvSpPr/>
          <p:nvPr/>
        </p:nvSpPr>
        <p:spPr>
          <a:xfrm>
            <a:off x="1299824" y="1477482"/>
            <a:ext cx="9856512" cy="4232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DIFICULTAD PARA ENCONTRAR DATOS ESPECÍFICOS DEL SECTOR AGRO</a:t>
            </a:r>
            <a:b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s-E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MAYOR DISPONIBILIDAD DE DATOS METEOROLÓGICOS</a:t>
            </a:r>
            <a:b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s-E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VIABILIDAD: PROYECTO DE  BAJA INVERSIÓN AL NO SER IMPRESCINDIBLE DISPONIBILIDAD DE INSTALACIONES FÍSICAS O EQUIPAMIENTO DE ALTO COSTE</a:t>
            </a:r>
            <a:r>
              <a:rPr lang="es-ES" b="1" dirty="0"/>
              <a:t/>
            </a:r>
            <a:br>
              <a:rPr lang="es-ES" b="1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64223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500B4A4-B1F1-41EA-886A-B8A210DBCA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E55A99C-0BDC-4DBE-8E40-9FA66F629F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15E719D-5778-4F6F-AA99-2CB7634A235A}"/>
              </a:ext>
            </a:extLst>
          </p:cNvPr>
          <p:cNvSpPr/>
          <p:nvPr/>
        </p:nvSpPr>
        <p:spPr>
          <a:xfrm>
            <a:off x="952236" y="898101"/>
            <a:ext cx="10337975" cy="5061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042724782">
                  <a:custGeom>
                    <a:avLst/>
                    <a:gdLst>
                      <a:gd name="connsiteX0" fmla="*/ 0 w 11277600"/>
                      <a:gd name="connsiteY0" fmla="*/ 0 h 5526024"/>
                      <a:gd name="connsiteX1" fmla="*/ 550612 w 11277600"/>
                      <a:gd name="connsiteY1" fmla="*/ 0 h 5526024"/>
                      <a:gd name="connsiteX2" fmla="*/ 875672 w 11277600"/>
                      <a:gd name="connsiteY2" fmla="*/ 0 h 5526024"/>
                      <a:gd name="connsiteX3" fmla="*/ 1539061 w 11277600"/>
                      <a:gd name="connsiteY3" fmla="*/ 0 h 5526024"/>
                      <a:gd name="connsiteX4" fmla="*/ 1864121 w 11277600"/>
                      <a:gd name="connsiteY4" fmla="*/ 0 h 5526024"/>
                      <a:gd name="connsiteX5" fmla="*/ 2301957 w 11277600"/>
                      <a:gd name="connsiteY5" fmla="*/ 0 h 5526024"/>
                      <a:gd name="connsiteX6" fmla="*/ 2739793 w 11277600"/>
                      <a:gd name="connsiteY6" fmla="*/ 0 h 5526024"/>
                      <a:gd name="connsiteX7" fmla="*/ 3515958 w 11277600"/>
                      <a:gd name="connsiteY7" fmla="*/ 0 h 5526024"/>
                      <a:gd name="connsiteX8" fmla="*/ 4179346 w 11277600"/>
                      <a:gd name="connsiteY8" fmla="*/ 0 h 5526024"/>
                      <a:gd name="connsiteX9" fmla="*/ 4504406 w 11277600"/>
                      <a:gd name="connsiteY9" fmla="*/ 0 h 5526024"/>
                      <a:gd name="connsiteX10" fmla="*/ 5393346 w 11277600"/>
                      <a:gd name="connsiteY10" fmla="*/ 0 h 5526024"/>
                      <a:gd name="connsiteX11" fmla="*/ 5943959 w 11277600"/>
                      <a:gd name="connsiteY11" fmla="*/ 0 h 5526024"/>
                      <a:gd name="connsiteX12" fmla="*/ 6720123 w 11277600"/>
                      <a:gd name="connsiteY12" fmla="*/ 0 h 5526024"/>
                      <a:gd name="connsiteX13" fmla="*/ 7045183 w 11277600"/>
                      <a:gd name="connsiteY13" fmla="*/ 0 h 5526024"/>
                      <a:gd name="connsiteX14" fmla="*/ 7595795 w 11277600"/>
                      <a:gd name="connsiteY14" fmla="*/ 0 h 5526024"/>
                      <a:gd name="connsiteX15" fmla="*/ 8371960 w 11277600"/>
                      <a:gd name="connsiteY15" fmla="*/ 0 h 5526024"/>
                      <a:gd name="connsiteX16" fmla="*/ 9035348 w 11277600"/>
                      <a:gd name="connsiteY16" fmla="*/ 0 h 5526024"/>
                      <a:gd name="connsiteX17" fmla="*/ 9811512 w 11277600"/>
                      <a:gd name="connsiteY17" fmla="*/ 0 h 5526024"/>
                      <a:gd name="connsiteX18" fmla="*/ 10249348 w 11277600"/>
                      <a:gd name="connsiteY18" fmla="*/ 0 h 5526024"/>
                      <a:gd name="connsiteX19" fmla="*/ 11277600 w 11277600"/>
                      <a:gd name="connsiteY19" fmla="*/ 0 h 5526024"/>
                      <a:gd name="connsiteX20" fmla="*/ 11277600 w 11277600"/>
                      <a:gd name="connsiteY20" fmla="*/ 746013 h 5526024"/>
                      <a:gd name="connsiteX21" fmla="*/ 11277600 w 11277600"/>
                      <a:gd name="connsiteY21" fmla="*/ 1492026 h 5526024"/>
                      <a:gd name="connsiteX22" fmla="*/ 11277600 w 11277600"/>
                      <a:gd name="connsiteY22" fmla="*/ 2182779 h 5526024"/>
                      <a:gd name="connsiteX23" fmla="*/ 11277600 w 11277600"/>
                      <a:gd name="connsiteY23" fmla="*/ 2818272 h 5526024"/>
                      <a:gd name="connsiteX24" fmla="*/ 11277600 w 11277600"/>
                      <a:gd name="connsiteY24" fmla="*/ 3453765 h 5526024"/>
                      <a:gd name="connsiteX25" fmla="*/ 11277600 w 11277600"/>
                      <a:gd name="connsiteY25" fmla="*/ 4033998 h 5526024"/>
                      <a:gd name="connsiteX26" fmla="*/ 11277600 w 11277600"/>
                      <a:gd name="connsiteY26" fmla="*/ 4780011 h 5526024"/>
                      <a:gd name="connsiteX27" fmla="*/ 11277600 w 11277600"/>
                      <a:gd name="connsiteY27" fmla="*/ 5526024 h 5526024"/>
                      <a:gd name="connsiteX28" fmla="*/ 10726988 w 11277600"/>
                      <a:gd name="connsiteY28" fmla="*/ 5526024 h 5526024"/>
                      <a:gd name="connsiteX29" fmla="*/ 9950824 w 11277600"/>
                      <a:gd name="connsiteY29" fmla="*/ 5526024 h 5526024"/>
                      <a:gd name="connsiteX30" fmla="*/ 9512987 w 11277600"/>
                      <a:gd name="connsiteY30" fmla="*/ 5526024 h 5526024"/>
                      <a:gd name="connsiteX31" fmla="*/ 8624047 w 11277600"/>
                      <a:gd name="connsiteY31" fmla="*/ 5526024 h 5526024"/>
                      <a:gd name="connsiteX32" fmla="*/ 8073435 w 11277600"/>
                      <a:gd name="connsiteY32" fmla="*/ 5526024 h 5526024"/>
                      <a:gd name="connsiteX33" fmla="*/ 7297271 w 11277600"/>
                      <a:gd name="connsiteY33" fmla="*/ 5526024 h 5526024"/>
                      <a:gd name="connsiteX34" fmla="*/ 6972210 w 11277600"/>
                      <a:gd name="connsiteY34" fmla="*/ 5526024 h 5526024"/>
                      <a:gd name="connsiteX35" fmla="*/ 6647150 w 11277600"/>
                      <a:gd name="connsiteY35" fmla="*/ 5526024 h 5526024"/>
                      <a:gd name="connsiteX36" fmla="*/ 5870986 w 11277600"/>
                      <a:gd name="connsiteY36" fmla="*/ 5526024 h 5526024"/>
                      <a:gd name="connsiteX37" fmla="*/ 5094822 w 11277600"/>
                      <a:gd name="connsiteY37" fmla="*/ 5526024 h 5526024"/>
                      <a:gd name="connsiteX38" fmla="*/ 4769761 w 11277600"/>
                      <a:gd name="connsiteY38" fmla="*/ 5526024 h 5526024"/>
                      <a:gd name="connsiteX39" fmla="*/ 4331925 w 11277600"/>
                      <a:gd name="connsiteY39" fmla="*/ 5526024 h 5526024"/>
                      <a:gd name="connsiteX40" fmla="*/ 3668537 w 11277600"/>
                      <a:gd name="connsiteY40" fmla="*/ 5526024 h 5526024"/>
                      <a:gd name="connsiteX41" fmla="*/ 3117925 w 11277600"/>
                      <a:gd name="connsiteY41" fmla="*/ 5526024 h 5526024"/>
                      <a:gd name="connsiteX42" fmla="*/ 2792864 w 11277600"/>
                      <a:gd name="connsiteY42" fmla="*/ 5526024 h 5526024"/>
                      <a:gd name="connsiteX43" fmla="*/ 2129476 w 11277600"/>
                      <a:gd name="connsiteY43" fmla="*/ 5526024 h 5526024"/>
                      <a:gd name="connsiteX44" fmla="*/ 1804416 w 11277600"/>
                      <a:gd name="connsiteY44" fmla="*/ 5526024 h 5526024"/>
                      <a:gd name="connsiteX45" fmla="*/ 915476 w 11277600"/>
                      <a:gd name="connsiteY45" fmla="*/ 5526024 h 5526024"/>
                      <a:gd name="connsiteX46" fmla="*/ 0 w 11277600"/>
                      <a:gd name="connsiteY46" fmla="*/ 5526024 h 5526024"/>
                      <a:gd name="connsiteX47" fmla="*/ 0 w 11277600"/>
                      <a:gd name="connsiteY47" fmla="*/ 4890531 h 5526024"/>
                      <a:gd name="connsiteX48" fmla="*/ 0 w 11277600"/>
                      <a:gd name="connsiteY48" fmla="*/ 4089258 h 5526024"/>
                      <a:gd name="connsiteX49" fmla="*/ 0 w 11277600"/>
                      <a:gd name="connsiteY49" fmla="*/ 3398505 h 5526024"/>
                      <a:gd name="connsiteX50" fmla="*/ 0 w 11277600"/>
                      <a:gd name="connsiteY50" fmla="*/ 2652492 h 5526024"/>
                      <a:gd name="connsiteX51" fmla="*/ 0 w 11277600"/>
                      <a:gd name="connsiteY51" fmla="*/ 2127519 h 5526024"/>
                      <a:gd name="connsiteX52" fmla="*/ 0 w 11277600"/>
                      <a:gd name="connsiteY52" fmla="*/ 1436766 h 5526024"/>
                      <a:gd name="connsiteX53" fmla="*/ 0 w 11277600"/>
                      <a:gd name="connsiteY53" fmla="*/ 856534 h 5526024"/>
                      <a:gd name="connsiteX54" fmla="*/ 0 w 11277600"/>
                      <a:gd name="connsiteY54" fmla="*/ 0 h 5526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1277600" h="5526024" fill="none" extrusionOk="0">
                        <a:moveTo>
                          <a:pt x="0" y="0"/>
                        </a:moveTo>
                        <a:cubicBezTo>
                          <a:pt x="201635" y="10928"/>
                          <a:pt x="296531" y="-25381"/>
                          <a:pt x="550612" y="0"/>
                        </a:cubicBezTo>
                        <a:cubicBezTo>
                          <a:pt x="804693" y="25381"/>
                          <a:pt x="743517" y="13934"/>
                          <a:pt x="875672" y="0"/>
                        </a:cubicBezTo>
                        <a:cubicBezTo>
                          <a:pt x="1007827" y="-13934"/>
                          <a:pt x="1375438" y="14246"/>
                          <a:pt x="1539061" y="0"/>
                        </a:cubicBezTo>
                        <a:cubicBezTo>
                          <a:pt x="1702684" y="-14246"/>
                          <a:pt x="1798588" y="3525"/>
                          <a:pt x="1864121" y="0"/>
                        </a:cubicBezTo>
                        <a:cubicBezTo>
                          <a:pt x="1929654" y="-3525"/>
                          <a:pt x="2109176" y="-3679"/>
                          <a:pt x="2301957" y="0"/>
                        </a:cubicBezTo>
                        <a:cubicBezTo>
                          <a:pt x="2494738" y="3679"/>
                          <a:pt x="2559073" y="-15425"/>
                          <a:pt x="2739793" y="0"/>
                        </a:cubicBezTo>
                        <a:cubicBezTo>
                          <a:pt x="2920513" y="15425"/>
                          <a:pt x="3230373" y="-29434"/>
                          <a:pt x="3515958" y="0"/>
                        </a:cubicBezTo>
                        <a:cubicBezTo>
                          <a:pt x="3801543" y="29434"/>
                          <a:pt x="3904476" y="-2647"/>
                          <a:pt x="4179346" y="0"/>
                        </a:cubicBezTo>
                        <a:cubicBezTo>
                          <a:pt x="4454216" y="2647"/>
                          <a:pt x="4408437" y="9647"/>
                          <a:pt x="4504406" y="0"/>
                        </a:cubicBezTo>
                        <a:cubicBezTo>
                          <a:pt x="4600375" y="-9647"/>
                          <a:pt x="5168076" y="1346"/>
                          <a:pt x="5393346" y="0"/>
                        </a:cubicBezTo>
                        <a:cubicBezTo>
                          <a:pt x="5618616" y="-1346"/>
                          <a:pt x="5723279" y="26840"/>
                          <a:pt x="5943959" y="0"/>
                        </a:cubicBezTo>
                        <a:cubicBezTo>
                          <a:pt x="6164639" y="-26840"/>
                          <a:pt x="6423192" y="-20432"/>
                          <a:pt x="6720123" y="0"/>
                        </a:cubicBezTo>
                        <a:cubicBezTo>
                          <a:pt x="7017054" y="20432"/>
                          <a:pt x="6959538" y="5960"/>
                          <a:pt x="7045183" y="0"/>
                        </a:cubicBezTo>
                        <a:cubicBezTo>
                          <a:pt x="7130828" y="-5960"/>
                          <a:pt x="7412231" y="19907"/>
                          <a:pt x="7595795" y="0"/>
                        </a:cubicBezTo>
                        <a:cubicBezTo>
                          <a:pt x="7779359" y="-19907"/>
                          <a:pt x="8192540" y="31049"/>
                          <a:pt x="8371960" y="0"/>
                        </a:cubicBezTo>
                        <a:cubicBezTo>
                          <a:pt x="8551381" y="-31049"/>
                          <a:pt x="8763400" y="-21227"/>
                          <a:pt x="9035348" y="0"/>
                        </a:cubicBezTo>
                        <a:cubicBezTo>
                          <a:pt x="9307296" y="21227"/>
                          <a:pt x="9469148" y="-25621"/>
                          <a:pt x="9811512" y="0"/>
                        </a:cubicBezTo>
                        <a:cubicBezTo>
                          <a:pt x="10153876" y="25621"/>
                          <a:pt x="10103699" y="891"/>
                          <a:pt x="10249348" y="0"/>
                        </a:cubicBezTo>
                        <a:cubicBezTo>
                          <a:pt x="10394997" y="-891"/>
                          <a:pt x="11043507" y="7367"/>
                          <a:pt x="11277600" y="0"/>
                        </a:cubicBezTo>
                        <a:cubicBezTo>
                          <a:pt x="11302620" y="248860"/>
                          <a:pt x="11289689" y="445982"/>
                          <a:pt x="11277600" y="746013"/>
                        </a:cubicBezTo>
                        <a:cubicBezTo>
                          <a:pt x="11265511" y="1046044"/>
                          <a:pt x="11311117" y="1125626"/>
                          <a:pt x="11277600" y="1492026"/>
                        </a:cubicBezTo>
                        <a:cubicBezTo>
                          <a:pt x="11244083" y="1858426"/>
                          <a:pt x="11292414" y="1934534"/>
                          <a:pt x="11277600" y="2182779"/>
                        </a:cubicBezTo>
                        <a:cubicBezTo>
                          <a:pt x="11262786" y="2431024"/>
                          <a:pt x="11298702" y="2560949"/>
                          <a:pt x="11277600" y="2818272"/>
                        </a:cubicBezTo>
                        <a:cubicBezTo>
                          <a:pt x="11256498" y="3075595"/>
                          <a:pt x="11252300" y="3210620"/>
                          <a:pt x="11277600" y="3453765"/>
                        </a:cubicBezTo>
                        <a:cubicBezTo>
                          <a:pt x="11302900" y="3696910"/>
                          <a:pt x="11305726" y="3832901"/>
                          <a:pt x="11277600" y="4033998"/>
                        </a:cubicBezTo>
                        <a:cubicBezTo>
                          <a:pt x="11249474" y="4235095"/>
                          <a:pt x="11281496" y="4422271"/>
                          <a:pt x="11277600" y="4780011"/>
                        </a:cubicBezTo>
                        <a:cubicBezTo>
                          <a:pt x="11273704" y="5137751"/>
                          <a:pt x="11292011" y="5349611"/>
                          <a:pt x="11277600" y="5526024"/>
                        </a:cubicBezTo>
                        <a:cubicBezTo>
                          <a:pt x="11051283" y="5516376"/>
                          <a:pt x="10879896" y="5524417"/>
                          <a:pt x="10726988" y="5526024"/>
                        </a:cubicBezTo>
                        <a:cubicBezTo>
                          <a:pt x="10574080" y="5527631"/>
                          <a:pt x="10292894" y="5488478"/>
                          <a:pt x="9950824" y="5526024"/>
                        </a:cubicBezTo>
                        <a:cubicBezTo>
                          <a:pt x="9608754" y="5563570"/>
                          <a:pt x="9603807" y="5535177"/>
                          <a:pt x="9512987" y="5526024"/>
                        </a:cubicBezTo>
                        <a:cubicBezTo>
                          <a:pt x="9422167" y="5516871"/>
                          <a:pt x="8917251" y="5501048"/>
                          <a:pt x="8624047" y="5526024"/>
                        </a:cubicBezTo>
                        <a:cubicBezTo>
                          <a:pt x="8330843" y="5551000"/>
                          <a:pt x="8250696" y="5510458"/>
                          <a:pt x="8073435" y="5526024"/>
                        </a:cubicBezTo>
                        <a:cubicBezTo>
                          <a:pt x="7896174" y="5541590"/>
                          <a:pt x="7628631" y="5492356"/>
                          <a:pt x="7297271" y="5526024"/>
                        </a:cubicBezTo>
                        <a:cubicBezTo>
                          <a:pt x="6965911" y="5559692"/>
                          <a:pt x="7048856" y="5540751"/>
                          <a:pt x="6972210" y="5526024"/>
                        </a:cubicBezTo>
                        <a:cubicBezTo>
                          <a:pt x="6895564" y="5511297"/>
                          <a:pt x="6806177" y="5531246"/>
                          <a:pt x="6647150" y="5526024"/>
                        </a:cubicBezTo>
                        <a:cubicBezTo>
                          <a:pt x="6488123" y="5520802"/>
                          <a:pt x="6192071" y="5548073"/>
                          <a:pt x="5870986" y="5526024"/>
                        </a:cubicBezTo>
                        <a:cubicBezTo>
                          <a:pt x="5549901" y="5503975"/>
                          <a:pt x="5331372" y="5533162"/>
                          <a:pt x="5094822" y="5526024"/>
                        </a:cubicBezTo>
                        <a:cubicBezTo>
                          <a:pt x="4858272" y="5518886"/>
                          <a:pt x="4913959" y="5528859"/>
                          <a:pt x="4769761" y="5526024"/>
                        </a:cubicBezTo>
                        <a:cubicBezTo>
                          <a:pt x="4625563" y="5523189"/>
                          <a:pt x="4496575" y="5512141"/>
                          <a:pt x="4331925" y="5526024"/>
                        </a:cubicBezTo>
                        <a:cubicBezTo>
                          <a:pt x="4167275" y="5539907"/>
                          <a:pt x="3877896" y="5515364"/>
                          <a:pt x="3668537" y="5526024"/>
                        </a:cubicBezTo>
                        <a:cubicBezTo>
                          <a:pt x="3459178" y="5536684"/>
                          <a:pt x="3362711" y="5523779"/>
                          <a:pt x="3117925" y="5526024"/>
                        </a:cubicBezTo>
                        <a:cubicBezTo>
                          <a:pt x="2873139" y="5528269"/>
                          <a:pt x="2904187" y="5541634"/>
                          <a:pt x="2792864" y="5526024"/>
                        </a:cubicBezTo>
                        <a:cubicBezTo>
                          <a:pt x="2681541" y="5510414"/>
                          <a:pt x="2352787" y="5558042"/>
                          <a:pt x="2129476" y="5526024"/>
                        </a:cubicBezTo>
                        <a:cubicBezTo>
                          <a:pt x="1906165" y="5494006"/>
                          <a:pt x="1966033" y="5525872"/>
                          <a:pt x="1804416" y="5526024"/>
                        </a:cubicBezTo>
                        <a:cubicBezTo>
                          <a:pt x="1642799" y="5526176"/>
                          <a:pt x="1284547" y="5548634"/>
                          <a:pt x="915476" y="5526024"/>
                        </a:cubicBezTo>
                        <a:cubicBezTo>
                          <a:pt x="546405" y="5503414"/>
                          <a:pt x="423889" y="5514413"/>
                          <a:pt x="0" y="5526024"/>
                        </a:cubicBezTo>
                        <a:cubicBezTo>
                          <a:pt x="25180" y="5253114"/>
                          <a:pt x="11801" y="5079250"/>
                          <a:pt x="0" y="4890531"/>
                        </a:cubicBezTo>
                        <a:cubicBezTo>
                          <a:pt x="-11801" y="4701812"/>
                          <a:pt x="-29265" y="4306939"/>
                          <a:pt x="0" y="4089258"/>
                        </a:cubicBezTo>
                        <a:cubicBezTo>
                          <a:pt x="29265" y="3871577"/>
                          <a:pt x="-4753" y="3668137"/>
                          <a:pt x="0" y="3398505"/>
                        </a:cubicBezTo>
                        <a:cubicBezTo>
                          <a:pt x="4753" y="3128873"/>
                          <a:pt x="15842" y="3010816"/>
                          <a:pt x="0" y="2652492"/>
                        </a:cubicBezTo>
                        <a:cubicBezTo>
                          <a:pt x="-15842" y="2294168"/>
                          <a:pt x="19829" y="2296902"/>
                          <a:pt x="0" y="2127519"/>
                        </a:cubicBezTo>
                        <a:cubicBezTo>
                          <a:pt x="-19829" y="1958136"/>
                          <a:pt x="21834" y="1689403"/>
                          <a:pt x="0" y="1436766"/>
                        </a:cubicBezTo>
                        <a:cubicBezTo>
                          <a:pt x="-21834" y="1184129"/>
                          <a:pt x="-9350" y="1068471"/>
                          <a:pt x="0" y="856534"/>
                        </a:cubicBezTo>
                        <a:cubicBezTo>
                          <a:pt x="9350" y="644597"/>
                          <a:pt x="-5362" y="253499"/>
                          <a:pt x="0" y="0"/>
                        </a:cubicBezTo>
                        <a:close/>
                      </a:path>
                      <a:path w="11277600" h="5526024" stroke="0" extrusionOk="0">
                        <a:moveTo>
                          <a:pt x="0" y="0"/>
                        </a:moveTo>
                        <a:cubicBezTo>
                          <a:pt x="167222" y="-18497"/>
                          <a:pt x="264124" y="20578"/>
                          <a:pt x="437836" y="0"/>
                        </a:cubicBezTo>
                        <a:cubicBezTo>
                          <a:pt x="611548" y="-20578"/>
                          <a:pt x="807094" y="23339"/>
                          <a:pt x="988448" y="0"/>
                        </a:cubicBezTo>
                        <a:cubicBezTo>
                          <a:pt x="1169802" y="-23339"/>
                          <a:pt x="1411315" y="-16758"/>
                          <a:pt x="1764613" y="0"/>
                        </a:cubicBezTo>
                        <a:cubicBezTo>
                          <a:pt x="2117911" y="16758"/>
                          <a:pt x="2325135" y="31685"/>
                          <a:pt x="2653553" y="0"/>
                        </a:cubicBezTo>
                        <a:cubicBezTo>
                          <a:pt x="2981971" y="-31685"/>
                          <a:pt x="3151575" y="13723"/>
                          <a:pt x="3542493" y="0"/>
                        </a:cubicBezTo>
                        <a:cubicBezTo>
                          <a:pt x="3933411" y="-13723"/>
                          <a:pt x="3825521" y="-4943"/>
                          <a:pt x="4093105" y="0"/>
                        </a:cubicBezTo>
                        <a:cubicBezTo>
                          <a:pt x="4360689" y="4943"/>
                          <a:pt x="4661275" y="-25473"/>
                          <a:pt x="4869270" y="0"/>
                        </a:cubicBezTo>
                        <a:cubicBezTo>
                          <a:pt x="5077265" y="25473"/>
                          <a:pt x="5239519" y="14351"/>
                          <a:pt x="5419882" y="0"/>
                        </a:cubicBezTo>
                        <a:cubicBezTo>
                          <a:pt x="5600245" y="-14351"/>
                          <a:pt x="5814184" y="-10897"/>
                          <a:pt x="6083270" y="0"/>
                        </a:cubicBezTo>
                        <a:cubicBezTo>
                          <a:pt x="6352356" y="10897"/>
                          <a:pt x="6402702" y="13160"/>
                          <a:pt x="6633882" y="0"/>
                        </a:cubicBezTo>
                        <a:cubicBezTo>
                          <a:pt x="6865062" y="-13160"/>
                          <a:pt x="6950301" y="7255"/>
                          <a:pt x="7071719" y="0"/>
                        </a:cubicBezTo>
                        <a:cubicBezTo>
                          <a:pt x="7193137" y="-7255"/>
                          <a:pt x="7541071" y="-25373"/>
                          <a:pt x="7960659" y="0"/>
                        </a:cubicBezTo>
                        <a:cubicBezTo>
                          <a:pt x="8380247" y="25373"/>
                          <a:pt x="8401957" y="11500"/>
                          <a:pt x="8736823" y="0"/>
                        </a:cubicBezTo>
                        <a:cubicBezTo>
                          <a:pt x="9071689" y="-11500"/>
                          <a:pt x="8900322" y="9418"/>
                          <a:pt x="9061883" y="0"/>
                        </a:cubicBezTo>
                        <a:cubicBezTo>
                          <a:pt x="9223444" y="-9418"/>
                          <a:pt x="9391154" y="-25644"/>
                          <a:pt x="9612496" y="0"/>
                        </a:cubicBezTo>
                        <a:cubicBezTo>
                          <a:pt x="9833838" y="25644"/>
                          <a:pt x="10033941" y="-17595"/>
                          <a:pt x="10388660" y="0"/>
                        </a:cubicBezTo>
                        <a:cubicBezTo>
                          <a:pt x="10743379" y="17595"/>
                          <a:pt x="10841037" y="-34115"/>
                          <a:pt x="11277600" y="0"/>
                        </a:cubicBezTo>
                        <a:cubicBezTo>
                          <a:pt x="11288238" y="396640"/>
                          <a:pt x="11286958" y="582169"/>
                          <a:pt x="11277600" y="801273"/>
                        </a:cubicBezTo>
                        <a:cubicBezTo>
                          <a:pt x="11268242" y="1020377"/>
                          <a:pt x="11291839" y="1119291"/>
                          <a:pt x="11277600" y="1381506"/>
                        </a:cubicBezTo>
                        <a:cubicBezTo>
                          <a:pt x="11263361" y="1643721"/>
                          <a:pt x="11246537" y="1850592"/>
                          <a:pt x="11277600" y="2127519"/>
                        </a:cubicBezTo>
                        <a:cubicBezTo>
                          <a:pt x="11308663" y="2404446"/>
                          <a:pt x="11251755" y="2479405"/>
                          <a:pt x="11277600" y="2652492"/>
                        </a:cubicBezTo>
                        <a:cubicBezTo>
                          <a:pt x="11303445" y="2825579"/>
                          <a:pt x="11268426" y="3208580"/>
                          <a:pt x="11277600" y="3453765"/>
                        </a:cubicBezTo>
                        <a:cubicBezTo>
                          <a:pt x="11286774" y="3698950"/>
                          <a:pt x="11260038" y="4012180"/>
                          <a:pt x="11277600" y="4199778"/>
                        </a:cubicBezTo>
                        <a:cubicBezTo>
                          <a:pt x="11295162" y="4387376"/>
                          <a:pt x="11293891" y="4576528"/>
                          <a:pt x="11277600" y="4835271"/>
                        </a:cubicBezTo>
                        <a:cubicBezTo>
                          <a:pt x="11261309" y="5094014"/>
                          <a:pt x="11251126" y="5198721"/>
                          <a:pt x="11277600" y="5526024"/>
                        </a:cubicBezTo>
                        <a:cubicBezTo>
                          <a:pt x="11052335" y="5525519"/>
                          <a:pt x="10690231" y="5523875"/>
                          <a:pt x="10501436" y="5526024"/>
                        </a:cubicBezTo>
                        <a:cubicBezTo>
                          <a:pt x="10312641" y="5528173"/>
                          <a:pt x="10266593" y="5523723"/>
                          <a:pt x="10176376" y="5526024"/>
                        </a:cubicBezTo>
                        <a:cubicBezTo>
                          <a:pt x="10086159" y="5528325"/>
                          <a:pt x="9917124" y="5535649"/>
                          <a:pt x="9738539" y="5526024"/>
                        </a:cubicBezTo>
                        <a:cubicBezTo>
                          <a:pt x="9559954" y="5516399"/>
                          <a:pt x="9275245" y="5529322"/>
                          <a:pt x="8962375" y="5526024"/>
                        </a:cubicBezTo>
                        <a:cubicBezTo>
                          <a:pt x="8649505" y="5522726"/>
                          <a:pt x="8487548" y="5563416"/>
                          <a:pt x="8186211" y="5526024"/>
                        </a:cubicBezTo>
                        <a:cubicBezTo>
                          <a:pt x="7884874" y="5488632"/>
                          <a:pt x="7927553" y="5523331"/>
                          <a:pt x="7861151" y="5526024"/>
                        </a:cubicBezTo>
                        <a:cubicBezTo>
                          <a:pt x="7794749" y="5528717"/>
                          <a:pt x="7428850" y="5553034"/>
                          <a:pt x="7310538" y="5526024"/>
                        </a:cubicBezTo>
                        <a:cubicBezTo>
                          <a:pt x="7192226" y="5499014"/>
                          <a:pt x="6940175" y="5543307"/>
                          <a:pt x="6759926" y="5526024"/>
                        </a:cubicBezTo>
                        <a:cubicBezTo>
                          <a:pt x="6579677" y="5508741"/>
                          <a:pt x="6343333" y="5529341"/>
                          <a:pt x="5983762" y="5526024"/>
                        </a:cubicBezTo>
                        <a:cubicBezTo>
                          <a:pt x="5624191" y="5522707"/>
                          <a:pt x="5468355" y="5525870"/>
                          <a:pt x="5320374" y="5526024"/>
                        </a:cubicBezTo>
                        <a:cubicBezTo>
                          <a:pt x="5172393" y="5526178"/>
                          <a:pt x="5024317" y="5533051"/>
                          <a:pt x="4769761" y="5526024"/>
                        </a:cubicBezTo>
                        <a:cubicBezTo>
                          <a:pt x="4515205" y="5518997"/>
                          <a:pt x="4467699" y="5524047"/>
                          <a:pt x="4331925" y="5526024"/>
                        </a:cubicBezTo>
                        <a:cubicBezTo>
                          <a:pt x="4196151" y="5528001"/>
                          <a:pt x="3786167" y="5562739"/>
                          <a:pt x="3555761" y="5526024"/>
                        </a:cubicBezTo>
                        <a:cubicBezTo>
                          <a:pt x="3325355" y="5489309"/>
                          <a:pt x="3307177" y="5536199"/>
                          <a:pt x="3230701" y="5526024"/>
                        </a:cubicBezTo>
                        <a:cubicBezTo>
                          <a:pt x="3154225" y="5515849"/>
                          <a:pt x="2639637" y="5568303"/>
                          <a:pt x="2341760" y="5526024"/>
                        </a:cubicBezTo>
                        <a:cubicBezTo>
                          <a:pt x="2043883" y="5483745"/>
                          <a:pt x="1695956" y="5546235"/>
                          <a:pt x="1452820" y="5526024"/>
                        </a:cubicBezTo>
                        <a:cubicBezTo>
                          <a:pt x="1209684" y="5505813"/>
                          <a:pt x="847734" y="5544929"/>
                          <a:pt x="676656" y="5526024"/>
                        </a:cubicBezTo>
                        <a:cubicBezTo>
                          <a:pt x="505578" y="5507119"/>
                          <a:pt x="261711" y="5496226"/>
                          <a:pt x="0" y="5526024"/>
                        </a:cubicBezTo>
                        <a:cubicBezTo>
                          <a:pt x="-18039" y="5271613"/>
                          <a:pt x="-21008" y="5179077"/>
                          <a:pt x="0" y="4835271"/>
                        </a:cubicBezTo>
                        <a:cubicBezTo>
                          <a:pt x="21008" y="4491465"/>
                          <a:pt x="-4047" y="4407656"/>
                          <a:pt x="0" y="4033998"/>
                        </a:cubicBezTo>
                        <a:cubicBezTo>
                          <a:pt x="4047" y="3660340"/>
                          <a:pt x="-8362" y="3576008"/>
                          <a:pt x="0" y="3343245"/>
                        </a:cubicBezTo>
                        <a:cubicBezTo>
                          <a:pt x="8362" y="3110482"/>
                          <a:pt x="-1933" y="3042354"/>
                          <a:pt x="0" y="2818272"/>
                        </a:cubicBezTo>
                        <a:cubicBezTo>
                          <a:pt x="1933" y="2594190"/>
                          <a:pt x="-15914" y="2357800"/>
                          <a:pt x="0" y="2238040"/>
                        </a:cubicBezTo>
                        <a:cubicBezTo>
                          <a:pt x="15914" y="2118280"/>
                          <a:pt x="-32566" y="1749530"/>
                          <a:pt x="0" y="1547287"/>
                        </a:cubicBezTo>
                        <a:cubicBezTo>
                          <a:pt x="32566" y="1345044"/>
                          <a:pt x="-22238" y="1167807"/>
                          <a:pt x="0" y="856534"/>
                        </a:cubicBezTo>
                        <a:cubicBezTo>
                          <a:pt x="22238" y="545261"/>
                          <a:pt x="-32279" y="2882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096D56AD-A53A-44C9-97D3-1A3B9D5182F9}"/>
              </a:ext>
            </a:extLst>
          </p:cNvPr>
          <p:cNvSpPr/>
          <p:nvPr/>
        </p:nvSpPr>
        <p:spPr>
          <a:xfrm>
            <a:off x="4350128" y="112345"/>
            <a:ext cx="3491436" cy="998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TRABAJO FUTURO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2053E7BB-2F72-4156-A08D-1F46A075A5F8}"/>
              </a:ext>
            </a:extLst>
          </p:cNvPr>
          <p:cNvSpPr/>
          <p:nvPr/>
        </p:nvSpPr>
        <p:spPr>
          <a:xfrm>
            <a:off x="795796" y="730374"/>
            <a:ext cx="10685004" cy="5426586"/>
          </a:xfrm>
          <a:custGeom>
            <a:avLst/>
            <a:gdLst>
              <a:gd name="connsiteX0" fmla="*/ 0 w 10685004"/>
              <a:gd name="connsiteY0" fmla="*/ 904449 h 5426586"/>
              <a:gd name="connsiteX1" fmla="*/ 904449 w 10685004"/>
              <a:gd name="connsiteY1" fmla="*/ 0 h 5426586"/>
              <a:gd name="connsiteX2" fmla="*/ 9780555 w 10685004"/>
              <a:gd name="connsiteY2" fmla="*/ 0 h 5426586"/>
              <a:gd name="connsiteX3" fmla="*/ 10685004 w 10685004"/>
              <a:gd name="connsiteY3" fmla="*/ 904449 h 5426586"/>
              <a:gd name="connsiteX4" fmla="*/ 10685004 w 10685004"/>
              <a:gd name="connsiteY4" fmla="*/ 4522137 h 5426586"/>
              <a:gd name="connsiteX5" fmla="*/ 9780555 w 10685004"/>
              <a:gd name="connsiteY5" fmla="*/ 5426586 h 5426586"/>
              <a:gd name="connsiteX6" fmla="*/ 904449 w 10685004"/>
              <a:gd name="connsiteY6" fmla="*/ 5426586 h 5426586"/>
              <a:gd name="connsiteX7" fmla="*/ 0 w 10685004"/>
              <a:gd name="connsiteY7" fmla="*/ 4522137 h 5426586"/>
              <a:gd name="connsiteX8" fmla="*/ 0 w 10685004"/>
              <a:gd name="connsiteY8" fmla="*/ 904449 h 5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85004" h="5426586" extrusionOk="0">
                <a:moveTo>
                  <a:pt x="0" y="904449"/>
                </a:moveTo>
                <a:cubicBezTo>
                  <a:pt x="-91394" y="372083"/>
                  <a:pt x="368453" y="-48542"/>
                  <a:pt x="904449" y="0"/>
                </a:cubicBezTo>
                <a:cubicBezTo>
                  <a:pt x="3834882" y="-152367"/>
                  <a:pt x="7993338" y="-141252"/>
                  <a:pt x="9780555" y="0"/>
                </a:cubicBezTo>
                <a:cubicBezTo>
                  <a:pt x="10270279" y="8763"/>
                  <a:pt x="10691078" y="398048"/>
                  <a:pt x="10685004" y="904449"/>
                </a:cubicBezTo>
                <a:cubicBezTo>
                  <a:pt x="10738325" y="2254131"/>
                  <a:pt x="10673605" y="2832908"/>
                  <a:pt x="10685004" y="4522137"/>
                </a:cubicBezTo>
                <a:cubicBezTo>
                  <a:pt x="10709211" y="5033444"/>
                  <a:pt x="10269989" y="5412642"/>
                  <a:pt x="9780555" y="5426586"/>
                </a:cubicBezTo>
                <a:cubicBezTo>
                  <a:pt x="8070768" y="5570796"/>
                  <a:pt x="4192574" y="5575770"/>
                  <a:pt x="904449" y="5426586"/>
                </a:cubicBezTo>
                <a:cubicBezTo>
                  <a:pt x="351930" y="5429089"/>
                  <a:pt x="-7424" y="4980624"/>
                  <a:pt x="0" y="4522137"/>
                </a:cubicBezTo>
                <a:cubicBezTo>
                  <a:pt x="-86417" y="3101227"/>
                  <a:pt x="-30601" y="2352307"/>
                  <a:pt x="0" y="904449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254369932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s-ES" sz="2000" dirty="0">
                <a:solidFill>
                  <a:schemeClr val="tx1"/>
                </a:solidFill>
              </a:rPr>
              <a:t>     </a:t>
            </a:r>
          </a:p>
          <a:p>
            <a:r>
              <a:rPr lang="es-ES" sz="2000" dirty="0">
                <a:solidFill>
                  <a:schemeClr val="tx1"/>
                </a:solidFill>
              </a:rPr>
              <a:t>     </a:t>
            </a:r>
            <a:r>
              <a:rPr lang="es-ES" sz="2000" u="sng" dirty="0">
                <a:solidFill>
                  <a:schemeClr val="tx1"/>
                </a:solidFill>
              </a:rPr>
              <a:t>DESARROLLO Y PROSPECCIONES A LARGO PLAZO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solidFill>
                  <a:schemeClr val="tx1"/>
                </a:solidFill>
              </a:rPr>
              <a:t>Gestión integral del análisis: asesorar en la toma correcta del dato (ofrecer el diseño e instalación de la red de sensores mediante </a:t>
            </a:r>
            <a:r>
              <a:rPr lang="es-ES" sz="2000" dirty="0" err="1">
                <a:solidFill>
                  <a:schemeClr val="tx1"/>
                </a:solidFill>
              </a:rPr>
              <a:t>IoT</a:t>
            </a:r>
            <a:r>
              <a:rPr lang="es-ES" sz="2000" dirty="0">
                <a:solidFill>
                  <a:schemeClr val="tx1"/>
                </a:solidFill>
              </a:rPr>
              <a:t>), y su posterior tratamiento y análisis hasta la consecución del modelo de manejo más óptimo. 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solidFill>
                  <a:schemeClr val="tx1"/>
                </a:solidFill>
              </a:rPr>
              <a:t>Diseño de futuras explotaciones. Si eres nuevo en el sector, nuestras herramientas te permitirán realizar un análisis detallado con el objetivo de elegir correctamente tu plantación, rotaciones, fechas de siembra/recolección, y el manejo integral de la misma. 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solidFill>
                  <a:schemeClr val="tx1"/>
                </a:solidFill>
              </a:rPr>
              <a:t>En caso de falta de recursos para acometer la mejora a nivel de campo y de sistemas, gestionar con nosotros la solicitud de ayudas/ financiación que mejor se adapte a cada situación particular. </a:t>
            </a:r>
          </a:p>
          <a:p>
            <a:pPr marL="285750" indent="-285750">
              <a:buFontTx/>
              <a:buChar char="-"/>
            </a:pPr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     </a:t>
            </a:r>
            <a:r>
              <a:rPr lang="es-ES" sz="2000" u="sng" dirty="0">
                <a:solidFill>
                  <a:schemeClr val="tx1"/>
                </a:solidFill>
              </a:rPr>
              <a:t>DATA 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solidFill>
                  <a:schemeClr val="tx1"/>
                </a:solidFill>
              </a:rPr>
              <a:t>Posibilidad de crecimiento de la base de datos: trabajar no sólo  con open </a:t>
            </a:r>
            <a:r>
              <a:rPr lang="es-ES" sz="2000" dirty="0" err="1">
                <a:solidFill>
                  <a:schemeClr val="tx1"/>
                </a:solidFill>
              </a:rPr>
              <a:t>datasets</a:t>
            </a:r>
            <a:r>
              <a:rPr lang="es-ES" sz="2000" dirty="0">
                <a:solidFill>
                  <a:schemeClr val="tx1"/>
                </a:solidFill>
              </a:rPr>
              <a:t>, si no retroalimentar los modelos con datos experimentales y en tiempo real de distintas parcelas, y los datos que pueda aportar el propio agricultor, para enriquecer y robustecer la base de datos. </a:t>
            </a:r>
          </a:p>
        </p:txBody>
      </p:sp>
    </p:spTree>
    <p:extLst>
      <p:ext uri="{BB962C8B-B14F-4D97-AF65-F5344CB8AC3E}">
        <p14:creationId xmlns:p14="http://schemas.microsoft.com/office/powerpoint/2010/main" xmlns="" val="111895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DAAB828-02C8-4111-AC14-FF5ACEDDF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32D4553-E775-4F16-9A6F-FED8D166A5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50F864A1-23CF-4954-887F-3C4458622A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8D313E8C-7457-407E-BDA5-EACA44D382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Grabación de pantalla 11">
            <a:hlinkClick r:id="" action="ppaction://media"/>
            <a:extLst>
              <a:ext uri="{FF2B5EF4-FFF2-40B4-BE49-F238E27FC236}">
                <a16:creationId xmlns:a16="http://schemas.microsoft.com/office/drawing/2014/main" xmlns="" id="{D923CE26-6CEA-485F-9ECB-A2AF6AD863E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3">
                  <p14:trim st="7600" end="3277.7777"/>
                </p14:media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718844" y="1570673"/>
            <a:ext cx="6619225" cy="3692131"/>
          </a:xfrm>
          <a:prstGeom prst="rect">
            <a:avLst/>
          </a:prstGeom>
        </p:spPr>
      </p:pic>
      <p:sp>
        <p:nvSpPr>
          <p:cNvPr id="5" name="Rectángulo: esquinas diagonales redondeadas 4">
            <a:extLst>
              <a:ext uri="{FF2B5EF4-FFF2-40B4-BE49-F238E27FC236}">
                <a16:creationId xmlns:a16="http://schemas.microsoft.com/office/drawing/2014/main" xmlns="" id="{0273DA5D-09B9-4ADB-B0F0-62A985F75663}"/>
              </a:ext>
            </a:extLst>
          </p:cNvPr>
          <p:cNvSpPr/>
          <p:nvPr/>
        </p:nvSpPr>
        <p:spPr>
          <a:xfrm>
            <a:off x="1607084" y="1423846"/>
            <a:ext cx="6819808" cy="3971114"/>
          </a:xfrm>
          <a:prstGeom prst="round2Diag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C33B67C4-C627-482E-BE6B-8F25E4E90034}"/>
              </a:ext>
            </a:extLst>
          </p:cNvPr>
          <p:cNvSpPr/>
          <p:nvPr/>
        </p:nvSpPr>
        <p:spPr>
          <a:xfrm>
            <a:off x="3401786" y="56909"/>
            <a:ext cx="3251200" cy="1513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bg1"/>
                </a:solidFill>
                <a:latin typeface="Castellar" panose="020A0402060406010301" pitchFamily="18" charset="0"/>
                <a:ea typeface="Yu Gothic UI Semibold" panose="020B0700000000000000" pitchFamily="34" charset="-128"/>
              </a:rPr>
              <a:t>¿DEAL?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7F2A6D93-1A5C-445D-A5C5-16FA2F557409}"/>
              </a:ext>
            </a:extLst>
          </p:cNvPr>
          <p:cNvSpPr/>
          <p:nvPr/>
        </p:nvSpPr>
        <p:spPr>
          <a:xfrm>
            <a:off x="3496347" y="5434154"/>
            <a:ext cx="3041282" cy="1225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3986BC"/>
                </a:solidFill>
                <a:effectLst>
                  <a:reflection blurRad="6350" stA="55000" endA="300" endPos="30000" dir="5400000" sy="-100000" algn="bl" rotWithShape="0"/>
                </a:effectLst>
                <a:latin typeface="Berlin Sans FB" panose="020E0602020502020306" pitchFamily="34" charset="0"/>
              </a:rPr>
              <a:t>THANKS!!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4EA390CE-9FD5-4643-8ADB-30AC55A9437A}"/>
              </a:ext>
            </a:extLst>
          </p:cNvPr>
          <p:cNvGrpSpPr/>
          <p:nvPr/>
        </p:nvGrpSpPr>
        <p:grpSpPr>
          <a:xfrm>
            <a:off x="9217923" y="398874"/>
            <a:ext cx="1477286" cy="671915"/>
            <a:chOff x="2824299" y="3109484"/>
            <a:chExt cx="5581523" cy="2554389"/>
          </a:xfrm>
        </p:grpSpPr>
        <p:sp>
          <p:nvSpPr>
            <p:cNvPr id="16" name="I11">
              <a:extLst>
                <a:ext uri="{FF2B5EF4-FFF2-40B4-BE49-F238E27FC236}">
                  <a16:creationId xmlns:a16="http://schemas.microsoft.com/office/drawing/2014/main" xmlns="" id="{9E6A6609-A1F9-4808-A90E-9F30CF351B89}"/>
                </a:ext>
              </a:extLst>
            </p:cNvPr>
            <p:cNvSpPr txBox="1">
              <a:spLocks/>
            </p:cNvSpPr>
            <p:nvPr/>
          </p:nvSpPr>
          <p:spPr>
            <a:xfrm>
              <a:off x="6028541" y="4451797"/>
              <a:ext cx="1648573" cy="11027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3200" b="1" dirty="0">
                  <a:ln w="6350">
                    <a:solidFill>
                      <a:schemeClr val="tx1"/>
                    </a:solidFill>
                  </a:ln>
                  <a:solidFill>
                    <a:srgbClr val="3986BC"/>
                  </a:solidFill>
                  <a:latin typeface="Courier New" panose="02070309020205020404" pitchFamily="49" charset="0"/>
                  <a:ea typeface="Microsoft Yi Baiti" panose="03000500000000000000" pitchFamily="66" charset="0"/>
                  <a:cs typeface="Courier New" panose="02070309020205020404" pitchFamily="49" charset="0"/>
                </a:rPr>
                <a:t>I</a:t>
              </a:r>
              <a:endParaRPr lang="es-ES" sz="3200" dirty="0">
                <a:ln w="6350">
                  <a:solidFill>
                    <a:schemeClr val="tx1"/>
                  </a:solidFill>
                </a:ln>
                <a:solidFill>
                  <a:srgbClr val="3986BC"/>
                </a:solidFill>
                <a:latin typeface="Courier New" panose="02070309020205020404" pitchFamily="49" charset="0"/>
                <a:ea typeface="Microsoft Yi Baiti" panose="03000500000000000000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11">
              <a:extLst>
                <a:ext uri="{FF2B5EF4-FFF2-40B4-BE49-F238E27FC236}">
                  <a16:creationId xmlns:a16="http://schemas.microsoft.com/office/drawing/2014/main" xmlns="" id="{D84ED927-C0F5-4AD4-8EBB-F84E15D4E6C7}"/>
                </a:ext>
              </a:extLst>
            </p:cNvPr>
            <p:cNvSpPr txBox="1">
              <a:spLocks/>
            </p:cNvSpPr>
            <p:nvPr/>
          </p:nvSpPr>
          <p:spPr>
            <a:xfrm>
              <a:off x="6757249" y="4459873"/>
              <a:ext cx="1648573" cy="11027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3200" b="1" dirty="0">
                  <a:ln w="6350">
                    <a:solidFill>
                      <a:schemeClr val="tx1"/>
                    </a:solidFill>
                  </a:ln>
                  <a:solidFill>
                    <a:srgbClr val="3986BC"/>
                  </a:solidFill>
                  <a:latin typeface="Courier New" panose="02070309020205020404" pitchFamily="49" charset="0"/>
                  <a:ea typeface="Microsoft Yi Baiti" panose="03000500000000000000" pitchFamily="66" charset="0"/>
                  <a:cs typeface="Courier New" panose="02070309020205020404" pitchFamily="49" charset="0"/>
                </a:rPr>
                <a:t>T</a:t>
              </a:r>
              <a:endParaRPr lang="es-ES" sz="3200" dirty="0">
                <a:ln w="6350">
                  <a:solidFill>
                    <a:schemeClr val="tx1"/>
                  </a:solidFill>
                </a:ln>
                <a:solidFill>
                  <a:srgbClr val="3986BC"/>
                </a:solidFill>
                <a:latin typeface="Courier New" panose="02070309020205020404" pitchFamily="49" charset="0"/>
                <a:ea typeface="Microsoft Yi Baiti" panose="03000500000000000000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.11">
              <a:extLst>
                <a:ext uri="{FF2B5EF4-FFF2-40B4-BE49-F238E27FC236}">
                  <a16:creationId xmlns:a16="http://schemas.microsoft.com/office/drawing/2014/main" xmlns="" id="{C1035C51-9624-42E2-A51B-299578596546}"/>
                </a:ext>
              </a:extLst>
            </p:cNvPr>
            <p:cNvSpPr txBox="1">
              <a:spLocks/>
            </p:cNvSpPr>
            <p:nvPr/>
          </p:nvSpPr>
          <p:spPr>
            <a:xfrm>
              <a:off x="6153844" y="3109484"/>
              <a:ext cx="1462975" cy="15240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3200" b="1" dirty="0">
                  <a:ln w="6350">
                    <a:solidFill>
                      <a:schemeClr val="tx1"/>
                    </a:solidFill>
                  </a:ln>
                  <a:solidFill>
                    <a:srgbClr val="36A692"/>
                  </a:solidFill>
                  <a:latin typeface="Seaford" panose="00000500000000000000" pitchFamily="2" charset="0"/>
                  <a:ea typeface="Microsoft Yi Baiti" panose="03000500000000000000" pitchFamily="66" charset="0"/>
                </a:rPr>
                <a:t>.</a:t>
              </a:r>
              <a:endParaRPr lang="es-ES" sz="3200" dirty="0">
                <a:ln w="6350">
                  <a:solidFill>
                    <a:schemeClr val="tx1"/>
                  </a:solidFill>
                </a:ln>
                <a:solidFill>
                  <a:srgbClr val="36A692"/>
                </a:solidFill>
                <a:latin typeface="Seaford" panose="00000500000000000000" pitchFamily="2" charset="0"/>
                <a:ea typeface="Microsoft Yi Baiti" panose="03000500000000000000" pitchFamily="66" charset="0"/>
              </a:endParaRPr>
            </a:p>
          </p:txBody>
        </p:sp>
        <p:pic>
          <p:nvPicPr>
            <p:cNvPr id="19" name="korn" descr="Imagen que contiene Icono&#10;&#10;Descripción generada automáticamente">
              <a:extLst>
                <a:ext uri="{FF2B5EF4-FFF2-40B4-BE49-F238E27FC236}">
                  <a16:creationId xmlns:a16="http://schemas.microsoft.com/office/drawing/2014/main" xmlns="" id="{AF187293-1F07-4166-94F0-948A451D7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ackgroundRemoval t="10000" b="90000" l="10000" r="90000">
                          <a14:foregroundMark x1="49615" y1="29462" x2="60077" y2="31000"/>
                          <a14:foregroundMark x1="60077" y1="31000" x2="60231" y2="31154"/>
                          <a14:foregroundMark x1="50692" y1="27231" x2="56977" y2="21015"/>
                          <a14:foregroundMark x1="57717" y1="21107" x2="59692" y2="35077"/>
                          <a14:backgroundMark x1="30769" y1="11769" x2="44308" y2="17692"/>
                          <a14:backgroundMark x1="44308" y1="17692" x2="80923" y2="22231"/>
                          <a14:backgroundMark x1="36154" y1="79538" x2="56923" y2="86538"/>
                          <a14:backgroundMark x1="56923" y1="86538" x2="71385" y2="80308"/>
                          <a14:backgroundMark x1="71385" y1="80308" x2="75231" y2="67615"/>
                          <a14:backgroundMark x1="75231" y1="67615" x2="75000" y2="20538"/>
                          <a14:backgroundMark x1="45846" y1="36231" x2="19000" y2="2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8264" t="13403" r="30016" b="13921"/>
            <a:stretch/>
          </p:blipFill>
          <p:spPr>
            <a:xfrm rot="436059">
              <a:off x="6123059" y="3995498"/>
              <a:ext cx="933210" cy="1625727"/>
            </a:xfrm>
            <a:prstGeom prst="ellipse">
              <a:avLst/>
            </a:prstGeom>
          </p:spPr>
        </p:pic>
        <p:sp>
          <p:nvSpPr>
            <p:cNvPr id="20" name="C11">
              <a:extLst>
                <a:ext uri="{FF2B5EF4-FFF2-40B4-BE49-F238E27FC236}">
                  <a16:creationId xmlns:a16="http://schemas.microsoft.com/office/drawing/2014/main" xmlns="" id="{C48FE384-D02E-4A7B-8816-7D748C42EE42}"/>
                </a:ext>
              </a:extLst>
            </p:cNvPr>
            <p:cNvSpPr txBox="1">
              <a:spLocks/>
            </p:cNvSpPr>
            <p:nvPr/>
          </p:nvSpPr>
          <p:spPr>
            <a:xfrm>
              <a:off x="2824299" y="4111884"/>
              <a:ext cx="1462974" cy="15240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3200" b="1" dirty="0">
                  <a:ln w="6350">
                    <a:solidFill>
                      <a:schemeClr val="tx1"/>
                    </a:solidFill>
                  </a:ln>
                  <a:solidFill>
                    <a:srgbClr val="36A692"/>
                  </a:solidFill>
                  <a:latin typeface="Seaford" panose="00000500000000000000" pitchFamily="2" charset="0"/>
                  <a:ea typeface="Microsoft Yi Baiti" panose="03000500000000000000" pitchFamily="66" charset="0"/>
                </a:rPr>
                <a:t>C</a:t>
              </a:r>
              <a:endParaRPr lang="es-ES" sz="3200" dirty="0">
                <a:ln w="6350">
                  <a:solidFill>
                    <a:schemeClr val="tx1"/>
                  </a:solidFill>
                </a:ln>
                <a:solidFill>
                  <a:srgbClr val="36A692"/>
                </a:solidFill>
                <a:latin typeface="Seaford" panose="00000500000000000000" pitchFamily="2" charset="0"/>
                <a:ea typeface="Microsoft Yi Baiti" panose="03000500000000000000" pitchFamily="66" charset="0"/>
              </a:endParaRPr>
            </a:p>
          </p:txBody>
        </p:sp>
        <p:sp>
          <p:nvSpPr>
            <p:cNvPr id="21" name="R11">
              <a:extLst>
                <a:ext uri="{FF2B5EF4-FFF2-40B4-BE49-F238E27FC236}">
                  <a16:creationId xmlns:a16="http://schemas.microsoft.com/office/drawing/2014/main" xmlns="" id="{C1E05EAC-62B3-4DC2-A9D3-E9609A37BFA1}"/>
                </a:ext>
              </a:extLst>
            </p:cNvPr>
            <p:cNvSpPr txBox="1">
              <a:spLocks/>
            </p:cNvSpPr>
            <p:nvPr/>
          </p:nvSpPr>
          <p:spPr>
            <a:xfrm>
              <a:off x="3714231" y="4124917"/>
              <a:ext cx="1462974" cy="15240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3200" b="1" dirty="0">
                  <a:ln w="6350">
                    <a:solidFill>
                      <a:schemeClr val="tx1"/>
                    </a:solidFill>
                  </a:ln>
                  <a:solidFill>
                    <a:srgbClr val="36A692"/>
                  </a:solidFill>
                  <a:latin typeface="Seaford" panose="00000500000000000000" pitchFamily="2" charset="0"/>
                  <a:ea typeface="Microsoft Yi Baiti" panose="03000500000000000000" pitchFamily="66" charset="0"/>
                </a:rPr>
                <a:t>r</a:t>
              </a:r>
              <a:endParaRPr lang="es-ES" sz="3200" dirty="0">
                <a:ln w="6350">
                  <a:solidFill>
                    <a:schemeClr val="tx1"/>
                  </a:solidFill>
                </a:ln>
                <a:solidFill>
                  <a:srgbClr val="36A692"/>
                </a:solidFill>
                <a:latin typeface="Seaford" panose="00000500000000000000" pitchFamily="2" charset="0"/>
                <a:ea typeface="Microsoft Yi Baiti" panose="03000500000000000000" pitchFamily="66" charset="0"/>
              </a:endParaRPr>
            </a:p>
          </p:txBody>
        </p:sp>
        <p:sp>
          <p:nvSpPr>
            <p:cNvPr id="22" name="R12">
              <a:extLst>
                <a:ext uri="{FF2B5EF4-FFF2-40B4-BE49-F238E27FC236}">
                  <a16:creationId xmlns:a16="http://schemas.microsoft.com/office/drawing/2014/main" xmlns="" id="{63700C7C-09E6-44AB-8A3D-C9A71A5A3D5F}"/>
                </a:ext>
              </a:extLst>
            </p:cNvPr>
            <p:cNvSpPr txBox="1">
              <a:spLocks/>
            </p:cNvSpPr>
            <p:nvPr/>
          </p:nvSpPr>
          <p:spPr>
            <a:xfrm>
              <a:off x="3583384" y="4132358"/>
              <a:ext cx="1648573" cy="15240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3600" b="1" dirty="0">
                  <a:ln w="6350">
                    <a:solidFill>
                      <a:schemeClr val="tx1"/>
                    </a:solidFill>
                  </a:ln>
                  <a:solidFill>
                    <a:srgbClr val="F3DD70"/>
                  </a:solidFill>
                  <a:latin typeface="Chiller" panose="04020404031007020602" pitchFamily="82" charset="0"/>
                  <a:ea typeface="Microsoft Yi Baiti" panose="03000500000000000000" pitchFamily="66" charset="0"/>
                </a:rPr>
                <a:t>r</a:t>
              </a:r>
            </a:p>
          </p:txBody>
        </p:sp>
        <p:sp>
          <p:nvSpPr>
            <p:cNvPr id="23" name="O11">
              <a:extLst>
                <a:ext uri="{FF2B5EF4-FFF2-40B4-BE49-F238E27FC236}">
                  <a16:creationId xmlns:a16="http://schemas.microsoft.com/office/drawing/2014/main" xmlns="" id="{003E6856-BE46-466E-9AF2-55F0FF701695}"/>
                </a:ext>
              </a:extLst>
            </p:cNvPr>
            <p:cNvSpPr txBox="1">
              <a:spLocks/>
            </p:cNvSpPr>
            <p:nvPr/>
          </p:nvSpPr>
          <p:spPr>
            <a:xfrm>
              <a:off x="4442024" y="4139800"/>
              <a:ext cx="1462974" cy="15240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3200" b="1" dirty="0">
                  <a:ln w="6350">
                    <a:solidFill>
                      <a:schemeClr val="tx1"/>
                    </a:solidFill>
                  </a:ln>
                  <a:solidFill>
                    <a:srgbClr val="36A692"/>
                  </a:solidFill>
                  <a:latin typeface="Seaford" panose="00000500000000000000" pitchFamily="2" charset="0"/>
                  <a:ea typeface="Microsoft Yi Baiti" panose="03000500000000000000" pitchFamily="66" charset="0"/>
                </a:rPr>
                <a:t>o</a:t>
              </a:r>
              <a:endParaRPr lang="es-ES" sz="3200" dirty="0">
                <a:ln w="6350">
                  <a:solidFill>
                    <a:schemeClr val="tx1"/>
                  </a:solidFill>
                </a:ln>
                <a:solidFill>
                  <a:srgbClr val="36A692"/>
                </a:solidFill>
                <a:latin typeface="Seaford" panose="00000500000000000000" pitchFamily="2" charset="0"/>
                <a:ea typeface="Microsoft Yi Baiti" panose="03000500000000000000" pitchFamily="66" charset="0"/>
              </a:endParaRPr>
            </a:p>
          </p:txBody>
        </p:sp>
        <p:sp>
          <p:nvSpPr>
            <p:cNvPr id="24" name="O12">
              <a:extLst>
                <a:ext uri="{FF2B5EF4-FFF2-40B4-BE49-F238E27FC236}">
                  <a16:creationId xmlns:a16="http://schemas.microsoft.com/office/drawing/2014/main" xmlns="" id="{1DB965E6-D779-437F-9F33-77B3563B91C0}"/>
                </a:ext>
              </a:extLst>
            </p:cNvPr>
            <p:cNvSpPr txBox="1">
              <a:spLocks/>
            </p:cNvSpPr>
            <p:nvPr/>
          </p:nvSpPr>
          <p:spPr>
            <a:xfrm>
              <a:off x="4291272" y="4106305"/>
              <a:ext cx="1648573" cy="15240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4000" b="1" dirty="0">
                  <a:ln w="6350">
                    <a:solidFill>
                      <a:schemeClr val="tx1"/>
                    </a:solidFill>
                  </a:ln>
                  <a:solidFill>
                    <a:srgbClr val="F3DD70"/>
                  </a:solidFill>
                  <a:latin typeface="Chiller" panose="04020404031007020602" pitchFamily="82" charset="0"/>
                  <a:ea typeface="Microsoft Yi Baiti" panose="03000500000000000000" pitchFamily="66" charset="0"/>
                </a:rPr>
                <a:t>o</a:t>
              </a:r>
              <a:endParaRPr lang="es-ES" sz="3600" b="1" dirty="0">
                <a:ln w="6350">
                  <a:solidFill>
                    <a:schemeClr val="tx1"/>
                  </a:solidFill>
                </a:ln>
                <a:solidFill>
                  <a:srgbClr val="F3DD70"/>
                </a:solidFill>
                <a:latin typeface="Chiller" panose="04020404031007020602" pitchFamily="82" charset="0"/>
                <a:ea typeface="Microsoft Yi Baiti" panose="03000500000000000000" pitchFamily="66" charset="0"/>
              </a:endParaRPr>
            </a:p>
          </p:txBody>
        </p:sp>
        <p:sp>
          <p:nvSpPr>
            <p:cNvPr id="25" name="P11">
              <a:extLst>
                <a:ext uri="{FF2B5EF4-FFF2-40B4-BE49-F238E27FC236}">
                  <a16:creationId xmlns:a16="http://schemas.microsoft.com/office/drawing/2014/main" xmlns="" id="{01154DB8-B3A2-4CFC-A56A-A135C83803DF}"/>
                </a:ext>
              </a:extLst>
            </p:cNvPr>
            <p:cNvSpPr txBox="1">
              <a:spLocks/>
            </p:cNvSpPr>
            <p:nvPr/>
          </p:nvSpPr>
          <p:spPr>
            <a:xfrm>
              <a:off x="5298305" y="4106306"/>
              <a:ext cx="1462974" cy="15240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3200" b="1" dirty="0">
                  <a:ln w="6350">
                    <a:solidFill>
                      <a:schemeClr val="tx1"/>
                    </a:solidFill>
                  </a:ln>
                  <a:solidFill>
                    <a:srgbClr val="36A692"/>
                  </a:solidFill>
                  <a:latin typeface="Seaford" panose="00000500000000000000" pitchFamily="2" charset="0"/>
                  <a:ea typeface="Microsoft Yi Baiti" panose="03000500000000000000" pitchFamily="66" charset="0"/>
                </a:rPr>
                <a:t>p</a:t>
              </a:r>
              <a:endParaRPr lang="es-ES" sz="3200" dirty="0">
                <a:ln w="6350">
                  <a:solidFill>
                    <a:schemeClr val="tx1"/>
                  </a:solidFill>
                </a:ln>
                <a:solidFill>
                  <a:srgbClr val="36A692"/>
                </a:solidFill>
                <a:latin typeface="Seaford" panose="00000500000000000000" pitchFamily="2" charset="0"/>
                <a:ea typeface="Microsoft Yi Baiti" panose="03000500000000000000" pitchFamily="66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630F0009-A403-4863-8A8E-6E693DA642AE}"/>
                  </a:ext>
                </a:extLst>
              </p14:cNvPr>
              <p14:cNvContentPartPr/>
              <p14:nvPr/>
            </p14:nvContentPartPr>
            <p14:xfrm rot="2845347">
              <a:off x="10548161" y="2766453"/>
              <a:ext cx="323671" cy="528548"/>
            </p14:xfrm>
          </p:contentPart>
        </mc:Choice>
        <mc:Fallback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30F0009-A403-4863-8A8E-6E693DA642AE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845347">
                <a:off x="10485155" y="2703488"/>
                <a:ext cx="449323" cy="654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DD5B5B5-F1FE-4BA4-B093-C32D0ECE472E}"/>
                  </a:ext>
                </a:extLst>
              </p14:cNvPr>
              <p14:cNvContentPartPr/>
              <p14:nvPr/>
            </p14:nvContentPartPr>
            <p14:xfrm rot="3329367">
              <a:off x="11126091" y="2992529"/>
              <a:ext cx="360563" cy="48526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DD5B5B5-F1FE-4BA4-B093-C32D0ECE472E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3329367">
                <a:off x="11063118" y="2929532"/>
                <a:ext cx="486148" cy="610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32E1323D-A99E-40E3-ACB6-6B4A5ADABC8A}"/>
                  </a:ext>
                </a:extLst>
              </p14:cNvPr>
              <p14:cNvContentPartPr/>
              <p14:nvPr/>
            </p14:nvContentPartPr>
            <p14:xfrm rot="3465232">
              <a:off x="10131764" y="3308798"/>
              <a:ext cx="1252625" cy="1078984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2E1323D-A99E-40E3-ACB6-6B4A5ADABC8A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3465232">
                <a:off x="10068773" y="3245794"/>
                <a:ext cx="1378247" cy="12046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7302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mediacall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6" grpId="0"/>
      <p:bldP spid="1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6552</TotalTime>
  <Words>208</Words>
  <Application>Microsoft Office PowerPoint</Application>
  <PresentationFormat>Custom</PresentationFormat>
  <Paragraphs>25</Paragraphs>
  <Slides>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de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Tanya Moscoso</dc:creator>
  <cp:lastModifiedBy>Windows User</cp:lastModifiedBy>
  <cp:revision>2</cp:revision>
  <dcterms:created xsi:type="dcterms:W3CDTF">2022-03-14T14:19:10Z</dcterms:created>
  <dcterms:modified xsi:type="dcterms:W3CDTF">2022-03-27T20:08:44Z</dcterms:modified>
</cp:coreProperties>
</file>