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0"/>
    <p:restoredTop sz="86380"/>
  </p:normalViewPr>
  <p:slideViewPr>
    <p:cSldViewPr snapToGrid="0" snapToObjects="1">
      <p:cViewPr varScale="1">
        <p:scale>
          <a:sx n="123" d="100"/>
          <a:sy n="123" d="100"/>
        </p:scale>
        <p:origin x="192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2333895" y="2625285"/>
            <a:ext cx="1567543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535335" y="364730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web</a:t>
            </a:r>
            <a:endParaRPr lang="en-US" sz="16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509724" y="1880283"/>
            <a:ext cx="1897455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/hi?name=Micro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7460750" y="2964415"/>
            <a:ext cx="734016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Sub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2F89F1-0D8E-5F47-BE9B-9B6B55D30844}"/>
              </a:ext>
            </a:extLst>
          </p:cNvPr>
          <p:cNvCxnSpPr>
            <a:stCxn id="36" idx="2"/>
            <a:endCxn id="18" idx="0"/>
          </p:cNvCxnSpPr>
          <p:nvPr/>
        </p:nvCxnSpPr>
        <p:spPr>
          <a:xfrm>
            <a:off x="5456274" y="1343289"/>
            <a:ext cx="2178" cy="53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408A52-4E2A-1940-9100-633800E41790}"/>
              </a:ext>
            </a:extLst>
          </p:cNvPr>
          <p:cNvSpPr txBox="1"/>
          <p:nvPr/>
        </p:nvSpPr>
        <p:spPr>
          <a:xfrm>
            <a:off x="383177" y="156754"/>
            <a:ext cx="47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examples/basic-practices/micro-web/web-pub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32A8D54-8873-C947-A3F8-B42434B14190}"/>
              </a:ext>
            </a:extLst>
          </p:cNvPr>
          <p:cNvSpPr/>
          <p:nvPr/>
        </p:nvSpPr>
        <p:spPr>
          <a:xfrm>
            <a:off x="3065415" y="3119836"/>
            <a:ext cx="836023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CFEE9C8-C306-D048-BD7D-698B4315A7B7}"/>
              </a:ext>
            </a:extLst>
          </p:cNvPr>
          <p:cNvSpPr/>
          <p:nvPr/>
        </p:nvSpPr>
        <p:spPr>
          <a:xfrm>
            <a:off x="4171760" y="3119836"/>
            <a:ext cx="2873828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topic: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rgbClr val="FF0000"/>
                </a:solidFill>
              </a:rPr>
              <a:t>go.micro.web.topic.hi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3EF6AF-44F5-AE41-92D1-10A4BEA9F88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3901438" y="3305574"/>
            <a:ext cx="27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EAEA4D-2D42-F340-97BA-A0A754B619C1}"/>
              </a:ext>
            </a:extLst>
          </p:cNvPr>
          <p:cNvCxnSpPr>
            <a:stCxn id="35" idx="3"/>
          </p:cNvCxnSpPr>
          <p:nvPr/>
        </p:nvCxnSpPr>
        <p:spPr>
          <a:xfrm flipV="1">
            <a:off x="7045588" y="3305573"/>
            <a:ext cx="415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0BBA3F-B02B-8B44-BC19-2288F329AFB4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flipH="1">
            <a:off x="3117667" y="2251758"/>
            <a:ext cx="2340785" cy="3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8D1270D-B86E-E946-97AD-7B4A670C9010}"/>
              </a:ext>
            </a:extLst>
          </p:cNvPr>
          <p:cNvSpPr/>
          <p:nvPr/>
        </p:nvSpPr>
        <p:spPr>
          <a:xfrm>
            <a:off x="2390499" y="2692933"/>
            <a:ext cx="1454334" cy="28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/hi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22702</TotalTime>
  <Words>29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233</cp:revision>
  <dcterms:created xsi:type="dcterms:W3CDTF">2019-04-10T09:27:35Z</dcterms:created>
  <dcterms:modified xsi:type="dcterms:W3CDTF">2019-07-31T00:37:34Z</dcterms:modified>
</cp:coreProperties>
</file>