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/>
    <p:restoredTop sz="86380"/>
  </p:normalViewPr>
  <p:slideViewPr>
    <p:cSldViewPr snapToGrid="0" snapToObjects="1">
      <p:cViewPr varScale="1">
        <p:scale>
          <a:sx n="146" d="100"/>
          <a:sy n="146" d="100"/>
        </p:scale>
        <p:origin x="4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FCDB485-55DE-4741-8932-329C9414FD7C}"/>
              </a:ext>
            </a:extLst>
          </p:cNvPr>
          <p:cNvSpPr/>
          <p:nvPr/>
        </p:nvSpPr>
        <p:spPr>
          <a:xfrm>
            <a:off x="4040777" y="3152502"/>
            <a:ext cx="3483429" cy="813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5F2F88-D12D-4E4F-B480-EC2B1110E361}"/>
              </a:ext>
            </a:extLst>
          </p:cNvPr>
          <p:cNvSpPr/>
          <p:nvPr/>
        </p:nvSpPr>
        <p:spPr>
          <a:xfrm>
            <a:off x="4480128" y="3322332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98C458F-57B4-BC4D-A0E1-7BAB2F08EAC1}"/>
              </a:ext>
            </a:extLst>
          </p:cNvPr>
          <p:cNvSpPr/>
          <p:nvPr/>
        </p:nvSpPr>
        <p:spPr>
          <a:xfrm>
            <a:off x="6607740" y="3256651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4B286C-D277-7D4F-8A43-23010EFE21AA}"/>
              </a:ext>
            </a:extLst>
          </p:cNvPr>
          <p:cNvSpPr txBox="1"/>
          <p:nvPr/>
        </p:nvSpPr>
        <p:spPr>
          <a:xfrm>
            <a:off x="6304724" y="3594043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E3D5E6-8108-A849-8580-AD4C2E39DB08}"/>
              </a:ext>
            </a:extLst>
          </p:cNvPr>
          <p:cNvSpPr txBox="1"/>
          <p:nvPr/>
        </p:nvSpPr>
        <p:spPr>
          <a:xfrm>
            <a:off x="4279103" y="3636006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8CEB34F-BA7C-F048-BF7D-3591D12907A4}"/>
              </a:ext>
            </a:extLst>
          </p:cNvPr>
          <p:cNvSpPr/>
          <p:nvPr/>
        </p:nvSpPr>
        <p:spPr>
          <a:xfrm>
            <a:off x="5499998" y="330487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41CAD0-581F-E940-BBD6-1D391F373ACE}"/>
              </a:ext>
            </a:extLst>
          </p:cNvPr>
          <p:cNvSpPr txBox="1"/>
          <p:nvPr/>
        </p:nvSpPr>
        <p:spPr>
          <a:xfrm>
            <a:off x="5215373" y="3636006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BA1010B-7CB2-614E-B66B-2AE3FCB719CA}"/>
              </a:ext>
            </a:extLst>
          </p:cNvPr>
          <p:cNvSpPr/>
          <p:nvPr/>
        </p:nvSpPr>
        <p:spPr>
          <a:xfrm>
            <a:off x="4642662" y="2189555"/>
            <a:ext cx="2116183" cy="552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01E398C-1ECB-B04E-BE72-567C19D7229C}"/>
              </a:ext>
            </a:extLst>
          </p:cNvPr>
          <p:cNvSpPr/>
          <p:nvPr/>
        </p:nvSpPr>
        <p:spPr>
          <a:xfrm>
            <a:off x="5082013" y="2285351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238</cp:revision>
  <dcterms:created xsi:type="dcterms:W3CDTF">2019-04-10T09:27:35Z</dcterms:created>
  <dcterms:modified xsi:type="dcterms:W3CDTF">2019-08-02T01:02:05Z</dcterms:modified>
</cp:coreProperties>
</file>