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Voice Bot using Streamlit &amp;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Installation, Execution &amp; Debugging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Voice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voice bot built using Python and Streamlit.</a:t>
            </a:r>
          </a:p>
          <a:p>
            <a:r>
              <a:t>• Supports voice and text input for interactions.</a:t>
            </a:r>
          </a:p>
          <a:p>
            <a:r>
              <a:t>• Can search Wikipedia, tell jokes, open websites, and provide date/time.</a:t>
            </a:r>
          </a:p>
          <a:p>
            <a:r>
              <a:t>• Uses Google Text-to-Speech (gTTS) for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of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required Python libraries:</a:t>
            </a:r>
          </a:p>
          <a:p>
            <a:r>
              <a:t>```sh</a:t>
            </a:r>
          </a:p>
          <a:p>
            <a:r>
              <a:t>pip install streamlit SpeechRecognition gTTS wikipedia pyjokes nltk</a:t>
            </a:r>
          </a:p>
          <a:p>
            <a:r>
              <a:t>```</a:t>
            </a:r>
          </a:p>
          <a:p>
            <a:r>
              <a:t>Ensure Streamlit is updated:</a:t>
            </a:r>
          </a:p>
          <a:p>
            <a:r>
              <a:t>```sh</a:t>
            </a:r>
          </a:p>
          <a:p>
            <a:r>
              <a:t>pip install --upgrade streamlit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Streamlit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the script directory:</a:t>
            </a:r>
          </a:p>
          <a:p>
            <a:r>
              <a:t>```sh</a:t>
            </a:r>
          </a:p>
          <a:p>
            <a:r>
              <a:t>cd C:\Users\hp\Desktop\render-demo</a:t>
            </a:r>
          </a:p>
          <a:p>
            <a:r>
              <a:t>```</a:t>
            </a:r>
          </a:p>
          <a:p>
            <a:r>
              <a:t>2. Run the Streamlit app:</a:t>
            </a:r>
          </a:p>
          <a:p>
            <a:r>
              <a:t>```sh</a:t>
            </a:r>
          </a:p>
          <a:p>
            <a:r>
              <a:t>streamlit run Ai.py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Fixing 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 required NLTK data is downloaded:</a:t>
            </a:r>
          </a:p>
          <a:p>
            <a:r>
              <a:t>```python</a:t>
            </a:r>
          </a:p>
          <a:p>
            <a:r>
              <a:t>import nltk</a:t>
            </a:r>
          </a:p>
          <a:p>
            <a:r>
              <a:t>nltk.download('punkt')</a:t>
            </a:r>
          </a:p>
          <a:p>
            <a:r>
              <a:t>nltk.download('stopwords')</a:t>
            </a:r>
          </a:p>
          <a:p>
            <a:r>
              <a:t>```</a:t>
            </a:r>
          </a:p>
          <a:p>
            <a:r>
              <a:t>• Verify correct image path for `bot_image.png`.</a:t>
            </a:r>
          </a:p>
          <a:p>
            <a:r>
              <a:t>• `st.audio_input()` requires Streamlit 1.30+.</a:t>
            </a:r>
          </a:p>
          <a:p>
            <a:r>
              <a:t>• `st.columns(2, border=True)` should be `st.columns(2)`.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`speech_recognition` to process audio input.</a:t>
            </a:r>
          </a:p>
          <a:p>
            <a:r>
              <a:t>• Converts text responses to speech using `gTTS`.</a:t>
            </a:r>
          </a:p>
          <a:p>
            <a:r>
              <a:t>• Wikipedia search implemented with error handling.</a:t>
            </a:r>
          </a:p>
          <a:p>
            <a:r>
              <a:t>• Opens websites like Google and YouTube.</a:t>
            </a:r>
          </a:p>
          <a:p>
            <a:r>
              <a:t>• Supports both text and voice input.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Voice Bot using Streamlit &amp; Python</vt:lpstr>
      <vt:lpstr>Overview of the Voice Bot</vt:lpstr>
      <vt:lpstr>Installation of Dependencies</vt:lpstr>
      <vt:lpstr>Running the Streamlit App</vt:lpstr>
      <vt:lpstr>Fixing Common Errors</vt:lpstr>
      <vt:lpstr>Code Explanation &amp; Features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Bot using Streamlit &amp; Python</dc:title>
  <dc:subject/>
  <dc:creator/>
  <cp:keywords/>
  <dc:description>generated using python-pptx</dc:description>
  <cp:lastModifiedBy>Microsoft account</cp:lastModifiedBy>
  <cp:revision>1</cp:revision>
  <dcterms:created xsi:type="dcterms:W3CDTF">2013-01-27T09:14:16Z</dcterms:created>
  <dcterms:modified xsi:type="dcterms:W3CDTF">2025-02-25T10:02:43Z</dcterms:modified>
  <cp:category/>
</cp:coreProperties>
</file>