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Building a Q&amp;A Voicebot using Hugging 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step-by-step guide to creating an AI </a:t>
            </a:r>
            <a:r>
              <a:rPr dirty="0" err="1"/>
              <a:t>chatbot</a:t>
            </a:r>
            <a:r>
              <a:rPr dirty="0"/>
              <a:t> with voice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Hugging Face provides powerful NLP models</a:t>
            </a:r>
          </a:p>
          <a:p>
            <a:r>
              <a:t>- Pre-trained Q&amp;A models (e.g., RoBERTa-SQuAD)</a:t>
            </a:r>
          </a:p>
          <a:p>
            <a:r>
              <a:t>- Conversational models (e.g., DialoGPT)</a:t>
            </a:r>
          </a:p>
          <a:p>
            <a:r>
              <a:t>- Open-source and customizable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Q&amp;A Chatbot: Answers factual questions based on context</a:t>
            </a:r>
          </a:p>
          <a:p>
            <a:r>
              <a:t>- Conversational Chatbot: Engages in general conversation</a:t>
            </a:r>
          </a:p>
          <a:p>
            <a:r>
              <a:t>- Voicebot: Adds speech-to-text and text-to-speech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Required Data for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Q&amp;A chatbot needs question-answer pairs with context</a:t>
            </a:r>
          </a:p>
          <a:p>
            <a:r>
              <a:t>- Conversational chatbot needs dialogue datasets</a:t>
            </a:r>
          </a:p>
          <a:p>
            <a:r>
              <a:t>- Pre-trained models can work without extra data</a:t>
            </a:r>
          </a:p>
          <a:p>
            <a:r>
              <a:t>- Custom training requires a structured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Q&amp;A Dataset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</a:t>
            </a:r>
          </a:p>
          <a:p>
            <a:r>
              <a:t>  'context': 'ChatGPT is an AI model developed by OpenAI.',</a:t>
            </a:r>
          </a:p>
          <a:p>
            <a:r>
              <a:t>  'question': 'Who developed ChatGPT?',</a:t>
            </a:r>
          </a:p>
          <a:p>
            <a:r>
              <a:t>  'answer': 'OpenAI'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Chatbot Dialogue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</a:t>
            </a:r>
          </a:p>
          <a:p>
            <a:r>
              <a:t>  'conversations': [</a:t>
            </a:r>
          </a:p>
          <a:p>
            <a:r>
              <a:t>    {'user': 'Hi!', 'bot': 'Hello! How can I help you?'}</a:t>
            </a:r>
          </a:p>
          <a:p>
            <a:r>
              <a:t>  ]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Voice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Speech-to-Text (STT) converts voice to text (e.g., Whisper, Google STT)</a:t>
            </a:r>
          </a:p>
          <a:p>
            <a:r>
              <a:t>- Text-to-Speech (TTS) converts chatbot responses to voice (e.g., gTTS, Amazon Polly)</a:t>
            </a:r>
          </a:p>
          <a:p>
            <a:r>
              <a:t>- Integrate STT &amp; TTS with the chatbot for full voice functionality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Choose Hugging Face for </a:t>
            </a:r>
            <a:r>
              <a:rPr dirty="0" err="1"/>
              <a:t>chatbot</a:t>
            </a:r>
            <a:r>
              <a:rPr dirty="0"/>
              <a:t> development</a:t>
            </a:r>
          </a:p>
          <a:p>
            <a:r>
              <a:rPr dirty="0"/>
              <a:t>- Use pre-trained models or train with datasets</a:t>
            </a:r>
          </a:p>
          <a:p>
            <a:r>
              <a:rPr dirty="0"/>
              <a:t>- Implement voice features using STT &amp; TTS</a:t>
            </a:r>
          </a:p>
          <a:p>
            <a:r>
              <a:rPr dirty="0"/>
              <a:t>- Deploy using </a:t>
            </a:r>
            <a:r>
              <a:rPr dirty="0" err="1"/>
              <a:t>FastAPI</a:t>
            </a:r>
            <a:r>
              <a:rPr/>
              <a:t>, </a:t>
            </a:r>
            <a:r>
              <a:rPr smtClean="0"/>
              <a:t>Flask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Building a Q&amp;A Voicebot using Hugging Face</vt:lpstr>
      <vt:lpstr>Choosing the Right Framework</vt:lpstr>
      <vt:lpstr>Types of Chatbots</vt:lpstr>
      <vt:lpstr>Required Data for Chatbot</vt:lpstr>
      <vt:lpstr>Example: Q&amp;A Dataset Format</vt:lpstr>
      <vt:lpstr>Example: Chatbot Dialogue Dataset</vt:lpstr>
      <vt:lpstr>Adding Voice Capabilities</vt:lpstr>
      <vt:lpstr>Summary &amp; Next Steps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Q&amp;A Voicebot using Hugging Face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2025-02-24T13:16:57Z</dcterms:modified>
  <cp:category/>
</cp:coreProperties>
</file>