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6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505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51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1807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13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4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7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0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9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9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6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6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8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Streamlit Voice Bot with Speech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4343400"/>
            <a:ext cx="6400800" cy="100965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Presented by,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ANAKHA V S</a:t>
            </a: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Streamlit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Open-source Python framework for building web apps</a:t>
            </a:r>
          </a:p>
          <a:p>
            <a:r>
              <a:t>- Uses a simple, declarative syntax</a:t>
            </a:r>
          </a:p>
          <a:p>
            <a:r>
              <a:t>- Ideal for data science, AI, and interactive applications</a:t>
            </a:r>
          </a:p>
          <a:p>
            <a:r>
              <a:t>- Supports integration with various Python libraries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Errors and 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StreamlitSetPageConfigMustBeFirstCommandError: Ensure `st.set_page_config()` is the first command</a:t>
            </a:r>
          </a:p>
          <a:p>
            <a:r>
              <a:t>- Could not find PyAudio: Install using `pip install pyaudio` or use precompiled wheels</a:t>
            </a:r>
          </a:p>
          <a:p>
            <a:r>
              <a:t>- RequestError in Speech Recognition: Check internet connection</a:t>
            </a:r>
          </a:p>
          <a:p>
            <a:r>
              <a:t>- UnknownValueError: Handle errors when speech is unclear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Setting Up Streamlit for Voice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Install required libraries:</a:t>
            </a:r>
          </a:p>
          <a:p>
            <a:r>
              <a:t>   - pip install streamlit speechrecognition pyaudio</a:t>
            </a:r>
          </a:p>
          <a:p>
            <a:r>
              <a:t>2. Ensure PyAudio is properly installed</a:t>
            </a:r>
          </a:p>
          <a:p>
            <a:r>
              <a:t>   - Use precompiled wheels for Windows if needed</a:t>
            </a:r>
          </a:p>
          <a:p>
            <a:r>
              <a:t>3. Structure the Streamlit script correctly</a:t>
            </a:r>
          </a:p>
          <a:p>
            <a:r>
              <a:t>   - st.set_page_config() must be the first Streamlit command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Import necessary libraries</a:t>
            </a:r>
          </a:p>
          <a:p>
            <a:r>
              <a:t>2. Configure Streamlit page</a:t>
            </a:r>
          </a:p>
          <a:p>
            <a:r>
              <a:t>3. Define speech recognition function</a:t>
            </a:r>
          </a:p>
          <a:p>
            <a:r>
              <a:t>4. Create UI with a button to start listening</a:t>
            </a:r>
          </a:p>
          <a:p>
            <a:r>
              <a:t>5. Display recognized text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940"/>
            <a:ext cx="6347713" cy="1320800"/>
          </a:xfrm>
        </p:spPr>
        <p:txBody>
          <a:bodyPr/>
          <a:lstStyle/>
          <a:p>
            <a:r>
              <a:rPr dirty="0"/>
              <a:t>Final Working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800100"/>
            <a:ext cx="7505702" cy="6057900"/>
          </a:xfrm>
        </p:spPr>
        <p:txBody>
          <a:bodyPr>
            <a:normAutofit fontScale="25000" lnSpcReduction="20000"/>
          </a:bodyPr>
          <a:lstStyle/>
          <a:p>
            <a:r>
              <a:rPr dirty="0"/>
              <a:t>```python</a:t>
            </a:r>
          </a:p>
          <a:p>
            <a:r>
              <a:rPr sz="7200" dirty="0"/>
              <a:t>import </a:t>
            </a:r>
            <a:r>
              <a:rPr sz="7200" dirty="0" err="1"/>
              <a:t>streamlit</a:t>
            </a:r>
            <a:r>
              <a:rPr sz="7200" dirty="0"/>
              <a:t> as </a:t>
            </a:r>
            <a:r>
              <a:rPr sz="7200" dirty="0" err="1"/>
              <a:t>st</a:t>
            </a:r>
            <a:endParaRPr sz="7200" dirty="0"/>
          </a:p>
          <a:p>
            <a:r>
              <a:rPr sz="7200" dirty="0"/>
              <a:t>import </a:t>
            </a:r>
            <a:r>
              <a:rPr sz="7200" dirty="0" err="1"/>
              <a:t>speech_recognition</a:t>
            </a:r>
            <a:r>
              <a:rPr sz="7200" dirty="0"/>
              <a:t> as </a:t>
            </a:r>
            <a:r>
              <a:rPr sz="7200" dirty="0" err="1"/>
              <a:t>sr</a:t>
            </a:r>
            <a:endParaRPr sz="7200" dirty="0"/>
          </a:p>
          <a:p>
            <a:endParaRPr sz="7200" dirty="0"/>
          </a:p>
          <a:p>
            <a:r>
              <a:rPr sz="7200" dirty="0" err="1"/>
              <a:t>st.set_page_config</a:t>
            </a:r>
            <a:r>
              <a:rPr sz="7200" dirty="0"/>
              <a:t>(</a:t>
            </a:r>
            <a:r>
              <a:rPr sz="7200" dirty="0" err="1"/>
              <a:t>page_title</a:t>
            </a:r>
            <a:r>
              <a:rPr sz="7200" dirty="0"/>
              <a:t>='Voice Bot', </a:t>
            </a:r>
            <a:r>
              <a:rPr sz="7200" dirty="0" err="1"/>
              <a:t>page_icon</a:t>
            </a:r>
            <a:r>
              <a:rPr sz="7200" dirty="0"/>
              <a:t>='🤖')</a:t>
            </a:r>
          </a:p>
          <a:p>
            <a:r>
              <a:rPr sz="7200" dirty="0" err="1"/>
              <a:t>st.title</a:t>
            </a:r>
            <a:r>
              <a:rPr sz="7200" dirty="0"/>
              <a:t>('🎤 Voice Recognition Bot')</a:t>
            </a:r>
          </a:p>
          <a:p>
            <a:endParaRPr sz="7200" dirty="0"/>
          </a:p>
          <a:p>
            <a:r>
              <a:rPr sz="7200" dirty="0" err="1"/>
              <a:t>def</a:t>
            </a:r>
            <a:r>
              <a:rPr sz="7200" dirty="0"/>
              <a:t> </a:t>
            </a:r>
            <a:r>
              <a:rPr sz="7200" dirty="0" err="1"/>
              <a:t>recognize_speech</a:t>
            </a:r>
            <a:r>
              <a:rPr sz="7200" dirty="0"/>
              <a:t>():</a:t>
            </a:r>
          </a:p>
          <a:p>
            <a:r>
              <a:rPr sz="7200" dirty="0"/>
              <a:t>    recognizer = </a:t>
            </a:r>
            <a:r>
              <a:rPr sz="7200" dirty="0" err="1"/>
              <a:t>sr.Recognizer</a:t>
            </a:r>
            <a:r>
              <a:rPr sz="7200" dirty="0"/>
              <a:t>()</a:t>
            </a:r>
          </a:p>
          <a:p>
            <a:r>
              <a:rPr sz="7200" dirty="0"/>
              <a:t>    with </a:t>
            </a:r>
            <a:r>
              <a:rPr sz="7200" dirty="0" err="1"/>
              <a:t>sr.Microphone</a:t>
            </a:r>
            <a:r>
              <a:rPr sz="7200" dirty="0"/>
              <a:t>() as source:</a:t>
            </a:r>
          </a:p>
          <a:p>
            <a:r>
              <a:rPr sz="7200" dirty="0"/>
              <a:t>        </a:t>
            </a:r>
            <a:r>
              <a:rPr sz="7200" dirty="0" err="1"/>
              <a:t>st.write</a:t>
            </a:r>
            <a:r>
              <a:rPr sz="7200" dirty="0"/>
              <a:t>('Listening...')</a:t>
            </a:r>
          </a:p>
          <a:p>
            <a:r>
              <a:rPr sz="7200" dirty="0"/>
              <a:t>        audio = </a:t>
            </a:r>
            <a:r>
              <a:rPr sz="7200" dirty="0" err="1"/>
              <a:t>recognizer.listen</a:t>
            </a:r>
            <a:r>
              <a:rPr sz="7200" dirty="0"/>
              <a:t>(source)</a:t>
            </a:r>
          </a:p>
          <a:p>
            <a:r>
              <a:rPr sz="7200" dirty="0"/>
              <a:t>        return </a:t>
            </a:r>
            <a:r>
              <a:rPr sz="7200" dirty="0" err="1"/>
              <a:t>recognizer.recognize_google</a:t>
            </a:r>
            <a:r>
              <a:rPr sz="7200" dirty="0"/>
              <a:t>(audio)</a:t>
            </a:r>
          </a:p>
          <a:p>
            <a:endParaRPr sz="7200" dirty="0"/>
          </a:p>
          <a:p>
            <a:r>
              <a:rPr sz="7200" dirty="0"/>
              <a:t>if </a:t>
            </a:r>
            <a:r>
              <a:rPr sz="7200" dirty="0" err="1"/>
              <a:t>st.button</a:t>
            </a:r>
            <a:r>
              <a:rPr sz="7200" dirty="0"/>
              <a:t>('🎙 Start Listening'):</a:t>
            </a:r>
          </a:p>
          <a:p>
            <a:r>
              <a:rPr sz="7200" dirty="0"/>
              <a:t>    </a:t>
            </a:r>
            <a:r>
              <a:rPr sz="7200" dirty="0" err="1"/>
              <a:t>st.write</a:t>
            </a:r>
            <a:r>
              <a:rPr sz="7200" dirty="0"/>
              <a:t>(</a:t>
            </a:r>
            <a:r>
              <a:rPr sz="7200" dirty="0" err="1"/>
              <a:t>f'You</a:t>
            </a:r>
            <a:r>
              <a:rPr sz="7200" dirty="0"/>
              <a:t> said: {</a:t>
            </a:r>
            <a:r>
              <a:rPr sz="7200" dirty="0" err="1"/>
              <a:t>recognize_speech</a:t>
            </a:r>
            <a:r>
              <a:rPr sz="7200" dirty="0"/>
              <a:t>()}')</a:t>
            </a:r>
          </a:p>
          <a:p>
            <a:r>
              <a:rPr sz="7200" dirty="0"/>
              <a:t>```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256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Streamlit Voice Bot with Speech Recognition</vt:lpstr>
      <vt:lpstr>Introduction to Streamlit</vt:lpstr>
      <vt:lpstr>Common Errors and Fixes</vt:lpstr>
      <vt:lpstr>Setting Up Streamlit for Voice Recognition</vt:lpstr>
      <vt:lpstr>Code Walkthrough</vt:lpstr>
      <vt:lpstr>Final Working Code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Streamlit Voice Bot with Speech Recognition</dc:title>
  <dc:subject/>
  <dc:creator>hp</dc:creator>
  <cp:keywords/>
  <dc:description>generated using python-pptx</dc:description>
  <cp:lastModifiedBy>Microsoft account</cp:lastModifiedBy>
  <cp:revision>2</cp:revision>
  <dcterms:created xsi:type="dcterms:W3CDTF">2013-01-27T09:14:16Z</dcterms:created>
  <dcterms:modified xsi:type="dcterms:W3CDTF">2025-02-26T09:13:31Z</dcterms:modified>
  <cp:category/>
</cp:coreProperties>
</file>