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Avocado Sales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&amp; Machine Learning Analysis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avocado sales trends based on historical data.</a:t>
            </a:r>
          </a:p>
          <a:p>
            <a:r>
              <a:t>The dataset contains weekly retail scan data of Hass avocados, capturing price and volume details.</a:t>
            </a:r>
          </a:p>
          <a:p>
            <a:r>
              <a:t>The goal is to predict sales trends and understand key influencing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 include Date, Type (Conventional/Organic), Year, Volume Sold.</a:t>
            </a:r>
          </a:p>
          <a:p>
            <a:r>
              <a:t>- The target variable can be:</a:t>
            </a:r>
          </a:p>
          <a:p>
            <a:r>
              <a:t>  - Regression: Predicting Average Price</a:t>
            </a:r>
          </a:p>
          <a:p>
            <a:r>
              <a:t>  - Classification: Predicting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</a:t>
            </a:r>
          </a:p>
          <a:p>
            <a:r>
              <a:t>- Label Encoding for categorical variables</a:t>
            </a:r>
          </a:p>
          <a:p>
            <a:r>
              <a:t>- Standardization &amp; 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Regression Models: Lasso, Ridge, Linear Regression</a:t>
            </a:r>
          </a:p>
          <a:p>
            <a:r>
              <a:t>- Classification Models: Decision Tree, Random Forest, Logistic Regression</a:t>
            </a:r>
          </a:p>
          <a:p>
            <a:r>
              <a:t>- Applied Hyperparameter tuning (GridSearchCV)</a:t>
            </a:r>
          </a:p>
          <a:p>
            <a:r>
              <a:t>- Evaluated models using RMSE, R², ROC Curve,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