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348B-2874-9FB8-F947-754687A75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Loan Status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67F8E-2A0D-60E4-BFFB-116D5FB97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Aryan Abhijit Kulkarni</a:t>
            </a:r>
          </a:p>
        </p:txBody>
      </p:sp>
    </p:spTree>
    <p:extLst>
      <p:ext uri="{BB962C8B-B14F-4D97-AF65-F5344CB8AC3E}">
        <p14:creationId xmlns:p14="http://schemas.microsoft.com/office/powerpoint/2010/main" val="293063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5C77-1756-4C08-59C1-8CCB8110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A110-54BE-12DE-D849-92E059733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Logistic Regression – Evaluation Score = 79%, AUC-Score = 0.75</a:t>
            </a:r>
          </a:p>
          <a:p>
            <a:r>
              <a:rPr lang="en-IN" dirty="0"/>
              <a:t>Decision Tree Classifier – Evaluation Score = 80%, AUC-Score = 0.66</a:t>
            </a:r>
          </a:p>
          <a:p>
            <a:r>
              <a:rPr lang="en-IN" dirty="0"/>
              <a:t>Random Forest Classifier – </a:t>
            </a:r>
            <a:r>
              <a:rPr lang="en-IN" dirty="0" err="1"/>
              <a:t>Evalaution</a:t>
            </a:r>
            <a:r>
              <a:rPr lang="en-IN" dirty="0"/>
              <a:t> Score = 80.48%, AUC-Score = 0.70</a:t>
            </a:r>
          </a:p>
          <a:p>
            <a:pPr marL="0" indent="0">
              <a:buNone/>
            </a:pPr>
            <a:r>
              <a:rPr lang="en-IN" dirty="0"/>
              <a:t>Hence the Random Forest Classifier Model is best fit.</a:t>
            </a:r>
          </a:p>
          <a:p>
            <a:pPr marL="0" indent="0">
              <a:buNone/>
            </a:pPr>
            <a:r>
              <a:rPr lang="en-IN" dirty="0"/>
              <a:t>Then save the Training model of evaluation in a pickle file.</a:t>
            </a:r>
          </a:p>
        </p:txBody>
      </p:sp>
    </p:spTree>
    <p:extLst>
      <p:ext uri="{BB962C8B-B14F-4D97-AF65-F5344CB8AC3E}">
        <p14:creationId xmlns:p14="http://schemas.microsoft.com/office/powerpoint/2010/main" val="46173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1C7B-2961-9F7C-1EB4-48D3B59B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Step-1 Importing Required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0F1C-DFF0-7AD0-3C98-F80DCA7F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u="sng" dirty="0"/>
              <a:t>Numpy</a:t>
            </a:r>
            <a:r>
              <a:rPr lang="en-IN" dirty="0"/>
              <a:t>- For numerical operations</a:t>
            </a:r>
          </a:p>
          <a:p>
            <a:r>
              <a:rPr lang="en-IN" u="sng" dirty="0"/>
              <a:t>Pandas</a:t>
            </a:r>
            <a:r>
              <a:rPr lang="en-IN" dirty="0"/>
              <a:t>- For handling and manipulation of datasets</a:t>
            </a:r>
          </a:p>
          <a:p>
            <a:r>
              <a:rPr lang="en-IN" u="sng" dirty="0"/>
              <a:t>Matplotlib</a:t>
            </a:r>
            <a:r>
              <a:rPr lang="en-IN" dirty="0"/>
              <a:t>- For data visualization</a:t>
            </a:r>
          </a:p>
          <a:p>
            <a:r>
              <a:rPr lang="en-IN" u="sng" dirty="0"/>
              <a:t>Seaborn</a:t>
            </a:r>
            <a:r>
              <a:rPr lang="en-IN" dirty="0"/>
              <a:t> – It is also a visualization library like matplotlib where more interactive and statistical models are made using this library. </a:t>
            </a:r>
          </a:p>
          <a:p>
            <a:r>
              <a:rPr lang="en-IN" dirty="0" err="1"/>
              <a:t>Sklearn</a:t>
            </a:r>
            <a:r>
              <a:rPr lang="en-IN" dirty="0"/>
              <a:t> (Sci-Kit learn) – It is a Machine Learning framework from where we will import specific algorithms.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14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9F91-5416-CD88-0657-C9ADDE262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816077"/>
            <a:ext cx="9905999" cy="5423406"/>
          </a:xfrm>
        </p:spPr>
        <p:txBody>
          <a:bodyPr/>
          <a:lstStyle/>
          <a:p>
            <a:r>
              <a:rPr lang="en-IN" dirty="0" err="1"/>
              <a:t>Sklearn</a:t>
            </a:r>
            <a:r>
              <a:rPr lang="en-IN" dirty="0"/>
              <a:t> or Scikit learn framework is basically used for building Machine learning models.</a:t>
            </a:r>
          </a:p>
          <a:p>
            <a:r>
              <a:rPr lang="en-IN" dirty="0"/>
              <a:t>In this project I imported </a:t>
            </a:r>
            <a:r>
              <a:rPr lang="en-IN" u="sng" dirty="0"/>
              <a:t>Logistic Regression </a:t>
            </a:r>
            <a:r>
              <a:rPr lang="en-IN" dirty="0"/>
              <a:t>model first as I was going to build that model first.</a:t>
            </a:r>
          </a:p>
          <a:p>
            <a:r>
              <a:rPr lang="en-IN" dirty="0"/>
              <a:t>Then after that we need to also import </a:t>
            </a:r>
            <a:r>
              <a:rPr lang="en-IN" u="sng" dirty="0" err="1"/>
              <a:t>StandardScaler</a:t>
            </a:r>
            <a:r>
              <a:rPr lang="en-IN" u="sng" dirty="0"/>
              <a:t>,</a:t>
            </a:r>
            <a:r>
              <a:rPr lang="en-IN" dirty="0"/>
              <a:t> for improvising model performance.</a:t>
            </a:r>
          </a:p>
          <a:p>
            <a:r>
              <a:rPr lang="en-IN" dirty="0"/>
              <a:t>Then VIF which stands for </a:t>
            </a:r>
            <a:r>
              <a:rPr lang="en-IN" u="sng" dirty="0" err="1"/>
              <a:t>variance_inflation_factor</a:t>
            </a:r>
            <a:r>
              <a:rPr lang="en-IN" u="sng" dirty="0"/>
              <a:t> </a:t>
            </a:r>
            <a:r>
              <a:rPr lang="en-IN" dirty="0"/>
              <a:t>which checks the relation between each feature with the label.</a:t>
            </a:r>
          </a:p>
          <a:p>
            <a:r>
              <a:rPr lang="en-IN" dirty="0"/>
              <a:t>Then also import </a:t>
            </a:r>
            <a:r>
              <a:rPr lang="en-IN" u="sng" dirty="0" err="1"/>
              <a:t>accuracy_score</a:t>
            </a:r>
            <a:r>
              <a:rPr lang="en-IN" dirty="0"/>
              <a:t>, </a:t>
            </a:r>
            <a:r>
              <a:rPr lang="en-IN" u="sng" dirty="0"/>
              <a:t>confusion matrix</a:t>
            </a:r>
            <a:r>
              <a:rPr lang="en-IN" dirty="0"/>
              <a:t>, </a:t>
            </a:r>
            <a:r>
              <a:rPr lang="en-IN" u="sng" dirty="0" err="1"/>
              <a:t>roc_auc_curve</a:t>
            </a:r>
            <a:r>
              <a:rPr lang="en-IN" u="sng" dirty="0"/>
              <a:t> </a:t>
            </a:r>
            <a:r>
              <a:rPr lang="en-IN" dirty="0"/>
              <a:t>to plot curves.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42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6618-F5C5-D566-20FB-D359E2D6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STEP-2 Loading and cleaning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84F9D-20EF-EDEE-B26A-2BD5C14B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/>
          <a:lstStyle/>
          <a:p>
            <a:r>
              <a:rPr lang="en-IN" dirty="0"/>
              <a:t>Then after importing libraries load the dataset.</a:t>
            </a:r>
          </a:p>
          <a:p>
            <a:r>
              <a:rPr lang="en-IN" dirty="0"/>
              <a:t>Fill the null/missing values in the dataset. Fill the missing values with mean, median, mode according to the nature of features.</a:t>
            </a:r>
          </a:p>
          <a:p>
            <a:r>
              <a:rPr lang="en-IN" dirty="0"/>
              <a:t>Remove the </a:t>
            </a:r>
            <a:r>
              <a:rPr lang="en-IN" dirty="0" err="1"/>
              <a:t>the</a:t>
            </a:r>
            <a:r>
              <a:rPr lang="en-IN" dirty="0"/>
              <a:t> unnecessary values from the dataset. </a:t>
            </a:r>
          </a:p>
          <a:p>
            <a:r>
              <a:rPr lang="en-IN" dirty="0"/>
              <a:t>Outliers are the values that act as a noise in the dataset.</a:t>
            </a:r>
          </a:p>
          <a:p>
            <a:r>
              <a:rPr lang="en-IN" dirty="0"/>
              <a:t>Encoded the categorical values to numerical values through grade mapping.</a:t>
            </a:r>
          </a:p>
          <a:p>
            <a:r>
              <a:rPr lang="en-IN" dirty="0"/>
              <a:t>Remove unnecessary columns that are not required for prediction.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48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1D85-ED78-66C5-DBBB-022CBC43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Step-3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A7C5A-7CE4-37F2-4E51-FDC6787B6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Plotted a graph of each feature to check its nature and density.</a:t>
            </a:r>
          </a:p>
          <a:p>
            <a:r>
              <a:rPr lang="en-IN" dirty="0"/>
              <a:t>Then by removing the label column plot a box-plot graph to checked whether there are any outliers.</a:t>
            </a:r>
          </a:p>
          <a:p>
            <a:r>
              <a:rPr lang="en-IN" dirty="0"/>
              <a:t>Detected some outliers in specific columns.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46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6AFF-B8F2-9315-3ADC-1294EDDC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Step-4 removing the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6F3DD-EDF4-4BED-E81B-3577D6EE3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1730476"/>
            <a:ext cx="10270663" cy="4509005"/>
          </a:xfrm>
        </p:spPr>
        <p:txBody>
          <a:bodyPr>
            <a:normAutofit/>
          </a:bodyPr>
          <a:lstStyle/>
          <a:p>
            <a:r>
              <a:rPr lang="en-IN" dirty="0"/>
              <a:t>There is a method for removing the outliers. That is interquartile range</a:t>
            </a:r>
          </a:p>
          <a:p>
            <a:r>
              <a:rPr lang="en-IN" dirty="0"/>
              <a:t>Formula- Q1 = </a:t>
            </a:r>
            <a:r>
              <a:rPr lang="en-GB" dirty="0"/>
              <a:t>The 25th percentile (lower quartile) of the data.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Q3 = </a:t>
            </a:r>
            <a:r>
              <a:rPr lang="en-GB" dirty="0"/>
              <a:t>The 75th percentile (upper quartile) of the data.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IQR = Q3 – Q1</a:t>
            </a:r>
          </a:p>
          <a:p>
            <a:r>
              <a:rPr lang="en-IN" dirty="0"/>
              <a:t>By the help of this formula removed outliers from each columns where outliers were present.</a:t>
            </a:r>
          </a:p>
          <a:p>
            <a:r>
              <a:rPr lang="en-IN" dirty="0"/>
              <a:t>Lower Bound=Q1−1.5×IQR </a:t>
            </a:r>
          </a:p>
          <a:p>
            <a:r>
              <a:rPr lang="en-IN" dirty="0"/>
              <a:t>Upper Bound=Q3+1.5×IQR</a:t>
            </a:r>
          </a:p>
        </p:txBody>
      </p:sp>
    </p:spTree>
    <p:extLst>
      <p:ext uri="{BB962C8B-B14F-4D97-AF65-F5344CB8AC3E}">
        <p14:creationId xmlns:p14="http://schemas.microsoft.com/office/powerpoint/2010/main" val="217772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2E64-C38C-8A20-1FA7-9FCED119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Step-5 Data visualization &amp; Multicollinearity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643EA-6985-CDA7-A1FF-1FEAF6757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removing the outliers check the changes in the graph again after the outliers have been removed.</a:t>
            </a:r>
          </a:p>
          <a:p>
            <a:r>
              <a:rPr lang="en-IN" dirty="0"/>
              <a:t>You will see a normalised graph than before.</a:t>
            </a:r>
          </a:p>
          <a:p>
            <a:r>
              <a:rPr lang="en-IN" dirty="0"/>
              <a:t>By the help of VIF check for multicollinearity of the features.</a:t>
            </a:r>
          </a:p>
          <a:p>
            <a:r>
              <a:rPr lang="en-IN" dirty="0"/>
              <a:t>High multicollinearity values gives incorrect prediction results. </a:t>
            </a:r>
          </a:p>
        </p:txBody>
      </p:sp>
    </p:spTree>
    <p:extLst>
      <p:ext uri="{BB962C8B-B14F-4D97-AF65-F5344CB8AC3E}">
        <p14:creationId xmlns:p14="http://schemas.microsoft.com/office/powerpoint/2010/main" val="182249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7625-BB88-D7A4-8AFD-97D5A7F6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Step-6 Model building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64CA3-AD94-3BAB-E321-0317FC08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Split the dataset into training and testing data.</a:t>
            </a:r>
          </a:p>
          <a:p>
            <a:r>
              <a:rPr lang="en-IN" dirty="0"/>
              <a:t>Then train the model (</a:t>
            </a:r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)</a:t>
            </a:r>
          </a:p>
          <a:p>
            <a:r>
              <a:rPr lang="en-IN" dirty="0"/>
              <a:t>Then print the scores Training = 81.9% Testing = 84.6%</a:t>
            </a:r>
          </a:p>
          <a:p>
            <a:r>
              <a:rPr lang="en-IN" dirty="0"/>
              <a:t>Print the classification Report where distribution of scores is visible</a:t>
            </a:r>
          </a:p>
          <a:p>
            <a:r>
              <a:rPr lang="en-IN" dirty="0"/>
              <a:t>In case the model is overfitted or underfitted we perform evaluation. </a:t>
            </a:r>
          </a:p>
          <a:p>
            <a:r>
              <a:rPr lang="en-IN" dirty="0"/>
              <a:t>K-fold Cross validation and Hyperparameter tuning.</a:t>
            </a:r>
          </a:p>
        </p:txBody>
      </p:sp>
    </p:spTree>
    <p:extLst>
      <p:ext uri="{BB962C8B-B14F-4D97-AF65-F5344CB8AC3E}">
        <p14:creationId xmlns:p14="http://schemas.microsoft.com/office/powerpoint/2010/main" val="353677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F9BD-DC39-C19E-10FF-627B3B11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7316"/>
            <a:ext cx="9905998" cy="1052052"/>
          </a:xfrm>
        </p:spPr>
        <p:txBody>
          <a:bodyPr/>
          <a:lstStyle/>
          <a:p>
            <a:r>
              <a:rPr lang="en-IN" dirty="0"/>
              <a:t>STEP-7 Model </a:t>
            </a:r>
            <a:r>
              <a:rPr lang="en-IN" dirty="0" err="1"/>
              <a:t>VisualiZation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8194-0E3D-DAB5-42A9-E7485A971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562" y="1081548"/>
            <a:ext cx="10083850" cy="5043949"/>
          </a:xfrm>
        </p:spPr>
        <p:txBody>
          <a:bodyPr/>
          <a:lstStyle/>
          <a:p>
            <a:r>
              <a:rPr lang="en-IN" dirty="0"/>
              <a:t>Plot the </a:t>
            </a:r>
            <a:r>
              <a:rPr lang="en-IN" dirty="0" err="1"/>
              <a:t>roc_auc_curve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B5EE6-7D93-BF0E-2432-F1798B971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4" y="1759973"/>
            <a:ext cx="4187671" cy="3561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300D99-7D8D-C931-633F-AFAC2ABFC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607" y="3736258"/>
            <a:ext cx="3983402" cy="30774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503013-72DF-EF35-139F-5E4F38003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300" y="368709"/>
            <a:ext cx="4374777" cy="32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67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310</TotalTime>
  <Words>550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Loan Status Prediction</vt:lpstr>
      <vt:lpstr>Step-1 Importing Required Libraries</vt:lpstr>
      <vt:lpstr>PowerPoint Presentation</vt:lpstr>
      <vt:lpstr>STEP-2 Loading and cleaning Dataset</vt:lpstr>
      <vt:lpstr>Step-3 Data Visualization</vt:lpstr>
      <vt:lpstr>Step-4 removing the outliers</vt:lpstr>
      <vt:lpstr>Step-5 Data visualization &amp; Multicollinearity</vt:lpstr>
      <vt:lpstr>Step-6 Model building and Evaluation</vt:lpstr>
      <vt:lpstr>STEP-7 Model VisualiZation</vt:lpstr>
      <vt:lpstr>Model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kajal kulkarni</dc:creator>
  <cp:lastModifiedBy>kajal kulkarni</cp:lastModifiedBy>
  <cp:revision>12</cp:revision>
  <dcterms:created xsi:type="dcterms:W3CDTF">2025-02-19T06:17:25Z</dcterms:created>
  <dcterms:modified xsi:type="dcterms:W3CDTF">2025-02-19T12:16:02Z</dcterms:modified>
</cp:coreProperties>
</file>