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84" y="-314812"/>
            <a:ext cx="2989115" cy="1240098"/>
          </a:xfrm>
        </p:spPr>
        <p:txBody>
          <a:bodyPr/>
          <a:lstStyle/>
          <a:p>
            <a:r>
              <a:rPr lang="en-US" sz="5400" dirty="0" err="1" smtClean="0"/>
              <a:t>Biodata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084" y="2178744"/>
            <a:ext cx="10554574" cy="4232942"/>
          </a:xfrm>
        </p:spPr>
        <p:txBody>
          <a:bodyPr>
            <a:normAutofit/>
          </a:bodyPr>
          <a:lstStyle/>
          <a:p>
            <a:r>
              <a:rPr lang="en-US" dirty="0" err="1" smtClean="0"/>
              <a:t>Nama</a:t>
            </a:r>
            <a:r>
              <a:rPr lang="en-US" dirty="0" smtClean="0"/>
              <a:t>			: Hary </a:t>
            </a:r>
            <a:r>
              <a:rPr lang="en-US" dirty="0" err="1" smtClean="0"/>
              <a:t>Yudhanto</a:t>
            </a:r>
            <a:endParaRPr lang="en-US" dirty="0" smtClean="0"/>
          </a:p>
          <a:p>
            <a:r>
              <a:rPr lang="en-US" dirty="0" err="1" smtClean="0"/>
              <a:t>Pendidikan</a:t>
            </a:r>
            <a:r>
              <a:rPr lang="en-US" dirty="0" smtClean="0"/>
              <a:t>		: S1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, </a:t>
            </a:r>
            <a:r>
              <a:rPr lang="en-US" dirty="0" err="1" smtClean="0"/>
              <a:t>Universitas</a:t>
            </a:r>
            <a:r>
              <a:rPr lang="en-US" dirty="0" smtClean="0"/>
              <a:t> </a:t>
            </a:r>
            <a:r>
              <a:rPr lang="en-US" dirty="0" err="1" smtClean="0"/>
              <a:t>Gunadarma</a:t>
            </a:r>
            <a:r>
              <a:rPr lang="en-US" dirty="0" smtClean="0"/>
              <a:t> (2008)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  S2 </a:t>
            </a:r>
            <a:r>
              <a:rPr lang="en-US" dirty="0"/>
              <a:t>– </a:t>
            </a:r>
            <a:r>
              <a:rPr lang="en-US" dirty="0" smtClean="0"/>
              <a:t>Magister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, </a:t>
            </a:r>
            <a:r>
              <a:rPr lang="en-US" dirty="0" err="1" smtClean="0"/>
              <a:t>Universitas</a:t>
            </a:r>
            <a:r>
              <a:rPr lang="en-US" dirty="0" smtClean="0"/>
              <a:t> Indonesia (Now)</a:t>
            </a:r>
          </a:p>
          <a:p>
            <a:r>
              <a:rPr lang="en-US" dirty="0" err="1" smtClean="0"/>
              <a:t>Alamat</a:t>
            </a:r>
            <a:r>
              <a:rPr lang="en-US" dirty="0" smtClean="0"/>
              <a:t>			: </a:t>
            </a:r>
            <a:r>
              <a:rPr lang="en-US" dirty="0" err="1" smtClean="0"/>
              <a:t>Graha</a:t>
            </a:r>
            <a:r>
              <a:rPr lang="en-US" dirty="0" smtClean="0"/>
              <a:t> </a:t>
            </a:r>
            <a:r>
              <a:rPr lang="en-US" dirty="0" err="1" smtClean="0"/>
              <a:t>Daelim</a:t>
            </a:r>
            <a:r>
              <a:rPr lang="en-US" dirty="0" smtClean="0"/>
              <a:t> IVA, </a:t>
            </a:r>
            <a:r>
              <a:rPr lang="en-US" dirty="0" err="1" smtClean="0"/>
              <a:t>Jababeka</a:t>
            </a:r>
            <a:r>
              <a:rPr lang="en-US" dirty="0" smtClean="0"/>
              <a:t> / </a:t>
            </a:r>
            <a:r>
              <a:rPr lang="en-US" dirty="0" err="1" smtClean="0"/>
              <a:t>Pasar</a:t>
            </a:r>
            <a:r>
              <a:rPr lang="en-US" dirty="0" smtClean="0"/>
              <a:t> </a:t>
            </a:r>
            <a:r>
              <a:rPr lang="en-US" dirty="0" err="1" smtClean="0"/>
              <a:t>Rebo</a:t>
            </a:r>
            <a:endParaRPr lang="en-US" dirty="0" smtClean="0"/>
          </a:p>
          <a:p>
            <a:r>
              <a:rPr lang="en-US" dirty="0" err="1" smtClean="0"/>
              <a:t>Jabatan</a:t>
            </a:r>
            <a:r>
              <a:rPr lang="en-US" dirty="0" smtClean="0"/>
              <a:t>			: </a:t>
            </a:r>
            <a:r>
              <a:rPr lang="en-US" dirty="0" err="1" smtClean="0"/>
              <a:t>Pranata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 smtClean="0"/>
          </a:p>
          <a:p>
            <a:r>
              <a:rPr lang="en-US" dirty="0" err="1" smtClean="0"/>
              <a:t>Satker</a:t>
            </a:r>
            <a:r>
              <a:rPr lang="en-US" dirty="0" smtClean="0"/>
              <a:t>			: BPPTIK</a:t>
            </a:r>
          </a:p>
          <a:p>
            <a:r>
              <a:rPr lang="en-US" dirty="0" err="1" smtClean="0"/>
              <a:t>Bidang</a:t>
            </a:r>
            <a:r>
              <a:rPr lang="en-US" smtClean="0"/>
              <a:t> Ajar	</a:t>
            </a:r>
            <a:r>
              <a:rPr lang="en-US" dirty="0" smtClean="0"/>
              <a:t>	: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,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, 3D </a:t>
            </a:r>
            <a:r>
              <a:rPr lang="en-US" dirty="0" err="1" smtClean="0"/>
              <a:t>Animasi</a:t>
            </a:r>
            <a:r>
              <a:rPr lang="en-US" dirty="0" smtClean="0"/>
              <a:t>, 3D Printing,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  Game Development</a:t>
            </a:r>
          </a:p>
          <a:p>
            <a:r>
              <a:rPr lang="en-US" i="1" dirty="0" smtClean="0"/>
              <a:t>e-mail			: hary007@kominfo.go.id / hary.taku@gmail.com</a:t>
            </a:r>
          </a:p>
          <a:p>
            <a:r>
              <a:rPr lang="en-US" dirty="0" smtClean="0"/>
              <a:t>No. </a:t>
            </a:r>
            <a:r>
              <a:rPr lang="en-US" dirty="0" err="1" smtClean="0"/>
              <a:t>Handphone</a:t>
            </a:r>
            <a:r>
              <a:rPr lang="en-US" dirty="0" smtClean="0"/>
              <a:t>	: 0813-8059-1386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09" y="2017939"/>
            <a:ext cx="2151290" cy="215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22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9</TotalTime>
  <Words>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Quotable</vt:lpstr>
      <vt:lpstr>Biodata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Biodata</dc:title>
  <dc:creator>Hary Takumi</dc:creator>
  <cp:lastModifiedBy>Hary Takumi</cp:lastModifiedBy>
  <cp:revision>3</cp:revision>
  <dcterms:created xsi:type="dcterms:W3CDTF">2019-08-19T03:52:38Z</dcterms:created>
  <dcterms:modified xsi:type="dcterms:W3CDTF">2019-08-19T04:02:32Z</dcterms:modified>
</cp:coreProperties>
</file>