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16D2C-18FE-46C2-AEA1-82987526663B}" type="datetimeFigureOut">
              <a:rPr lang="id-ID" smtClean="0"/>
              <a:pPr/>
              <a:t>24/11/2020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11D673-987B-41BE-9B56-C6FAA6A9DF6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16D2C-18FE-46C2-AEA1-82987526663B}" type="datetimeFigureOut">
              <a:rPr lang="id-ID" smtClean="0"/>
              <a:pPr/>
              <a:t>24/11/2020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11D673-987B-41BE-9B56-C6FAA6A9DF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16D2C-18FE-46C2-AEA1-82987526663B}" type="datetimeFigureOut">
              <a:rPr lang="id-ID" smtClean="0"/>
              <a:pPr/>
              <a:t>24/11/2020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11D673-987B-41BE-9B56-C6FAA6A9DF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16D2C-18FE-46C2-AEA1-82987526663B}" type="datetimeFigureOut">
              <a:rPr lang="id-ID" smtClean="0"/>
              <a:pPr/>
              <a:t>24/11/2020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11D673-987B-41BE-9B56-C6FAA6A9DF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16D2C-18FE-46C2-AEA1-82987526663B}" type="datetimeFigureOut">
              <a:rPr lang="id-ID" smtClean="0"/>
              <a:pPr/>
              <a:t>24/11/2020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11D673-987B-41BE-9B56-C6FAA6A9DF6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16D2C-18FE-46C2-AEA1-82987526663B}" type="datetimeFigureOut">
              <a:rPr lang="id-ID" smtClean="0"/>
              <a:pPr/>
              <a:t>24/11/2020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11D673-987B-41BE-9B56-C6FAA6A9DF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16D2C-18FE-46C2-AEA1-82987526663B}" type="datetimeFigureOut">
              <a:rPr lang="id-ID" smtClean="0"/>
              <a:pPr/>
              <a:t>24/11/2020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11D673-987B-41BE-9B56-C6FAA6A9DF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16D2C-18FE-46C2-AEA1-82987526663B}" type="datetimeFigureOut">
              <a:rPr lang="id-ID" smtClean="0"/>
              <a:pPr/>
              <a:t>24/11/2020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11D673-987B-41BE-9B56-C6FAA6A9DF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16D2C-18FE-46C2-AEA1-82987526663B}" type="datetimeFigureOut">
              <a:rPr lang="id-ID" smtClean="0"/>
              <a:pPr/>
              <a:t>24/11/2020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11D673-987B-41BE-9B56-C6FAA6A9DF6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16D2C-18FE-46C2-AEA1-82987526663B}" type="datetimeFigureOut">
              <a:rPr lang="id-ID" smtClean="0"/>
              <a:pPr/>
              <a:t>24/11/2020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11D673-987B-41BE-9B56-C6FAA6A9DF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16D2C-18FE-46C2-AEA1-82987526663B}" type="datetimeFigureOut">
              <a:rPr lang="id-ID" smtClean="0"/>
              <a:pPr/>
              <a:t>24/11/2020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11D673-987B-41BE-9B56-C6FAA6A9DF6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0C16D2C-18FE-46C2-AEA1-82987526663B}" type="datetimeFigureOut">
              <a:rPr lang="id-ID" smtClean="0"/>
              <a:pPr/>
              <a:t>24/11/2020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D11D673-987B-41BE-9B56-C6FAA6A9DF6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SC_7068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20280" t="16261" r="21455" b="8531"/>
          <a:stretch>
            <a:fillRect/>
          </a:stretch>
        </p:blipFill>
        <p:spPr>
          <a:xfrm>
            <a:off x="857224" y="1214421"/>
            <a:ext cx="4357718" cy="374970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8200" y="4929198"/>
            <a:ext cx="4419600" cy="842978"/>
          </a:xfrm>
        </p:spPr>
        <p:txBody>
          <a:bodyPr>
            <a:normAutofit/>
          </a:bodyPr>
          <a:lstStyle/>
          <a:p>
            <a:pPr algn="ctr"/>
            <a:r>
              <a:rPr lang="id-ID" sz="2400" b="1" dirty="0" smtClean="0">
                <a:solidFill>
                  <a:schemeClr val="tx2">
                    <a:lumMod val="75000"/>
                  </a:schemeClr>
                </a:solidFill>
              </a:rPr>
              <a:t>Fernanda Daymara Hasna</a:t>
            </a:r>
            <a:endParaRPr lang="id-ID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5357818" y="1071546"/>
            <a:ext cx="3429024" cy="5476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id-ID" sz="2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 :</a:t>
            </a:r>
            <a:endParaRPr lang="id-ID" sz="2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>
            <a:off x="5857884" y="1500174"/>
            <a:ext cx="2928958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80000"/>
              <a:tabLst/>
              <a:defRPr/>
            </a:pPr>
            <a:r>
              <a:rPr lang="id-ID" sz="2000" dirty="0" smtClean="0"/>
              <a:t>Magelang. 21 Aug 1998</a:t>
            </a:r>
            <a:endParaRPr kumimoji="0" lang="id-ID" sz="200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5357818" y="2143116"/>
            <a:ext cx="3429024" cy="5476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id-ID" sz="2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Number :</a:t>
            </a:r>
            <a:endParaRPr lang="id-ID" sz="2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5857884" y="2571744"/>
            <a:ext cx="2928958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80000"/>
              <a:tabLst/>
              <a:defRPr/>
            </a:pPr>
            <a:r>
              <a:rPr lang="id-ID" sz="2000" dirty="0" smtClean="0"/>
              <a:t>+62 81212 719895</a:t>
            </a:r>
            <a:endParaRPr kumimoji="0" lang="id-ID" sz="200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5429256" y="3143248"/>
            <a:ext cx="3429024" cy="5476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id-ID" sz="2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:</a:t>
            </a:r>
            <a:endParaRPr lang="id-ID" sz="2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5857884" y="3571876"/>
            <a:ext cx="3214678" cy="92869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7463" lvl="0" indent="-17463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80000"/>
            </a:pPr>
            <a:r>
              <a:rPr lang="en-US" sz="2000" dirty="0" err="1"/>
              <a:t>Komp</a:t>
            </a:r>
            <a:r>
              <a:rPr lang="en-US" sz="2000" dirty="0"/>
              <a:t>. AURI </a:t>
            </a:r>
            <a:r>
              <a:rPr lang="en-US" sz="2000" dirty="0" err="1"/>
              <a:t>Kebantenan</a:t>
            </a:r>
            <a:r>
              <a:rPr lang="en-US" sz="2000" dirty="0"/>
              <a:t> Indah Jl. Bronco 3/9, </a:t>
            </a:r>
            <a:r>
              <a:rPr lang="en-US" sz="2000" dirty="0" err="1" smtClean="0"/>
              <a:t>Jatiasih</a:t>
            </a:r>
            <a:r>
              <a:rPr lang="id-ID" sz="2000" dirty="0" smtClean="0"/>
              <a:t> </a:t>
            </a:r>
            <a:r>
              <a:rPr lang="en-US" sz="2000" dirty="0" err="1" smtClean="0"/>
              <a:t>Bekasi</a:t>
            </a:r>
            <a:r>
              <a:rPr lang="en-US" sz="2000" dirty="0"/>
              <a:t>, Indonesia</a:t>
            </a:r>
            <a:endParaRPr kumimoji="0" lang="id-ID" sz="200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5429256" y="4643446"/>
            <a:ext cx="3429024" cy="5476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id-ID" sz="2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Portofolio :</a:t>
            </a:r>
            <a:endParaRPr lang="id-ID" sz="2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ontent Placeholder 7"/>
          <p:cNvSpPr txBox="1">
            <a:spLocks/>
          </p:cNvSpPr>
          <p:nvPr/>
        </p:nvSpPr>
        <p:spPr>
          <a:xfrm>
            <a:off x="5857884" y="5072074"/>
            <a:ext cx="3429024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463" lvl="0" indent="-17463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80000"/>
            </a:pPr>
            <a:r>
              <a:rPr lang="id-ID" sz="2000" dirty="0" smtClean="0"/>
              <a:t>linkedin.com/in/fernandahasna</a:t>
            </a:r>
          </a:p>
          <a:p>
            <a:pPr marL="17463" lvl="0" indent="-17463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80000"/>
            </a:pPr>
            <a:r>
              <a:rPr lang="id-ID" sz="2000" dirty="0" smtClean="0"/>
              <a:t>github.com/fdhasna21</a:t>
            </a:r>
            <a:endParaRPr kumimoji="0" lang="id-ID" sz="200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Click="0" advTm="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14" grpId="0"/>
      <p:bldP spid="14" grpId="1"/>
      <p:bldP spid="14" grpId="2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406" y="571480"/>
            <a:ext cx="850376" cy="5726448"/>
          </a:xfrm>
        </p:spPr>
        <p:txBody>
          <a:bodyPr vert="vert270"/>
          <a:lstStyle/>
          <a:p>
            <a:r>
              <a:rPr lang="id-ID" dirty="0" smtClean="0"/>
              <a:t>EDUCATION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28728" y="2571744"/>
            <a:ext cx="6208226" cy="54767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id-ID" sz="2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BEKASI SENIOR HIGH SCHOOL</a:t>
            </a:r>
            <a:endParaRPr lang="id-ID" sz="2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850476" y="2976546"/>
            <a:ext cx="5364730" cy="9286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000" i="1" dirty="0" smtClean="0"/>
              <a:t>Major in Natural Science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 pitchFamily="2" charset="2"/>
              <a:buChar char="Ø"/>
            </a:pPr>
            <a:r>
              <a:rPr lang="id-ID" sz="2000" u="sng" dirty="0" smtClean="0"/>
              <a:t>Member and Comitee of ICT SMAN 5 Bekasi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351070" y="2976546"/>
            <a:ext cx="2500330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id-ID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013</a:t>
            </a:r>
            <a:r>
              <a:rPr kumimoji="0" lang="id-ID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2016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baseline="0" dirty="0" smtClean="0"/>
              <a:t>Bekasi,</a:t>
            </a:r>
            <a:r>
              <a:rPr lang="id-ID" sz="2000" dirty="0" smtClean="0"/>
              <a:t> West Java</a:t>
            </a:r>
            <a:endParaRPr kumimoji="0" lang="id-ID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1428728" y="4143380"/>
            <a:ext cx="6208226" cy="5476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INSTITUT TEKNOLOGI SEPULUH NOPEMBER</a:t>
            </a:r>
            <a:endParaRPr kumimoji="0" lang="id-ID" sz="2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7"/>
          <p:cNvSpPr txBox="1">
            <a:spLocks/>
          </p:cNvSpPr>
          <p:nvPr/>
        </p:nvSpPr>
        <p:spPr>
          <a:xfrm>
            <a:off x="1850476" y="4548182"/>
            <a:ext cx="5150416" cy="11668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Bachelor of</a:t>
            </a:r>
            <a:r>
              <a:rPr kumimoji="0" lang="id-ID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Engineering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id-ID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Major in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Engineerin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10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id-ID" sz="2000" u="sng" dirty="0" smtClean="0"/>
              <a:t>Member and Comitee of ITS Robotics</a:t>
            </a:r>
            <a:endParaRPr kumimoji="0" lang="id-ID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6351070" y="4548182"/>
            <a:ext cx="2500330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id-ID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016</a:t>
            </a:r>
            <a:r>
              <a:rPr kumimoji="0" lang="id-ID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2020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baseline="0" dirty="0" smtClean="0"/>
              <a:t>Surabaya, East Java</a:t>
            </a:r>
            <a:endParaRPr kumimoji="0" lang="id-ID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1428728" y="1023934"/>
            <a:ext cx="6208226" cy="5476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id-ID" sz="22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BEKASI MIDDLE HIGH SCHOOL</a:t>
            </a:r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1850476" y="1428736"/>
            <a:ext cx="5507606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id-ID" sz="2000" u="sng" dirty="0" smtClean="0"/>
              <a:t>Member of Junior Red Cross SMPN 12 Bekasi</a:t>
            </a:r>
            <a:endParaRPr kumimoji="0" lang="id-ID" sz="200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6351070" y="1428736"/>
            <a:ext cx="2500330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dirty="0"/>
              <a:t>2</a:t>
            </a:r>
            <a:r>
              <a:rPr lang="id-ID" sz="2000" dirty="0"/>
              <a:t>010 - 2013</a:t>
            </a:r>
          </a:p>
          <a:p>
            <a:pPr marL="365760" lvl="0" indent="-283464" algn="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id-ID" sz="2000" dirty="0"/>
              <a:t>Bekasi, West Java</a:t>
            </a:r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 build="p"/>
      <p:bldP spid="5" grpId="1" build="p"/>
      <p:bldP spid="8" grpId="0" uiExpand="1" build="p"/>
      <p:bldP spid="8" grpId="1" uiExpand="1" build="p"/>
      <p:bldP spid="8" grpId="2" build="p"/>
      <p:bldP spid="10" grpId="0"/>
      <p:bldP spid="10" grpId="1"/>
      <p:bldP spid="17" grpId="0"/>
      <p:bldP spid="17" grpId="1"/>
      <p:bldP spid="18" grpId="0"/>
      <p:bldP spid="18" grpId="1"/>
      <p:bldP spid="19" grpId="0"/>
      <p:bldP spid="19" grpId="1"/>
      <p:bldP spid="23" grpId="0"/>
      <p:bldP spid="23" grpId="1"/>
      <p:bldP spid="24" grpId="0"/>
      <p:bldP spid="24" grpId="1"/>
      <p:bldP spid="25" grpId="0"/>
      <p:bldP spid="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 txBox="1">
            <a:spLocks/>
          </p:cNvSpPr>
          <p:nvPr/>
        </p:nvSpPr>
        <p:spPr>
          <a:xfrm>
            <a:off x="1428728" y="571480"/>
            <a:ext cx="5350970" cy="5476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id-ID" sz="2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PT. </a:t>
            </a:r>
            <a:r>
              <a:rPr lang="id-ID" sz="22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KERETA API INDONESIA (PERSERO)</a:t>
            </a:r>
            <a:endParaRPr kumimoji="0" lang="id-ID" sz="2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1850476" y="976282"/>
            <a:ext cx="4214842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i="1" dirty="0" smtClean="0"/>
              <a:t>Internship at IT Operation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d-ID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 Headquarter</a:t>
            </a:r>
            <a:r>
              <a:rPr kumimoji="0" lang="id-ID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PT. KAI</a:t>
            </a:r>
            <a:endParaRPr kumimoji="0" lang="id-ID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6351070" y="976282"/>
            <a:ext cx="2500330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id-ID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 2019 – Aug 2019</a:t>
            </a:r>
            <a:endParaRPr kumimoji="0" lang="id-ID" sz="20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baseline="0" dirty="0" smtClean="0"/>
              <a:t>Bandung, West Java</a:t>
            </a:r>
            <a:endParaRPr kumimoji="0" lang="id-ID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1421848" y="2000240"/>
            <a:ext cx="5436168" cy="5476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 PROJECT</a:t>
            </a:r>
            <a:r>
              <a:rPr kumimoji="0" lang="id-ID" sz="22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MANAGEMENT TRAINING</a:t>
            </a:r>
            <a:endParaRPr kumimoji="0" lang="id-ID" sz="2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>
            <a:off x="1843596" y="2405042"/>
            <a:ext cx="4793226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i="1" dirty="0" smtClean="0"/>
              <a:t>Participant of Thematic Academy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d-ID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 Talent Scholarship</a:t>
            </a:r>
            <a:r>
              <a:rPr kumimoji="0" lang="id-ID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(DTS) 2020</a:t>
            </a:r>
            <a:endParaRPr kumimoji="0" lang="id-ID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44190" y="2405042"/>
            <a:ext cx="2500330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dirty="0" smtClean="0"/>
              <a:t>Nov 2020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dirty="0" smtClean="0"/>
              <a:t>Online Course</a:t>
            </a:r>
            <a:endParaRPr kumimoji="0" lang="id-ID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6"/>
          <p:cNvSpPr txBox="1">
            <a:spLocks/>
          </p:cNvSpPr>
          <p:nvPr/>
        </p:nvSpPr>
        <p:spPr>
          <a:xfrm>
            <a:off x="71406" y="571480"/>
            <a:ext cx="850376" cy="5726448"/>
          </a:xfrm>
          <a:prstGeom prst="rect">
            <a:avLst/>
          </a:prstGeom>
        </p:spPr>
        <p:txBody>
          <a:bodyPr vert="vert27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EXPERIENCE</a:t>
            </a:r>
            <a:endParaRPr kumimoji="0" lang="id-ID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1428728" y="3452826"/>
            <a:ext cx="5929354" cy="5476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id-ID" sz="2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MANAGEMENT SKILL TRAINING</a:t>
            </a:r>
            <a:endParaRPr kumimoji="0" lang="id-ID" sz="2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1850476" y="3857628"/>
            <a:ext cx="4793226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i="1" dirty="0" smtClean="0"/>
              <a:t>Participant of PreBasic until Intermediate Level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dirty="0" smtClean="0"/>
              <a:t>Institut Teknologi Sepuluh Nopember</a:t>
            </a:r>
            <a:endParaRPr kumimoji="0" lang="id-ID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Content Placeholder 7"/>
          <p:cNvSpPr txBox="1">
            <a:spLocks/>
          </p:cNvSpPr>
          <p:nvPr/>
        </p:nvSpPr>
        <p:spPr>
          <a:xfrm>
            <a:off x="6351070" y="3857628"/>
            <a:ext cx="2500330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dirty="0" smtClean="0"/>
              <a:t>2016 - 2019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dirty="0" smtClean="0"/>
              <a:t>Surabaya, East Java</a:t>
            </a:r>
            <a:endParaRPr kumimoji="0" lang="id-ID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Content Placeholder 4"/>
          <p:cNvSpPr txBox="1">
            <a:spLocks/>
          </p:cNvSpPr>
          <p:nvPr/>
        </p:nvSpPr>
        <p:spPr>
          <a:xfrm>
            <a:off x="1428728" y="4881586"/>
            <a:ext cx="5715040" cy="5476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2D GAME</a:t>
            </a:r>
            <a:r>
              <a:rPr kumimoji="0" lang="id-ID" sz="22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DEVELOPING WORKSHOP</a:t>
            </a:r>
            <a:endParaRPr kumimoji="0" lang="id-ID" sz="2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1850476" y="5286388"/>
            <a:ext cx="5650482" cy="9286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i="1" dirty="0" smtClean="0"/>
              <a:t>Participant of  “Construct </a:t>
            </a:r>
            <a:r>
              <a:rPr lang="id-ID" sz="2000" i="1" dirty="0"/>
              <a:t>2 : Easy Way to </a:t>
            </a:r>
            <a:r>
              <a:rPr lang="id-ID" sz="2000" i="1" dirty="0" smtClean="0"/>
              <a:t>CreateGame”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dirty="0" smtClean="0"/>
              <a:t>BEKRAF Game Prime Workshop 2016</a:t>
            </a:r>
            <a:endParaRPr kumimoji="0" lang="id-ID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7"/>
          <p:cNvSpPr txBox="1">
            <a:spLocks/>
          </p:cNvSpPr>
          <p:nvPr/>
        </p:nvSpPr>
        <p:spPr>
          <a:xfrm>
            <a:off x="6351070" y="5286388"/>
            <a:ext cx="2500330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dirty="0" smtClean="0"/>
              <a:t>Nov 2016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d-ID" sz="2000" dirty="0" smtClean="0"/>
              <a:t>Surabaya, East Java</a:t>
            </a:r>
            <a:endParaRPr kumimoji="0" lang="id-ID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</TotalTime>
  <Words>205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Slide 1</vt:lpstr>
      <vt:lpstr>EDUCATION</vt:lpstr>
      <vt:lpstr>Slide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107A1</dc:creator>
  <cp:lastModifiedBy>107A1</cp:lastModifiedBy>
  <cp:revision>19</cp:revision>
  <dcterms:created xsi:type="dcterms:W3CDTF">2020-11-24T06:25:47Z</dcterms:created>
  <dcterms:modified xsi:type="dcterms:W3CDTF">2020-11-24T08:54:01Z</dcterms:modified>
</cp:coreProperties>
</file>