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56" r:id="rId2"/>
    <p:sldId id="438" r:id="rId3"/>
    <p:sldId id="319" r:id="rId4"/>
    <p:sldId id="375" r:id="rId5"/>
    <p:sldId id="443" r:id="rId6"/>
    <p:sldId id="444" r:id="rId7"/>
    <p:sldId id="445" r:id="rId8"/>
    <p:sldId id="446" r:id="rId9"/>
    <p:sldId id="418" r:id="rId10"/>
    <p:sldId id="419" r:id="rId11"/>
    <p:sldId id="447" r:id="rId12"/>
    <p:sldId id="448" r:id="rId13"/>
    <p:sldId id="449" r:id="rId14"/>
    <p:sldId id="450" r:id="rId15"/>
    <p:sldId id="439" r:id="rId16"/>
    <p:sldId id="440" r:id="rId17"/>
    <p:sldId id="441" r:id="rId18"/>
    <p:sldId id="442" r:id="rId19"/>
    <p:sldId id="420" r:id="rId20"/>
    <p:sldId id="421" r:id="rId21"/>
    <p:sldId id="422" r:id="rId22"/>
    <p:sldId id="423" r:id="rId23"/>
    <p:sldId id="424" r:id="rId24"/>
    <p:sldId id="425" r:id="rId25"/>
    <p:sldId id="426" r:id="rId26"/>
    <p:sldId id="427" r:id="rId27"/>
    <p:sldId id="428" r:id="rId28"/>
    <p:sldId id="429" r:id="rId29"/>
    <p:sldId id="430" r:id="rId30"/>
    <p:sldId id="431" r:id="rId31"/>
    <p:sldId id="433" r:id="rId32"/>
    <p:sldId id="434" r:id="rId33"/>
    <p:sldId id="435" r:id="rId34"/>
    <p:sldId id="436" r:id="rId35"/>
    <p:sldId id="437" r:id="rId36"/>
    <p:sldId id="342" r:id="rId37"/>
  </p:sldIdLst>
  <p:sldSz cx="12192000" cy="6858000"/>
  <p:notesSz cx="10234613" cy="7099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y Takumi" initials="HT" lastIdx="1" clrIdx="0">
    <p:extLst>
      <p:ext uri="{19B8F6BF-5375-455C-9EA6-DF929625EA0E}">
        <p15:presenceInfo xmlns:p15="http://schemas.microsoft.com/office/powerpoint/2012/main" userId="294bc84273c775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E79"/>
    <a:srgbClr val="4F8CC2"/>
    <a:srgbClr val="4F8C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snapToGrid="0">
      <p:cViewPr varScale="1">
        <p:scale>
          <a:sx n="85" d="100"/>
          <a:sy n="85" d="100"/>
        </p:scale>
        <p:origin x="629" y="72"/>
      </p:cViewPr>
      <p:guideLst/>
    </p:cSldViewPr>
  </p:slideViewPr>
  <p:notesTextViewPr>
    <p:cViewPr>
      <p:scale>
        <a:sx n="1" d="1"/>
        <a:sy n="1" d="1"/>
      </p:scale>
      <p:origin x="0" y="0"/>
    </p:cViewPr>
  </p:notesTextViewPr>
  <p:notesViewPr>
    <p:cSldViewPr snapToGrid="0">
      <p:cViewPr varScale="1">
        <p:scale>
          <a:sx n="107" d="100"/>
          <a:sy n="107" d="100"/>
        </p:scale>
        <p:origin x="2202"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15T13:55:50.002" idx="1">
    <p:pos x="10" y="10"/>
    <p:text>Cek menggunakan ping antar PC
Show vlan</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a:extLst>
              <a:ext uri="{FF2B5EF4-FFF2-40B4-BE49-F238E27FC236}">
                <a16:creationId xmlns:a16="http://schemas.microsoft.com/office/drawing/2014/main" xmlns="" id="{11B86793-07CC-4B5D-A622-BDF7C30605FC}"/>
              </a:ext>
            </a:extLst>
          </p:cNvPr>
          <p:cNvSpPr>
            <a:spLocks noGrp="1"/>
          </p:cNvSpPr>
          <p:nvPr>
            <p:ph type="hdr" sz="quarter"/>
          </p:nvPr>
        </p:nvSpPr>
        <p:spPr>
          <a:xfrm>
            <a:off x="0" y="0"/>
            <a:ext cx="4435475" cy="355600"/>
          </a:xfrm>
          <a:prstGeom prst="rect">
            <a:avLst/>
          </a:prstGeom>
        </p:spPr>
        <p:txBody>
          <a:bodyPr vert="horz" lIns="91440" tIns="45720" rIns="91440" bIns="45720" rtlCol="0"/>
          <a:lstStyle>
            <a:lvl1pPr algn="l">
              <a:defRPr sz="1200"/>
            </a:lvl1pPr>
          </a:lstStyle>
          <a:p>
            <a:endParaRPr lang="id-ID"/>
          </a:p>
        </p:txBody>
      </p:sp>
      <p:sp>
        <p:nvSpPr>
          <p:cNvPr id="3" name="Tampungan Tanggal 2">
            <a:extLst>
              <a:ext uri="{FF2B5EF4-FFF2-40B4-BE49-F238E27FC236}">
                <a16:creationId xmlns:a16="http://schemas.microsoft.com/office/drawing/2014/main" xmlns="" id="{468B05F1-17D8-4B22-9E14-5098B6D4BFA4}"/>
              </a:ext>
            </a:extLst>
          </p:cNvPr>
          <p:cNvSpPr>
            <a:spLocks noGrp="1"/>
          </p:cNvSpPr>
          <p:nvPr>
            <p:ph type="dt" sz="quarter" idx="1"/>
          </p:nvPr>
        </p:nvSpPr>
        <p:spPr>
          <a:xfrm>
            <a:off x="5797550" y="0"/>
            <a:ext cx="4435475" cy="355600"/>
          </a:xfrm>
          <a:prstGeom prst="rect">
            <a:avLst/>
          </a:prstGeom>
        </p:spPr>
        <p:txBody>
          <a:bodyPr vert="horz" lIns="91440" tIns="45720" rIns="91440" bIns="45720" rtlCol="0"/>
          <a:lstStyle>
            <a:lvl1pPr algn="r">
              <a:defRPr sz="1200"/>
            </a:lvl1pPr>
          </a:lstStyle>
          <a:p>
            <a:fld id="{F9F0FB04-6B84-4CB2-AC26-826522ED2958}" type="datetimeFigureOut">
              <a:rPr lang="id-ID" smtClean="0"/>
              <a:t>07/08/2019</a:t>
            </a:fld>
            <a:endParaRPr lang="id-ID"/>
          </a:p>
        </p:txBody>
      </p:sp>
      <p:sp>
        <p:nvSpPr>
          <p:cNvPr id="4" name="Tampungan Kaki 3">
            <a:extLst>
              <a:ext uri="{FF2B5EF4-FFF2-40B4-BE49-F238E27FC236}">
                <a16:creationId xmlns:a16="http://schemas.microsoft.com/office/drawing/2014/main" xmlns="" id="{99F20E86-C0B3-4FC1-846A-408BDEF45EF0}"/>
              </a:ext>
            </a:extLst>
          </p:cNvPr>
          <p:cNvSpPr>
            <a:spLocks noGrp="1"/>
          </p:cNvSpPr>
          <p:nvPr>
            <p:ph type="ftr" sz="quarter" idx="2"/>
          </p:nvPr>
        </p:nvSpPr>
        <p:spPr>
          <a:xfrm>
            <a:off x="0" y="6743700"/>
            <a:ext cx="4435475" cy="355600"/>
          </a:xfrm>
          <a:prstGeom prst="rect">
            <a:avLst/>
          </a:prstGeom>
        </p:spPr>
        <p:txBody>
          <a:bodyPr vert="horz" lIns="91440" tIns="45720" rIns="91440" bIns="45720" rtlCol="0" anchor="b"/>
          <a:lstStyle>
            <a:lvl1pPr algn="l">
              <a:defRPr sz="1200"/>
            </a:lvl1pPr>
          </a:lstStyle>
          <a:p>
            <a:endParaRPr lang="id-ID"/>
          </a:p>
        </p:txBody>
      </p:sp>
      <p:sp>
        <p:nvSpPr>
          <p:cNvPr id="5" name="Tampungan Nomor Slide 4">
            <a:extLst>
              <a:ext uri="{FF2B5EF4-FFF2-40B4-BE49-F238E27FC236}">
                <a16:creationId xmlns:a16="http://schemas.microsoft.com/office/drawing/2014/main" xmlns="" id="{59A50FB2-7FD9-4FC1-BBC6-97C73F74BFD5}"/>
              </a:ext>
            </a:extLst>
          </p:cNvPr>
          <p:cNvSpPr>
            <a:spLocks noGrp="1"/>
          </p:cNvSpPr>
          <p:nvPr>
            <p:ph type="sldNum" sz="quarter" idx="3"/>
          </p:nvPr>
        </p:nvSpPr>
        <p:spPr>
          <a:xfrm>
            <a:off x="5797550" y="6743700"/>
            <a:ext cx="4435475" cy="355600"/>
          </a:xfrm>
          <a:prstGeom prst="rect">
            <a:avLst/>
          </a:prstGeom>
        </p:spPr>
        <p:txBody>
          <a:bodyPr vert="horz" lIns="91440" tIns="45720" rIns="91440" bIns="45720" rtlCol="0" anchor="b"/>
          <a:lstStyle>
            <a:lvl1pPr algn="r">
              <a:defRPr sz="1200"/>
            </a:lvl1pPr>
          </a:lstStyle>
          <a:p>
            <a:fld id="{33E7A42C-C60A-4C6B-8C15-A6CAC2B50E10}" type="slidenum">
              <a:rPr lang="id-ID" smtClean="0"/>
              <a:t>‹#›</a:t>
            </a:fld>
            <a:endParaRPr lang="id-ID"/>
          </a:p>
        </p:txBody>
      </p:sp>
    </p:spTree>
    <p:extLst>
      <p:ext uri="{BB962C8B-B14F-4D97-AF65-F5344CB8AC3E}">
        <p14:creationId xmlns:p14="http://schemas.microsoft.com/office/powerpoint/2010/main" val="12313472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4434999" cy="356198"/>
          </a:xfrm>
          <a:prstGeom prst="rect">
            <a:avLst/>
          </a:prstGeom>
        </p:spPr>
        <p:txBody>
          <a:bodyPr vert="horz" lIns="99048" tIns="49524" rIns="99048" bIns="49524" rtlCol="0"/>
          <a:lstStyle>
            <a:lvl1pPr algn="l">
              <a:defRPr sz="1300"/>
            </a:lvl1pPr>
          </a:lstStyle>
          <a:p>
            <a:endParaRPr lang="id-ID"/>
          </a:p>
        </p:txBody>
      </p:sp>
      <p:sp>
        <p:nvSpPr>
          <p:cNvPr id="3" name="Tampungan Tanggal 2"/>
          <p:cNvSpPr>
            <a:spLocks noGrp="1"/>
          </p:cNvSpPr>
          <p:nvPr>
            <p:ph type="dt" idx="1"/>
          </p:nvPr>
        </p:nvSpPr>
        <p:spPr>
          <a:xfrm>
            <a:off x="5797246" y="0"/>
            <a:ext cx="4434999" cy="356198"/>
          </a:xfrm>
          <a:prstGeom prst="rect">
            <a:avLst/>
          </a:prstGeom>
        </p:spPr>
        <p:txBody>
          <a:bodyPr vert="horz" lIns="99048" tIns="49524" rIns="99048" bIns="49524" rtlCol="0"/>
          <a:lstStyle>
            <a:lvl1pPr algn="r">
              <a:defRPr sz="1300"/>
            </a:lvl1pPr>
          </a:lstStyle>
          <a:p>
            <a:fld id="{5EF59AF5-DD86-4807-BD9B-80304F56DD26}" type="datetimeFigureOut">
              <a:rPr lang="id-ID" smtClean="0"/>
              <a:t>07/08/2019</a:t>
            </a:fld>
            <a:endParaRPr lang="id-ID"/>
          </a:p>
        </p:txBody>
      </p:sp>
      <p:sp>
        <p:nvSpPr>
          <p:cNvPr id="4" name="Tampungan Gambar Slide 3"/>
          <p:cNvSpPr>
            <a:spLocks noGrp="1" noRot="1" noChangeAspect="1"/>
          </p:cNvSpPr>
          <p:nvPr>
            <p:ph type="sldImg" idx="2"/>
          </p:nvPr>
        </p:nvSpPr>
        <p:spPr>
          <a:xfrm>
            <a:off x="2987675" y="887413"/>
            <a:ext cx="4259263" cy="2395537"/>
          </a:xfrm>
          <a:prstGeom prst="rect">
            <a:avLst/>
          </a:prstGeom>
          <a:noFill/>
          <a:ln w="12700">
            <a:solidFill>
              <a:prstClr val="black"/>
            </a:solidFill>
          </a:ln>
        </p:spPr>
        <p:txBody>
          <a:bodyPr vert="horz" lIns="99048" tIns="49524" rIns="99048" bIns="49524" rtlCol="0" anchor="ctr"/>
          <a:lstStyle/>
          <a:p>
            <a:endParaRPr lang="id-ID"/>
          </a:p>
        </p:txBody>
      </p:sp>
      <p:sp>
        <p:nvSpPr>
          <p:cNvPr id="5" name="Tampungan Catatan 4"/>
          <p:cNvSpPr>
            <a:spLocks noGrp="1"/>
          </p:cNvSpPr>
          <p:nvPr>
            <p:ph type="body" sz="quarter" idx="3"/>
          </p:nvPr>
        </p:nvSpPr>
        <p:spPr>
          <a:xfrm>
            <a:off x="1023462" y="3416538"/>
            <a:ext cx="8187690" cy="2795350"/>
          </a:xfrm>
          <a:prstGeom prst="rect">
            <a:avLst/>
          </a:prstGeom>
        </p:spPr>
        <p:txBody>
          <a:bodyPr vert="horz" lIns="99048" tIns="49524" rIns="99048" bIns="49524" rtlCol="0"/>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6743103"/>
            <a:ext cx="4434999" cy="356197"/>
          </a:xfrm>
          <a:prstGeom prst="rect">
            <a:avLst/>
          </a:prstGeom>
        </p:spPr>
        <p:txBody>
          <a:bodyPr vert="horz" lIns="99048" tIns="49524" rIns="99048" bIns="49524" rtlCol="0" anchor="b"/>
          <a:lstStyle>
            <a:lvl1pPr algn="l">
              <a:defRPr sz="1300"/>
            </a:lvl1pPr>
          </a:lstStyle>
          <a:p>
            <a:endParaRPr lang="id-ID"/>
          </a:p>
        </p:txBody>
      </p:sp>
      <p:sp>
        <p:nvSpPr>
          <p:cNvPr id="7" name="Tampungan Nomor Slide 6"/>
          <p:cNvSpPr>
            <a:spLocks noGrp="1"/>
          </p:cNvSpPr>
          <p:nvPr>
            <p:ph type="sldNum" sz="quarter" idx="5"/>
          </p:nvPr>
        </p:nvSpPr>
        <p:spPr>
          <a:xfrm>
            <a:off x="5797246" y="6743103"/>
            <a:ext cx="4434999" cy="356197"/>
          </a:xfrm>
          <a:prstGeom prst="rect">
            <a:avLst/>
          </a:prstGeom>
        </p:spPr>
        <p:txBody>
          <a:bodyPr vert="horz" lIns="99048" tIns="49524" rIns="99048" bIns="49524" rtlCol="0" anchor="b"/>
          <a:lstStyle>
            <a:lvl1pPr algn="r">
              <a:defRPr sz="1300"/>
            </a:lvl1pPr>
          </a:lstStyle>
          <a:p>
            <a:fld id="{F52C6557-B3ED-4680-AC11-FFD009CADB71}" type="slidenum">
              <a:rPr lang="id-ID" smtClean="0"/>
              <a:t>‹#›</a:t>
            </a:fld>
            <a:endParaRPr lang="id-ID"/>
          </a:p>
        </p:txBody>
      </p:sp>
    </p:spTree>
    <p:extLst>
      <p:ext uri="{BB962C8B-B14F-4D97-AF65-F5344CB8AC3E}">
        <p14:creationId xmlns:p14="http://schemas.microsoft.com/office/powerpoint/2010/main" val="122630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id-ID"/>
              <a:t>Klik untuk mengedit gaya judul Master</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d-ID"/>
              <a:t>Klik untuk mengedit gaya subjudul Master</a:t>
            </a:r>
            <a:endParaRPr lang="en-US" dirty="0"/>
          </a:p>
        </p:txBody>
      </p:sp>
      <p:sp>
        <p:nvSpPr>
          <p:cNvPr id="4" name="Date Placeholder 3"/>
          <p:cNvSpPr>
            <a:spLocks noGrp="1"/>
          </p:cNvSpPr>
          <p:nvPr>
            <p:ph type="dt" sz="half" idx="10"/>
          </p:nvPr>
        </p:nvSpPr>
        <p:spPr/>
        <p:txBody>
          <a:bodyPr/>
          <a:lstStyle/>
          <a:p>
            <a:fld id="{C6C15023-FC6E-44F3-AEC4-C583ECF2308C}" type="datetime1">
              <a:rPr lang="id-ID" smtClean="0"/>
              <a:t>07/08/2019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BAF81E1-CE84-4822-BF36-7E9757C57BEF}" type="slidenum">
              <a:rPr lang="id-ID" smtClean="0"/>
              <a:t>‹#›</a:t>
            </a:fld>
            <a:endParaRPr lang="id-ID"/>
          </a:p>
        </p:txBody>
      </p:sp>
    </p:spTree>
    <p:extLst>
      <p:ext uri="{BB962C8B-B14F-4D97-AF65-F5344CB8AC3E}">
        <p14:creationId xmlns:p14="http://schemas.microsoft.com/office/powerpoint/2010/main" val="57884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a:p>
        </p:txBody>
      </p:sp>
      <p:sp>
        <p:nvSpPr>
          <p:cNvPr id="3" name="Vertical Text Placeholder 2"/>
          <p:cNvSpPr>
            <a:spLocks noGrp="1"/>
          </p:cNvSpPr>
          <p:nvPr>
            <p:ph type="body" orient="vert" idx="1"/>
          </p:nvPr>
        </p:nvSpPr>
        <p:spPr/>
        <p:txBody>
          <a:bodyPr vert="eaVert"/>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197263CD-77E8-4610-8CFC-CE3F0FD29417}" type="datetime1">
              <a:rPr lang="id-ID" smtClean="0"/>
              <a:t>07/08/2019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BAF81E1-CE84-4822-BF36-7E9757C57BEF}" type="slidenum">
              <a:rPr lang="id-ID" smtClean="0"/>
              <a:t>‹#›</a:t>
            </a:fld>
            <a:endParaRPr lang="id-ID"/>
          </a:p>
        </p:txBody>
      </p:sp>
    </p:spTree>
    <p:extLst>
      <p:ext uri="{BB962C8B-B14F-4D97-AF65-F5344CB8AC3E}">
        <p14:creationId xmlns:p14="http://schemas.microsoft.com/office/powerpoint/2010/main" val="4132260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id-ID"/>
              <a:t>Klik untuk mengedit gaya judul Master</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Date Placeholder 3"/>
          <p:cNvSpPr>
            <a:spLocks noGrp="1"/>
          </p:cNvSpPr>
          <p:nvPr>
            <p:ph type="dt" sz="half" idx="10"/>
          </p:nvPr>
        </p:nvSpPr>
        <p:spPr/>
        <p:txBody>
          <a:bodyPr/>
          <a:lstStyle/>
          <a:p>
            <a:fld id="{3D5862B2-EBA3-4E16-A4DF-750599AF42D4}" type="datetime1">
              <a:rPr lang="id-ID" smtClean="0"/>
              <a:t>07/08/2019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BAF81E1-CE84-4822-BF36-7E9757C57BEF}" type="slidenum">
              <a:rPr lang="id-ID" smtClean="0"/>
              <a:t>‹#›</a:t>
            </a:fld>
            <a:endParaRPr lang="id-ID"/>
          </a:p>
        </p:txBody>
      </p:sp>
    </p:spTree>
    <p:extLst>
      <p:ext uri="{BB962C8B-B14F-4D97-AF65-F5344CB8AC3E}">
        <p14:creationId xmlns:p14="http://schemas.microsoft.com/office/powerpoint/2010/main" val="321772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idx="1"/>
          </p:nvPr>
        </p:nvSpPr>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128C9F1A-E8D0-4225-A294-01756E8A176F}" type="datetime1">
              <a:rPr lang="id-ID" smtClean="0"/>
              <a:t>07/08/2019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lvl1pPr>
              <a:defRPr sz="1400" b="1">
                <a:solidFill>
                  <a:schemeClr val="bg1"/>
                </a:solidFill>
              </a:defRPr>
            </a:lvl1pPr>
          </a:lstStyle>
          <a:p>
            <a:fld id="{BBAF81E1-CE84-4822-BF36-7E9757C57BEF}" type="slidenum">
              <a:rPr lang="id-ID" smtClean="0"/>
              <a:pPr/>
              <a:t>‹#›</a:t>
            </a:fld>
            <a:endParaRPr lang="id-ID" dirty="0"/>
          </a:p>
        </p:txBody>
      </p:sp>
    </p:spTree>
    <p:extLst>
      <p:ext uri="{BB962C8B-B14F-4D97-AF65-F5344CB8AC3E}">
        <p14:creationId xmlns:p14="http://schemas.microsoft.com/office/powerpoint/2010/main" val="279287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id-ID"/>
              <a:t>Klik untuk mengedit gaya judul Master</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Edit gaya teks Master</a:t>
            </a:r>
          </a:p>
        </p:txBody>
      </p:sp>
      <p:sp>
        <p:nvSpPr>
          <p:cNvPr id="4" name="Date Placeholder 3"/>
          <p:cNvSpPr>
            <a:spLocks noGrp="1"/>
          </p:cNvSpPr>
          <p:nvPr>
            <p:ph type="dt" sz="half" idx="10"/>
          </p:nvPr>
        </p:nvSpPr>
        <p:spPr/>
        <p:txBody>
          <a:bodyPr/>
          <a:lstStyle/>
          <a:p>
            <a:fld id="{1E7147F5-49EE-4361-B22C-0D454DF9AEB6}" type="datetime1">
              <a:rPr lang="id-ID" smtClean="0"/>
              <a:t>07/08/2019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BAF81E1-CE84-4822-BF36-7E9757C57BEF}" type="slidenum">
              <a:rPr lang="id-ID" smtClean="0"/>
              <a:t>‹#›</a:t>
            </a:fld>
            <a:endParaRPr lang="id-ID"/>
          </a:p>
        </p:txBody>
      </p:sp>
    </p:spTree>
    <p:extLst>
      <p:ext uri="{BB962C8B-B14F-4D97-AF65-F5344CB8AC3E}">
        <p14:creationId xmlns:p14="http://schemas.microsoft.com/office/powerpoint/2010/main" val="14182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1439D41A-6919-4914-8111-5DEDC2908919}" type="datetime1">
              <a:rPr lang="id-ID" smtClean="0"/>
              <a:t>07/08/2019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BAF81E1-CE84-4822-BF36-7E9757C57BEF}" type="slidenum">
              <a:rPr lang="id-ID" smtClean="0"/>
              <a:t>‹#›</a:t>
            </a:fld>
            <a:endParaRPr lang="id-ID"/>
          </a:p>
        </p:txBody>
      </p:sp>
    </p:spTree>
    <p:extLst>
      <p:ext uri="{BB962C8B-B14F-4D97-AF65-F5344CB8AC3E}">
        <p14:creationId xmlns:p14="http://schemas.microsoft.com/office/powerpoint/2010/main" val="83054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erbandinga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4" name="Content Placeholder 3"/>
          <p:cNvSpPr>
            <a:spLocks noGrp="1"/>
          </p:cNvSpPr>
          <p:nvPr>
            <p:ph sz="half" idx="2"/>
          </p:nvPr>
        </p:nvSpPr>
        <p:spPr>
          <a:xfrm>
            <a:off x="845127" y="2507550"/>
            <a:ext cx="5156200" cy="3680525"/>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6" name="Content Placeholder 5"/>
          <p:cNvSpPr>
            <a:spLocks noGrp="1"/>
          </p:cNvSpPr>
          <p:nvPr>
            <p:ph sz="quarter" idx="4"/>
          </p:nvPr>
        </p:nvSpPr>
        <p:spPr>
          <a:xfrm>
            <a:off x="6172200" y="2507550"/>
            <a:ext cx="5181601" cy="3680525"/>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7" name="Date Placeholder 6"/>
          <p:cNvSpPr>
            <a:spLocks noGrp="1"/>
          </p:cNvSpPr>
          <p:nvPr>
            <p:ph type="dt" sz="half" idx="10"/>
          </p:nvPr>
        </p:nvSpPr>
        <p:spPr/>
        <p:txBody>
          <a:bodyPr/>
          <a:lstStyle/>
          <a:p>
            <a:fld id="{6E0236E5-94A8-42D4-80DF-DB825CB50104}" type="datetime1">
              <a:rPr lang="id-ID" smtClean="0"/>
              <a:t>07/08/2019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BAF81E1-CE84-4822-BF36-7E9757C57BEF}" type="slidenum">
              <a:rPr lang="id-ID" smtClean="0"/>
              <a:t>‹#›</a:t>
            </a:fld>
            <a:endParaRPr lang="id-ID"/>
          </a:p>
        </p:txBody>
      </p:sp>
      <p:sp>
        <p:nvSpPr>
          <p:cNvPr id="10" name="Title 9"/>
          <p:cNvSpPr>
            <a:spLocks noGrp="1"/>
          </p:cNvSpPr>
          <p:nvPr>
            <p:ph type="title"/>
          </p:nvPr>
        </p:nvSpPr>
        <p:spPr/>
        <p:txBody>
          <a:bodyPr/>
          <a:lstStyle/>
          <a:p>
            <a:r>
              <a:rPr lang="id-ID"/>
              <a:t>Klik untuk mengedit gaya judul Master</a:t>
            </a:r>
            <a:endParaRPr lang="en-US" dirty="0"/>
          </a:p>
        </p:txBody>
      </p:sp>
    </p:spTree>
    <p:extLst>
      <p:ext uri="{BB962C8B-B14F-4D97-AF65-F5344CB8AC3E}">
        <p14:creationId xmlns:p14="http://schemas.microsoft.com/office/powerpoint/2010/main" val="428436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Judul Saja">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AADA00-DC3A-470E-9394-3EBF39D9F243}" type="datetime1">
              <a:rPr lang="id-ID" smtClean="0"/>
              <a:t>07/08/2019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BAF81E1-CE84-4822-BF36-7E9757C57BEF}" type="slidenum">
              <a:rPr lang="id-ID" smtClean="0"/>
              <a:t>‹#›</a:t>
            </a:fld>
            <a:endParaRPr lang="id-ID"/>
          </a:p>
        </p:txBody>
      </p:sp>
      <p:sp>
        <p:nvSpPr>
          <p:cNvPr id="6" name="Title 5"/>
          <p:cNvSpPr>
            <a:spLocks noGrp="1"/>
          </p:cNvSpPr>
          <p:nvPr>
            <p:ph type="title"/>
          </p:nvPr>
        </p:nvSpPr>
        <p:spPr/>
        <p:txBody>
          <a:bodyPr/>
          <a:lstStyle/>
          <a:p>
            <a:r>
              <a:rPr lang="id-ID"/>
              <a:t>Klik untuk mengedit gaya judul Master</a:t>
            </a:r>
            <a:endParaRPr lang="en-US"/>
          </a:p>
        </p:txBody>
      </p:sp>
    </p:spTree>
    <p:extLst>
      <p:ext uri="{BB962C8B-B14F-4D97-AF65-F5344CB8AC3E}">
        <p14:creationId xmlns:p14="http://schemas.microsoft.com/office/powerpoint/2010/main" val="387003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D873C-B35D-4435-845E-A1D30D5A75D4}" type="datetime1">
              <a:rPr lang="id-ID" smtClean="0"/>
              <a:t>07/08/2019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BAF81E1-CE84-4822-BF36-7E9757C57BEF}" type="slidenum">
              <a:rPr lang="id-ID" smtClean="0"/>
              <a:t>‹#›</a:t>
            </a:fld>
            <a:endParaRPr lang="id-ID"/>
          </a:p>
        </p:txBody>
      </p:sp>
    </p:spTree>
    <p:extLst>
      <p:ext uri="{BB962C8B-B14F-4D97-AF65-F5344CB8AC3E}">
        <p14:creationId xmlns:p14="http://schemas.microsoft.com/office/powerpoint/2010/main" val="357763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id-ID"/>
              <a:t>Klik untuk mengedit gaya judul Master</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Edit gaya teks Master</a:t>
            </a:r>
          </a:p>
        </p:txBody>
      </p:sp>
      <p:sp>
        <p:nvSpPr>
          <p:cNvPr id="5" name="Date Placeholder 4"/>
          <p:cNvSpPr>
            <a:spLocks noGrp="1"/>
          </p:cNvSpPr>
          <p:nvPr>
            <p:ph type="dt" sz="half" idx="10"/>
          </p:nvPr>
        </p:nvSpPr>
        <p:spPr/>
        <p:txBody>
          <a:bodyPr/>
          <a:lstStyle/>
          <a:p>
            <a:fld id="{766E71BB-C0F4-4E90-95F4-269B12413C8C}" type="datetime1">
              <a:rPr lang="id-ID" smtClean="0"/>
              <a:t>07/08/2019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BAF81E1-CE84-4822-BF36-7E9757C57BEF}" type="slidenum">
              <a:rPr lang="id-ID" smtClean="0"/>
              <a:t>‹#›</a:t>
            </a:fld>
            <a:endParaRPr lang="id-ID"/>
          </a:p>
        </p:txBody>
      </p:sp>
    </p:spTree>
    <p:extLst>
      <p:ext uri="{BB962C8B-B14F-4D97-AF65-F5344CB8AC3E}">
        <p14:creationId xmlns:p14="http://schemas.microsoft.com/office/powerpoint/2010/main" val="321543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id-ID"/>
              <a:t>Klik untuk mengedit gaya judul Master</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d-ID"/>
              <a:t>Klik ikon untuk menambahkan gambar</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Edit gaya teks Master</a:t>
            </a:r>
          </a:p>
        </p:txBody>
      </p:sp>
      <p:sp>
        <p:nvSpPr>
          <p:cNvPr id="5" name="Date Placeholder 4"/>
          <p:cNvSpPr>
            <a:spLocks noGrp="1"/>
          </p:cNvSpPr>
          <p:nvPr>
            <p:ph type="dt" sz="half" idx="10"/>
          </p:nvPr>
        </p:nvSpPr>
        <p:spPr/>
        <p:txBody>
          <a:bodyPr/>
          <a:lstStyle/>
          <a:p>
            <a:fld id="{39FE4E9D-DBEB-4B83-BF16-9808E1F0084E}" type="datetime1">
              <a:rPr lang="id-ID" smtClean="0"/>
              <a:t>07/08/2019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BAF81E1-CE84-4822-BF36-7E9757C57BEF}" type="slidenum">
              <a:rPr lang="id-ID" smtClean="0"/>
              <a:t>‹#›</a:t>
            </a:fld>
            <a:endParaRPr lang="id-ID"/>
          </a:p>
        </p:txBody>
      </p:sp>
    </p:spTree>
    <p:extLst>
      <p:ext uri="{BB962C8B-B14F-4D97-AF65-F5344CB8AC3E}">
        <p14:creationId xmlns:p14="http://schemas.microsoft.com/office/powerpoint/2010/main" val="1916240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Persegi Panjang 9">
            <a:extLst>
              <a:ext uri="{FF2B5EF4-FFF2-40B4-BE49-F238E27FC236}">
                <a16:creationId xmlns:a16="http://schemas.microsoft.com/office/drawing/2014/main" xmlns="" id="{6F2FB455-A5D0-4165-B42D-0B982825A21D}"/>
              </a:ext>
            </a:extLst>
          </p:cNvPr>
          <p:cNvSpPr/>
          <p:nvPr userDrawn="1"/>
        </p:nvSpPr>
        <p:spPr>
          <a:xfrm>
            <a:off x="10947862" y="6273294"/>
            <a:ext cx="1244138" cy="584705"/>
          </a:xfrm>
          <a:prstGeom prst="rect">
            <a:avLst/>
          </a:prstGeom>
          <a:solidFill>
            <a:srgbClr val="4F8CC2"/>
          </a:solidFill>
          <a:ln>
            <a:solidFill>
              <a:srgbClr val="4F8C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1" name="Gambar 10">
            <a:extLst>
              <a:ext uri="{FF2B5EF4-FFF2-40B4-BE49-F238E27FC236}">
                <a16:creationId xmlns:a16="http://schemas.microsoft.com/office/drawing/2014/main" xmlns="" id="{D025ED62-F72E-493B-86B0-C6E87EC917A6}"/>
              </a:ext>
            </a:extLst>
          </p:cNvPr>
          <p:cNvPicPr>
            <a:picLocks noChangeAspect="1"/>
          </p:cNvPicPr>
          <p:nvPr userDrawn="1"/>
        </p:nvPicPr>
        <p:blipFill>
          <a:blip r:embed="rId13"/>
          <a:stretch>
            <a:fillRect/>
          </a:stretch>
        </p:blipFill>
        <p:spPr>
          <a:xfrm>
            <a:off x="8978411" y="6273295"/>
            <a:ext cx="1821064" cy="437889"/>
          </a:xfrm>
          <a:prstGeom prst="rect">
            <a:avLst/>
          </a:prstGeom>
        </p:spPr>
      </p:pic>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id-ID"/>
              <a:t>Klik untuk mengedit gaya judul Master</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2A3C464-889B-4F5B-A600-337D4F698D36}" type="datetime1">
              <a:rPr lang="id-ID" smtClean="0"/>
              <a:t>07/08/2019</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id-ID"/>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b="1">
                <a:solidFill>
                  <a:schemeClr val="bg1"/>
                </a:solidFill>
              </a:defRPr>
            </a:lvl1pPr>
          </a:lstStyle>
          <a:p>
            <a:fld id="{BBAF81E1-CE84-4822-BF36-7E9757C57BEF}" type="slidenum">
              <a:rPr lang="id-ID" smtClean="0"/>
              <a:pPr/>
              <a:t>‹#›</a:t>
            </a:fld>
            <a:endParaRPr lang="id-ID" dirty="0"/>
          </a:p>
        </p:txBody>
      </p:sp>
    </p:spTree>
    <p:extLst>
      <p:ext uri="{BB962C8B-B14F-4D97-AF65-F5344CB8AC3E}">
        <p14:creationId xmlns:p14="http://schemas.microsoft.com/office/powerpoint/2010/main" val="20933960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blogging.co.id/mengenal-perangkat-lunak-komputer-dan-jenis-jenisny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hyperlink" Target="https://bpptik.kominfo.go.id/"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8" name="Persegi Panjang 7">
            <a:extLst>
              <a:ext uri="{FF2B5EF4-FFF2-40B4-BE49-F238E27FC236}">
                <a16:creationId xmlns:a16="http://schemas.microsoft.com/office/drawing/2014/main" xmlns="" id="{738B251A-0260-4D9C-BF96-2B8BB1FFDCE9}"/>
              </a:ext>
            </a:extLst>
          </p:cNvPr>
          <p:cNvSpPr/>
          <p:nvPr/>
        </p:nvSpPr>
        <p:spPr>
          <a:xfrm>
            <a:off x="0" y="0"/>
            <a:ext cx="8119870" cy="6858000"/>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ersegi Panjang 8">
            <a:extLst>
              <a:ext uri="{FF2B5EF4-FFF2-40B4-BE49-F238E27FC236}">
                <a16:creationId xmlns:a16="http://schemas.microsoft.com/office/drawing/2014/main" xmlns="" id="{7357CB26-B43F-4226-829F-F5EC97ADEC2E}"/>
              </a:ext>
            </a:extLst>
          </p:cNvPr>
          <p:cNvSpPr/>
          <p:nvPr/>
        </p:nvSpPr>
        <p:spPr>
          <a:xfrm>
            <a:off x="8119870" y="0"/>
            <a:ext cx="4072130" cy="6858000"/>
          </a:xfrm>
          <a:prstGeom prst="rect">
            <a:avLst/>
          </a:prstGeom>
          <a:solidFill>
            <a:srgbClr val="4F8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28">
            <a:extLst>
              <a:ext uri="{FF2B5EF4-FFF2-40B4-BE49-F238E27FC236}">
                <a16:creationId xmlns:a16="http://schemas.microsoft.com/office/drawing/2014/main" xmlns="" id="{793EF0C2-EE57-40DD-B754-BF1477FABA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a:extLst>
              <a:ext uri="{FF2B5EF4-FFF2-40B4-BE49-F238E27FC236}">
                <a16:creationId xmlns:a16="http://schemas.microsoft.com/office/drawing/2014/main" xmlns="" id="{BD14FF0C-D91F-4633-8F4D-1113A4B96429}"/>
              </a:ext>
            </a:extLst>
          </p:cNvPr>
          <p:cNvSpPr>
            <a:spLocks noGrp="1"/>
          </p:cNvSpPr>
          <p:nvPr>
            <p:ph type="ctrTitle"/>
          </p:nvPr>
        </p:nvSpPr>
        <p:spPr>
          <a:xfrm>
            <a:off x="1023257" y="965198"/>
            <a:ext cx="6766078" cy="4927601"/>
          </a:xfrm>
        </p:spPr>
        <p:txBody>
          <a:bodyPr anchor="ctr">
            <a:normAutofit/>
          </a:bodyPr>
          <a:lstStyle/>
          <a:p>
            <a:pPr algn="r"/>
            <a:r>
              <a:rPr lang="en-US" dirty="0" err="1" smtClean="0"/>
              <a:t>Konfigurasi</a:t>
            </a:r>
            <a:r>
              <a:rPr lang="en-US" smtClean="0"/>
              <a:t> Switch</a:t>
            </a:r>
            <a:r>
              <a:rPr lang="id-ID" smtClean="0"/>
              <a:t> </a:t>
            </a:r>
            <a:endParaRPr lang="id-ID" dirty="0"/>
          </a:p>
        </p:txBody>
      </p:sp>
      <p:sp>
        <p:nvSpPr>
          <p:cNvPr id="3" name="Subjudul 2">
            <a:extLst>
              <a:ext uri="{FF2B5EF4-FFF2-40B4-BE49-F238E27FC236}">
                <a16:creationId xmlns:a16="http://schemas.microsoft.com/office/drawing/2014/main" xmlns="" id="{5018B7B8-4768-4F22-851F-87096C99C0B3}"/>
              </a:ext>
            </a:extLst>
          </p:cNvPr>
          <p:cNvSpPr>
            <a:spLocks noGrp="1"/>
          </p:cNvSpPr>
          <p:nvPr>
            <p:ph type="subTitle" idx="1"/>
          </p:nvPr>
        </p:nvSpPr>
        <p:spPr>
          <a:xfrm>
            <a:off x="8454570" y="965199"/>
            <a:ext cx="3093963" cy="4927602"/>
          </a:xfrm>
        </p:spPr>
        <p:txBody>
          <a:bodyPr anchor="ctr">
            <a:normAutofit/>
          </a:bodyPr>
          <a:lstStyle/>
          <a:p>
            <a:pPr algn="l"/>
            <a:r>
              <a:rPr lang="id-ID" sz="2000" dirty="0">
                <a:solidFill>
                  <a:srgbClr val="FFFFFF"/>
                </a:solidFill>
              </a:rPr>
              <a:t>Disusun Oleh: </a:t>
            </a:r>
          </a:p>
          <a:p>
            <a:pPr algn="l"/>
            <a:r>
              <a:rPr lang="id-ID" sz="2000" dirty="0" smtClean="0">
                <a:solidFill>
                  <a:srgbClr val="FFFFFF"/>
                </a:solidFill>
              </a:rPr>
              <a:t>[</a:t>
            </a:r>
            <a:r>
              <a:rPr lang="en-US" sz="2000" dirty="0" smtClean="0">
                <a:solidFill>
                  <a:srgbClr val="FFFFFF"/>
                </a:solidFill>
              </a:rPr>
              <a:t>Hary </a:t>
            </a:r>
            <a:r>
              <a:rPr lang="en-US" sz="2000" dirty="0" err="1" smtClean="0">
                <a:solidFill>
                  <a:srgbClr val="FFFFFF"/>
                </a:solidFill>
              </a:rPr>
              <a:t>Yudhanto</a:t>
            </a:r>
            <a:r>
              <a:rPr lang="id-ID" sz="2000" dirty="0" smtClean="0">
                <a:solidFill>
                  <a:srgbClr val="FFFFFF"/>
                </a:solidFill>
              </a:rPr>
              <a:t>]</a:t>
            </a:r>
            <a:endParaRPr lang="id-ID" sz="2000" dirty="0">
              <a:solidFill>
                <a:srgbClr val="FFFFFF"/>
              </a:solidFill>
            </a:endParaRPr>
          </a:p>
        </p:txBody>
      </p:sp>
      <p:pic>
        <p:nvPicPr>
          <p:cNvPr id="6" name="Gambar 5">
            <a:extLst>
              <a:ext uri="{FF2B5EF4-FFF2-40B4-BE49-F238E27FC236}">
                <a16:creationId xmlns:a16="http://schemas.microsoft.com/office/drawing/2014/main" xmlns="" id="{917E5B8F-854C-49D5-A663-5E5AC209633F}"/>
              </a:ext>
            </a:extLst>
          </p:cNvPr>
          <p:cNvPicPr>
            <a:picLocks noChangeAspect="1"/>
          </p:cNvPicPr>
          <p:nvPr/>
        </p:nvPicPr>
        <p:blipFill>
          <a:blip r:embed="rId2"/>
          <a:stretch>
            <a:fillRect/>
          </a:stretch>
        </p:blipFill>
        <p:spPr>
          <a:xfrm>
            <a:off x="8454570" y="212566"/>
            <a:ext cx="2245992" cy="540067"/>
          </a:xfrm>
          <a:prstGeom prst="rect">
            <a:avLst/>
          </a:prstGeom>
        </p:spPr>
      </p:pic>
      <p:sp>
        <p:nvSpPr>
          <p:cNvPr id="7" name="Tampungan Nomor Slide 6">
            <a:extLst>
              <a:ext uri="{FF2B5EF4-FFF2-40B4-BE49-F238E27FC236}">
                <a16:creationId xmlns:a16="http://schemas.microsoft.com/office/drawing/2014/main" xmlns="" id="{07150B10-0BB5-4A8B-AC1D-D183579424F5}"/>
              </a:ext>
            </a:extLst>
          </p:cNvPr>
          <p:cNvSpPr>
            <a:spLocks noGrp="1"/>
          </p:cNvSpPr>
          <p:nvPr>
            <p:ph type="sldNum" sz="quarter" idx="12"/>
          </p:nvPr>
        </p:nvSpPr>
        <p:spPr/>
        <p:txBody>
          <a:bodyPr/>
          <a:lstStyle/>
          <a:p>
            <a:fld id="{BBAF81E1-CE84-4822-BF36-7E9757C57BEF}" type="slidenum">
              <a:rPr lang="id-ID" smtClean="0">
                <a:solidFill>
                  <a:schemeClr val="tx1"/>
                </a:solidFill>
              </a:rPr>
              <a:t>1</a:t>
            </a:fld>
            <a:endParaRPr lang="id-ID" dirty="0">
              <a:solidFill>
                <a:schemeClr val="tx1"/>
              </a:solidFill>
            </a:endParaRPr>
          </a:p>
        </p:txBody>
      </p:sp>
    </p:spTree>
    <p:extLst>
      <p:ext uri="{BB962C8B-B14F-4D97-AF65-F5344CB8AC3E}">
        <p14:creationId xmlns:p14="http://schemas.microsoft.com/office/powerpoint/2010/main" val="31436258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10</a:t>
            </a:fld>
            <a:endParaRPr lang="id-ID" dirty="0"/>
          </a:p>
        </p:txBody>
      </p:sp>
      <p:pic>
        <p:nvPicPr>
          <p:cNvPr id="5" name="Picture 4"/>
          <p:cNvPicPr>
            <a:picLocks noChangeAspect="1"/>
          </p:cNvPicPr>
          <p:nvPr/>
        </p:nvPicPr>
        <p:blipFill>
          <a:blip r:embed="rId2"/>
          <a:stretch>
            <a:fillRect/>
          </a:stretch>
        </p:blipFill>
        <p:spPr>
          <a:xfrm>
            <a:off x="2438399" y="424217"/>
            <a:ext cx="7178315" cy="5406168"/>
          </a:xfrm>
          <a:prstGeom prst="rect">
            <a:avLst/>
          </a:prstGeom>
        </p:spPr>
      </p:pic>
    </p:spTree>
    <p:extLst>
      <p:ext uri="{BB962C8B-B14F-4D97-AF65-F5344CB8AC3E}">
        <p14:creationId xmlns:p14="http://schemas.microsoft.com/office/powerpoint/2010/main" val="2583884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11</a:t>
            </a:fld>
            <a:endParaRPr lang="id-ID" dirty="0"/>
          </a:p>
        </p:txBody>
      </p:sp>
      <p:sp>
        <p:nvSpPr>
          <p:cNvPr id="5" name="AutoShape 2" descr="Hasil gambar untuk logo elnusa"/>
          <p:cNvSpPr>
            <a:spLocks noChangeAspect="1" noChangeArrowheads="1"/>
          </p:cNvSpPr>
          <p:nvPr/>
        </p:nvSpPr>
        <p:spPr bwMode="auto">
          <a:xfrm>
            <a:off x="-412346" y="-84371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43503" y="137465"/>
            <a:ext cx="11017224" cy="461665"/>
          </a:xfrm>
          <a:prstGeom prst="rect">
            <a:avLst/>
          </a:prstGeom>
        </p:spPr>
        <p:txBody>
          <a:bodyPr wrap="square">
            <a:spAutoFit/>
          </a:bodyPr>
          <a:lstStyle/>
          <a:p>
            <a:r>
              <a:rPr lang="en-US" sz="2400" dirty="0">
                <a:latin typeface="+mj-lt"/>
              </a:rPr>
              <a:t>Mode </a:t>
            </a:r>
            <a:r>
              <a:rPr lang="en-US" sz="2400" dirty="0" err="1">
                <a:latin typeface="+mj-lt"/>
              </a:rPr>
              <a:t>Operasi</a:t>
            </a:r>
            <a:r>
              <a:rPr lang="en-US" sz="2400" dirty="0">
                <a:latin typeface="+mj-lt"/>
              </a:rPr>
              <a:t> Switch</a:t>
            </a:r>
          </a:p>
        </p:txBody>
      </p:sp>
      <p:sp>
        <p:nvSpPr>
          <p:cNvPr id="7" name="Rectangle 6">
            <a:extLst>
              <a:ext uri="{FF2B5EF4-FFF2-40B4-BE49-F238E27FC236}">
                <a16:creationId xmlns="" xmlns:a16="http://schemas.microsoft.com/office/drawing/2014/main" id="{9372E04A-61E3-402F-B4C5-A6311731D7C2}"/>
              </a:ext>
            </a:extLst>
          </p:cNvPr>
          <p:cNvSpPr/>
          <p:nvPr/>
        </p:nvSpPr>
        <p:spPr>
          <a:xfrm>
            <a:off x="343503" y="1298592"/>
            <a:ext cx="9793088" cy="923330"/>
          </a:xfrm>
          <a:prstGeom prst="rect">
            <a:avLst/>
          </a:prstGeom>
        </p:spPr>
        <p:txBody>
          <a:bodyPr wrap="square">
            <a:spAutoFit/>
          </a:bodyPr>
          <a:lstStyle/>
          <a:p>
            <a:pPr marL="285750" indent="-285750">
              <a:buFont typeface="Wingdings" panose="05000000000000000000" pitchFamily="2" charset="2"/>
              <a:buChar char="q"/>
            </a:pPr>
            <a:r>
              <a:rPr lang="en-US" dirty="0" err="1" smtClean="0"/>
              <a:t>Dapat</a:t>
            </a:r>
            <a:r>
              <a:rPr lang="en-US" dirty="0" smtClean="0"/>
              <a:t> </a:t>
            </a:r>
            <a:r>
              <a:rPr lang="en-US" dirty="0" err="1"/>
              <a:t>berkomunikasi</a:t>
            </a:r>
            <a:r>
              <a:rPr lang="en-US" dirty="0"/>
              <a:t> pada half duplex </a:t>
            </a:r>
            <a:r>
              <a:rPr lang="en-US" dirty="0" err="1"/>
              <a:t>maupun</a:t>
            </a:r>
            <a:r>
              <a:rPr lang="en-US" dirty="0"/>
              <a:t> full duplex 10/100 mbps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Traffic unicast </a:t>
            </a:r>
            <a:r>
              <a:rPr lang="en-US" dirty="0" err="1"/>
              <a:t>dikirimkan</a:t>
            </a:r>
            <a:r>
              <a:rPr lang="en-US" dirty="0"/>
              <a:t> </a:t>
            </a:r>
            <a:r>
              <a:rPr lang="en-US" dirty="0" err="1"/>
              <a:t>hanya</a:t>
            </a:r>
            <a:r>
              <a:rPr lang="en-US" dirty="0"/>
              <a:t> </a:t>
            </a:r>
            <a:r>
              <a:rPr lang="en-US" dirty="0" err="1"/>
              <a:t>kepada</a:t>
            </a:r>
            <a:r>
              <a:rPr lang="en-US" dirty="0"/>
              <a:t> port </a:t>
            </a:r>
            <a:r>
              <a:rPr lang="en-US" dirty="0" err="1"/>
              <a:t>tujuan</a:t>
            </a:r>
            <a:endParaRPr lang="en-US" dirty="0"/>
          </a:p>
        </p:txBody>
      </p:sp>
      <p:pic>
        <p:nvPicPr>
          <p:cNvPr id="8" name="Picture 7">
            <a:extLst>
              <a:ext uri="{FF2B5EF4-FFF2-40B4-BE49-F238E27FC236}">
                <a16:creationId xmlns="" xmlns:a16="http://schemas.microsoft.com/office/drawing/2014/main" id="{236B8291-D2BB-4433-BAC9-D3B7DECD82DA}"/>
              </a:ext>
            </a:extLst>
          </p:cNvPr>
          <p:cNvPicPr>
            <a:picLocks noChangeAspect="1"/>
          </p:cNvPicPr>
          <p:nvPr/>
        </p:nvPicPr>
        <p:blipFill>
          <a:blip r:embed="rId2"/>
          <a:stretch>
            <a:fillRect/>
          </a:stretch>
        </p:blipFill>
        <p:spPr>
          <a:xfrm>
            <a:off x="1851872" y="2817855"/>
            <a:ext cx="7352413" cy="3340898"/>
          </a:xfrm>
          <a:prstGeom prst="rect">
            <a:avLst/>
          </a:prstGeom>
        </p:spPr>
      </p:pic>
    </p:spTree>
    <p:extLst>
      <p:ext uri="{BB962C8B-B14F-4D97-AF65-F5344CB8AC3E}">
        <p14:creationId xmlns:p14="http://schemas.microsoft.com/office/powerpoint/2010/main" val="4011669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12</a:t>
            </a:fld>
            <a:endParaRPr lang="id-ID" dirty="0"/>
          </a:p>
        </p:txBody>
      </p:sp>
      <p:sp>
        <p:nvSpPr>
          <p:cNvPr id="5" name="AutoShape 2" descr="Hasil gambar untuk logo elnusa"/>
          <p:cNvSpPr>
            <a:spLocks noChangeAspect="1" noChangeArrowheads="1"/>
          </p:cNvSpPr>
          <p:nvPr/>
        </p:nvSpPr>
        <p:spPr bwMode="auto">
          <a:xfrm>
            <a:off x="-412346" y="-77199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43503" y="209182"/>
            <a:ext cx="11017224" cy="461665"/>
          </a:xfrm>
          <a:prstGeom prst="rect">
            <a:avLst/>
          </a:prstGeom>
        </p:spPr>
        <p:txBody>
          <a:bodyPr wrap="square">
            <a:spAutoFit/>
          </a:bodyPr>
          <a:lstStyle/>
          <a:p>
            <a:r>
              <a:rPr lang="en-US" sz="2400" dirty="0">
                <a:latin typeface="+mj-lt"/>
              </a:rPr>
              <a:t>Mode </a:t>
            </a:r>
            <a:r>
              <a:rPr lang="en-US" sz="2400" dirty="0" err="1">
                <a:latin typeface="+mj-lt"/>
              </a:rPr>
              <a:t>Operasi</a:t>
            </a:r>
            <a:r>
              <a:rPr lang="en-US" sz="2400" dirty="0">
                <a:latin typeface="+mj-lt"/>
              </a:rPr>
              <a:t> Switch</a:t>
            </a:r>
          </a:p>
        </p:txBody>
      </p:sp>
      <p:sp>
        <p:nvSpPr>
          <p:cNvPr id="7" name="Rectangle 6">
            <a:extLst>
              <a:ext uri="{FF2B5EF4-FFF2-40B4-BE49-F238E27FC236}">
                <a16:creationId xmlns="" xmlns:a16="http://schemas.microsoft.com/office/drawing/2014/main" id="{9372E04A-61E3-402F-B4C5-A6311731D7C2}"/>
              </a:ext>
            </a:extLst>
          </p:cNvPr>
          <p:cNvSpPr/>
          <p:nvPr/>
        </p:nvSpPr>
        <p:spPr>
          <a:xfrm>
            <a:off x="343503" y="1370309"/>
            <a:ext cx="9793088" cy="369332"/>
          </a:xfrm>
          <a:prstGeom prst="rect">
            <a:avLst/>
          </a:prstGeom>
        </p:spPr>
        <p:txBody>
          <a:bodyPr wrap="square">
            <a:spAutoFit/>
          </a:bodyPr>
          <a:lstStyle/>
          <a:p>
            <a:pPr marL="285750" indent="-285750">
              <a:buFont typeface="Wingdings" panose="05000000000000000000" pitchFamily="2" charset="2"/>
              <a:buChar char="q"/>
            </a:pPr>
            <a:r>
              <a:rPr lang="en-US" dirty="0" err="1"/>
              <a:t>Bagaimana</a:t>
            </a:r>
            <a:r>
              <a:rPr lang="en-US" dirty="0"/>
              <a:t> switch </a:t>
            </a:r>
            <a:r>
              <a:rPr lang="en-US" dirty="0" err="1"/>
              <a:t>mengirimkan</a:t>
            </a:r>
            <a:r>
              <a:rPr lang="en-US" dirty="0"/>
              <a:t> traffic unicast </a:t>
            </a:r>
            <a:r>
              <a:rPr lang="en-US" dirty="0" err="1"/>
              <a:t>secara</a:t>
            </a:r>
            <a:r>
              <a:rPr lang="en-US" dirty="0"/>
              <a:t> </a:t>
            </a:r>
            <a:r>
              <a:rPr lang="en-US" dirty="0" err="1"/>
              <a:t>efisien</a:t>
            </a:r>
            <a:r>
              <a:rPr lang="en-US" dirty="0"/>
              <a:t>?</a:t>
            </a:r>
          </a:p>
        </p:txBody>
      </p:sp>
      <p:pic>
        <p:nvPicPr>
          <p:cNvPr id="8" name="Picture 7">
            <a:extLst>
              <a:ext uri="{FF2B5EF4-FFF2-40B4-BE49-F238E27FC236}">
                <a16:creationId xmlns="" xmlns:a16="http://schemas.microsoft.com/office/drawing/2014/main" id="{2A20038B-E628-4542-B4C9-2FA74390D00A}"/>
              </a:ext>
            </a:extLst>
          </p:cNvPr>
          <p:cNvPicPr>
            <a:picLocks noChangeAspect="1"/>
          </p:cNvPicPr>
          <p:nvPr/>
        </p:nvPicPr>
        <p:blipFill>
          <a:blip r:embed="rId2"/>
          <a:stretch>
            <a:fillRect/>
          </a:stretch>
        </p:blipFill>
        <p:spPr>
          <a:xfrm>
            <a:off x="7904343" y="2024162"/>
            <a:ext cx="3151905" cy="1554615"/>
          </a:xfrm>
          <a:prstGeom prst="rect">
            <a:avLst/>
          </a:prstGeom>
        </p:spPr>
      </p:pic>
      <p:pic>
        <p:nvPicPr>
          <p:cNvPr id="9" name="Picture 8">
            <a:extLst>
              <a:ext uri="{FF2B5EF4-FFF2-40B4-BE49-F238E27FC236}">
                <a16:creationId xmlns="" xmlns:a16="http://schemas.microsoft.com/office/drawing/2014/main" id="{B3E5B17C-8501-49C5-A244-0C552BF10031}"/>
              </a:ext>
            </a:extLst>
          </p:cNvPr>
          <p:cNvPicPr>
            <a:picLocks noChangeAspect="1"/>
          </p:cNvPicPr>
          <p:nvPr/>
        </p:nvPicPr>
        <p:blipFill>
          <a:blip r:embed="rId3"/>
          <a:stretch>
            <a:fillRect/>
          </a:stretch>
        </p:blipFill>
        <p:spPr>
          <a:xfrm>
            <a:off x="343503" y="2037879"/>
            <a:ext cx="7132938" cy="3950550"/>
          </a:xfrm>
          <a:prstGeom prst="rect">
            <a:avLst/>
          </a:prstGeom>
        </p:spPr>
      </p:pic>
    </p:spTree>
    <p:extLst>
      <p:ext uri="{BB962C8B-B14F-4D97-AF65-F5344CB8AC3E}">
        <p14:creationId xmlns:p14="http://schemas.microsoft.com/office/powerpoint/2010/main" val="3291437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13</a:t>
            </a:fld>
            <a:endParaRPr lang="id-ID" dirty="0"/>
          </a:p>
        </p:txBody>
      </p:sp>
      <p:sp>
        <p:nvSpPr>
          <p:cNvPr id="5" name="AutoShape 2" descr="Hasil gambar untuk logo elnusa"/>
          <p:cNvSpPr>
            <a:spLocks noChangeAspect="1" noChangeArrowheads="1"/>
          </p:cNvSpPr>
          <p:nvPr/>
        </p:nvSpPr>
        <p:spPr bwMode="auto">
          <a:xfrm>
            <a:off x="-256802" y="-8706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99047" y="110571"/>
            <a:ext cx="11017224" cy="461665"/>
          </a:xfrm>
          <a:prstGeom prst="rect">
            <a:avLst/>
          </a:prstGeom>
        </p:spPr>
        <p:txBody>
          <a:bodyPr wrap="square">
            <a:spAutoFit/>
          </a:bodyPr>
          <a:lstStyle/>
          <a:p>
            <a:r>
              <a:rPr lang="en-US" sz="2400" dirty="0">
                <a:latin typeface="+mj-lt"/>
              </a:rPr>
              <a:t>Mode </a:t>
            </a:r>
            <a:r>
              <a:rPr lang="en-US" sz="2400" dirty="0" err="1">
                <a:latin typeface="+mj-lt"/>
              </a:rPr>
              <a:t>Operasi</a:t>
            </a:r>
            <a:r>
              <a:rPr lang="en-US" sz="2400" dirty="0">
                <a:latin typeface="+mj-lt"/>
              </a:rPr>
              <a:t> Switch</a:t>
            </a:r>
          </a:p>
        </p:txBody>
      </p:sp>
      <p:pic>
        <p:nvPicPr>
          <p:cNvPr id="7" name="Picture 6">
            <a:extLst>
              <a:ext uri="{FF2B5EF4-FFF2-40B4-BE49-F238E27FC236}">
                <a16:creationId xmlns="" xmlns:a16="http://schemas.microsoft.com/office/drawing/2014/main" id="{E8F7E36F-84EC-42F4-A257-BD573D8A006E}"/>
              </a:ext>
            </a:extLst>
          </p:cNvPr>
          <p:cNvPicPr>
            <a:picLocks noChangeAspect="1"/>
          </p:cNvPicPr>
          <p:nvPr/>
        </p:nvPicPr>
        <p:blipFill>
          <a:blip r:embed="rId2"/>
          <a:stretch>
            <a:fillRect/>
          </a:stretch>
        </p:blipFill>
        <p:spPr>
          <a:xfrm>
            <a:off x="8388752" y="974667"/>
            <a:ext cx="3127519" cy="1560711"/>
          </a:xfrm>
          <a:prstGeom prst="rect">
            <a:avLst/>
          </a:prstGeom>
        </p:spPr>
      </p:pic>
      <p:pic>
        <p:nvPicPr>
          <p:cNvPr id="8" name="Picture 7">
            <a:extLst>
              <a:ext uri="{FF2B5EF4-FFF2-40B4-BE49-F238E27FC236}">
                <a16:creationId xmlns="" xmlns:a16="http://schemas.microsoft.com/office/drawing/2014/main" id="{0A67976C-CC1F-4679-BF8C-E3CA8BE4CBF5}"/>
              </a:ext>
            </a:extLst>
          </p:cNvPr>
          <p:cNvPicPr>
            <a:picLocks noChangeAspect="1"/>
          </p:cNvPicPr>
          <p:nvPr/>
        </p:nvPicPr>
        <p:blipFill>
          <a:blip r:embed="rId3"/>
          <a:stretch>
            <a:fillRect/>
          </a:stretch>
        </p:blipFill>
        <p:spPr>
          <a:xfrm>
            <a:off x="499047" y="1550731"/>
            <a:ext cx="7053683" cy="3938357"/>
          </a:xfrm>
          <a:prstGeom prst="rect">
            <a:avLst/>
          </a:prstGeom>
        </p:spPr>
      </p:pic>
    </p:spTree>
    <p:extLst>
      <p:ext uri="{BB962C8B-B14F-4D97-AF65-F5344CB8AC3E}">
        <p14:creationId xmlns:p14="http://schemas.microsoft.com/office/powerpoint/2010/main" val="2716313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14</a:t>
            </a:fld>
            <a:endParaRPr lang="id-ID" dirty="0"/>
          </a:p>
        </p:txBody>
      </p:sp>
      <p:sp>
        <p:nvSpPr>
          <p:cNvPr id="5" name="AutoShape 2" descr="Hasil gambar untuk logo elnusa"/>
          <p:cNvSpPr>
            <a:spLocks noChangeAspect="1" noChangeArrowheads="1"/>
          </p:cNvSpPr>
          <p:nvPr/>
        </p:nvSpPr>
        <p:spPr bwMode="auto">
          <a:xfrm>
            <a:off x="0" y="-7988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755849" y="182289"/>
            <a:ext cx="11017224" cy="461665"/>
          </a:xfrm>
          <a:prstGeom prst="rect">
            <a:avLst/>
          </a:prstGeom>
        </p:spPr>
        <p:txBody>
          <a:bodyPr wrap="square">
            <a:spAutoFit/>
          </a:bodyPr>
          <a:lstStyle/>
          <a:p>
            <a:r>
              <a:rPr lang="en-US" sz="2400" dirty="0">
                <a:latin typeface="+mj-lt"/>
              </a:rPr>
              <a:t>Mode </a:t>
            </a:r>
            <a:r>
              <a:rPr lang="en-US" sz="2400" dirty="0" err="1">
                <a:latin typeface="+mj-lt"/>
              </a:rPr>
              <a:t>Operasi</a:t>
            </a:r>
            <a:r>
              <a:rPr lang="en-US" sz="2400" dirty="0">
                <a:latin typeface="+mj-lt"/>
              </a:rPr>
              <a:t> Switch</a:t>
            </a:r>
          </a:p>
        </p:txBody>
      </p:sp>
      <p:pic>
        <p:nvPicPr>
          <p:cNvPr id="7" name="Picture 6">
            <a:extLst>
              <a:ext uri="{FF2B5EF4-FFF2-40B4-BE49-F238E27FC236}">
                <a16:creationId xmlns="" xmlns:a16="http://schemas.microsoft.com/office/drawing/2014/main" id="{29CA7D1D-7FCF-49ED-940E-328A5DF49824}"/>
              </a:ext>
            </a:extLst>
          </p:cNvPr>
          <p:cNvPicPr>
            <a:picLocks noChangeAspect="1"/>
          </p:cNvPicPr>
          <p:nvPr/>
        </p:nvPicPr>
        <p:blipFill>
          <a:blip r:embed="rId2"/>
          <a:stretch>
            <a:fillRect/>
          </a:stretch>
        </p:blipFill>
        <p:spPr>
          <a:xfrm>
            <a:off x="8682595" y="1046385"/>
            <a:ext cx="3121423" cy="1554615"/>
          </a:xfrm>
          <a:prstGeom prst="rect">
            <a:avLst/>
          </a:prstGeom>
        </p:spPr>
      </p:pic>
      <p:pic>
        <p:nvPicPr>
          <p:cNvPr id="8" name="Picture 7">
            <a:extLst>
              <a:ext uri="{FF2B5EF4-FFF2-40B4-BE49-F238E27FC236}">
                <a16:creationId xmlns="" xmlns:a16="http://schemas.microsoft.com/office/drawing/2014/main" id="{F7DD5BC4-D8A8-42CD-9F08-FDE7C10AE431}"/>
              </a:ext>
            </a:extLst>
          </p:cNvPr>
          <p:cNvPicPr>
            <a:picLocks noChangeAspect="1"/>
          </p:cNvPicPr>
          <p:nvPr/>
        </p:nvPicPr>
        <p:blipFill>
          <a:blip r:embed="rId3"/>
          <a:stretch>
            <a:fillRect/>
          </a:stretch>
        </p:blipFill>
        <p:spPr>
          <a:xfrm>
            <a:off x="467817" y="1790225"/>
            <a:ext cx="7132938" cy="4023709"/>
          </a:xfrm>
          <a:prstGeom prst="rect">
            <a:avLst/>
          </a:prstGeom>
        </p:spPr>
      </p:pic>
    </p:spTree>
    <p:extLst>
      <p:ext uri="{BB962C8B-B14F-4D97-AF65-F5344CB8AC3E}">
        <p14:creationId xmlns:p14="http://schemas.microsoft.com/office/powerpoint/2010/main" val="566519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15</a:t>
            </a:fld>
            <a:endParaRPr lang="id-ID" dirty="0"/>
          </a:p>
        </p:txBody>
      </p:sp>
      <p:sp>
        <p:nvSpPr>
          <p:cNvPr id="5" name="AutoShape 2" descr="Hasil gambar untuk logo elnusa"/>
          <p:cNvSpPr>
            <a:spLocks noChangeAspect="1" noChangeArrowheads="1"/>
          </p:cNvSpPr>
          <p:nvPr/>
        </p:nvSpPr>
        <p:spPr bwMode="auto">
          <a:xfrm>
            <a:off x="-480919" y="-59269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274930" y="388476"/>
            <a:ext cx="11017224" cy="461665"/>
          </a:xfrm>
          <a:prstGeom prst="rect">
            <a:avLst/>
          </a:prstGeom>
        </p:spPr>
        <p:txBody>
          <a:bodyPr wrap="square">
            <a:spAutoFit/>
          </a:bodyPr>
          <a:lstStyle/>
          <a:p>
            <a:r>
              <a:rPr lang="en-US" sz="2400" b="1" dirty="0">
                <a:latin typeface="+mj-lt"/>
              </a:rPr>
              <a:t>Hub dan Switch </a:t>
            </a:r>
            <a:endParaRPr lang="en-US" sz="2400" dirty="0">
              <a:latin typeface="+mj-lt"/>
            </a:endParaRPr>
          </a:p>
        </p:txBody>
      </p:sp>
      <p:sp>
        <p:nvSpPr>
          <p:cNvPr id="7" name="Rectangle 6">
            <a:extLst>
              <a:ext uri="{FF2B5EF4-FFF2-40B4-BE49-F238E27FC236}">
                <a16:creationId xmlns="" xmlns:a16="http://schemas.microsoft.com/office/drawing/2014/main" id="{F26FC5AF-C33E-40FE-A92C-AD137A0B669B}"/>
              </a:ext>
            </a:extLst>
          </p:cNvPr>
          <p:cNvSpPr/>
          <p:nvPr/>
        </p:nvSpPr>
        <p:spPr>
          <a:xfrm>
            <a:off x="274930" y="1252572"/>
            <a:ext cx="10369152" cy="2754600"/>
          </a:xfrm>
          <a:prstGeom prst="rect">
            <a:avLst/>
          </a:prstGeom>
        </p:spPr>
        <p:txBody>
          <a:bodyPr wrap="square">
            <a:spAutoFit/>
          </a:bodyPr>
          <a:lstStyle/>
          <a:p>
            <a:pPr marL="285750" indent="-285750">
              <a:lnSpc>
                <a:spcPct val="150000"/>
              </a:lnSpc>
              <a:spcBef>
                <a:spcPts val="600"/>
              </a:spcBef>
              <a:buFont typeface="Wingdings" panose="05000000000000000000" pitchFamily="2" charset="2"/>
              <a:buChar char="q"/>
            </a:pPr>
            <a:r>
              <a:rPr lang="en-ID" sz="2000" dirty="0" err="1"/>
              <a:t>Untuk</a:t>
            </a:r>
            <a:r>
              <a:rPr lang="en-ID" sz="2000" dirty="0"/>
              <a:t> </a:t>
            </a:r>
            <a:r>
              <a:rPr lang="en-ID" sz="2000" dirty="0" err="1"/>
              <a:t>memahami</a:t>
            </a:r>
            <a:r>
              <a:rPr lang="en-ID" sz="2000" dirty="0"/>
              <a:t> </a:t>
            </a:r>
            <a:r>
              <a:rPr lang="en-ID" sz="2000" dirty="0" err="1"/>
              <a:t>perbedaan</a:t>
            </a:r>
            <a:r>
              <a:rPr lang="en-ID" sz="2000" dirty="0"/>
              <a:t> </a:t>
            </a:r>
            <a:r>
              <a:rPr lang="en-ID" sz="2000" dirty="0" err="1"/>
              <a:t>antara</a:t>
            </a:r>
            <a:r>
              <a:rPr lang="en-ID" sz="2000" dirty="0"/>
              <a:t> Hub dan Switch, </a:t>
            </a:r>
            <a:r>
              <a:rPr lang="en-ID" sz="2000" dirty="0" err="1"/>
              <a:t>ada</a:t>
            </a:r>
            <a:r>
              <a:rPr lang="en-ID" sz="2000" dirty="0"/>
              <a:t> 3 </a:t>
            </a:r>
            <a:r>
              <a:rPr lang="en-ID" sz="2000" dirty="0" err="1"/>
              <a:t>tipe</a:t>
            </a:r>
            <a:r>
              <a:rPr lang="en-ID" sz="2000" dirty="0"/>
              <a:t> </a:t>
            </a:r>
            <a:r>
              <a:rPr lang="en-ID" sz="2000" dirty="0" err="1"/>
              <a:t>komunikasi</a:t>
            </a:r>
            <a:r>
              <a:rPr lang="en-ID" sz="2000" dirty="0"/>
              <a:t> / </a:t>
            </a:r>
            <a:r>
              <a:rPr lang="en-ID" sz="2000" dirty="0" err="1"/>
              <a:t>transmisi</a:t>
            </a:r>
            <a:r>
              <a:rPr lang="en-ID" sz="2000" dirty="0"/>
              <a:t> data yang  </a:t>
            </a:r>
            <a:r>
              <a:rPr lang="en-ID" sz="2000" dirty="0" err="1"/>
              <a:t>harus</a:t>
            </a:r>
            <a:r>
              <a:rPr lang="en-ID" sz="2000" dirty="0"/>
              <a:t> </a:t>
            </a:r>
            <a:r>
              <a:rPr lang="en-ID" sz="2000" dirty="0" err="1"/>
              <a:t>dipahami</a:t>
            </a:r>
            <a:r>
              <a:rPr lang="en-ID" sz="2000" dirty="0"/>
              <a:t>.</a:t>
            </a:r>
          </a:p>
          <a:p>
            <a:pPr marL="285750" indent="-285750">
              <a:buFont typeface="Wingdings" panose="05000000000000000000" pitchFamily="2" charset="2"/>
              <a:buChar char="q"/>
            </a:pPr>
            <a:endParaRPr lang="en-ID" sz="2000" dirty="0"/>
          </a:p>
          <a:p>
            <a:pPr marL="342900" indent="-342900">
              <a:spcBef>
                <a:spcPts val="600"/>
              </a:spcBef>
              <a:buFont typeface="+mj-lt"/>
              <a:buAutoNum type="arabicPeriod"/>
            </a:pPr>
            <a:r>
              <a:rPr lang="en-US" sz="2000" b="1" dirty="0"/>
              <a:t>Unicast </a:t>
            </a:r>
            <a:r>
              <a:rPr lang="en-US" sz="2000" dirty="0"/>
              <a:t>→ </a:t>
            </a:r>
            <a:r>
              <a:rPr lang="en-US" sz="2000" dirty="0" err="1"/>
              <a:t>Komunikasi</a:t>
            </a:r>
            <a:r>
              <a:rPr lang="en-US" sz="2000" dirty="0"/>
              <a:t> </a:t>
            </a:r>
            <a:r>
              <a:rPr lang="en-US" sz="2000" dirty="0" err="1"/>
              <a:t>dari</a:t>
            </a:r>
            <a:r>
              <a:rPr lang="en-US" sz="2000" dirty="0"/>
              <a:t> 1 </a:t>
            </a:r>
            <a:r>
              <a:rPr lang="en-US" sz="2000" dirty="0" err="1"/>
              <a:t>titik</a:t>
            </a:r>
            <a:r>
              <a:rPr lang="en-US" sz="2000" dirty="0"/>
              <a:t> </a:t>
            </a:r>
            <a:r>
              <a:rPr lang="en-US" sz="2000" dirty="0" err="1"/>
              <a:t>asal</a:t>
            </a:r>
            <a:r>
              <a:rPr lang="en-US" sz="2000" dirty="0"/>
              <a:t> </a:t>
            </a:r>
            <a:r>
              <a:rPr lang="en-US" sz="2000" dirty="0" err="1"/>
              <a:t>ke</a:t>
            </a:r>
            <a:r>
              <a:rPr lang="en-US" sz="2000" dirty="0"/>
              <a:t> 1 </a:t>
            </a:r>
            <a:r>
              <a:rPr lang="en-US" sz="2000" dirty="0" err="1"/>
              <a:t>titik</a:t>
            </a:r>
            <a:r>
              <a:rPr lang="en-US" sz="2000" dirty="0"/>
              <a:t> </a:t>
            </a:r>
            <a:r>
              <a:rPr lang="en-US" sz="2000" dirty="0" err="1"/>
              <a:t>tujuan</a:t>
            </a:r>
            <a:r>
              <a:rPr lang="en-US" sz="2000" dirty="0"/>
              <a:t> </a:t>
            </a:r>
            <a:r>
              <a:rPr lang="en-US" sz="2000" dirty="0" err="1"/>
              <a:t>dalam</a:t>
            </a:r>
            <a:r>
              <a:rPr lang="en-US" sz="2000" dirty="0"/>
              <a:t> </a:t>
            </a:r>
            <a:r>
              <a:rPr lang="en-US" sz="2000" dirty="0" err="1"/>
              <a:t>jaringan</a:t>
            </a:r>
            <a:r>
              <a:rPr lang="en-US" sz="2000" dirty="0"/>
              <a:t> </a:t>
            </a:r>
          </a:p>
          <a:p>
            <a:pPr marL="342900" indent="-342900">
              <a:spcBef>
                <a:spcPts val="600"/>
              </a:spcBef>
              <a:buFont typeface="+mj-lt"/>
              <a:buAutoNum type="arabicPeriod"/>
            </a:pPr>
            <a:r>
              <a:rPr lang="en-US" sz="2000" b="1" dirty="0"/>
              <a:t>Multicast</a:t>
            </a:r>
            <a:r>
              <a:rPr lang="en-US" sz="2000" dirty="0"/>
              <a:t> → </a:t>
            </a:r>
            <a:r>
              <a:rPr lang="en-US" sz="2000" dirty="0" err="1"/>
              <a:t>Komunikasi</a:t>
            </a:r>
            <a:r>
              <a:rPr lang="en-US" sz="2000" dirty="0"/>
              <a:t> </a:t>
            </a:r>
            <a:r>
              <a:rPr lang="en-US" sz="2000" dirty="0" err="1"/>
              <a:t>dari</a:t>
            </a:r>
            <a:r>
              <a:rPr lang="en-US" sz="2000" dirty="0"/>
              <a:t> 1 </a:t>
            </a:r>
            <a:r>
              <a:rPr lang="en-US" sz="2000" dirty="0" err="1"/>
              <a:t>titik</a:t>
            </a:r>
            <a:r>
              <a:rPr lang="en-US" sz="2000" dirty="0"/>
              <a:t> </a:t>
            </a:r>
            <a:r>
              <a:rPr lang="en-US" sz="2000" dirty="0" err="1"/>
              <a:t>asal</a:t>
            </a:r>
            <a:r>
              <a:rPr lang="en-US" sz="2000" dirty="0"/>
              <a:t> </a:t>
            </a:r>
            <a:r>
              <a:rPr lang="en-US" sz="2000" dirty="0" err="1"/>
              <a:t>ke</a:t>
            </a:r>
            <a:r>
              <a:rPr lang="en-US" sz="2000" dirty="0"/>
              <a:t> </a:t>
            </a:r>
            <a:r>
              <a:rPr lang="en-US" sz="2000" dirty="0" err="1"/>
              <a:t>beberapa</a:t>
            </a:r>
            <a:r>
              <a:rPr lang="en-US" sz="2000" dirty="0"/>
              <a:t> </a:t>
            </a:r>
            <a:r>
              <a:rPr lang="en-US" sz="2000" dirty="0" err="1"/>
              <a:t>titik</a:t>
            </a:r>
            <a:r>
              <a:rPr lang="en-US" sz="2000" dirty="0"/>
              <a:t> </a:t>
            </a:r>
            <a:r>
              <a:rPr lang="en-US" sz="2000" dirty="0" err="1"/>
              <a:t>tujuan</a:t>
            </a:r>
            <a:r>
              <a:rPr lang="en-US" sz="2000" dirty="0"/>
              <a:t> </a:t>
            </a:r>
            <a:r>
              <a:rPr lang="en-US" sz="2000" dirty="0" err="1"/>
              <a:t>dalam</a:t>
            </a:r>
            <a:r>
              <a:rPr lang="en-US" sz="2000" dirty="0"/>
              <a:t> </a:t>
            </a:r>
            <a:r>
              <a:rPr lang="en-US" sz="2000" dirty="0" err="1"/>
              <a:t>jaringan</a:t>
            </a:r>
            <a:endParaRPr lang="en-US" sz="2000" dirty="0"/>
          </a:p>
          <a:p>
            <a:pPr marL="342900" indent="-342900">
              <a:spcBef>
                <a:spcPts val="600"/>
              </a:spcBef>
              <a:buFont typeface="+mj-lt"/>
              <a:buAutoNum type="arabicPeriod"/>
            </a:pPr>
            <a:r>
              <a:rPr lang="en-US" sz="2000" b="1" dirty="0"/>
              <a:t>Broadcast </a:t>
            </a:r>
            <a:r>
              <a:rPr lang="en-US" sz="2000" dirty="0"/>
              <a:t>→ </a:t>
            </a:r>
            <a:r>
              <a:rPr lang="en-US" sz="2000" dirty="0" err="1"/>
              <a:t>Komunikasi</a:t>
            </a:r>
            <a:r>
              <a:rPr lang="en-US" sz="2000" dirty="0"/>
              <a:t> </a:t>
            </a:r>
            <a:r>
              <a:rPr lang="en-US" sz="2000" dirty="0" err="1"/>
              <a:t>dari</a:t>
            </a:r>
            <a:r>
              <a:rPr lang="en-US" sz="2000" dirty="0"/>
              <a:t> 1 </a:t>
            </a:r>
            <a:r>
              <a:rPr lang="en-US" sz="2000" dirty="0" err="1"/>
              <a:t>titik</a:t>
            </a:r>
            <a:r>
              <a:rPr lang="en-US" sz="2000" dirty="0"/>
              <a:t> </a:t>
            </a:r>
            <a:r>
              <a:rPr lang="en-US" sz="2000" dirty="0" err="1"/>
              <a:t>asal</a:t>
            </a:r>
            <a:r>
              <a:rPr lang="en-US" sz="2000" dirty="0"/>
              <a:t> </a:t>
            </a:r>
            <a:r>
              <a:rPr lang="en-US" sz="2000" dirty="0" err="1"/>
              <a:t>ke</a:t>
            </a:r>
            <a:r>
              <a:rPr lang="en-US" sz="2000" dirty="0"/>
              <a:t> </a:t>
            </a:r>
            <a:r>
              <a:rPr lang="en-US" sz="2000" dirty="0" err="1"/>
              <a:t>semua</a:t>
            </a:r>
            <a:r>
              <a:rPr lang="en-US" sz="2000" dirty="0"/>
              <a:t> </a:t>
            </a:r>
            <a:r>
              <a:rPr lang="en-US" sz="2000" dirty="0" err="1"/>
              <a:t>titik</a:t>
            </a:r>
            <a:r>
              <a:rPr lang="en-US" sz="2000" dirty="0"/>
              <a:t> </a:t>
            </a:r>
            <a:r>
              <a:rPr lang="en-US" sz="2000" dirty="0" err="1"/>
              <a:t>dalam</a:t>
            </a:r>
            <a:r>
              <a:rPr lang="en-US" sz="2000" dirty="0"/>
              <a:t> </a:t>
            </a:r>
            <a:r>
              <a:rPr lang="en-US" sz="2000" dirty="0" err="1"/>
              <a:t>satu</a:t>
            </a:r>
            <a:r>
              <a:rPr lang="en-US" sz="2000" dirty="0"/>
              <a:t> </a:t>
            </a:r>
            <a:r>
              <a:rPr lang="en-US" sz="2000" dirty="0" err="1"/>
              <a:t>jaringan</a:t>
            </a:r>
            <a:endParaRPr lang="en-US" sz="2000" dirty="0"/>
          </a:p>
          <a:p>
            <a:endParaRPr lang="en-ID" dirty="0"/>
          </a:p>
        </p:txBody>
      </p:sp>
    </p:spTree>
    <p:extLst>
      <p:ext uri="{BB962C8B-B14F-4D97-AF65-F5344CB8AC3E}">
        <p14:creationId xmlns:p14="http://schemas.microsoft.com/office/powerpoint/2010/main" val="1653926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16</a:t>
            </a:fld>
            <a:endParaRPr lang="id-ID" dirty="0"/>
          </a:p>
        </p:txBody>
      </p:sp>
      <p:sp>
        <p:nvSpPr>
          <p:cNvPr id="5" name="AutoShape 2" descr="Hasil gambar untuk logo elnusa"/>
          <p:cNvSpPr>
            <a:spLocks noChangeAspect="1" noChangeArrowheads="1"/>
          </p:cNvSpPr>
          <p:nvPr/>
        </p:nvSpPr>
        <p:spPr bwMode="auto">
          <a:xfrm>
            <a:off x="-579531" y="-7809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176318" y="200218"/>
            <a:ext cx="11017224" cy="461665"/>
          </a:xfrm>
          <a:prstGeom prst="rect">
            <a:avLst/>
          </a:prstGeom>
        </p:spPr>
        <p:txBody>
          <a:bodyPr wrap="square">
            <a:spAutoFit/>
          </a:bodyPr>
          <a:lstStyle/>
          <a:p>
            <a:r>
              <a:rPr lang="en-US" sz="2400" b="1" dirty="0">
                <a:latin typeface="+mj-lt"/>
              </a:rPr>
              <a:t>Unicast </a:t>
            </a:r>
            <a:endParaRPr lang="en-US" sz="2400" dirty="0">
              <a:latin typeface="+mj-lt"/>
            </a:endParaRPr>
          </a:p>
        </p:txBody>
      </p:sp>
      <p:sp>
        <p:nvSpPr>
          <p:cNvPr id="7" name="Rectangle 6">
            <a:extLst>
              <a:ext uri="{FF2B5EF4-FFF2-40B4-BE49-F238E27FC236}">
                <a16:creationId xmlns="" xmlns:a16="http://schemas.microsoft.com/office/drawing/2014/main" id="{62FE6FBE-2121-4797-B51D-2BBA3F461C62}"/>
              </a:ext>
            </a:extLst>
          </p:cNvPr>
          <p:cNvSpPr/>
          <p:nvPr/>
        </p:nvSpPr>
        <p:spPr>
          <a:xfrm>
            <a:off x="176318" y="920299"/>
            <a:ext cx="10369152" cy="923330"/>
          </a:xfrm>
          <a:prstGeom prst="rect">
            <a:avLst/>
          </a:prstGeom>
        </p:spPr>
        <p:txBody>
          <a:bodyPr wrap="square">
            <a:spAutoFit/>
          </a:bodyPr>
          <a:lstStyle/>
          <a:p>
            <a:pPr marL="285750" indent="-285750">
              <a:buFont typeface="Wingdings" panose="05000000000000000000" pitchFamily="2" charset="2"/>
              <a:buChar char="q"/>
            </a:pPr>
            <a:r>
              <a:rPr lang="en-US" dirty="0"/>
              <a:t>Unicast = </a:t>
            </a:r>
            <a:r>
              <a:rPr lang="en-US" dirty="0" err="1"/>
              <a:t>komunikasi</a:t>
            </a:r>
            <a:r>
              <a:rPr lang="en-US" dirty="0"/>
              <a:t> 1 to 1.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Traffic </a:t>
            </a:r>
            <a:r>
              <a:rPr lang="en-US" dirty="0" err="1"/>
              <a:t>dihasilkan</a:t>
            </a:r>
            <a:r>
              <a:rPr lang="en-US" dirty="0"/>
              <a:t> oleh </a:t>
            </a:r>
            <a:r>
              <a:rPr lang="en-US" dirty="0" err="1"/>
              <a:t>satu</a:t>
            </a:r>
            <a:r>
              <a:rPr lang="en-US" dirty="0"/>
              <a:t> </a:t>
            </a:r>
            <a:r>
              <a:rPr lang="en-US" dirty="0" err="1"/>
              <a:t>perangkat</a:t>
            </a:r>
            <a:r>
              <a:rPr lang="en-US" dirty="0"/>
              <a:t> </a:t>
            </a:r>
            <a:r>
              <a:rPr lang="en-US" dirty="0" err="1"/>
              <a:t>ditujukan</a:t>
            </a:r>
            <a:r>
              <a:rPr lang="en-US" dirty="0"/>
              <a:t> </a:t>
            </a:r>
            <a:r>
              <a:rPr lang="en-US" dirty="0" err="1"/>
              <a:t>khusus</a:t>
            </a:r>
            <a:r>
              <a:rPr lang="en-US" dirty="0"/>
              <a:t> </a:t>
            </a:r>
            <a:r>
              <a:rPr lang="en-US" dirty="0" err="1"/>
              <a:t>untuk</a:t>
            </a:r>
            <a:r>
              <a:rPr lang="en-US" dirty="0"/>
              <a:t> </a:t>
            </a:r>
            <a:r>
              <a:rPr lang="en-US" dirty="0" err="1"/>
              <a:t>satu</a:t>
            </a:r>
            <a:r>
              <a:rPr lang="en-US" dirty="0"/>
              <a:t> </a:t>
            </a:r>
            <a:r>
              <a:rPr lang="en-US" dirty="0" err="1"/>
              <a:t>perangkat</a:t>
            </a:r>
            <a:r>
              <a:rPr lang="en-US" dirty="0"/>
              <a:t> yang lain.</a:t>
            </a:r>
          </a:p>
        </p:txBody>
      </p:sp>
      <p:pic>
        <p:nvPicPr>
          <p:cNvPr id="8" name="Picture 7">
            <a:extLst>
              <a:ext uri="{FF2B5EF4-FFF2-40B4-BE49-F238E27FC236}">
                <a16:creationId xmlns="" xmlns:a16="http://schemas.microsoft.com/office/drawing/2014/main" id="{E687E673-1BDC-4563-B776-6E5B78F15CFE}"/>
              </a:ext>
            </a:extLst>
          </p:cNvPr>
          <p:cNvPicPr>
            <a:picLocks noChangeAspect="1"/>
          </p:cNvPicPr>
          <p:nvPr/>
        </p:nvPicPr>
        <p:blipFill>
          <a:blip r:embed="rId2"/>
          <a:stretch>
            <a:fillRect/>
          </a:stretch>
        </p:blipFill>
        <p:spPr>
          <a:xfrm>
            <a:off x="2336558" y="1843629"/>
            <a:ext cx="7962515" cy="4377877"/>
          </a:xfrm>
          <a:prstGeom prst="rect">
            <a:avLst/>
          </a:prstGeom>
        </p:spPr>
      </p:pic>
    </p:spTree>
    <p:extLst>
      <p:ext uri="{BB962C8B-B14F-4D97-AF65-F5344CB8AC3E}">
        <p14:creationId xmlns:p14="http://schemas.microsoft.com/office/powerpoint/2010/main" val="84208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17</a:t>
            </a:fld>
            <a:endParaRPr lang="id-ID" dirty="0"/>
          </a:p>
        </p:txBody>
      </p:sp>
      <p:sp>
        <p:nvSpPr>
          <p:cNvPr id="5" name="AutoShape 2" descr="Hasil gambar untuk logo elnusa"/>
          <p:cNvSpPr>
            <a:spLocks noChangeAspect="1" noChangeArrowheads="1"/>
          </p:cNvSpPr>
          <p:nvPr/>
        </p:nvSpPr>
        <p:spPr bwMode="auto">
          <a:xfrm>
            <a:off x="-552637" y="-7809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203212" y="200218"/>
            <a:ext cx="11017224" cy="461665"/>
          </a:xfrm>
          <a:prstGeom prst="rect">
            <a:avLst/>
          </a:prstGeom>
        </p:spPr>
        <p:txBody>
          <a:bodyPr wrap="square">
            <a:spAutoFit/>
          </a:bodyPr>
          <a:lstStyle/>
          <a:p>
            <a:r>
              <a:rPr lang="en-US" sz="2400" b="1" dirty="0">
                <a:latin typeface="+mj-lt"/>
              </a:rPr>
              <a:t>Multicast </a:t>
            </a:r>
            <a:endParaRPr lang="en-US" sz="2400" dirty="0">
              <a:latin typeface="+mj-lt"/>
            </a:endParaRPr>
          </a:p>
        </p:txBody>
      </p:sp>
      <p:sp>
        <p:nvSpPr>
          <p:cNvPr id="7" name="Rectangle 6">
            <a:extLst>
              <a:ext uri="{FF2B5EF4-FFF2-40B4-BE49-F238E27FC236}">
                <a16:creationId xmlns="" xmlns:a16="http://schemas.microsoft.com/office/drawing/2014/main" id="{62FE6FBE-2121-4797-B51D-2BBA3F461C62}"/>
              </a:ext>
            </a:extLst>
          </p:cNvPr>
          <p:cNvSpPr/>
          <p:nvPr/>
        </p:nvSpPr>
        <p:spPr>
          <a:xfrm>
            <a:off x="203212" y="920299"/>
            <a:ext cx="10369152" cy="1200329"/>
          </a:xfrm>
          <a:prstGeom prst="rect">
            <a:avLst/>
          </a:prstGeom>
        </p:spPr>
        <p:txBody>
          <a:bodyPr wrap="square">
            <a:spAutoFit/>
          </a:bodyPr>
          <a:lstStyle/>
          <a:p>
            <a:pPr marL="285750" indent="-285750">
              <a:buFont typeface="Wingdings" panose="05000000000000000000" pitchFamily="2" charset="2"/>
              <a:buChar char="q"/>
            </a:pPr>
            <a:r>
              <a:rPr lang="en-US" dirty="0"/>
              <a:t>Multicast = </a:t>
            </a:r>
            <a:r>
              <a:rPr lang="en-US" dirty="0" err="1"/>
              <a:t>komunikasi</a:t>
            </a:r>
            <a:r>
              <a:rPr lang="en-US" dirty="0"/>
              <a:t> </a:t>
            </a:r>
            <a:r>
              <a:rPr lang="en-US" altLang="en-US" dirty="0">
                <a:latin typeface="Tahoma" panose="020B0604030504040204" pitchFamily="34" charset="0"/>
              </a:rPr>
              <a:t>1 to </a:t>
            </a:r>
            <a:r>
              <a:rPr lang="en-US" altLang="en-US" dirty="0" err="1">
                <a:latin typeface="Tahoma" panose="020B0604030504040204" pitchFamily="34" charset="0"/>
              </a:rPr>
              <a:t>banyak</a:t>
            </a:r>
            <a:r>
              <a:rPr lang="en-US" altLang="en-US" dirty="0">
                <a:latin typeface="Tahoma" panose="020B0604030504040204" pitchFamily="34" charset="0"/>
              </a:rPr>
              <a:t> node</a:t>
            </a:r>
            <a:r>
              <a:rPr lang="en-US" dirty="0"/>
              <a:t>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Traffic </a:t>
            </a:r>
            <a:r>
              <a:rPr lang="id-ID" dirty="0"/>
              <a:t>yang dihasilkan oleh satu perangkat dimaksudkan untuk beberapa node tetapi tidak harus semua node</a:t>
            </a:r>
            <a:endParaRPr lang="en-US" dirty="0"/>
          </a:p>
        </p:txBody>
      </p:sp>
      <p:pic>
        <p:nvPicPr>
          <p:cNvPr id="8" name="Picture 7">
            <a:extLst>
              <a:ext uri="{FF2B5EF4-FFF2-40B4-BE49-F238E27FC236}">
                <a16:creationId xmlns="" xmlns:a16="http://schemas.microsoft.com/office/drawing/2014/main" id="{D20D7224-67C2-4F38-B5ED-80504EA32233}"/>
              </a:ext>
            </a:extLst>
          </p:cNvPr>
          <p:cNvPicPr>
            <a:picLocks noChangeAspect="1"/>
          </p:cNvPicPr>
          <p:nvPr/>
        </p:nvPicPr>
        <p:blipFill>
          <a:blip r:embed="rId2"/>
          <a:stretch>
            <a:fillRect/>
          </a:stretch>
        </p:blipFill>
        <p:spPr>
          <a:xfrm>
            <a:off x="2149473" y="1856402"/>
            <a:ext cx="7523267" cy="4365104"/>
          </a:xfrm>
          <a:prstGeom prst="rect">
            <a:avLst/>
          </a:prstGeom>
        </p:spPr>
      </p:pic>
    </p:spTree>
    <p:extLst>
      <p:ext uri="{BB962C8B-B14F-4D97-AF65-F5344CB8AC3E}">
        <p14:creationId xmlns:p14="http://schemas.microsoft.com/office/powerpoint/2010/main" val="184734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18</a:t>
            </a:fld>
            <a:endParaRPr lang="id-ID" dirty="0"/>
          </a:p>
        </p:txBody>
      </p:sp>
      <p:sp>
        <p:nvSpPr>
          <p:cNvPr id="5" name="AutoShape 2" descr="Hasil gambar untuk logo elnusa"/>
          <p:cNvSpPr>
            <a:spLocks noChangeAspect="1" noChangeArrowheads="1"/>
          </p:cNvSpPr>
          <p:nvPr/>
        </p:nvSpPr>
        <p:spPr bwMode="auto">
          <a:xfrm>
            <a:off x="-561601" y="-81681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194248" y="164359"/>
            <a:ext cx="11017224" cy="461665"/>
          </a:xfrm>
          <a:prstGeom prst="rect">
            <a:avLst/>
          </a:prstGeom>
        </p:spPr>
        <p:txBody>
          <a:bodyPr wrap="square">
            <a:spAutoFit/>
          </a:bodyPr>
          <a:lstStyle/>
          <a:p>
            <a:r>
              <a:rPr lang="en-US" sz="2400" b="1" dirty="0">
                <a:latin typeface="+mj-lt"/>
              </a:rPr>
              <a:t>Broadcast </a:t>
            </a:r>
            <a:endParaRPr lang="en-US" sz="2400" dirty="0">
              <a:latin typeface="+mj-lt"/>
            </a:endParaRPr>
          </a:p>
        </p:txBody>
      </p:sp>
      <p:sp>
        <p:nvSpPr>
          <p:cNvPr id="7" name="Rectangle 6">
            <a:extLst>
              <a:ext uri="{FF2B5EF4-FFF2-40B4-BE49-F238E27FC236}">
                <a16:creationId xmlns="" xmlns:a16="http://schemas.microsoft.com/office/drawing/2014/main" id="{62FE6FBE-2121-4797-B51D-2BBA3F461C62}"/>
              </a:ext>
            </a:extLst>
          </p:cNvPr>
          <p:cNvSpPr/>
          <p:nvPr/>
        </p:nvSpPr>
        <p:spPr>
          <a:xfrm>
            <a:off x="194248" y="884440"/>
            <a:ext cx="10369152" cy="923330"/>
          </a:xfrm>
          <a:prstGeom prst="rect">
            <a:avLst/>
          </a:prstGeom>
        </p:spPr>
        <p:txBody>
          <a:bodyPr wrap="square">
            <a:spAutoFit/>
          </a:bodyPr>
          <a:lstStyle/>
          <a:p>
            <a:pPr marL="285750" indent="-285750">
              <a:buFont typeface="Wingdings" panose="05000000000000000000" pitchFamily="2" charset="2"/>
              <a:buChar char="q"/>
            </a:pPr>
            <a:r>
              <a:rPr lang="en-US" dirty="0"/>
              <a:t>Broadcast = </a:t>
            </a:r>
            <a:r>
              <a:rPr lang="en-US" dirty="0" err="1"/>
              <a:t>komunikasi</a:t>
            </a:r>
            <a:r>
              <a:rPr lang="en-US" dirty="0"/>
              <a:t> </a:t>
            </a:r>
            <a:r>
              <a:rPr lang="en-US" altLang="en-US" dirty="0">
                <a:latin typeface="Tahoma" panose="020B0604030504040204" pitchFamily="34" charset="0"/>
              </a:rPr>
              <a:t>1 to </a:t>
            </a:r>
            <a:r>
              <a:rPr lang="en-US" altLang="en-US" dirty="0" err="1">
                <a:latin typeface="Tahoma" panose="020B0604030504040204" pitchFamily="34" charset="0"/>
              </a:rPr>
              <a:t>semua</a:t>
            </a:r>
            <a:r>
              <a:rPr lang="en-US" altLang="en-US" dirty="0">
                <a:latin typeface="Tahoma" panose="020B0604030504040204" pitchFamily="34" charset="0"/>
              </a:rPr>
              <a:t> nodes</a:t>
            </a:r>
            <a:r>
              <a:rPr lang="en-US" dirty="0"/>
              <a:t>.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Traffic yang </a:t>
            </a:r>
            <a:r>
              <a:rPr lang="en-US" dirty="0" err="1"/>
              <a:t>dihasilkan</a:t>
            </a:r>
            <a:r>
              <a:rPr lang="en-US" dirty="0"/>
              <a:t> oleh </a:t>
            </a:r>
            <a:r>
              <a:rPr lang="en-US" dirty="0" err="1"/>
              <a:t>satu</a:t>
            </a:r>
            <a:r>
              <a:rPr lang="en-US" dirty="0"/>
              <a:t> </a:t>
            </a:r>
            <a:r>
              <a:rPr lang="en-US" dirty="0" err="1"/>
              <a:t>perangkat</a:t>
            </a:r>
            <a:r>
              <a:rPr lang="en-US" dirty="0"/>
              <a:t> dan </a:t>
            </a:r>
            <a:r>
              <a:rPr lang="en-US" dirty="0" err="1"/>
              <a:t>dikirim</a:t>
            </a:r>
            <a:r>
              <a:rPr lang="en-US" dirty="0"/>
              <a:t> </a:t>
            </a:r>
            <a:r>
              <a:rPr lang="en-US" dirty="0" err="1"/>
              <a:t>ke</a:t>
            </a:r>
            <a:r>
              <a:rPr lang="en-US" dirty="0"/>
              <a:t> </a:t>
            </a:r>
            <a:r>
              <a:rPr lang="en-US" dirty="0" err="1"/>
              <a:t>semua</a:t>
            </a:r>
            <a:r>
              <a:rPr lang="en-US" dirty="0"/>
              <a:t> </a:t>
            </a:r>
            <a:r>
              <a:rPr lang="en-US" dirty="0" err="1"/>
              <a:t>perangkat</a:t>
            </a:r>
            <a:r>
              <a:rPr lang="en-US" dirty="0"/>
              <a:t> </a:t>
            </a:r>
            <a:r>
              <a:rPr lang="en-US" dirty="0" err="1"/>
              <a:t>lainnya</a:t>
            </a:r>
            <a:endParaRPr lang="en-US" dirty="0"/>
          </a:p>
        </p:txBody>
      </p:sp>
      <p:pic>
        <p:nvPicPr>
          <p:cNvPr id="8" name="Picture 7">
            <a:extLst>
              <a:ext uri="{FF2B5EF4-FFF2-40B4-BE49-F238E27FC236}">
                <a16:creationId xmlns="" xmlns:a16="http://schemas.microsoft.com/office/drawing/2014/main" id="{37474D61-4ABE-4A5D-9A0B-C3637C53CAF9}"/>
              </a:ext>
            </a:extLst>
          </p:cNvPr>
          <p:cNvPicPr>
            <a:picLocks noChangeAspect="1"/>
          </p:cNvPicPr>
          <p:nvPr/>
        </p:nvPicPr>
        <p:blipFill>
          <a:blip r:embed="rId2"/>
          <a:stretch>
            <a:fillRect/>
          </a:stretch>
        </p:blipFill>
        <p:spPr>
          <a:xfrm>
            <a:off x="2498503" y="1807769"/>
            <a:ext cx="7560877" cy="4377878"/>
          </a:xfrm>
          <a:prstGeom prst="rect">
            <a:avLst/>
          </a:prstGeom>
        </p:spPr>
      </p:pic>
    </p:spTree>
    <p:extLst>
      <p:ext uri="{BB962C8B-B14F-4D97-AF65-F5344CB8AC3E}">
        <p14:creationId xmlns:p14="http://schemas.microsoft.com/office/powerpoint/2010/main" val="2294434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19</a:t>
            </a:fld>
            <a:endParaRPr lang="id-ID" dirty="0"/>
          </a:p>
        </p:txBody>
      </p:sp>
      <p:sp>
        <p:nvSpPr>
          <p:cNvPr id="5" name="Title 1"/>
          <p:cNvSpPr>
            <a:spLocks noGrp="1"/>
          </p:cNvSpPr>
          <p:nvPr>
            <p:ph type="title"/>
          </p:nvPr>
        </p:nvSpPr>
        <p:spPr>
          <a:xfrm>
            <a:off x="646111" y="452718"/>
            <a:ext cx="9404723" cy="1400530"/>
          </a:xfrm>
        </p:spPr>
        <p:txBody>
          <a:bodyPr/>
          <a:lstStyle/>
          <a:p>
            <a:r>
              <a:rPr lang="id-ID" dirty="0"/>
              <a:t>Jenis Switch	</a:t>
            </a:r>
          </a:p>
        </p:txBody>
      </p:sp>
      <p:sp>
        <p:nvSpPr>
          <p:cNvPr id="6" name="Content Placeholder 2"/>
          <p:cNvSpPr>
            <a:spLocks noGrp="1"/>
          </p:cNvSpPr>
          <p:nvPr>
            <p:ph idx="1"/>
          </p:nvPr>
        </p:nvSpPr>
        <p:spPr>
          <a:xfrm>
            <a:off x="1103312" y="2052918"/>
            <a:ext cx="8946541" cy="4195481"/>
          </a:xfrm>
        </p:spPr>
        <p:txBody>
          <a:bodyPr/>
          <a:lstStyle/>
          <a:p>
            <a:pPr marL="457200" indent="-457200">
              <a:buFont typeface="+mj-lt"/>
              <a:buAutoNum type="arabicPeriod"/>
            </a:pPr>
            <a:r>
              <a:rPr lang="id-ID" dirty="0"/>
              <a:t>Unmanageable</a:t>
            </a:r>
          </a:p>
          <a:p>
            <a:pPr marL="457200" indent="-457200">
              <a:buFont typeface="+mj-lt"/>
              <a:buAutoNum type="arabicPeriod"/>
            </a:pPr>
            <a:r>
              <a:rPr lang="id-ID" dirty="0"/>
              <a:t>Manageable</a:t>
            </a:r>
          </a:p>
        </p:txBody>
      </p:sp>
    </p:spTree>
    <p:extLst>
      <p:ext uri="{BB962C8B-B14F-4D97-AF65-F5344CB8AC3E}">
        <p14:creationId xmlns:p14="http://schemas.microsoft.com/office/powerpoint/2010/main" val="295312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2</a:t>
            </a:fld>
            <a:endParaRPr lang="id-ID" dirty="0"/>
          </a:p>
        </p:txBody>
      </p:sp>
      <p:pic>
        <p:nvPicPr>
          <p:cNvPr id="5" name="Picture 4">
            <a:extLst>
              <a:ext uri="{FF2B5EF4-FFF2-40B4-BE49-F238E27FC236}">
                <a16:creationId xmlns="" xmlns:a16="http://schemas.microsoft.com/office/drawing/2014/main" id="{CE30CA09-10A5-46C3-8506-0E87C934A051}"/>
              </a:ext>
            </a:extLst>
          </p:cNvPr>
          <p:cNvPicPr>
            <a:picLocks noChangeAspect="1"/>
          </p:cNvPicPr>
          <p:nvPr/>
        </p:nvPicPr>
        <p:blipFill>
          <a:blip r:embed="rId2"/>
          <a:stretch>
            <a:fillRect/>
          </a:stretch>
        </p:blipFill>
        <p:spPr>
          <a:xfrm>
            <a:off x="476055" y="1621287"/>
            <a:ext cx="9984831" cy="3897213"/>
          </a:xfrm>
          <a:prstGeom prst="rect">
            <a:avLst/>
          </a:prstGeom>
        </p:spPr>
      </p:pic>
      <p:sp>
        <p:nvSpPr>
          <p:cNvPr id="6" name="Rectangle 5">
            <a:extLst>
              <a:ext uri="{FF2B5EF4-FFF2-40B4-BE49-F238E27FC236}">
                <a16:creationId xmlns="" xmlns:a16="http://schemas.microsoft.com/office/drawing/2014/main" id="{444C8ADD-F6F0-42D1-980C-07C4582FDFF1}"/>
              </a:ext>
            </a:extLst>
          </p:cNvPr>
          <p:cNvSpPr/>
          <p:nvPr/>
        </p:nvSpPr>
        <p:spPr>
          <a:xfrm>
            <a:off x="261625" y="397151"/>
            <a:ext cx="11017224" cy="461665"/>
          </a:xfrm>
          <a:prstGeom prst="rect">
            <a:avLst/>
          </a:prstGeom>
        </p:spPr>
        <p:txBody>
          <a:bodyPr wrap="square">
            <a:spAutoFit/>
          </a:bodyPr>
          <a:lstStyle/>
          <a:p>
            <a:r>
              <a:rPr lang="en-US" sz="2400" b="1" dirty="0" err="1">
                <a:latin typeface="+mj-lt"/>
              </a:rPr>
              <a:t>Unsur</a:t>
            </a:r>
            <a:r>
              <a:rPr lang="en-US" sz="2400" b="1" dirty="0">
                <a:latin typeface="+mj-lt"/>
              </a:rPr>
              <a:t> </a:t>
            </a:r>
            <a:r>
              <a:rPr lang="en-US" sz="2400" b="1" dirty="0" err="1">
                <a:latin typeface="+mj-lt"/>
              </a:rPr>
              <a:t>Pembentuk</a:t>
            </a:r>
            <a:r>
              <a:rPr lang="en-US" sz="2400" b="1" dirty="0">
                <a:latin typeface="+mj-lt"/>
              </a:rPr>
              <a:t> </a:t>
            </a:r>
            <a:r>
              <a:rPr lang="en-US" sz="2400" b="1" dirty="0" err="1" smtClean="0">
                <a:latin typeface="+mj-lt"/>
              </a:rPr>
              <a:t>Jaringan</a:t>
            </a:r>
            <a:r>
              <a:rPr lang="en-US" sz="2400" b="1" dirty="0" smtClean="0">
                <a:latin typeface="+mj-lt"/>
              </a:rPr>
              <a:t>					</a:t>
            </a:r>
            <a:endParaRPr lang="en-US" sz="2400" dirty="0">
              <a:latin typeface="+mj-lt"/>
            </a:endParaRPr>
          </a:p>
        </p:txBody>
      </p:sp>
    </p:spTree>
    <p:extLst>
      <p:ext uri="{BB962C8B-B14F-4D97-AF65-F5344CB8AC3E}">
        <p14:creationId xmlns:p14="http://schemas.microsoft.com/office/powerpoint/2010/main" val="217669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20</a:t>
            </a:fld>
            <a:endParaRPr lang="id-ID" dirty="0"/>
          </a:p>
        </p:txBody>
      </p:sp>
      <p:sp>
        <p:nvSpPr>
          <p:cNvPr id="5" name="Title 1"/>
          <p:cNvSpPr>
            <a:spLocks noGrp="1"/>
          </p:cNvSpPr>
          <p:nvPr>
            <p:ph type="title"/>
          </p:nvPr>
        </p:nvSpPr>
        <p:spPr>
          <a:xfrm>
            <a:off x="646111" y="452718"/>
            <a:ext cx="9404723" cy="1400530"/>
          </a:xfrm>
        </p:spPr>
        <p:txBody>
          <a:bodyPr/>
          <a:lstStyle/>
          <a:p>
            <a:r>
              <a:rPr lang="id-ID" dirty="0"/>
              <a:t>Switch unmanageable</a:t>
            </a:r>
          </a:p>
        </p:txBody>
      </p:sp>
      <p:sp>
        <p:nvSpPr>
          <p:cNvPr id="6" name="Content Placeholder 2"/>
          <p:cNvSpPr>
            <a:spLocks noGrp="1"/>
          </p:cNvSpPr>
          <p:nvPr>
            <p:ph idx="1"/>
          </p:nvPr>
        </p:nvSpPr>
        <p:spPr>
          <a:xfrm>
            <a:off x="1103312" y="2052918"/>
            <a:ext cx="8946541" cy="4195481"/>
          </a:xfrm>
        </p:spPr>
        <p:txBody>
          <a:bodyPr>
            <a:normAutofit lnSpcReduction="10000"/>
          </a:bodyPr>
          <a:lstStyle/>
          <a:p>
            <a:r>
              <a:rPr lang="id-ID" dirty="0"/>
              <a:t>Fungsi utama </a:t>
            </a:r>
            <a:r>
              <a:rPr lang="id-ID" b="1" dirty="0"/>
              <a:t>unmanaged</a:t>
            </a:r>
            <a:r>
              <a:rPr lang="id-ID" dirty="0"/>
              <a:t> switch adalah untuk mengelola aliran data antara printer dan beberapa komputer atau antara perangkat lain. </a:t>
            </a:r>
            <a:endParaRPr lang="en-US" dirty="0" smtClean="0"/>
          </a:p>
          <a:p>
            <a:r>
              <a:rPr lang="en-ID" dirty="0"/>
              <a:t>SEMUA switch </a:t>
            </a:r>
            <a:r>
              <a:rPr lang="en-ID" dirty="0" err="1"/>
              <a:t>pada</a:t>
            </a:r>
            <a:r>
              <a:rPr lang="en-ID" dirty="0"/>
              <a:t> </a:t>
            </a:r>
            <a:r>
              <a:rPr lang="en-ID" dirty="0" err="1"/>
              <a:t>jaringan</a:t>
            </a:r>
            <a:r>
              <a:rPr lang="en-ID" dirty="0"/>
              <a:t> </a:t>
            </a:r>
            <a:r>
              <a:rPr lang="en-ID" dirty="0" err="1"/>
              <a:t>secara</a:t>
            </a:r>
            <a:r>
              <a:rPr lang="en-ID" dirty="0"/>
              <a:t> </a:t>
            </a:r>
            <a:r>
              <a:rPr lang="en-ID" dirty="0" err="1"/>
              <a:t>langsung</a:t>
            </a:r>
            <a:r>
              <a:rPr lang="en-ID" dirty="0"/>
              <a:t> </a:t>
            </a:r>
            <a:r>
              <a:rPr lang="en-ID" dirty="0" err="1"/>
              <a:t>mengenali</a:t>
            </a:r>
            <a:r>
              <a:rPr lang="en-ID" dirty="0"/>
              <a:t> </a:t>
            </a:r>
            <a:r>
              <a:rPr lang="en-ID" dirty="0" err="1"/>
              <a:t>perangkat</a:t>
            </a:r>
            <a:r>
              <a:rPr lang="en-ID" dirty="0"/>
              <a:t> yang </a:t>
            </a:r>
            <a:r>
              <a:rPr lang="en-ID" dirty="0" err="1"/>
              <a:t>baru</a:t>
            </a:r>
            <a:r>
              <a:rPr lang="en-ID" dirty="0"/>
              <a:t> </a:t>
            </a:r>
            <a:r>
              <a:rPr lang="en-ID" dirty="0" err="1"/>
              <a:t>terpasang</a:t>
            </a:r>
            <a:r>
              <a:rPr lang="en-ID" dirty="0"/>
              <a:t>, </a:t>
            </a:r>
            <a:r>
              <a:rPr lang="en-ID" dirty="0" err="1"/>
              <a:t>membaca</a:t>
            </a:r>
            <a:r>
              <a:rPr lang="en-ID" dirty="0"/>
              <a:t> </a:t>
            </a:r>
            <a:r>
              <a:rPr lang="en-ID" dirty="0" err="1"/>
              <a:t>alamat</a:t>
            </a:r>
            <a:r>
              <a:rPr lang="en-ID" dirty="0"/>
              <a:t> MAC </a:t>
            </a:r>
            <a:r>
              <a:rPr lang="en-ID" dirty="0" err="1"/>
              <a:t>dan</a:t>
            </a:r>
            <a:r>
              <a:rPr lang="en-ID" dirty="0"/>
              <a:t> </a:t>
            </a:r>
            <a:r>
              <a:rPr lang="en-ID" dirty="0" err="1"/>
              <a:t>mencatatnya</a:t>
            </a:r>
            <a:r>
              <a:rPr lang="en-ID" dirty="0"/>
              <a:t> </a:t>
            </a:r>
            <a:r>
              <a:rPr lang="en-ID" dirty="0" err="1"/>
              <a:t>ke</a:t>
            </a:r>
            <a:r>
              <a:rPr lang="en-ID" dirty="0"/>
              <a:t> </a:t>
            </a:r>
            <a:r>
              <a:rPr lang="en-ID" dirty="0" err="1"/>
              <a:t>dalam</a:t>
            </a:r>
            <a:r>
              <a:rPr lang="en-ID" dirty="0"/>
              <a:t> </a:t>
            </a:r>
            <a:r>
              <a:rPr lang="en-ID" dirty="0" err="1"/>
              <a:t>tabel</a:t>
            </a:r>
            <a:r>
              <a:rPr lang="en-ID" dirty="0"/>
              <a:t> </a:t>
            </a:r>
            <a:r>
              <a:rPr lang="en-ID" dirty="0" err="1" smtClean="0"/>
              <a:t>alamatnya</a:t>
            </a:r>
            <a:endParaRPr lang="id-ID" dirty="0"/>
          </a:p>
          <a:p>
            <a:r>
              <a:rPr lang="id-ID" dirty="0"/>
              <a:t>Switch ini dapat digunakan langsung tanpa pengaturan yang rumit </a:t>
            </a:r>
          </a:p>
          <a:p>
            <a:r>
              <a:rPr lang="id-ID" dirty="0"/>
              <a:t>switch ini memiliki beberapa kelebihan seperti mudahnya instalasi dan harganya relatif murah.</a:t>
            </a:r>
          </a:p>
        </p:txBody>
      </p:sp>
    </p:spTree>
    <p:extLst>
      <p:ext uri="{BB962C8B-B14F-4D97-AF65-F5344CB8AC3E}">
        <p14:creationId xmlns:p14="http://schemas.microsoft.com/office/powerpoint/2010/main" val="3099464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21</a:t>
            </a:fld>
            <a:endParaRPr lang="id-ID" dirty="0"/>
          </a:p>
        </p:txBody>
      </p:sp>
      <p:sp>
        <p:nvSpPr>
          <p:cNvPr id="5" name="Title 1"/>
          <p:cNvSpPr>
            <a:spLocks noGrp="1"/>
          </p:cNvSpPr>
          <p:nvPr>
            <p:ph type="title"/>
          </p:nvPr>
        </p:nvSpPr>
        <p:spPr>
          <a:xfrm>
            <a:off x="260629" y="174812"/>
            <a:ext cx="9404723" cy="578223"/>
          </a:xfrm>
        </p:spPr>
        <p:txBody>
          <a:bodyPr>
            <a:normAutofit fontScale="90000"/>
          </a:bodyPr>
          <a:lstStyle/>
          <a:p>
            <a:r>
              <a:rPr lang="id-ID" dirty="0"/>
              <a:t>Switch Manageable</a:t>
            </a:r>
          </a:p>
        </p:txBody>
      </p:sp>
      <p:sp>
        <p:nvSpPr>
          <p:cNvPr id="6" name="Content Placeholder 2"/>
          <p:cNvSpPr>
            <a:spLocks noGrp="1"/>
          </p:cNvSpPr>
          <p:nvPr>
            <p:ph idx="1"/>
          </p:nvPr>
        </p:nvSpPr>
        <p:spPr>
          <a:xfrm>
            <a:off x="451333" y="1210236"/>
            <a:ext cx="10909394" cy="4285128"/>
          </a:xfrm>
        </p:spPr>
        <p:txBody>
          <a:bodyPr>
            <a:normAutofit lnSpcReduction="10000"/>
          </a:bodyPr>
          <a:lstStyle/>
          <a:p>
            <a:r>
              <a:rPr lang="id-ID" b="1" dirty="0"/>
              <a:t>Jenis switch</a:t>
            </a:r>
            <a:r>
              <a:rPr lang="id-ID" dirty="0"/>
              <a:t> ini memiliki user interface atau </a:t>
            </a:r>
            <a:r>
              <a:rPr lang="id-ID" dirty="0">
                <a:hlinkClick r:id="rId2" tooltip="Mengenal Perangkat Lunak Komputer Dan Jenis-jenisnya"/>
              </a:rPr>
              <a:t>perangkat lunak</a:t>
            </a:r>
            <a:r>
              <a:rPr lang="id-ID" dirty="0"/>
              <a:t>, hal ini memungkinkan penggunanya untuk melakukan konfigurasi atau pengaturan pada switch. </a:t>
            </a:r>
            <a:endParaRPr lang="en-US" dirty="0" smtClean="0"/>
          </a:p>
          <a:p>
            <a:r>
              <a:rPr lang="en-US" dirty="0"/>
              <a:t>Managed switches </a:t>
            </a:r>
            <a:r>
              <a:rPr lang="en-US" dirty="0" err="1"/>
              <a:t>dapat</a:t>
            </a:r>
            <a:r>
              <a:rPr lang="en-US" dirty="0"/>
              <a:t> </a:t>
            </a:r>
            <a:r>
              <a:rPr lang="en-US" dirty="0" err="1"/>
              <a:t>beroperasi</a:t>
            </a:r>
            <a:r>
              <a:rPr lang="en-US" dirty="0"/>
              <a:t> </a:t>
            </a:r>
            <a:r>
              <a:rPr lang="en-US" dirty="0" err="1"/>
              <a:t>pada</a:t>
            </a:r>
            <a:r>
              <a:rPr lang="en-US" dirty="0"/>
              <a:t> network </a:t>
            </a:r>
            <a:r>
              <a:rPr lang="en-US" dirty="0" err="1"/>
              <a:t>tanpa</a:t>
            </a:r>
            <a:r>
              <a:rPr lang="en-US" dirty="0"/>
              <a:t> </a:t>
            </a:r>
            <a:r>
              <a:rPr lang="en-US" dirty="0" err="1"/>
              <a:t>dikonfigurasi</a:t>
            </a:r>
            <a:r>
              <a:rPr lang="en-US" dirty="0"/>
              <a:t> </a:t>
            </a:r>
            <a:r>
              <a:rPr lang="en-US" dirty="0" err="1"/>
              <a:t>terlebih</a:t>
            </a:r>
            <a:r>
              <a:rPr lang="en-US" dirty="0"/>
              <a:t> </a:t>
            </a:r>
            <a:r>
              <a:rPr lang="en-US" dirty="0" err="1"/>
              <a:t>dahulu</a:t>
            </a:r>
            <a:r>
              <a:rPr lang="en-US" dirty="0"/>
              <a:t> </a:t>
            </a:r>
            <a:r>
              <a:rPr lang="en-US" dirty="0" err="1"/>
              <a:t>seperti</a:t>
            </a:r>
            <a:r>
              <a:rPr lang="en-US" dirty="0"/>
              <a:t> </a:t>
            </a:r>
            <a:r>
              <a:rPr lang="en-US" dirty="0" err="1"/>
              <a:t>halnya</a:t>
            </a:r>
            <a:r>
              <a:rPr lang="en-US" dirty="0"/>
              <a:t> </a:t>
            </a:r>
            <a:r>
              <a:rPr lang="en-US" dirty="0" err="1"/>
              <a:t>sitwch</a:t>
            </a:r>
            <a:r>
              <a:rPr lang="en-US" dirty="0"/>
              <a:t> unmanaged</a:t>
            </a:r>
            <a:endParaRPr lang="id-ID" dirty="0"/>
          </a:p>
          <a:p>
            <a:r>
              <a:rPr lang="id-ID" dirty="0"/>
              <a:t>Konfigurasi yang ditawarkan ada beberapa metode antara lain adalah melalui konsole dan melalui interface yang lebih canggih </a:t>
            </a:r>
            <a:r>
              <a:rPr lang="id-ID" dirty="0" smtClean="0"/>
              <a:t>melalui</a:t>
            </a:r>
            <a:r>
              <a:rPr lang="en-US" dirty="0" smtClean="0"/>
              <a:t> web browser.</a:t>
            </a:r>
          </a:p>
          <a:p>
            <a:r>
              <a:rPr lang="en-US" dirty="0" err="1" smtClean="0"/>
              <a:t>Pengaturan</a:t>
            </a:r>
            <a:r>
              <a:rPr lang="en-US" dirty="0" smtClean="0"/>
              <a:t> yang </a:t>
            </a:r>
            <a:r>
              <a:rPr lang="en-US" dirty="0" err="1" smtClean="0"/>
              <a:t>biasa</a:t>
            </a:r>
            <a:r>
              <a:rPr lang="en-US" dirty="0" smtClean="0"/>
              <a:t> </a:t>
            </a:r>
            <a:r>
              <a:rPr lang="en-US" dirty="0" err="1" smtClean="0"/>
              <a:t>dapat</a:t>
            </a:r>
            <a:r>
              <a:rPr lang="en-US" dirty="0" smtClean="0"/>
              <a:t> </a:t>
            </a:r>
            <a:r>
              <a:rPr lang="en-US" dirty="0" err="1" smtClean="0"/>
              <a:t>dilakukan</a:t>
            </a:r>
            <a:r>
              <a:rPr lang="en-US" dirty="0" smtClean="0"/>
              <a:t> </a:t>
            </a:r>
            <a:r>
              <a:rPr lang="en-US" dirty="0" err="1" smtClean="0"/>
              <a:t>salah</a:t>
            </a:r>
            <a:r>
              <a:rPr lang="en-US" dirty="0" smtClean="0"/>
              <a:t> </a:t>
            </a:r>
            <a:r>
              <a:rPr lang="en-US" dirty="0" err="1" smtClean="0"/>
              <a:t>satunya</a:t>
            </a:r>
            <a:r>
              <a:rPr lang="en-US" dirty="0" smtClean="0"/>
              <a:t> </a:t>
            </a:r>
            <a:r>
              <a:rPr lang="en-US" dirty="0" err="1" smtClean="0"/>
              <a:t>adalah</a:t>
            </a:r>
            <a:r>
              <a:rPr lang="en-US" dirty="0" smtClean="0"/>
              <a:t> </a:t>
            </a:r>
            <a:r>
              <a:rPr lang="en-US" dirty="0" err="1" smtClean="0"/>
              <a:t>membuat</a:t>
            </a:r>
            <a:r>
              <a:rPr lang="en-US" dirty="0" smtClean="0"/>
              <a:t> </a:t>
            </a:r>
            <a:r>
              <a:rPr lang="en-US" dirty="0" err="1" smtClean="0"/>
              <a:t>segmentasi</a:t>
            </a:r>
            <a:r>
              <a:rPr lang="en-US" dirty="0" smtClean="0"/>
              <a:t> </a:t>
            </a:r>
            <a:r>
              <a:rPr lang="en-US" dirty="0" err="1" smtClean="0"/>
              <a:t>jaringan</a:t>
            </a:r>
            <a:r>
              <a:rPr lang="en-US" dirty="0" smtClean="0"/>
              <a:t>.</a:t>
            </a:r>
            <a:endParaRPr lang="id-ID" dirty="0"/>
          </a:p>
        </p:txBody>
      </p:sp>
    </p:spTree>
    <p:extLst>
      <p:ext uri="{BB962C8B-B14F-4D97-AF65-F5344CB8AC3E}">
        <p14:creationId xmlns:p14="http://schemas.microsoft.com/office/powerpoint/2010/main" val="225740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22</a:t>
            </a:fld>
            <a:endParaRPr lang="id-ID" dirty="0"/>
          </a:p>
        </p:txBody>
      </p:sp>
      <p:sp>
        <p:nvSpPr>
          <p:cNvPr id="5" name="Title 1"/>
          <p:cNvSpPr>
            <a:spLocks noGrp="1"/>
          </p:cNvSpPr>
          <p:nvPr>
            <p:ph type="title"/>
          </p:nvPr>
        </p:nvSpPr>
        <p:spPr>
          <a:xfrm>
            <a:off x="646111" y="452718"/>
            <a:ext cx="9404723" cy="1400530"/>
          </a:xfrm>
        </p:spPr>
        <p:txBody>
          <a:bodyPr/>
          <a:lstStyle/>
          <a:p>
            <a:pPr algn="ctr"/>
            <a:r>
              <a:rPr lang="id-ID" b="1" dirty="0"/>
              <a:t>tips dalam memilih switch</a:t>
            </a:r>
            <a:endParaRPr lang="id-ID" dirty="0"/>
          </a:p>
        </p:txBody>
      </p:sp>
      <p:sp>
        <p:nvSpPr>
          <p:cNvPr id="6" name="Content Placeholder 2"/>
          <p:cNvSpPr>
            <a:spLocks noGrp="1"/>
          </p:cNvSpPr>
          <p:nvPr>
            <p:ph idx="1"/>
          </p:nvPr>
        </p:nvSpPr>
        <p:spPr>
          <a:xfrm>
            <a:off x="1103312" y="2052918"/>
            <a:ext cx="8946541" cy="4195481"/>
          </a:xfrm>
        </p:spPr>
        <p:txBody>
          <a:bodyPr/>
          <a:lstStyle/>
          <a:p>
            <a:pPr marL="457200" indent="-457200">
              <a:buFont typeface="+mj-lt"/>
              <a:buAutoNum type="arabicPeriod"/>
            </a:pPr>
            <a:r>
              <a:rPr lang="id-ID" b="1" dirty="0"/>
              <a:t>Jumlah Port</a:t>
            </a:r>
          </a:p>
          <a:p>
            <a:pPr marL="457200" indent="-457200">
              <a:buFont typeface="+mj-lt"/>
              <a:buAutoNum type="arabicPeriod"/>
            </a:pPr>
            <a:r>
              <a:rPr lang="id-ID" b="1" dirty="0"/>
              <a:t>Speed atau Kecepatan Transfer Data</a:t>
            </a:r>
          </a:p>
          <a:p>
            <a:pPr marL="457200" indent="-457200">
              <a:buFont typeface="+mj-lt"/>
              <a:buAutoNum type="arabicPeriod"/>
            </a:pPr>
            <a:r>
              <a:rPr lang="en-US" b="1" dirty="0"/>
              <a:t>Switch </a:t>
            </a:r>
            <a:r>
              <a:rPr lang="en-US" b="1" dirty="0" err="1"/>
              <a:t>dengan</a:t>
            </a:r>
            <a:r>
              <a:rPr lang="en-US" b="1" dirty="0"/>
              <a:t> </a:t>
            </a:r>
            <a:r>
              <a:rPr lang="en-US" b="1" dirty="0" err="1"/>
              <a:t>jenis</a:t>
            </a:r>
            <a:r>
              <a:rPr lang="en-US" b="1" dirty="0"/>
              <a:t> Managed </a:t>
            </a:r>
            <a:r>
              <a:rPr lang="en-US" b="1" dirty="0" err="1"/>
              <a:t>atau</a:t>
            </a:r>
            <a:r>
              <a:rPr lang="en-US" b="1" dirty="0"/>
              <a:t> </a:t>
            </a:r>
            <a:r>
              <a:rPr lang="en-US" b="1" dirty="0" err="1"/>
              <a:t>Unm</a:t>
            </a:r>
            <a:r>
              <a:rPr lang="id-ID" b="1" dirty="0"/>
              <a:t>a</a:t>
            </a:r>
            <a:r>
              <a:rPr lang="en-US" b="1" dirty="0" err="1"/>
              <a:t>naged</a:t>
            </a:r>
            <a:endParaRPr lang="id-ID" b="1" dirty="0"/>
          </a:p>
          <a:p>
            <a:pPr marL="457200" indent="-457200">
              <a:buFont typeface="+mj-lt"/>
              <a:buAutoNum type="arabicPeriod"/>
            </a:pPr>
            <a:r>
              <a:rPr lang="id-ID" b="1" dirty="0"/>
              <a:t>Jenis Port </a:t>
            </a:r>
          </a:p>
          <a:p>
            <a:pPr marL="457200" indent="-457200">
              <a:buFont typeface="+mj-lt"/>
              <a:buAutoNum type="arabicPeriod"/>
            </a:pPr>
            <a:r>
              <a:rPr lang="id-ID" b="1" dirty="0"/>
              <a:t>Dimensi dan Daya Listrik</a:t>
            </a:r>
          </a:p>
          <a:p>
            <a:pPr marL="457200" indent="-457200">
              <a:buFont typeface="+mj-lt"/>
              <a:buAutoNum type="arabicPeriod"/>
            </a:pPr>
            <a:endParaRPr lang="id-ID" b="1" dirty="0"/>
          </a:p>
        </p:txBody>
      </p:sp>
    </p:spTree>
    <p:extLst>
      <p:ext uri="{BB962C8B-B14F-4D97-AF65-F5344CB8AC3E}">
        <p14:creationId xmlns:p14="http://schemas.microsoft.com/office/powerpoint/2010/main" val="40650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23</a:t>
            </a:fld>
            <a:endParaRPr lang="id-ID" dirty="0"/>
          </a:p>
        </p:txBody>
      </p:sp>
      <p:sp>
        <p:nvSpPr>
          <p:cNvPr id="5" name="Title 1"/>
          <p:cNvSpPr>
            <a:spLocks noGrp="1"/>
          </p:cNvSpPr>
          <p:nvPr>
            <p:ph type="title"/>
          </p:nvPr>
        </p:nvSpPr>
        <p:spPr>
          <a:xfrm>
            <a:off x="646111" y="452718"/>
            <a:ext cx="9404723" cy="1400530"/>
          </a:xfrm>
        </p:spPr>
        <p:txBody>
          <a:bodyPr/>
          <a:lstStyle/>
          <a:p>
            <a:pPr algn="ctr"/>
            <a:r>
              <a:rPr lang="id-ID" b="1" dirty="0">
                <a:solidFill>
                  <a:srgbClr val="00B0F0"/>
                </a:solidFill>
              </a:rPr>
              <a:t>Jumlah Port</a:t>
            </a:r>
          </a:p>
        </p:txBody>
      </p:sp>
      <p:sp>
        <p:nvSpPr>
          <p:cNvPr id="6" name="Content Placeholder 2"/>
          <p:cNvSpPr>
            <a:spLocks noGrp="1"/>
          </p:cNvSpPr>
          <p:nvPr>
            <p:ph idx="1"/>
          </p:nvPr>
        </p:nvSpPr>
        <p:spPr>
          <a:xfrm>
            <a:off x="1103312" y="2052918"/>
            <a:ext cx="8946541" cy="4195481"/>
          </a:xfrm>
        </p:spPr>
        <p:txBody>
          <a:bodyPr>
            <a:normAutofit lnSpcReduction="10000"/>
          </a:bodyPr>
          <a:lstStyle/>
          <a:p>
            <a:pPr marL="0" indent="0">
              <a:buNone/>
            </a:pPr>
            <a:r>
              <a:rPr lang="id-ID" dirty="0"/>
              <a:t>Jumlah port switch yang tersedia di pasaran sangat beragam jumlahnya, diantaranya sebagai berikut:</a:t>
            </a:r>
          </a:p>
          <a:p>
            <a:r>
              <a:rPr lang="id-ID" b="1" dirty="0"/>
              <a:t>2 port</a:t>
            </a:r>
            <a:endParaRPr lang="id-ID" dirty="0"/>
          </a:p>
          <a:p>
            <a:r>
              <a:rPr lang="id-ID" b="1" dirty="0"/>
              <a:t>4 port</a:t>
            </a:r>
            <a:endParaRPr lang="id-ID" dirty="0"/>
          </a:p>
          <a:p>
            <a:r>
              <a:rPr lang="id-ID" b="1" dirty="0"/>
              <a:t>8 port</a:t>
            </a:r>
            <a:endParaRPr lang="id-ID" dirty="0"/>
          </a:p>
          <a:p>
            <a:r>
              <a:rPr lang="id-ID" b="1" dirty="0"/>
              <a:t>16 port</a:t>
            </a:r>
            <a:endParaRPr lang="id-ID" dirty="0"/>
          </a:p>
          <a:p>
            <a:r>
              <a:rPr lang="id-ID" b="1" dirty="0"/>
              <a:t>24 port</a:t>
            </a:r>
            <a:endParaRPr lang="id-ID" dirty="0"/>
          </a:p>
          <a:p>
            <a:r>
              <a:rPr lang="id-ID" b="1" dirty="0"/>
              <a:t>32 port</a:t>
            </a:r>
            <a:endParaRPr lang="id-ID" dirty="0"/>
          </a:p>
          <a:p>
            <a:r>
              <a:rPr lang="id-ID" b="1" dirty="0"/>
              <a:t>48 port</a:t>
            </a:r>
            <a:endParaRPr lang="id-ID" dirty="0"/>
          </a:p>
          <a:p>
            <a:endParaRPr lang="id-ID" dirty="0"/>
          </a:p>
        </p:txBody>
      </p:sp>
    </p:spTree>
    <p:extLst>
      <p:ext uri="{BB962C8B-B14F-4D97-AF65-F5344CB8AC3E}">
        <p14:creationId xmlns:p14="http://schemas.microsoft.com/office/powerpoint/2010/main" val="1495155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24</a:t>
            </a:fld>
            <a:endParaRPr lang="id-ID" dirty="0"/>
          </a:p>
        </p:txBody>
      </p:sp>
      <p:sp>
        <p:nvSpPr>
          <p:cNvPr id="5" name="Title 1"/>
          <p:cNvSpPr>
            <a:spLocks noGrp="1"/>
          </p:cNvSpPr>
          <p:nvPr>
            <p:ph type="title"/>
          </p:nvPr>
        </p:nvSpPr>
        <p:spPr>
          <a:xfrm>
            <a:off x="646111" y="452718"/>
            <a:ext cx="9404723" cy="1400530"/>
          </a:xfrm>
        </p:spPr>
        <p:txBody>
          <a:bodyPr/>
          <a:lstStyle/>
          <a:p>
            <a:pPr algn="ctr"/>
            <a:r>
              <a:rPr lang="id-ID" b="1" dirty="0">
                <a:solidFill>
                  <a:srgbClr val="00B0F0"/>
                </a:solidFill>
              </a:rPr>
              <a:t>Speed atau Kecepatan Transfer Data</a:t>
            </a:r>
            <a:endParaRPr lang="id-ID" dirty="0">
              <a:solidFill>
                <a:srgbClr val="00B0F0"/>
              </a:solidFill>
            </a:endParaRPr>
          </a:p>
        </p:txBody>
      </p:sp>
      <p:sp>
        <p:nvSpPr>
          <p:cNvPr id="6" name="Content Placeholder 2"/>
          <p:cNvSpPr>
            <a:spLocks noGrp="1"/>
          </p:cNvSpPr>
          <p:nvPr>
            <p:ph idx="1"/>
          </p:nvPr>
        </p:nvSpPr>
        <p:spPr>
          <a:xfrm>
            <a:off x="1103312" y="2052918"/>
            <a:ext cx="8946541" cy="4195481"/>
          </a:xfrm>
        </p:spPr>
        <p:txBody>
          <a:bodyPr>
            <a:normAutofit lnSpcReduction="10000"/>
          </a:bodyPr>
          <a:lstStyle/>
          <a:p>
            <a:pPr marL="0" indent="0">
              <a:buNone/>
            </a:pPr>
            <a:r>
              <a:rPr lang="id-ID" dirty="0"/>
              <a:t>Kemampuan switch dalam mentransfer data beragam, yaitu:</a:t>
            </a:r>
          </a:p>
          <a:p>
            <a:r>
              <a:rPr lang="id-ID" b="1" dirty="0"/>
              <a:t>10 Mbps </a:t>
            </a:r>
            <a:endParaRPr lang="id-ID" dirty="0"/>
          </a:p>
          <a:p>
            <a:r>
              <a:rPr lang="id-ID" b="1" dirty="0"/>
              <a:t>10/100 Mbps </a:t>
            </a:r>
            <a:endParaRPr lang="id-ID" dirty="0"/>
          </a:p>
          <a:p>
            <a:r>
              <a:rPr lang="id-ID" b="1" dirty="0"/>
              <a:t>10/100/1000 Mbps </a:t>
            </a:r>
          </a:p>
          <a:p>
            <a:pPr marL="0" indent="0">
              <a:buNone/>
            </a:pPr>
            <a:endParaRPr lang="id-ID" dirty="0"/>
          </a:p>
          <a:p>
            <a:r>
              <a:rPr lang="id-ID" dirty="0"/>
              <a:t>Jangan sampai media kabel yang dipakai kecepatannya lebih rendah dari switch, jika sampai terjadi hal demikian maka tidak ada gunanya kecepatan dari port switch yang tinggi sebab terjadi penyempitan bandwidth pada kabel atau </a:t>
            </a:r>
            <a:r>
              <a:rPr lang="id-ID" i="1" dirty="0"/>
              <a:t>bottle neck</a:t>
            </a:r>
            <a:r>
              <a:rPr lang="id-ID" dirty="0"/>
              <a:t>. </a:t>
            </a:r>
          </a:p>
          <a:p>
            <a:endParaRPr lang="id-ID" dirty="0"/>
          </a:p>
        </p:txBody>
      </p:sp>
    </p:spTree>
    <p:extLst>
      <p:ext uri="{BB962C8B-B14F-4D97-AF65-F5344CB8AC3E}">
        <p14:creationId xmlns:p14="http://schemas.microsoft.com/office/powerpoint/2010/main" val="3473234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25</a:t>
            </a:fld>
            <a:endParaRPr lang="id-ID" dirty="0"/>
          </a:p>
        </p:txBody>
      </p:sp>
      <p:sp>
        <p:nvSpPr>
          <p:cNvPr id="5" name="Title 1"/>
          <p:cNvSpPr>
            <a:spLocks noGrp="1"/>
          </p:cNvSpPr>
          <p:nvPr>
            <p:ph type="title"/>
          </p:nvPr>
        </p:nvSpPr>
        <p:spPr>
          <a:xfrm>
            <a:off x="646111" y="452718"/>
            <a:ext cx="9404723" cy="1400530"/>
          </a:xfrm>
        </p:spPr>
        <p:txBody>
          <a:bodyPr/>
          <a:lstStyle/>
          <a:p>
            <a:pPr algn="ctr"/>
            <a:r>
              <a:rPr lang="en-US" b="1" dirty="0">
                <a:solidFill>
                  <a:srgbClr val="00B0F0"/>
                </a:solidFill>
              </a:rPr>
              <a:t>Switch </a:t>
            </a:r>
            <a:r>
              <a:rPr lang="en-US" b="1" dirty="0" err="1">
                <a:solidFill>
                  <a:srgbClr val="00B0F0"/>
                </a:solidFill>
              </a:rPr>
              <a:t>dengan</a:t>
            </a:r>
            <a:r>
              <a:rPr lang="en-US" b="1" dirty="0">
                <a:solidFill>
                  <a:srgbClr val="00B0F0"/>
                </a:solidFill>
              </a:rPr>
              <a:t> </a:t>
            </a:r>
            <a:r>
              <a:rPr lang="en-US" b="1" dirty="0" err="1">
                <a:solidFill>
                  <a:srgbClr val="00B0F0"/>
                </a:solidFill>
              </a:rPr>
              <a:t>jenis</a:t>
            </a:r>
            <a:r>
              <a:rPr lang="en-US" b="1" dirty="0">
                <a:solidFill>
                  <a:srgbClr val="00B0F0"/>
                </a:solidFill>
              </a:rPr>
              <a:t> Managed </a:t>
            </a:r>
            <a:r>
              <a:rPr lang="en-US" b="1" dirty="0" err="1">
                <a:solidFill>
                  <a:srgbClr val="00B0F0"/>
                </a:solidFill>
              </a:rPr>
              <a:t>atau</a:t>
            </a:r>
            <a:r>
              <a:rPr lang="en-US" b="1" dirty="0">
                <a:solidFill>
                  <a:srgbClr val="00B0F0"/>
                </a:solidFill>
              </a:rPr>
              <a:t> </a:t>
            </a:r>
            <a:r>
              <a:rPr lang="en-US" b="1" dirty="0" smtClean="0">
                <a:solidFill>
                  <a:srgbClr val="00B0F0"/>
                </a:solidFill>
              </a:rPr>
              <a:t>Unmanaged</a:t>
            </a:r>
            <a:endParaRPr lang="id-ID" dirty="0">
              <a:solidFill>
                <a:srgbClr val="00B0F0"/>
              </a:solidFill>
            </a:endParaRPr>
          </a:p>
        </p:txBody>
      </p:sp>
      <p:sp>
        <p:nvSpPr>
          <p:cNvPr id="6" name="Content Placeholder 2"/>
          <p:cNvSpPr>
            <a:spLocks noGrp="1"/>
          </p:cNvSpPr>
          <p:nvPr>
            <p:ph idx="1"/>
          </p:nvPr>
        </p:nvSpPr>
        <p:spPr>
          <a:xfrm>
            <a:off x="1103312" y="2052918"/>
            <a:ext cx="8946541" cy="4195481"/>
          </a:xfrm>
        </p:spPr>
        <p:txBody>
          <a:bodyPr/>
          <a:lstStyle/>
          <a:p>
            <a:r>
              <a:rPr lang="id-ID" dirty="0"/>
              <a:t>Switch Managed sangat direkomendasikan untuk jaringan dengan jumlah host yang banyak dan juga tingkat lalu lintas yang tinggi. Namun, apabila jaringan tersebut bersifat kompleks (aplikasi atau lalu lintas data tidak beragam) cukup dengan menggunakan switch dengan jenis unmanaged.</a:t>
            </a:r>
          </a:p>
          <a:p>
            <a:r>
              <a:rPr lang="id-ID" dirty="0"/>
              <a:t>Karena harga switch managed yang lebih mahal dari switch managed, ada baiknya untuk mempertimbangkan jumlah budget/dana yang dimiliki.</a:t>
            </a:r>
          </a:p>
          <a:p>
            <a:pPr marL="0" indent="0">
              <a:buNone/>
            </a:pPr>
            <a:endParaRPr lang="id-ID" dirty="0"/>
          </a:p>
        </p:txBody>
      </p:sp>
    </p:spTree>
    <p:extLst>
      <p:ext uri="{BB962C8B-B14F-4D97-AF65-F5344CB8AC3E}">
        <p14:creationId xmlns:p14="http://schemas.microsoft.com/office/powerpoint/2010/main" val="757092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26</a:t>
            </a:fld>
            <a:endParaRPr lang="id-ID" dirty="0"/>
          </a:p>
        </p:txBody>
      </p:sp>
      <p:sp>
        <p:nvSpPr>
          <p:cNvPr id="5" name="Title 1"/>
          <p:cNvSpPr>
            <a:spLocks noGrp="1"/>
          </p:cNvSpPr>
          <p:nvPr>
            <p:ph type="title"/>
          </p:nvPr>
        </p:nvSpPr>
        <p:spPr>
          <a:xfrm>
            <a:off x="820283" y="191461"/>
            <a:ext cx="9404723" cy="853568"/>
          </a:xfrm>
        </p:spPr>
        <p:txBody>
          <a:bodyPr/>
          <a:lstStyle/>
          <a:p>
            <a:pPr algn="ctr"/>
            <a:r>
              <a:rPr lang="id-ID" b="1" dirty="0">
                <a:solidFill>
                  <a:srgbClr val="00B0F0"/>
                </a:solidFill>
              </a:rPr>
              <a:t>Jenis Port</a:t>
            </a:r>
            <a:endParaRPr lang="id-ID" dirty="0">
              <a:solidFill>
                <a:srgbClr val="00B0F0"/>
              </a:solidFill>
            </a:endParaRPr>
          </a:p>
        </p:txBody>
      </p:sp>
      <p:sp>
        <p:nvSpPr>
          <p:cNvPr id="6" name="Content Placeholder 2"/>
          <p:cNvSpPr>
            <a:spLocks noGrp="1"/>
          </p:cNvSpPr>
          <p:nvPr>
            <p:ph idx="1"/>
          </p:nvPr>
        </p:nvSpPr>
        <p:spPr>
          <a:xfrm>
            <a:off x="1201284" y="1247375"/>
            <a:ext cx="8946541" cy="4195481"/>
          </a:xfrm>
        </p:spPr>
        <p:txBody>
          <a:bodyPr>
            <a:normAutofit lnSpcReduction="10000"/>
          </a:bodyPr>
          <a:lstStyle/>
          <a:p>
            <a:pPr marL="0" indent="0">
              <a:buNone/>
            </a:pPr>
            <a:r>
              <a:rPr lang="id-ID" dirty="0"/>
              <a:t>Ada </a:t>
            </a:r>
            <a:r>
              <a:rPr lang="id-ID" dirty="0" smtClean="0"/>
              <a:t>tiga </a:t>
            </a:r>
            <a:r>
              <a:rPr lang="id-ID" dirty="0"/>
              <a:t>jenis port yang biasanya tersedia pada switch, yaitu:</a:t>
            </a:r>
          </a:p>
          <a:p>
            <a:r>
              <a:rPr lang="id-ID" b="1" dirty="0"/>
              <a:t>Ethernet port</a:t>
            </a:r>
            <a:r>
              <a:rPr lang="id-ID" dirty="0"/>
              <a:t> dengan konektor RJ 45 untuk koneksi kabel jenis UTP.</a:t>
            </a:r>
          </a:p>
          <a:p>
            <a:r>
              <a:rPr lang="id-ID" b="1" dirty="0"/>
              <a:t>Gigabit port </a:t>
            </a:r>
            <a:r>
              <a:rPr lang="id-ID" dirty="0"/>
              <a:t>dengan konektor SFP atau Small Form factor Plugable untuk koneksi kabel jenis fiber optic.</a:t>
            </a:r>
          </a:p>
          <a:p>
            <a:r>
              <a:rPr lang="id-ID" b="1" dirty="0"/>
              <a:t>Power over Ethernet atau PoE.</a:t>
            </a:r>
            <a:r>
              <a:rPr lang="id-ID" dirty="0"/>
              <a:t> Selain untuk data transfer kabel network juga dipakai untuk mengalirkan daya listrik kepada perangkat tertentu, PoE biasanya dipakai untuk mengalirkan daya listrik ke perangkat seperti Wifi dan sebagainya</a:t>
            </a:r>
            <a:r>
              <a:rPr lang="id-ID" dirty="0" smtClean="0"/>
              <a:t>.</a:t>
            </a:r>
            <a:endParaRPr lang="id-ID" dirty="0"/>
          </a:p>
          <a:p>
            <a:endParaRPr lang="id-ID" dirty="0"/>
          </a:p>
        </p:txBody>
      </p:sp>
    </p:spTree>
    <p:extLst>
      <p:ext uri="{BB962C8B-B14F-4D97-AF65-F5344CB8AC3E}">
        <p14:creationId xmlns:p14="http://schemas.microsoft.com/office/powerpoint/2010/main" val="155180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27</a:t>
            </a:fld>
            <a:endParaRPr lang="id-ID" dirty="0"/>
          </a:p>
        </p:txBody>
      </p:sp>
      <p:sp>
        <p:nvSpPr>
          <p:cNvPr id="5" name="Title 1"/>
          <p:cNvSpPr>
            <a:spLocks noGrp="1"/>
          </p:cNvSpPr>
          <p:nvPr>
            <p:ph type="title"/>
          </p:nvPr>
        </p:nvSpPr>
        <p:spPr>
          <a:xfrm>
            <a:off x="646111" y="452718"/>
            <a:ext cx="9404723" cy="1400530"/>
          </a:xfrm>
        </p:spPr>
        <p:txBody>
          <a:bodyPr/>
          <a:lstStyle/>
          <a:p>
            <a:pPr algn="ctr"/>
            <a:r>
              <a:rPr lang="id-ID" b="1" dirty="0">
                <a:solidFill>
                  <a:srgbClr val="00B0F0"/>
                </a:solidFill>
              </a:rPr>
              <a:t>Dimensi dan Daya Listrik</a:t>
            </a:r>
            <a:endParaRPr lang="id-ID" dirty="0">
              <a:solidFill>
                <a:srgbClr val="00B0F0"/>
              </a:solidFill>
            </a:endParaRPr>
          </a:p>
        </p:txBody>
      </p:sp>
      <p:sp>
        <p:nvSpPr>
          <p:cNvPr id="6" name="Content Placeholder 2"/>
          <p:cNvSpPr>
            <a:spLocks noGrp="1"/>
          </p:cNvSpPr>
          <p:nvPr>
            <p:ph idx="1"/>
          </p:nvPr>
        </p:nvSpPr>
        <p:spPr>
          <a:xfrm>
            <a:off x="1103312" y="2052918"/>
            <a:ext cx="8946541" cy="4195481"/>
          </a:xfrm>
        </p:spPr>
        <p:txBody>
          <a:bodyPr/>
          <a:lstStyle/>
          <a:p>
            <a:r>
              <a:rPr lang="id-ID" dirty="0"/>
              <a:t>Dimensi atau ukuran switch beragam mulai dari yang kecil dan ringan sampai yang besar dan berat. Sesuaikan dengan kondisi rak yang akan digunakan untuk meletakan switch tersebut. Pastikan ada ruang yang cukup untuk menaruh switch dengan posisi yang pas dan mudah dijangkau.</a:t>
            </a:r>
          </a:p>
          <a:p>
            <a:r>
              <a:rPr lang="id-ID" dirty="0"/>
              <a:t>Daya listrik switch ada yang hanya menggunakan DC berdaya kecil sampai menggunakan listrik AC yang berdaya listrik besar. Pastikan kebutuhan akan daya listrik menjadi hal yang harus dipertimbangkan juga.</a:t>
            </a:r>
          </a:p>
        </p:txBody>
      </p:sp>
    </p:spTree>
    <p:extLst>
      <p:ext uri="{BB962C8B-B14F-4D97-AF65-F5344CB8AC3E}">
        <p14:creationId xmlns:p14="http://schemas.microsoft.com/office/powerpoint/2010/main" val="1759921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28</a:t>
            </a:fld>
            <a:endParaRPr lang="id-ID" dirty="0"/>
          </a:p>
        </p:txBody>
      </p:sp>
      <p:sp>
        <p:nvSpPr>
          <p:cNvPr id="5" name="Title 1"/>
          <p:cNvSpPr>
            <a:spLocks noGrp="1"/>
          </p:cNvSpPr>
          <p:nvPr>
            <p:ph type="title"/>
          </p:nvPr>
        </p:nvSpPr>
        <p:spPr>
          <a:xfrm>
            <a:off x="584404" y="87593"/>
            <a:ext cx="9404723" cy="1400530"/>
          </a:xfrm>
        </p:spPr>
        <p:txBody>
          <a:bodyPr/>
          <a:lstStyle/>
          <a:p>
            <a:pPr algn="ctr"/>
            <a:r>
              <a:rPr lang="id-ID" dirty="0"/>
              <a:t>Simulasi Switch unmanageable menggunakan Cisco Tracer</a:t>
            </a:r>
          </a:p>
        </p:txBody>
      </p:sp>
      <p:pic>
        <p:nvPicPr>
          <p:cNvPr id="7" name="Picture 6"/>
          <p:cNvPicPr>
            <a:picLocks noChangeAspect="1"/>
          </p:cNvPicPr>
          <p:nvPr/>
        </p:nvPicPr>
        <p:blipFill>
          <a:blip r:embed="rId2"/>
          <a:stretch>
            <a:fillRect/>
          </a:stretch>
        </p:blipFill>
        <p:spPr>
          <a:xfrm>
            <a:off x="1180215" y="1434305"/>
            <a:ext cx="8808912" cy="4774924"/>
          </a:xfrm>
          <a:prstGeom prst="rect">
            <a:avLst/>
          </a:prstGeom>
        </p:spPr>
      </p:pic>
    </p:spTree>
    <p:extLst>
      <p:ext uri="{BB962C8B-B14F-4D97-AF65-F5344CB8AC3E}">
        <p14:creationId xmlns:p14="http://schemas.microsoft.com/office/powerpoint/2010/main" val="111822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29</a:t>
            </a:fld>
            <a:endParaRPr lang="id-ID" dirty="0"/>
          </a:p>
        </p:txBody>
      </p:sp>
      <p:sp>
        <p:nvSpPr>
          <p:cNvPr id="5" name="Title 1"/>
          <p:cNvSpPr>
            <a:spLocks noGrp="1"/>
          </p:cNvSpPr>
          <p:nvPr>
            <p:ph type="title"/>
          </p:nvPr>
        </p:nvSpPr>
        <p:spPr>
          <a:xfrm>
            <a:off x="646111" y="452718"/>
            <a:ext cx="9404723" cy="1400530"/>
          </a:xfrm>
        </p:spPr>
        <p:txBody>
          <a:bodyPr/>
          <a:lstStyle/>
          <a:p>
            <a:pPr algn="ctr"/>
            <a:r>
              <a:rPr lang="id-ID" dirty="0"/>
              <a:t>Simulasi Switch manageable menggunakan Cisco Tracer</a:t>
            </a:r>
          </a:p>
        </p:txBody>
      </p:sp>
      <p:sp>
        <p:nvSpPr>
          <p:cNvPr id="6" name="Content Placeholder 2"/>
          <p:cNvSpPr>
            <a:spLocks noGrp="1"/>
          </p:cNvSpPr>
          <p:nvPr>
            <p:ph idx="1"/>
          </p:nvPr>
        </p:nvSpPr>
        <p:spPr>
          <a:xfrm>
            <a:off x="1103312" y="2052918"/>
            <a:ext cx="8946541" cy="4195481"/>
          </a:xfrm>
        </p:spPr>
        <p:txBody>
          <a:bodyPr/>
          <a:lstStyle/>
          <a:p>
            <a:endParaRPr lang="id-ID"/>
          </a:p>
        </p:txBody>
      </p:sp>
      <p:pic>
        <p:nvPicPr>
          <p:cNvPr id="7" name="Picture 6"/>
          <p:cNvPicPr>
            <a:picLocks noChangeAspect="1"/>
          </p:cNvPicPr>
          <p:nvPr/>
        </p:nvPicPr>
        <p:blipFill>
          <a:blip r:embed="rId2"/>
          <a:stretch>
            <a:fillRect/>
          </a:stretch>
        </p:blipFill>
        <p:spPr>
          <a:xfrm>
            <a:off x="828859" y="1800224"/>
            <a:ext cx="9887521" cy="4865619"/>
          </a:xfrm>
          <a:prstGeom prst="rect">
            <a:avLst/>
          </a:prstGeom>
        </p:spPr>
      </p:pic>
    </p:spTree>
    <p:extLst>
      <p:ext uri="{BB962C8B-B14F-4D97-AF65-F5344CB8AC3E}">
        <p14:creationId xmlns:p14="http://schemas.microsoft.com/office/powerpoint/2010/main" val="318170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mpungan Nomor Slide 4">
            <a:extLst>
              <a:ext uri="{FF2B5EF4-FFF2-40B4-BE49-F238E27FC236}">
                <a16:creationId xmlns:a16="http://schemas.microsoft.com/office/drawing/2014/main" xmlns="" id="{8F886631-4C95-4488-BC63-8DE1FB790C49}"/>
              </a:ext>
            </a:extLst>
          </p:cNvPr>
          <p:cNvSpPr>
            <a:spLocks noGrp="1"/>
          </p:cNvSpPr>
          <p:nvPr>
            <p:ph type="sldNum" sz="quarter" idx="12"/>
          </p:nvPr>
        </p:nvSpPr>
        <p:spPr/>
        <p:txBody>
          <a:bodyPr/>
          <a:lstStyle/>
          <a:p>
            <a:fld id="{BBAF81E1-CE84-4822-BF36-7E9757C57BEF}" type="slidenum">
              <a:rPr lang="id-ID" smtClean="0"/>
              <a:t>3</a:t>
            </a:fld>
            <a:endParaRPr lang="id-ID" dirty="0"/>
          </a:p>
        </p:txBody>
      </p:sp>
      <p:sp>
        <p:nvSpPr>
          <p:cNvPr id="6" name="Title 1"/>
          <p:cNvSpPr>
            <a:spLocks noGrp="1"/>
          </p:cNvSpPr>
          <p:nvPr>
            <p:ph type="title"/>
          </p:nvPr>
        </p:nvSpPr>
        <p:spPr>
          <a:xfrm>
            <a:off x="435429" y="249604"/>
            <a:ext cx="9601200" cy="788317"/>
          </a:xfrm>
        </p:spPr>
        <p:txBody>
          <a:bodyPr/>
          <a:lstStyle/>
          <a:p>
            <a:r>
              <a:rPr lang="en-US" dirty="0" smtClean="0"/>
              <a:t>Hub</a:t>
            </a:r>
            <a:endParaRPr lang="en-US" dirty="0"/>
          </a:p>
        </p:txBody>
      </p:sp>
      <p:sp>
        <p:nvSpPr>
          <p:cNvPr id="7" name="Content Placeholder 2"/>
          <p:cNvSpPr>
            <a:spLocks noGrp="1"/>
          </p:cNvSpPr>
          <p:nvPr>
            <p:ph idx="1"/>
          </p:nvPr>
        </p:nvSpPr>
        <p:spPr>
          <a:xfrm>
            <a:off x="435429" y="1216758"/>
            <a:ext cx="5228492" cy="3581400"/>
          </a:xfrm>
        </p:spPr>
        <p:txBody>
          <a:bodyPr>
            <a:normAutofit fontScale="62500" lnSpcReduction="20000"/>
          </a:bodyPr>
          <a:lstStyle/>
          <a:p>
            <a:pPr marL="0" indent="0">
              <a:buNone/>
            </a:pPr>
            <a:r>
              <a:rPr lang="en-US" sz="2900" dirty="0"/>
              <a:t>Hub </a:t>
            </a:r>
            <a:r>
              <a:rPr lang="en-US" sz="2900" dirty="0" err="1"/>
              <a:t>sering</a:t>
            </a:r>
            <a:r>
              <a:rPr lang="en-US" sz="2900" dirty="0"/>
              <a:t> </a:t>
            </a:r>
            <a:r>
              <a:rPr lang="en-US" sz="2900" dirty="0" err="1"/>
              <a:t>disebut</a:t>
            </a:r>
            <a:r>
              <a:rPr lang="en-US" sz="2900" dirty="0"/>
              <a:t> </a:t>
            </a:r>
            <a:r>
              <a:rPr lang="en-US" sz="2900" dirty="0" err="1"/>
              <a:t>juga</a:t>
            </a:r>
            <a:r>
              <a:rPr lang="en-US" sz="2900" dirty="0"/>
              <a:t> </a:t>
            </a:r>
            <a:r>
              <a:rPr lang="en-US" sz="2900" dirty="0" err="1"/>
              <a:t>dengan</a:t>
            </a:r>
            <a:r>
              <a:rPr lang="en-US" sz="2900" dirty="0"/>
              <a:t> </a:t>
            </a:r>
            <a:r>
              <a:rPr lang="en-US" sz="2900" dirty="0" err="1"/>
              <a:t>konsentrator</a:t>
            </a:r>
            <a:r>
              <a:rPr lang="en-US" sz="2900" dirty="0"/>
              <a:t>. </a:t>
            </a:r>
            <a:r>
              <a:rPr lang="en-US" sz="2900" dirty="0" err="1"/>
              <a:t>Fungsi</a:t>
            </a:r>
            <a:r>
              <a:rPr lang="en-US" sz="2900" dirty="0"/>
              <a:t> </a:t>
            </a:r>
            <a:r>
              <a:rPr lang="en-US" sz="2900" dirty="0" err="1"/>
              <a:t>dari</a:t>
            </a:r>
            <a:r>
              <a:rPr lang="en-US" sz="2900" dirty="0"/>
              <a:t> hub </a:t>
            </a:r>
            <a:r>
              <a:rPr lang="en-US" sz="2900" dirty="0" err="1"/>
              <a:t>ini</a:t>
            </a:r>
            <a:r>
              <a:rPr lang="en-US" sz="2900" dirty="0"/>
              <a:t> </a:t>
            </a:r>
            <a:r>
              <a:rPr lang="en-US" sz="2900" dirty="0" err="1"/>
              <a:t>adalah</a:t>
            </a:r>
            <a:r>
              <a:rPr lang="en-US" sz="2900" dirty="0"/>
              <a:t> </a:t>
            </a:r>
            <a:r>
              <a:rPr lang="en-US" sz="2900" dirty="0" err="1"/>
              <a:t>untuk</a:t>
            </a:r>
            <a:r>
              <a:rPr lang="en-US" sz="2900" dirty="0"/>
              <a:t> </a:t>
            </a:r>
            <a:r>
              <a:rPr lang="en-US" sz="2900" dirty="0" err="1"/>
              <a:t>meyatukan</a:t>
            </a:r>
            <a:r>
              <a:rPr lang="en-US" sz="2900" dirty="0"/>
              <a:t> </a:t>
            </a:r>
            <a:r>
              <a:rPr lang="en-US" sz="2900" dirty="0" err="1"/>
              <a:t>kabel-kabel</a:t>
            </a:r>
            <a:r>
              <a:rPr lang="en-US" sz="2900" dirty="0"/>
              <a:t> </a:t>
            </a:r>
            <a:r>
              <a:rPr lang="en-US" sz="2900" dirty="0" err="1"/>
              <a:t>dari</a:t>
            </a:r>
            <a:r>
              <a:rPr lang="en-US" sz="2900" dirty="0"/>
              <a:t> </a:t>
            </a:r>
            <a:r>
              <a:rPr lang="en-US" sz="2900" dirty="0" err="1"/>
              <a:t>setiap</a:t>
            </a:r>
            <a:r>
              <a:rPr lang="en-US" sz="2900" dirty="0"/>
              <a:t> </a:t>
            </a:r>
            <a:r>
              <a:rPr lang="en-US" sz="2900" dirty="0" smtClean="0"/>
              <a:t>client, workstation, </a:t>
            </a:r>
            <a:r>
              <a:rPr lang="en-US" sz="2900" dirty="0" err="1" smtClean="0"/>
              <a:t>ataupun</a:t>
            </a:r>
            <a:r>
              <a:rPr lang="en-US" sz="2900" dirty="0" smtClean="0"/>
              <a:t> </a:t>
            </a:r>
            <a:r>
              <a:rPr lang="en-US" sz="2900" dirty="0"/>
              <a:t>server</a:t>
            </a:r>
            <a:r>
              <a:rPr lang="en-US" sz="2900" dirty="0" smtClean="0"/>
              <a:t>.</a:t>
            </a:r>
          </a:p>
          <a:p>
            <a:pPr marL="0" indent="0">
              <a:buNone/>
            </a:pPr>
            <a:r>
              <a:rPr lang="en-US" sz="2900" dirty="0"/>
              <a:t>Hub </a:t>
            </a:r>
            <a:r>
              <a:rPr lang="en-US" sz="2900" dirty="0" err="1"/>
              <a:t>aktif</a:t>
            </a:r>
            <a:r>
              <a:rPr lang="en-US" sz="2900" dirty="0"/>
              <a:t> </a:t>
            </a:r>
            <a:r>
              <a:rPr lang="en-US" sz="2900" dirty="0" err="1"/>
              <a:t>merupakan</a:t>
            </a:r>
            <a:r>
              <a:rPr lang="en-US" sz="2900" dirty="0"/>
              <a:t> hub yang </a:t>
            </a:r>
            <a:r>
              <a:rPr lang="en-US" sz="2900" dirty="0" err="1"/>
              <a:t>menyambungkan</a:t>
            </a:r>
            <a:r>
              <a:rPr lang="en-US" sz="2900" dirty="0"/>
              <a:t> </a:t>
            </a:r>
            <a:r>
              <a:rPr lang="en-US" sz="2900" dirty="0" err="1"/>
              <a:t>kabel-kabel</a:t>
            </a:r>
            <a:r>
              <a:rPr lang="en-US" sz="2900" dirty="0"/>
              <a:t> </a:t>
            </a:r>
            <a:r>
              <a:rPr lang="en-US" sz="2900" dirty="0" err="1"/>
              <a:t>dari</a:t>
            </a:r>
            <a:r>
              <a:rPr lang="en-US" sz="2900" dirty="0"/>
              <a:t> </a:t>
            </a:r>
            <a:r>
              <a:rPr lang="en-US" sz="2900" dirty="0" err="1"/>
              <a:t>berbagai</a:t>
            </a:r>
            <a:r>
              <a:rPr lang="en-US" sz="2900" dirty="0"/>
              <a:t> client </a:t>
            </a:r>
            <a:r>
              <a:rPr lang="en-US" sz="2900" dirty="0" err="1"/>
              <a:t>atau</a:t>
            </a:r>
            <a:r>
              <a:rPr lang="en-US" sz="2900" dirty="0"/>
              <a:t> server yang </a:t>
            </a:r>
            <a:r>
              <a:rPr lang="en-US" sz="2900" dirty="0" err="1"/>
              <a:t>kemudian</a:t>
            </a:r>
            <a:r>
              <a:rPr lang="en-US" sz="2900" dirty="0"/>
              <a:t> </a:t>
            </a:r>
            <a:r>
              <a:rPr lang="en-US" sz="2900" dirty="0" err="1"/>
              <a:t>transmisinya</a:t>
            </a:r>
            <a:r>
              <a:rPr lang="en-US" sz="2900" dirty="0"/>
              <a:t> </a:t>
            </a:r>
            <a:r>
              <a:rPr lang="en-US" sz="2900" dirty="0" err="1"/>
              <a:t>akan</a:t>
            </a:r>
            <a:r>
              <a:rPr lang="en-US" sz="2900" dirty="0"/>
              <a:t> </a:t>
            </a:r>
            <a:r>
              <a:rPr lang="en-US" sz="2900" dirty="0" err="1"/>
              <a:t>diperkuat</a:t>
            </a:r>
            <a:r>
              <a:rPr lang="en-US" sz="2900" dirty="0"/>
              <a:t> </a:t>
            </a:r>
            <a:r>
              <a:rPr lang="en-US" sz="2900" dirty="0" err="1"/>
              <a:t>terlebih</a:t>
            </a:r>
            <a:r>
              <a:rPr lang="en-US" sz="2900" dirty="0"/>
              <a:t> </a:t>
            </a:r>
            <a:r>
              <a:rPr lang="en-US" sz="2900" dirty="0" err="1"/>
              <a:t>dahulu</a:t>
            </a:r>
            <a:r>
              <a:rPr lang="en-US" sz="2900" dirty="0"/>
              <a:t> </a:t>
            </a:r>
            <a:r>
              <a:rPr lang="en-US" sz="2900" dirty="0" err="1"/>
              <a:t>sebelum</a:t>
            </a:r>
            <a:r>
              <a:rPr lang="en-US" sz="2900" dirty="0"/>
              <a:t> </a:t>
            </a:r>
            <a:r>
              <a:rPr lang="en-US" sz="2900" dirty="0" err="1"/>
              <a:t>dikirimkan</a:t>
            </a:r>
            <a:r>
              <a:rPr lang="en-US" sz="2900" dirty="0"/>
              <a:t>. </a:t>
            </a:r>
            <a:endParaRPr lang="en-US" sz="2900" dirty="0" smtClean="0"/>
          </a:p>
          <a:p>
            <a:pPr marL="0" indent="0">
              <a:buNone/>
            </a:pPr>
            <a:endParaRPr lang="en-US" sz="2900" dirty="0"/>
          </a:p>
          <a:p>
            <a:pPr marL="0" indent="0">
              <a:buNone/>
            </a:pPr>
            <a:r>
              <a:rPr lang="en-US" sz="2900" dirty="0" err="1" smtClean="0"/>
              <a:t>Sedangkan</a:t>
            </a:r>
            <a:r>
              <a:rPr lang="en-US" sz="2900" dirty="0" smtClean="0"/>
              <a:t> </a:t>
            </a:r>
            <a:r>
              <a:rPr lang="en-US" sz="2900" dirty="0"/>
              <a:t>hub </a:t>
            </a:r>
            <a:r>
              <a:rPr lang="en-US" sz="2900" dirty="0" err="1"/>
              <a:t>pasif</a:t>
            </a:r>
            <a:r>
              <a:rPr lang="en-US" sz="2900" dirty="0"/>
              <a:t> </a:t>
            </a:r>
            <a:r>
              <a:rPr lang="en-US" sz="2900" dirty="0" err="1"/>
              <a:t>adalah</a:t>
            </a:r>
            <a:r>
              <a:rPr lang="en-US" sz="2900" dirty="0"/>
              <a:t> hub yang </a:t>
            </a:r>
            <a:r>
              <a:rPr lang="en-US" sz="2900" dirty="0" err="1"/>
              <a:t>befungsi</a:t>
            </a:r>
            <a:r>
              <a:rPr lang="en-US" sz="2900" dirty="0"/>
              <a:t> </a:t>
            </a:r>
            <a:r>
              <a:rPr lang="en-US" sz="2900" dirty="0" err="1"/>
              <a:t>sebagai</a:t>
            </a:r>
            <a:r>
              <a:rPr lang="en-US" sz="2900" dirty="0"/>
              <a:t> </a:t>
            </a:r>
            <a:r>
              <a:rPr lang="en-US" sz="2900" dirty="0" err="1"/>
              <a:t>pemisah</a:t>
            </a:r>
            <a:r>
              <a:rPr lang="en-US" sz="2900" dirty="0"/>
              <a:t> </a:t>
            </a:r>
            <a:r>
              <a:rPr lang="en-US" sz="2900" dirty="0" err="1"/>
              <a:t>dan</a:t>
            </a:r>
            <a:r>
              <a:rPr lang="en-US" sz="2900" dirty="0"/>
              <a:t> </a:t>
            </a:r>
            <a:r>
              <a:rPr lang="en-US" sz="2900" dirty="0" err="1"/>
              <a:t>pembagi</a:t>
            </a:r>
            <a:r>
              <a:rPr lang="en-US" sz="2900" dirty="0"/>
              <a:t> </a:t>
            </a:r>
            <a:r>
              <a:rPr lang="en-US" sz="2900" dirty="0" err="1"/>
              <a:t>sinyal</a:t>
            </a:r>
            <a:r>
              <a:rPr lang="en-US" sz="2900" dirty="0"/>
              <a:t> yang </a:t>
            </a:r>
            <a:r>
              <a:rPr lang="en-US" sz="2900" dirty="0" err="1"/>
              <a:t>masuk</a:t>
            </a:r>
            <a:r>
              <a:rPr lang="en-US" sz="2900" dirty="0"/>
              <a:t> </a:t>
            </a:r>
            <a:r>
              <a:rPr lang="en-US" sz="2900" dirty="0" err="1"/>
              <a:t>untuk</a:t>
            </a:r>
            <a:r>
              <a:rPr lang="en-US" sz="2900" dirty="0"/>
              <a:t> </a:t>
            </a:r>
            <a:r>
              <a:rPr lang="en-US" sz="2900" dirty="0" err="1"/>
              <a:t>ditransmisikan</a:t>
            </a:r>
            <a:r>
              <a:rPr lang="en-US" sz="2900" dirty="0"/>
              <a:t> </a:t>
            </a:r>
            <a:r>
              <a:rPr lang="en-US" sz="2900" dirty="0" err="1"/>
              <a:t>ke</a:t>
            </a:r>
            <a:r>
              <a:rPr lang="en-US" sz="2900" dirty="0"/>
              <a:t> </a:t>
            </a:r>
            <a:r>
              <a:rPr lang="en-US" sz="2900" dirty="0" smtClean="0"/>
              <a:t>network</a:t>
            </a:r>
          </a:p>
          <a:p>
            <a:pPr marL="0" lvl="1" indent="0">
              <a:spcBef>
                <a:spcPts val="1000"/>
              </a:spcBef>
              <a:buNone/>
            </a:pPr>
            <a:r>
              <a:rPr lang="en-US" sz="2900" i="0" dirty="0"/>
              <a:t>Hub </a:t>
            </a:r>
            <a:r>
              <a:rPr lang="en-US" sz="2900" i="0" dirty="0" err="1"/>
              <a:t>bisa</a:t>
            </a:r>
            <a:r>
              <a:rPr lang="en-US" sz="2900" i="0" dirty="0"/>
              <a:t> </a:t>
            </a:r>
            <a:r>
              <a:rPr lang="en-US" sz="2900" i="0" dirty="0" err="1"/>
              <a:t>menyebabkan</a:t>
            </a:r>
            <a:r>
              <a:rPr lang="en-US" sz="2900" i="0" dirty="0"/>
              <a:t> domain collision, </a:t>
            </a:r>
            <a:r>
              <a:rPr lang="en-US" sz="2900" i="0" dirty="0" err="1"/>
              <a:t>dikarenakan</a:t>
            </a:r>
            <a:r>
              <a:rPr lang="en-US" sz="2900" i="0" dirty="0"/>
              <a:t> hub </a:t>
            </a:r>
            <a:r>
              <a:rPr lang="en-US" sz="2900" i="0" dirty="0" err="1"/>
              <a:t>tidak</a:t>
            </a:r>
            <a:r>
              <a:rPr lang="en-US" sz="2900" i="0" dirty="0"/>
              <a:t> </a:t>
            </a:r>
            <a:r>
              <a:rPr lang="en-US" sz="2900" i="0" dirty="0" err="1"/>
              <a:t>mampu</a:t>
            </a:r>
            <a:r>
              <a:rPr lang="en-US" sz="2900" i="0" dirty="0"/>
              <a:t> </a:t>
            </a:r>
            <a:r>
              <a:rPr lang="en-US" sz="2900" i="0" dirty="0" err="1"/>
              <a:t>menentukan</a:t>
            </a:r>
            <a:r>
              <a:rPr lang="en-US" sz="2900" i="0" dirty="0"/>
              <a:t> </a:t>
            </a:r>
            <a:r>
              <a:rPr lang="en-US" sz="2900" i="0" dirty="0" err="1"/>
              <a:t>tujuan</a:t>
            </a:r>
            <a:r>
              <a:rPr lang="en-US" sz="2900" i="0" dirty="0"/>
              <a:t>. </a:t>
            </a:r>
          </a:p>
          <a:p>
            <a:pPr marL="0" indent="0">
              <a:buNone/>
            </a:pPr>
            <a:endParaRPr lang="en-US" dirty="0"/>
          </a:p>
        </p:txBody>
      </p:sp>
      <p:pic>
        <p:nvPicPr>
          <p:cNvPr id="8" name="Picture 2" descr="Image result for 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8727" y="3597641"/>
            <a:ext cx="4158856" cy="275870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mage result for 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1146" y="355111"/>
            <a:ext cx="5056437" cy="31399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Simbol-Simbol Pada Jaringan Komputer yang Harus Kamu Ketahu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6440" y="4976995"/>
            <a:ext cx="2057400" cy="96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019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30</a:t>
            </a:fld>
            <a:endParaRPr lang="id-ID" dirty="0"/>
          </a:p>
        </p:txBody>
      </p:sp>
      <p:sp>
        <p:nvSpPr>
          <p:cNvPr id="5" name="Title 1"/>
          <p:cNvSpPr>
            <a:spLocks noGrp="1"/>
          </p:cNvSpPr>
          <p:nvPr>
            <p:ph type="title"/>
          </p:nvPr>
        </p:nvSpPr>
        <p:spPr>
          <a:xfrm>
            <a:off x="990668" y="108162"/>
            <a:ext cx="9404723" cy="1400530"/>
          </a:xfrm>
        </p:spPr>
        <p:txBody>
          <a:bodyPr/>
          <a:lstStyle/>
          <a:p>
            <a:pPr algn="ctr"/>
            <a:r>
              <a:rPr lang="en-ID" dirty="0"/>
              <a:t>scripting</a:t>
            </a:r>
          </a:p>
        </p:txBody>
      </p:sp>
      <p:sp>
        <p:nvSpPr>
          <p:cNvPr id="6" name="Content Placeholder 2"/>
          <p:cNvSpPr>
            <a:spLocks noGrp="1"/>
          </p:cNvSpPr>
          <p:nvPr>
            <p:ph idx="1"/>
          </p:nvPr>
        </p:nvSpPr>
        <p:spPr>
          <a:xfrm>
            <a:off x="1103312" y="1007166"/>
            <a:ext cx="8946541" cy="5241234"/>
          </a:xfrm>
        </p:spPr>
        <p:txBody>
          <a:bodyPr>
            <a:normAutofit fontScale="77500" lnSpcReduction="20000"/>
          </a:bodyPr>
          <a:lstStyle/>
          <a:p>
            <a:r>
              <a:rPr lang="en-US" dirty="0"/>
              <a:t>Switch&gt;enable </a:t>
            </a:r>
            <a:endParaRPr lang="en-ID" dirty="0"/>
          </a:p>
          <a:p>
            <a:r>
              <a:rPr lang="en-US" dirty="0" err="1"/>
              <a:t>Switch#conf</a:t>
            </a:r>
            <a:r>
              <a:rPr lang="en-US" dirty="0"/>
              <a:t> t </a:t>
            </a:r>
            <a:endParaRPr lang="en-ID" dirty="0"/>
          </a:p>
          <a:p>
            <a:r>
              <a:rPr lang="en-US" dirty="0"/>
              <a:t>Switch(config)#</a:t>
            </a:r>
            <a:r>
              <a:rPr lang="en-US" dirty="0" err="1"/>
              <a:t>vlan</a:t>
            </a:r>
            <a:r>
              <a:rPr lang="en-US" dirty="0"/>
              <a:t> 10</a:t>
            </a:r>
            <a:endParaRPr lang="en-ID" dirty="0"/>
          </a:p>
          <a:p>
            <a:r>
              <a:rPr lang="en-US" dirty="0"/>
              <a:t>Switch(config-</a:t>
            </a:r>
            <a:r>
              <a:rPr lang="en-US" dirty="0" err="1"/>
              <a:t>vlan</a:t>
            </a:r>
            <a:r>
              <a:rPr lang="en-US" dirty="0"/>
              <a:t>)#name Marketing </a:t>
            </a:r>
            <a:endParaRPr lang="en-ID" dirty="0"/>
          </a:p>
          <a:p>
            <a:r>
              <a:rPr lang="en-US" dirty="0"/>
              <a:t>Switch(config-</a:t>
            </a:r>
            <a:r>
              <a:rPr lang="en-US" dirty="0" err="1"/>
              <a:t>vlan</a:t>
            </a:r>
            <a:r>
              <a:rPr lang="en-US" dirty="0"/>
              <a:t>)#</a:t>
            </a:r>
            <a:r>
              <a:rPr lang="en-US" dirty="0" err="1"/>
              <a:t>vlan</a:t>
            </a:r>
            <a:r>
              <a:rPr lang="en-US" dirty="0"/>
              <a:t> 20 </a:t>
            </a:r>
            <a:endParaRPr lang="en-ID" dirty="0"/>
          </a:p>
          <a:p>
            <a:r>
              <a:rPr lang="en-US" dirty="0"/>
              <a:t>Switch(config-</a:t>
            </a:r>
            <a:r>
              <a:rPr lang="en-US" dirty="0" err="1"/>
              <a:t>vlan</a:t>
            </a:r>
            <a:r>
              <a:rPr lang="en-US" dirty="0"/>
              <a:t>)#name Sales </a:t>
            </a:r>
            <a:endParaRPr lang="en-ID" dirty="0"/>
          </a:p>
          <a:p>
            <a:r>
              <a:rPr lang="en-US" dirty="0"/>
              <a:t>Switch(config-</a:t>
            </a:r>
            <a:r>
              <a:rPr lang="en-US" dirty="0" err="1"/>
              <a:t>vlan</a:t>
            </a:r>
            <a:r>
              <a:rPr lang="en-US" dirty="0"/>
              <a:t>)#</a:t>
            </a:r>
            <a:r>
              <a:rPr lang="en-US" dirty="0" err="1"/>
              <a:t>int</a:t>
            </a:r>
            <a:r>
              <a:rPr lang="en-US" dirty="0"/>
              <a:t> f0/1</a:t>
            </a:r>
            <a:endParaRPr lang="en-ID" dirty="0"/>
          </a:p>
          <a:p>
            <a:r>
              <a:rPr lang="en-US" dirty="0"/>
              <a:t>Switch(config-if)#</a:t>
            </a:r>
            <a:r>
              <a:rPr lang="en-US" dirty="0" err="1"/>
              <a:t>switchport</a:t>
            </a:r>
            <a:r>
              <a:rPr lang="en-US" dirty="0"/>
              <a:t> access </a:t>
            </a:r>
            <a:r>
              <a:rPr lang="en-US" dirty="0" err="1"/>
              <a:t>vlan</a:t>
            </a:r>
            <a:r>
              <a:rPr lang="en-US" dirty="0"/>
              <a:t> 10 </a:t>
            </a:r>
            <a:endParaRPr lang="en-ID" dirty="0"/>
          </a:p>
          <a:p>
            <a:r>
              <a:rPr lang="en-US" dirty="0"/>
              <a:t>Switch(config-if)#</a:t>
            </a:r>
            <a:r>
              <a:rPr lang="en-US" dirty="0" err="1"/>
              <a:t>int</a:t>
            </a:r>
            <a:r>
              <a:rPr lang="en-US" dirty="0"/>
              <a:t> f0/2</a:t>
            </a:r>
            <a:endParaRPr lang="en-ID" dirty="0"/>
          </a:p>
          <a:p>
            <a:r>
              <a:rPr lang="en-US" dirty="0"/>
              <a:t>Switch(config-if)#</a:t>
            </a:r>
            <a:r>
              <a:rPr lang="en-US" dirty="0" err="1"/>
              <a:t>switchport</a:t>
            </a:r>
            <a:r>
              <a:rPr lang="en-US" dirty="0"/>
              <a:t> access </a:t>
            </a:r>
            <a:r>
              <a:rPr lang="en-US" dirty="0" err="1"/>
              <a:t>vlan</a:t>
            </a:r>
            <a:r>
              <a:rPr lang="en-US" dirty="0"/>
              <a:t> 10 </a:t>
            </a:r>
            <a:endParaRPr lang="en-ID" dirty="0"/>
          </a:p>
          <a:p>
            <a:r>
              <a:rPr lang="en-US" dirty="0"/>
              <a:t>Switch(config-if)#</a:t>
            </a:r>
            <a:r>
              <a:rPr lang="en-US" dirty="0" err="1"/>
              <a:t>int</a:t>
            </a:r>
            <a:r>
              <a:rPr lang="en-US" dirty="0"/>
              <a:t> f0/3</a:t>
            </a:r>
            <a:endParaRPr lang="en-ID" dirty="0"/>
          </a:p>
          <a:p>
            <a:r>
              <a:rPr lang="en-US" dirty="0"/>
              <a:t>Switch(config-if)#</a:t>
            </a:r>
            <a:r>
              <a:rPr lang="en-US" dirty="0" err="1"/>
              <a:t>switchport</a:t>
            </a:r>
            <a:r>
              <a:rPr lang="en-US" dirty="0"/>
              <a:t> access </a:t>
            </a:r>
            <a:r>
              <a:rPr lang="en-US" dirty="0" err="1"/>
              <a:t>vlan</a:t>
            </a:r>
            <a:r>
              <a:rPr lang="en-US" dirty="0"/>
              <a:t> 20 </a:t>
            </a:r>
            <a:endParaRPr lang="en-ID" dirty="0"/>
          </a:p>
          <a:p>
            <a:r>
              <a:rPr lang="en-US" dirty="0"/>
              <a:t>Switch(config-if)#</a:t>
            </a:r>
            <a:r>
              <a:rPr lang="en-US" dirty="0" err="1"/>
              <a:t>int</a:t>
            </a:r>
            <a:r>
              <a:rPr lang="en-US" dirty="0"/>
              <a:t> f0/4</a:t>
            </a:r>
            <a:endParaRPr lang="en-ID" dirty="0"/>
          </a:p>
          <a:p>
            <a:r>
              <a:rPr lang="en-US" dirty="0"/>
              <a:t>Switch(config-if)#</a:t>
            </a:r>
            <a:r>
              <a:rPr lang="en-US" dirty="0" err="1"/>
              <a:t>switchport</a:t>
            </a:r>
            <a:r>
              <a:rPr lang="en-US" dirty="0"/>
              <a:t> access </a:t>
            </a:r>
            <a:r>
              <a:rPr lang="en-US" dirty="0" err="1"/>
              <a:t>vlan</a:t>
            </a:r>
            <a:r>
              <a:rPr lang="en-US" dirty="0"/>
              <a:t> 20</a:t>
            </a:r>
            <a:endParaRPr lang="en-ID" dirty="0"/>
          </a:p>
        </p:txBody>
      </p:sp>
    </p:spTree>
    <p:extLst>
      <p:ext uri="{BB962C8B-B14F-4D97-AF65-F5344CB8AC3E}">
        <p14:creationId xmlns:p14="http://schemas.microsoft.com/office/powerpoint/2010/main" val="4171975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31</a:t>
            </a:fld>
            <a:endParaRPr lang="id-ID" dirty="0"/>
          </a:p>
        </p:txBody>
      </p:sp>
      <p:sp>
        <p:nvSpPr>
          <p:cNvPr id="5" name="Title 1"/>
          <p:cNvSpPr>
            <a:spLocks noGrp="1"/>
          </p:cNvSpPr>
          <p:nvPr>
            <p:ph type="title"/>
          </p:nvPr>
        </p:nvSpPr>
        <p:spPr>
          <a:xfrm>
            <a:off x="584404" y="332262"/>
            <a:ext cx="9404723" cy="753230"/>
          </a:xfrm>
        </p:spPr>
        <p:txBody>
          <a:bodyPr/>
          <a:lstStyle/>
          <a:p>
            <a:r>
              <a:rPr lang="en-ID" dirty="0" err="1"/>
              <a:t>menggunakan</a:t>
            </a:r>
            <a:r>
              <a:rPr lang="en-ID" dirty="0"/>
              <a:t> 2 switch (use trunk)</a:t>
            </a:r>
          </a:p>
        </p:txBody>
      </p:sp>
      <p:pic>
        <p:nvPicPr>
          <p:cNvPr id="7" name="Picture 6"/>
          <p:cNvPicPr>
            <a:picLocks noChangeAspect="1"/>
          </p:cNvPicPr>
          <p:nvPr/>
        </p:nvPicPr>
        <p:blipFill>
          <a:blip r:embed="rId2"/>
          <a:stretch>
            <a:fillRect/>
          </a:stretch>
        </p:blipFill>
        <p:spPr>
          <a:xfrm>
            <a:off x="2517917" y="1085493"/>
            <a:ext cx="6702283" cy="5485772"/>
          </a:xfrm>
          <a:prstGeom prst="rect">
            <a:avLst/>
          </a:prstGeom>
        </p:spPr>
      </p:pic>
    </p:spTree>
    <p:extLst>
      <p:ext uri="{BB962C8B-B14F-4D97-AF65-F5344CB8AC3E}">
        <p14:creationId xmlns:p14="http://schemas.microsoft.com/office/powerpoint/2010/main" val="14532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32</a:t>
            </a:fld>
            <a:endParaRPr lang="id-ID" dirty="0"/>
          </a:p>
        </p:txBody>
      </p:sp>
      <p:pic>
        <p:nvPicPr>
          <p:cNvPr id="5" name="Picture 4"/>
          <p:cNvPicPr>
            <a:picLocks noChangeAspect="1"/>
          </p:cNvPicPr>
          <p:nvPr/>
        </p:nvPicPr>
        <p:blipFill>
          <a:blip r:embed="rId2"/>
          <a:stretch>
            <a:fillRect/>
          </a:stretch>
        </p:blipFill>
        <p:spPr>
          <a:xfrm>
            <a:off x="1191566" y="505919"/>
            <a:ext cx="9488489" cy="5561060"/>
          </a:xfrm>
          <a:prstGeom prst="rect">
            <a:avLst/>
          </a:prstGeom>
        </p:spPr>
      </p:pic>
    </p:spTree>
    <p:extLst>
      <p:ext uri="{BB962C8B-B14F-4D97-AF65-F5344CB8AC3E}">
        <p14:creationId xmlns:p14="http://schemas.microsoft.com/office/powerpoint/2010/main" val="4290896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33</a:t>
            </a:fld>
            <a:endParaRPr lang="id-ID" dirty="0"/>
          </a:p>
        </p:txBody>
      </p:sp>
      <p:sp>
        <p:nvSpPr>
          <p:cNvPr id="5" name="Title 1"/>
          <p:cNvSpPr>
            <a:spLocks noGrp="1"/>
          </p:cNvSpPr>
          <p:nvPr>
            <p:ph type="title"/>
          </p:nvPr>
        </p:nvSpPr>
        <p:spPr>
          <a:xfrm>
            <a:off x="4465983" y="505727"/>
            <a:ext cx="5863147" cy="1400530"/>
          </a:xfrm>
        </p:spPr>
        <p:txBody>
          <a:bodyPr/>
          <a:lstStyle/>
          <a:p>
            <a:r>
              <a:rPr lang="en-ID" dirty="0"/>
              <a:t>Switch 0</a:t>
            </a:r>
          </a:p>
        </p:txBody>
      </p:sp>
      <p:sp>
        <p:nvSpPr>
          <p:cNvPr id="6" name="Content Placeholder 2"/>
          <p:cNvSpPr>
            <a:spLocks noGrp="1"/>
          </p:cNvSpPr>
          <p:nvPr>
            <p:ph idx="1"/>
          </p:nvPr>
        </p:nvSpPr>
        <p:spPr>
          <a:xfrm>
            <a:off x="1103312" y="2052918"/>
            <a:ext cx="8946541" cy="4195481"/>
          </a:xfrm>
        </p:spPr>
        <p:txBody>
          <a:bodyPr>
            <a:normAutofit fontScale="92500" lnSpcReduction="20000"/>
          </a:bodyPr>
          <a:lstStyle/>
          <a:p>
            <a:r>
              <a:rPr lang="en-US" dirty="0"/>
              <a:t>Switch0(config)#</a:t>
            </a:r>
            <a:r>
              <a:rPr lang="en-US" dirty="0" err="1"/>
              <a:t>vlan</a:t>
            </a:r>
            <a:r>
              <a:rPr lang="en-US" dirty="0"/>
              <a:t> 15</a:t>
            </a:r>
            <a:endParaRPr lang="en-ID" dirty="0"/>
          </a:p>
          <a:p>
            <a:r>
              <a:rPr lang="en-US" dirty="0"/>
              <a:t>Switch0(config-</a:t>
            </a:r>
            <a:r>
              <a:rPr lang="en-US" dirty="0" err="1"/>
              <a:t>vlan</a:t>
            </a:r>
            <a:r>
              <a:rPr lang="en-US" dirty="0"/>
              <a:t>)#</a:t>
            </a:r>
            <a:r>
              <a:rPr lang="en-US" dirty="0" err="1"/>
              <a:t>vlan</a:t>
            </a:r>
            <a:r>
              <a:rPr lang="en-US" dirty="0"/>
              <a:t> 20 </a:t>
            </a:r>
          </a:p>
          <a:p>
            <a:r>
              <a:rPr lang="en-US" dirty="0"/>
              <a:t>Switch0(config-</a:t>
            </a:r>
            <a:r>
              <a:rPr lang="en-US" dirty="0" err="1"/>
              <a:t>vlan</a:t>
            </a:r>
            <a:r>
              <a:rPr lang="en-US" dirty="0"/>
              <a:t>)#</a:t>
            </a:r>
            <a:r>
              <a:rPr lang="en-US" dirty="0" err="1"/>
              <a:t>int</a:t>
            </a:r>
            <a:r>
              <a:rPr lang="en-US" dirty="0"/>
              <a:t> f0/1 </a:t>
            </a:r>
          </a:p>
          <a:p>
            <a:r>
              <a:rPr lang="en-US" dirty="0"/>
              <a:t>Switch0(config-if)#</a:t>
            </a:r>
            <a:r>
              <a:rPr lang="en-US" dirty="0" err="1"/>
              <a:t>sw</a:t>
            </a:r>
            <a:r>
              <a:rPr lang="en-US" dirty="0"/>
              <a:t> access </a:t>
            </a:r>
            <a:r>
              <a:rPr lang="en-US" dirty="0" err="1"/>
              <a:t>vlan</a:t>
            </a:r>
            <a:r>
              <a:rPr lang="en-US" dirty="0"/>
              <a:t> 15 </a:t>
            </a:r>
          </a:p>
          <a:p>
            <a:r>
              <a:rPr lang="en-US" dirty="0"/>
              <a:t>Switch0(config-if)#</a:t>
            </a:r>
            <a:r>
              <a:rPr lang="en-US" dirty="0" err="1"/>
              <a:t>int</a:t>
            </a:r>
            <a:r>
              <a:rPr lang="en-US" dirty="0"/>
              <a:t> f0/2 </a:t>
            </a:r>
          </a:p>
          <a:p>
            <a:r>
              <a:rPr lang="en-US" dirty="0"/>
              <a:t>Switch0(config-if)#</a:t>
            </a:r>
            <a:r>
              <a:rPr lang="en-US" dirty="0" err="1"/>
              <a:t>sw</a:t>
            </a:r>
            <a:r>
              <a:rPr lang="en-US" dirty="0"/>
              <a:t> access </a:t>
            </a:r>
            <a:r>
              <a:rPr lang="en-US" dirty="0" err="1"/>
              <a:t>vlan</a:t>
            </a:r>
            <a:r>
              <a:rPr lang="en-US" dirty="0"/>
              <a:t> 15</a:t>
            </a:r>
          </a:p>
          <a:p>
            <a:r>
              <a:rPr lang="en-US" dirty="0"/>
              <a:t>Switch0(config-</a:t>
            </a:r>
            <a:r>
              <a:rPr lang="en-US" dirty="0" err="1"/>
              <a:t>vlan</a:t>
            </a:r>
            <a:r>
              <a:rPr lang="en-US" dirty="0"/>
              <a:t>)#</a:t>
            </a:r>
            <a:r>
              <a:rPr lang="en-US" dirty="0" err="1"/>
              <a:t>int</a:t>
            </a:r>
            <a:r>
              <a:rPr lang="en-US" dirty="0"/>
              <a:t> f0/3 </a:t>
            </a:r>
          </a:p>
          <a:p>
            <a:r>
              <a:rPr lang="en-US" dirty="0"/>
              <a:t>Switch0(config-if)#</a:t>
            </a:r>
            <a:r>
              <a:rPr lang="en-US" dirty="0" err="1"/>
              <a:t>sw</a:t>
            </a:r>
            <a:r>
              <a:rPr lang="en-US" dirty="0"/>
              <a:t> access </a:t>
            </a:r>
            <a:r>
              <a:rPr lang="en-US" dirty="0" err="1"/>
              <a:t>vlan</a:t>
            </a:r>
            <a:r>
              <a:rPr lang="en-US" dirty="0"/>
              <a:t> 30</a:t>
            </a:r>
          </a:p>
          <a:p>
            <a:r>
              <a:rPr lang="en-US" dirty="0"/>
              <a:t>Switch0(config-</a:t>
            </a:r>
            <a:r>
              <a:rPr lang="en-US" dirty="0" err="1"/>
              <a:t>vlan</a:t>
            </a:r>
            <a:r>
              <a:rPr lang="en-US" dirty="0"/>
              <a:t>)#</a:t>
            </a:r>
            <a:r>
              <a:rPr lang="en-US" dirty="0" err="1"/>
              <a:t>int</a:t>
            </a:r>
            <a:r>
              <a:rPr lang="en-US" dirty="0"/>
              <a:t> f0/4 </a:t>
            </a:r>
          </a:p>
          <a:p>
            <a:r>
              <a:rPr lang="en-US" dirty="0"/>
              <a:t>Switch0(config-if)#</a:t>
            </a:r>
            <a:r>
              <a:rPr lang="en-US" dirty="0" err="1"/>
              <a:t>sw</a:t>
            </a:r>
            <a:r>
              <a:rPr lang="en-US" dirty="0"/>
              <a:t> access </a:t>
            </a:r>
            <a:r>
              <a:rPr lang="en-US" dirty="0" err="1"/>
              <a:t>vlan</a:t>
            </a:r>
            <a:r>
              <a:rPr lang="en-US" dirty="0"/>
              <a:t> 30</a:t>
            </a:r>
            <a:endParaRPr lang="en-ID" dirty="0"/>
          </a:p>
          <a:p>
            <a:endParaRPr lang="en-ID" dirty="0"/>
          </a:p>
        </p:txBody>
      </p:sp>
    </p:spTree>
    <p:extLst>
      <p:ext uri="{BB962C8B-B14F-4D97-AF65-F5344CB8AC3E}">
        <p14:creationId xmlns:p14="http://schemas.microsoft.com/office/powerpoint/2010/main" val="2958989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34</a:t>
            </a:fld>
            <a:endParaRPr lang="id-ID" dirty="0"/>
          </a:p>
        </p:txBody>
      </p:sp>
      <p:sp>
        <p:nvSpPr>
          <p:cNvPr id="5" name="Content Placeholder 2"/>
          <p:cNvSpPr>
            <a:spLocks noGrp="1"/>
          </p:cNvSpPr>
          <p:nvPr>
            <p:ph idx="1"/>
          </p:nvPr>
        </p:nvSpPr>
        <p:spPr>
          <a:xfrm>
            <a:off x="1103312" y="2052918"/>
            <a:ext cx="8946541" cy="4195481"/>
          </a:xfrm>
        </p:spPr>
        <p:txBody>
          <a:bodyPr>
            <a:normAutofit fontScale="92500" lnSpcReduction="20000"/>
          </a:bodyPr>
          <a:lstStyle/>
          <a:p>
            <a:r>
              <a:rPr lang="en-US" dirty="0"/>
              <a:t>switch1(config)#</a:t>
            </a:r>
            <a:r>
              <a:rPr lang="en-US" dirty="0" err="1"/>
              <a:t>vlan</a:t>
            </a:r>
            <a:r>
              <a:rPr lang="en-US" dirty="0"/>
              <a:t> 15</a:t>
            </a:r>
            <a:endParaRPr lang="en-ID" dirty="0"/>
          </a:p>
          <a:p>
            <a:r>
              <a:rPr lang="en-US" dirty="0"/>
              <a:t>switch1(config-</a:t>
            </a:r>
            <a:r>
              <a:rPr lang="en-US" dirty="0" err="1"/>
              <a:t>vlan</a:t>
            </a:r>
            <a:r>
              <a:rPr lang="en-US" dirty="0"/>
              <a:t>)#</a:t>
            </a:r>
            <a:r>
              <a:rPr lang="en-US" dirty="0" err="1"/>
              <a:t>vlan</a:t>
            </a:r>
            <a:r>
              <a:rPr lang="en-US" dirty="0"/>
              <a:t> 20 </a:t>
            </a:r>
          </a:p>
          <a:p>
            <a:r>
              <a:rPr lang="en-US" dirty="0"/>
              <a:t>switch1(config-</a:t>
            </a:r>
            <a:r>
              <a:rPr lang="en-US" dirty="0" err="1"/>
              <a:t>vlan</a:t>
            </a:r>
            <a:r>
              <a:rPr lang="en-US" dirty="0"/>
              <a:t>)#</a:t>
            </a:r>
            <a:r>
              <a:rPr lang="en-US" dirty="0" err="1"/>
              <a:t>int</a:t>
            </a:r>
            <a:r>
              <a:rPr lang="en-US" dirty="0"/>
              <a:t> f0/1 </a:t>
            </a:r>
          </a:p>
          <a:p>
            <a:r>
              <a:rPr lang="en-US" dirty="0"/>
              <a:t>switch1(config-if)#</a:t>
            </a:r>
            <a:r>
              <a:rPr lang="en-US" dirty="0" err="1"/>
              <a:t>sw</a:t>
            </a:r>
            <a:r>
              <a:rPr lang="en-US" dirty="0"/>
              <a:t> access </a:t>
            </a:r>
            <a:r>
              <a:rPr lang="en-US" dirty="0" err="1"/>
              <a:t>vlan</a:t>
            </a:r>
            <a:r>
              <a:rPr lang="en-US" dirty="0"/>
              <a:t> 15</a:t>
            </a:r>
          </a:p>
          <a:p>
            <a:r>
              <a:rPr lang="en-US" dirty="0"/>
              <a:t>switch1(config-if)#</a:t>
            </a:r>
            <a:r>
              <a:rPr lang="en-US" dirty="0" err="1"/>
              <a:t>int</a:t>
            </a:r>
            <a:r>
              <a:rPr lang="en-US" dirty="0"/>
              <a:t> f0/2 </a:t>
            </a:r>
          </a:p>
          <a:p>
            <a:r>
              <a:rPr lang="en-US" dirty="0"/>
              <a:t>switch1(config-if)#</a:t>
            </a:r>
            <a:r>
              <a:rPr lang="en-US" dirty="0" err="1"/>
              <a:t>sw</a:t>
            </a:r>
            <a:r>
              <a:rPr lang="en-US" dirty="0"/>
              <a:t> access </a:t>
            </a:r>
            <a:r>
              <a:rPr lang="en-US" dirty="0" err="1"/>
              <a:t>vlan</a:t>
            </a:r>
            <a:r>
              <a:rPr lang="en-US" dirty="0"/>
              <a:t> 15</a:t>
            </a:r>
          </a:p>
          <a:p>
            <a:r>
              <a:rPr lang="en-US" dirty="0"/>
              <a:t>switch1(config-</a:t>
            </a:r>
            <a:r>
              <a:rPr lang="en-US" dirty="0" err="1"/>
              <a:t>vlan</a:t>
            </a:r>
            <a:r>
              <a:rPr lang="en-US" dirty="0"/>
              <a:t>)#</a:t>
            </a:r>
            <a:r>
              <a:rPr lang="en-US" dirty="0" err="1"/>
              <a:t>int</a:t>
            </a:r>
            <a:r>
              <a:rPr lang="en-US" dirty="0"/>
              <a:t> f0/3 </a:t>
            </a:r>
          </a:p>
          <a:p>
            <a:r>
              <a:rPr lang="en-US" dirty="0"/>
              <a:t>switch1(config-if)#</a:t>
            </a:r>
            <a:r>
              <a:rPr lang="en-US" dirty="0" err="1"/>
              <a:t>sw</a:t>
            </a:r>
            <a:r>
              <a:rPr lang="en-US" dirty="0"/>
              <a:t> access </a:t>
            </a:r>
            <a:r>
              <a:rPr lang="en-US" dirty="0" err="1"/>
              <a:t>vlan</a:t>
            </a:r>
            <a:r>
              <a:rPr lang="en-US" dirty="0"/>
              <a:t> 30 </a:t>
            </a:r>
          </a:p>
          <a:p>
            <a:r>
              <a:rPr lang="en-US" dirty="0"/>
              <a:t>switch1(config-</a:t>
            </a:r>
            <a:r>
              <a:rPr lang="en-US" dirty="0" err="1"/>
              <a:t>vlan</a:t>
            </a:r>
            <a:r>
              <a:rPr lang="en-US" dirty="0"/>
              <a:t>)#</a:t>
            </a:r>
            <a:r>
              <a:rPr lang="en-US" dirty="0" err="1"/>
              <a:t>int</a:t>
            </a:r>
            <a:r>
              <a:rPr lang="en-US" dirty="0"/>
              <a:t> f0/4 </a:t>
            </a:r>
          </a:p>
          <a:p>
            <a:r>
              <a:rPr lang="en-US" dirty="0"/>
              <a:t>switch1(config-if)#</a:t>
            </a:r>
            <a:r>
              <a:rPr lang="en-US" dirty="0" err="1"/>
              <a:t>sw</a:t>
            </a:r>
            <a:r>
              <a:rPr lang="en-US" dirty="0"/>
              <a:t> access </a:t>
            </a:r>
            <a:r>
              <a:rPr lang="en-US" dirty="0" err="1"/>
              <a:t>vlan</a:t>
            </a:r>
            <a:r>
              <a:rPr lang="en-US" dirty="0"/>
              <a:t> 30</a:t>
            </a:r>
            <a:endParaRPr lang="en-ID" dirty="0"/>
          </a:p>
          <a:p>
            <a:endParaRPr lang="en-ID" dirty="0"/>
          </a:p>
        </p:txBody>
      </p:sp>
      <p:sp>
        <p:nvSpPr>
          <p:cNvPr id="6" name="Title 1"/>
          <p:cNvSpPr>
            <a:spLocks noGrp="1"/>
          </p:cNvSpPr>
          <p:nvPr>
            <p:ph type="title"/>
          </p:nvPr>
        </p:nvSpPr>
        <p:spPr>
          <a:xfrm>
            <a:off x="646111" y="452718"/>
            <a:ext cx="9404723" cy="1400530"/>
          </a:xfrm>
        </p:spPr>
        <p:txBody>
          <a:bodyPr/>
          <a:lstStyle/>
          <a:p>
            <a:pPr algn="ctr"/>
            <a:r>
              <a:rPr lang="en-ID" dirty="0"/>
              <a:t>Switch 1</a:t>
            </a:r>
          </a:p>
        </p:txBody>
      </p:sp>
    </p:spTree>
    <p:extLst>
      <p:ext uri="{BB962C8B-B14F-4D97-AF65-F5344CB8AC3E}">
        <p14:creationId xmlns:p14="http://schemas.microsoft.com/office/powerpoint/2010/main" val="380910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35</a:t>
            </a:fld>
            <a:endParaRPr lang="id-ID" dirty="0"/>
          </a:p>
        </p:txBody>
      </p:sp>
      <p:sp>
        <p:nvSpPr>
          <p:cNvPr id="6" name="Content Placeholder 2"/>
          <p:cNvSpPr>
            <a:spLocks noGrp="1"/>
          </p:cNvSpPr>
          <p:nvPr>
            <p:ph idx="1"/>
          </p:nvPr>
        </p:nvSpPr>
        <p:spPr>
          <a:xfrm>
            <a:off x="1103312" y="2052918"/>
            <a:ext cx="8946541" cy="4195481"/>
          </a:xfrm>
        </p:spPr>
        <p:txBody>
          <a:bodyPr>
            <a:normAutofit/>
          </a:bodyPr>
          <a:lstStyle/>
          <a:p>
            <a:r>
              <a:rPr lang="en-US" sz="2400" b="1" dirty="0">
                <a:solidFill>
                  <a:schemeClr val="tx1">
                    <a:lumMod val="95000"/>
                    <a:lumOff val="5000"/>
                  </a:schemeClr>
                </a:solidFill>
              </a:rPr>
              <a:t>Switch0(config)#</a:t>
            </a:r>
            <a:r>
              <a:rPr lang="en-US" sz="2400" b="1" dirty="0" err="1">
                <a:solidFill>
                  <a:schemeClr val="tx1">
                    <a:lumMod val="95000"/>
                    <a:lumOff val="5000"/>
                  </a:schemeClr>
                </a:solidFill>
              </a:rPr>
              <a:t>int</a:t>
            </a:r>
            <a:r>
              <a:rPr lang="en-US" sz="2400" b="1" dirty="0">
                <a:solidFill>
                  <a:schemeClr val="tx1">
                    <a:lumMod val="95000"/>
                    <a:lumOff val="5000"/>
                  </a:schemeClr>
                </a:solidFill>
              </a:rPr>
              <a:t> f0/24</a:t>
            </a:r>
            <a:endParaRPr lang="en-ID" sz="2400" b="1" dirty="0">
              <a:solidFill>
                <a:schemeClr val="tx1">
                  <a:lumMod val="95000"/>
                  <a:lumOff val="5000"/>
                </a:schemeClr>
              </a:solidFill>
            </a:endParaRPr>
          </a:p>
          <a:p>
            <a:r>
              <a:rPr lang="en-US" sz="2400" b="1" dirty="0">
                <a:solidFill>
                  <a:schemeClr val="tx1">
                    <a:lumMod val="95000"/>
                    <a:lumOff val="5000"/>
                  </a:schemeClr>
                </a:solidFill>
              </a:rPr>
              <a:t>Switch0(config-if)#</a:t>
            </a:r>
            <a:r>
              <a:rPr lang="en-US" sz="2400" b="1" dirty="0" err="1">
                <a:solidFill>
                  <a:schemeClr val="tx1">
                    <a:lumMod val="95000"/>
                    <a:lumOff val="5000"/>
                  </a:schemeClr>
                </a:solidFill>
              </a:rPr>
              <a:t>switchport</a:t>
            </a:r>
            <a:r>
              <a:rPr lang="en-US" sz="2400" b="1" dirty="0">
                <a:solidFill>
                  <a:schemeClr val="tx1">
                    <a:lumMod val="95000"/>
                    <a:lumOff val="5000"/>
                  </a:schemeClr>
                </a:solidFill>
              </a:rPr>
              <a:t> mode trunk</a:t>
            </a:r>
          </a:p>
          <a:p>
            <a:endParaRPr lang="en-US" sz="2400" b="1" dirty="0">
              <a:solidFill>
                <a:schemeClr val="tx1">
                  <a:lumMod val="95000"/>
                  <a:lumOff val="5000"/>
                </a:schemeClr>
              </a:solidFill>
            </a:endParaRPr>
          </a:p>
          <a:p>
            <a:endParaRPr lang="en-US" sz="2400" b="1" dirty="0">
              <a:solidFill>
                <a:schemeClr val="tx1">
                  <a:lumMod val="95000"/>
                  <a:lumOff val="5000"/>
                </a:schemeClr>
              </a:solidFill>
            </a:endParaRPr>
          </a:p>
          <a:p>
            <a:r>
              <a:rPr lang="en-US" sz="2400" b="1" dirty="0">
                <a:solidFill>
                  <a:schemeClr val="tx1">
                    <a:lumMod val="95000"/>
                    <a:lumOff val="5000"/>
                  </a:schemeClr>
                </a:solidFill>
              </a:rPr>
              <a:t>Switch1(config)#</a:t>
            </a:r>
            <a:r>
              <a:rPr lang="en-US" sz="2400" b="1" dirty="0" err="1">
                <a:solidFill>
                  <a:schemeClr val="tx1">
                    <a:lumMod val="95000"/>
                    <a:lumOff val="5000"/>
                  </a:schemeClr>
                </a:solidFill>
              </a:rPr>
              <a:t>int</a:t>
            </a:r>
            <a:r>
              <a:rPr lang="en-US" sz="2400" b="1" dirty="0">
                <a:solidFill>
                  <a:schemeClr val="tx1">
                    <a:lumMod val="95000"/>
                    <a:lumOff val="5000"/>
                  </a:schemeClr>
                </a:solidFill>
              </a:rPr>
              <a:t> f0/24</a:t>
            </a:r>
            <a:endParaRPr lang="en-ID" sz="2400" b="1" dirty="0">
              <a:solidFill>
                <a:schemeClr val="tx1">
                  <a:lumMod val="95000"/>
                  <a:lumOff val="5000"/>
                </a:schemeClr>
              </a:solidFill>
            </a:endParaRPr>
          </a:p>
          <a:p>
            <a:r>
              <a:rPr lang="en-US" sz="2400" b="1" dirty="0">
                <a:solidFill>
                  <a:schemeClr val="tx1">
                    <a:lumMod val="95000"/>
                    <a:lumOff val="5000"/>
                  </a:schemeClr>
                </a:solidFill>
              </a:rPr>
              <a:t>Switch1(config-if)#</a:t>
            </a:r>
            <a:r>
              <a:rPr lang="en-US" sz="2400" b="1" dirty="0" err="1">
                <a:solidFill>
                  <a:schemeClr val="tx1">
                    <a:lumMod val="95000"/>
                    <a:lumOff val="5000"/>
                  </a:schemeClr>
                </a:solidFill>
              </a:rPr>
              <a:t>switchport</a:t>
            </a:r>
            <a:r>
              <a:rPr lang="en-US" sz="2400" b="1" dirty="0">
                <a:solidFill>
                  <a:schemeClr val="tx1">
                    <a:lumMod val="95000"/>
                    <a:lumOff val="5000"/>
                  </a:schemeClr>
                </a:solidFill>
              </a:rPr>
              <a:t> mode trunk</a:t>
            </a:r>
            <a:endParaRPr lang="en-ID" sz="2400" b="1" dirty="0">
              <a:solidFill>
                <a:schemeClr val="tx1">
                  <a:lumMod val="95000"/>
                  <a:lumOff val="5000"/>
                </a:schemeClr>
              </a:solidFill>
            </a:endParaRPr>
          </a:p>
        </p:txBody>
      </p:sp>
    </p:spTree>
    <p:extLst>
      <p:ext uri="{BB962C8B-B14F-4D97-AF65-F5344CB8AC3E}">
        <p14:creationId xmlns:p14="http://schemas.microsoft.com/office/powerpoint/2010/main" val="1177649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029DE7B6-DC7C-4BA1-B406-EDDA0C0A31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a:extLst>
              <a:ext uri="{FF2B5EF4-FFF2-40B4-BE49-F238E27FC236}">
                <a16:creationId xmlns:a16="http://schemas.microsoft.com/office/drawing/2014/main" xmlns="" id="{078BF10A-E623-4611-8905-2518107737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481723" y="2593485"/>
            <a:ext cx="1648572" cy="1648572"/>
          </a:xfrm>
          <a:prstGeom prst="rect">
            <a:avLst/>
          </a:prstGeom>
        </p:spPr>
      </p:pic>
      <p:sp>
        <p:nvSpPr>
          <p:cNvPr id="4" name="Judul 3">
            <a:extLst>
              <a:ext uri="{FF2B5EF4-FFF2-40B4-BE49-F238E27FC236}">
                <a16:creationId xmlns:a16="http://schemas.microsoft.com/office/drawing/2014/main" xmlns="" id="{B7A00648-E1D6-417C-8BB0-461B977CAA0E}"/>
              </a:ext>
            </a:extLst>
          </p:cNvPr>
          <p:cNvSpPr>
            <a:spLocks noGrp="1"/>
          </p:cNvSpPr>
          <p:nvPr>
            <p:ph type="title"/>
          </p:nvPr>
        </p:nvSpPr>
        <p:spPr>
          <a:xfrm>
            <a:off x="5189620" y="1306071"/>
            <a:ext cx="5478379" cy="2663407"/>
          </a:xfrm>
        </p:spPr>
        <p:txBody>
          <a:bodyPr vert="horz" lIns="91440" tIns="45720" rIns="91440" bIns="45720" rtlCol="0" anchor="b">
            <a:normAutofit/>
          </a:bodyPr>
          <a:lstStyle/>
          <a:p>
            <a:r>
              <a:rPr lang="en-US" sz="5400" kern="1200" dirty="0" err="1" smtClean="0">
                <a:solidFill>
                  <a:srgbClr val="FFFFFF"/>
                </a:solidFill>
                <a:latin typeface="+mj-lt"/>
                <a:ea typeface="+mj-ea"/>
                <a:cs typeface="+mj-cs"/>
              </a:rPr>
              <a:t>Hary</a:t>
            </a:r>
            <a:r>
              <a:rPr lang="en-US" sz="5400" kern="1200" dirty="0" smtClean="0">
                <a:solidFill>
                  <a:srgbClr val="FFFFFF"/>
                </a:solidFill>
                <a:latin typeface="+mj-lt"/>
                <a:ea typeface="+mj-ea"/>
                <a:cs typeface="+mj-cs"/>
              </a:rPr>
              <a:t> </a:t>
            </a:r>
            <a:r>
              <a:rPr lang="en-US" sz="5400" kern="1200" dirty="0" err="1" smtClean="0">
                <a:solidFill>
                  <a:srgbClr val="FFFFFF"/>
                </a:solidFill>
                <a:latin typeface="+mj-lt"/>
                <a:ea typeface="+mj-ea"/>
                <a:cs typeface="+mj-cs"/>
              </a:rPr>
              <a:t>Yudhanto</a:t>
            </a:r>
            <a:endParaRPr lang="en-US" sz="5400" kern="1200" dirty="0">
              <a:solidFill>
                <a:srgbClr val="FFFFFF"/>
              </a:solidFill>
              <a:latin typeface="+mj-lt"/>
              <a:ea typeface="+mj-ea"/>
              <a:cs typeface="+mj-cs"/>
            </a:endParaRPr>
          </a:p>
        </p:txBody>
      </p:sp>
      <p:sp>
        <p:nvSpPr>
          <p:cNvPr id="20" name="Kotak Teks 19">
            <a:extLst>
              <a:ext uri="{FF2B5EF4-FFF2-40B4-BE49-F238E27FC236}">
                <a16:creationId xmlns:a16="http://schemas.microsoft.com/office/drawing/2014/main" xmlns="" id="{99A02C93-7D5E-4FF3-B5F7-55E33B7603EF}"/>
              </a:ext>
            </a:extLst>
          </p:cNvPr>
          <p:cNvSpPr txBox="1"/>
          <p:nvPr/>
        </p:nvSpPr>
        <p:spPr>
          <a:xfrm>
            <a:off x="5189620" y="1306071"/>
            <a:ext cx="4112664" cy="1015663"/>
          </a:xfrm>
          <a:prstGeom prst="rect">
            <a:avLst/>
          </a:prstGeom>
          <a:noFill/>
        </p:spPr>
        <p:txBody>
          <a:bodyPr wrap="none" rtlCol="0">
            <a:spAutoFit/>
          </a:bodyPr>
          <a:lstStyle/>
          <a:p>
            <a:r>
              <a:rPr lang="id-ID" sz="6000" dirty="0">
                <a:solidFill>
                  <a:schemeClr val="bg1"/>
                </a:solidFill>
              </a:rPr>
              <a:t>Terima Kasih</a:t>
            </a:r>
          </a:p>
        </p:txBody>
      </p:sp>
      <p:pic>
        <p:nvPicPr>
          <p:cNvPr id="22" name="Gambar 21">
            <a:extLst>
              <a:ext uri="{FF2B5EF4-FFF2-40B4-BE49-F238E27FC236}">
                <a16:creationId xmlns:a16="http://schemas.microsoft.com/office/drawing/2014/main" xmlns="" id="{2668D1A0-D524-4F1E-9217-3F8EBF8DF910}"/>
              </a:ext>
            </a:extLst>
          </p:cNvPr>
          <p:cNvPicPr>
            <a:picLocks noChangeAspect="1"/>
          </p:cNvPicPr>
          <p:nvPr/>
        </p:nvPicPr>
        <p:blipFill>
          <a:blip r:embed="rId4"/>
          <a:stretch>
            <a:fillRect/>
          </a:stretch>
        </p:blipFill>
        <p:spPr>
          <a:xfrm>
            <a:off x="1183013" y="229344"/>
            <a:ext cx="2245992" cy="540067"/>
          </a:xfrm>
          <a:prstGeom prst="rect">
            <a:avLst/>
          </a:prstGeom>
        </p:spPr>
      </p:pic>
      <p:sp>
        <p:nvSpPr>
          <p:cNvPr id="7" name="Tampungan Nomor Slide 6">
            <a:extLst>
              <a:ext uri="{FF2B5EF4-FFF2-40B4-BE49-F238E27FC236}">
                <a16:creationId xmlns:a16="http://schemas.microsoft.com/office/drawing/2014/main" xmlns="" id="{E046F7AC-AA61-4ED9-B103-51A2D0A8CA97}"/>
              </a:ext>
            </a:extLst>
          </p:cNvPr>
          <p:cNvSpPr>
            <a:spLocks noGrp="1"/>
          </p:cNvSpPr>
          <p:nvPr>
            <p:ph type="sldNum" sz="quarter" idx="12"/>
          </p:nvPr>
        </p:nvSpPr>
        <p:spPr/>
        <p:txBody>
          <a:bodyPr/>
          <a:lstStyle/>
          <a:p>
            <a:fld id="{BBAF81E1-CE84-4822-BF36-7E9757C57BEF}" type="slidenum">
              <a:rPr lang="id-ID" smtClean="0"/>
              <a:t>36</a:t>
            </a:fld>
            <a:endParaRPr lang="id-ID"/>
          </a:p>
        </p:txBody>
      </p:sp>
      <p:sp>
        <p:nvSpPr>
          <p:cNvPr id="2" name="Kotak Teks 1">
            <a:extLst>
              <a:ext uri="{FF2B5EF4-FFF2-40B4-BE49-F238E27FC236}">
                <a16:creationId xmlns:a16="http://schemas.microsoft.com/office/drawing/2014/main" xmlns="" id="{980FB980-60FD-4791-B43A-B1E3EC166358}"/>
              </a:ext>
            </a:extLst>
          </p:cNvPr>
          <p:cNvSpPr txBox="1"/>
          <p:nvPr/>
        </p:nvSpPr>
        <p:spPr>
          <a:xfrm>
            <a:off x="598016" y="4035988"/>
            <a:ext cx="3495812" cy="2554545"/>
          </a:xfrm>
          <a:prstGeom prst="rect">
            <a:avLst/>
          </a:prstGeom>
          <a:noFill/>
        </p:spPr>
        <p:txBody>
          <a:bodyPr wrap="square" rtlCol="0">
            <a:spAutoFit/>
          </a:bodyPr>
          <a:lstStyle/>
          <a:p>
            <a:pPr algn="ctr"/>
            <a:r>
              <a:rPr lang="id-ID" sz="1600" dirty="0"/>
              <a:t>Kantor:</a:t>
            </a:r>
          </a:p>
          <a:p>
            <a:pPr algn="ctr"/>
            <a:r>
              <a:rPr lang="id-ID" sz="1600" dirty="0"/>
              <a:t>Balai Pelatihan dan Pengembangan Teknologi Informasi dan Komunikasi</a:t>
            </a:r>
          </a:p>
          <a:p>
            <a:pPr algn="ctr"/>
            <a:r>
              <a:rPr lang="id-ID" sz="1600" dirty="0"/>
              <a:t>Kementerian Kominfo</a:t>
            </a:r>
          </a:p>
          <a:p>
            <a:pPr algn="ctr"/>
            <a:r>
              <a:rPr lang="id-ID" sz="1600" dirty="0" err="1"/>
              <a:t>Website</a:t>
            </a:r>
            <a:r>
              <a:rPr lang="id-ID" sz="1600" dirty="0"/>
              <a:t>: </a:t>
            </a:r>
            <a:r>
              <a:rPr lang="id-ID" sz="1600" dirty="0">
                <a:hlinkClick r:id="rId5"/>
              </a:rPr>
              <a:t>https://bpptik.kominfo.go.id</a:t>
            </a:r>
            <a:endParaRPr lang="id-ID" sz="1600" dirty="0"/>
          </a:p>
          <a:p>
            <a:pPr algn="ctr"/>
            <a:r>
              <a:rPr lang="id-ID" sz="1600" dirty="0"/>
              <a:t>Email: bpptik@kominfo.go.id</a:t>
            </a:r>
          </a:p>
          <a:p>
            <a:pPr algn="ctr"/>
            <a:r>
              <a:rPr lang="id-ID" sz="1600" dirty="0"/>
              <a:t>Twitter: @</a:t>
            </a:r>
            <a:r>
              <a:rPr lang="id-ID" sz="1600" dirty="0" err="1"/>
              <a:t>bpptik</a:t>
            </a:r>
            <a:endParaRPr lang="id-ID" sz="1600" dirty="0"/>
          </a:p>
          <a:p>
            <a:pPr algn="ctr"/>
            <a:r>
              <a:rPr lang="id-ID" sz="1600" dirty="0"/>
              <a:t>Facebook: @</a:t>
            </a:r>
            <a:r>
              <a:rPr lang="id-ID" sz="1600" dirty="0" err="1"/>
              <a:t>bpptik</a:t>
            </a:r>
            <a:endParaRPr lang="id-ID" sz="1600" dirty="0"/>
          </a:p>
          <a:p>
            <a:pPr algn="ctr"/>
            <a:r>
              <a:rPr lang="id-ID" sz="1600" dirty="0"/>
              <a:t>Instagram: @</a:t>
            </a:r>
            <a:r>
              <a:rPr lang="id-ID" sz="1600" dirty="0" err="1"/>
              <a:t>bpptik</a:t>
            </a:r>
            <a:endParaRPr lang="id-ID" sz="1600" dirty="0"/>
          </a:p>
          <a:p>
            <a:pPr algn="ctr"/>
            <a:r>
              <a:rPr lang="id-ID" sz="1600" dirty="0"/>
              <a:t>Google Plus: +</a:t>
            </a:r>
            <a:r>
              <a:rPr lang="id-ID" sz="1600" dirty="0" err="1"/>
              <a:t>bpptikkemkominfo</a:t>
            </a:r>
            <a:endParaRPr lang="id-ID" sz="1600" dirty="0"/>
          </a:p>
        </p:txBody>
      </p:sp>
    </p:spTree>
    <p:extLst>
      <p:ext uri="{BB962C8B-B14F-4D97-AF65-F5344CB8AC3E}">
        <p14:creationId xmlns:p14="http://schemas.microsoft.com/office/powerpoint/2010/main" val="399982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ampungan Nomor Slide 3">
            <a:extLst>
              <a:ext uri="{FF2B5EF4-FFF2-40B4-BE49-F238E27FC236}">
                <a16:creationId xmlns:a16="http://schemas.microsoft.com/office/drawing/2014/main" xmlns="" id="{A3B22930-4F07-4ECD-81A7-954D1BEB62EC}"/>
              </a:ext>
            </a:extLst>
          </p:cNvPr>
          <p:cNvSpPr>
            <a:spLocks noGrp="1"/>
          </p:cNvSpPr>
          <p:nvPr>
            <p:ph type="sldNum" sz="quarter" idx="12"/>
          </p:nvPr>
        </p:nvSpPr>
        <p:spPr/>
        <p:txBody>
          <a:bodyPr/>
          <a:lstStyle/>
          <a:p>
            <a:fld id="{BBAF81E1-CE84-4822-BF36-7E9757C57BEF}" type="slidenum">
              <a:rPr lang="id-ID" smtClean="0"/>
              <a:pPr/>
              <a:t>4</a:t>
            </a:fld>
            <a:endParaRPr lang="id-ID" dirty="0"/>
          </a:p>
        </p:txBody>
      </p:sp>
      <p:pic>
        <p:nvPicPr>
          <p:cNvPr id="6" name="Picture 5"/>
          <p:cNvPicPr>
            <a:picLocks noChangeAspect="1"/>
          </p:cNvPicPr>
          <p:nvPr/>
        </p:nvPicPr>
        <p:blipFill>
          <a:blip r:embed="rId2"/>
          <a:stretch>
            <a:fillRect/>
          </a:stretch>
        </p:blipFill>
        <p:spPr>
          <a:xfrm>
            <a:off x="2601686" y="504863"/>
            <a:ext cx="6775074" cy="5144821"/>
          </a:xfrm>
          <a:prstGeom prst="rect">
            <a:avLst/>
          </a:prstGeom>
        </p:spPr>
      </p:pic>
    </p:spTree>
    <p:extLst>
      <p:ext uri="{BB962C8B-B14F-4D97-AF65-F5344CB8AC3E}">
        <p14:creationId xmlns:p14="http://schemas.microsoft.com/office/powerpoint/2010/main" val="2520028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5</a:t>
            </a:fld>
            <a:endParaRPr lang="id-ID" dirty="0"/>
          </a:p>
        </p:txBody>
      </p:sp>
      <p:sp>
        <p:nvSpPr>
          <p:cNvPr id="5" name="AutoShape 2" descr="Hasil gambar untuk logo elnusa"/>
          <p:cNvSpPr>
            <a:spLocks noChangeAspect="1" noChangeArrowheads="1"/>
          </p:cNvSpPr>
          <p:nvPr/>
        </p:nvSpPr>
        <p:spPr bwMode="auto">
          <a:xfrm>
            <a:off x="-412346" y="-68234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43503" y="298830"/>
            <a:ext cx="11017224" cy="461665"/>
          </a:xfrm>
          <a:prstGeom prst="rect">
            <a:avLst/>
          </a:prstGeom>
        </p:spPr>
        <p:txBody>
          <a:bodyPr wrap="square">
            <a:spAutoFit/>
          </a:bodyPr>
          <a:lstStyle/>
          <a:p>
            <a:r>
              <a:rPr lang="en-US" sz="2400" dirty="0">
                <a:latin typeface="+mj-lt"/>
              </a:rPr>
              <a:t>Hub</a:t>
            </a:r>
          </a:p>
        </p:txBody>
      </p:sp>
      <p:sp>
        <p:nvSpPr>
          <p:cNvPr id="7" name="Rectangle 6">
            <a:extLst>
              <a:ext uri="{FF2B5EF4-FFF2-40B4-BE49-F238E27FC236}">
                <a16:creationId xmlns="" xmlns:a16="http://schemas.microsoft.com/office/drawing/2014/main" id="{62FE6FBE-2121-4797-B51D-2BBA3F461C62}"/>
              </a:ext>
            </a:extLst>
          </p:cNvPr>
          <p:cNvSpPr/>
          <p:nvPr/>
        </p:nvSpPr>
        <p:spPr>
          <a:xfrm>
            <a:off x="343503" y="1018911"/>
            <a:ext cx="10369152" cy="2585323"/>
          </a:xfrm>
          <a:prstGeom prst="rect">
            <a:avLst/>
          </a:prstGeom>
        </p:spPr>
        <p:txBody>
          <a:bodyPr wrap="square">
            <a:spAutoFit/>
          </a:bodyPr>
          <a:lstStyle/>
          <a:p>
            <a:pPr marL="285750" indent="-285750">
              <a:buFont typeface="Wingdings" panose="05000000000000000000" pitchFamily="2" charset="2"/>
              <a:buChar char="q"/>
            </a:pPr>
            <a:r>
              <a:rPr lang="id-ID" dirty="0"/>
              <a:t>Perangkat yang meregenerasi sinyal yang masuk (frame) dan mendistribusikannya ke semua port lain. (Broadcast)</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id-ID" dirty="0"/>
              <a:t>Dianggap sebagai perangkat "bodoh" (tanpa pandang bulu mengirim data kepada semua orang tanpa sarana untuk memfilternya)</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err="1"/>
              <a:t>Tidak</a:t>
            </a:r>
            <a:r>
              <a:rPr lang="en-US" dirty="0"/>
              <a:t> </a:t>
            </a:r>
            <a:r>
              <a:rPr lang="en-US" dirty="0" err="1"/>
              <a:t>mendukung</a:t>
            </a:r>
            <a:r>
              <a:rPr lang="en-US" dirty="0"/>
              <a:t> auto sensing 10/100 (</a:t>
            </a:r>
            <a:r>
              <a:rPr lang="en-US" dirty="0" err="1"/>
              <a:t>baik</a:t>
            </a:r>
            <a:r>
              <a:rPr lang="en-US" dirty="0"/>
              <a:t> 10BASE ATAU 100BASE)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ID" dirty="0" err="1"/>
              <a:t>Tidak</a:t>
            </a:r>
            <a:r>
              <a:rPr lang="en-ID" dirty="0"/>
              <a:t> </a:t>
            </a:r>
            <a:r>
              <a:rPr lang="en-ID" dirty="0" err="1"/>
              <a:t>dapat</a:t>
            </a:r>
            <a:r>
              <a:rPr lang="en-ID" dirty="0"/>
              <a:t> </a:t>
            </a:r>
            <a:r>
              <a:rPr lang="en-ID" dirty="0" err="1"/>
              <a:t>mengetahui</a:t>
            </a:r>
            <a:r>
              <a:rPr lang="en-ID" dirty="0"/>
              <a:t> </a:t>
            </a:r>
            <a:r>
              <a:rPr lang="en-ID" dirty="0" err="1"/>
              <a:t>sumber</a:t>
            </a:r>
            <a:r>
              <a:rPr lang="en-ID" dirty="0"/>
              <a:t> dan </a:t>
            </a:r>
            <a:r>
              <a:rPr lang="en-ID" dirty="0" err="1"/>
              <a:t>tujuan</a:t>
            </a:r>
            <a:r>
              <a:rPr lang="en-ID" dirty="0"/>
              <a:t> data</a:t>
            </a:r>
            <a:endParaRPr lang="en-US" dirty="0"/>
          </a:p>
        </p:txBody>
      </p:sp>
    </p:spTree>
    <p:extLst>
      <p:ext uri="{BB962C8B-B14F-4D97-AF65-F5344CB8AC3E}">
        <p14:creationId xmlns:p14="http://schemas.microsoft.com/office/powerpoint/2010/main" val="2028713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6</a:t>
            </a:fld>
            <a:endParaRPr lang="id-ID" dirty="0"/>
          </a:p>
        </p:txBody>
      </p:sp>
      <p:sp>
        <p:nvSpPr>
          <p:cNvPr id="5" name="AutoShape 2" descr="Hasil gambar untuk logo elnusa"/>
          <p:cNvSpPr>
            <a:spLocks noChangeAspect="1" noChangeArrowheads="1"/>
          </p:cNvSpPr>
          <p:nvPr/>
        </p:nvSpPr>
        <p:spPr bwMode="auto">
          <a:xfrm>
            <a:off x="-633319" y="-59269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122530" y="388477"/>
            <a:ext cx="11017224" cy="461665"/>
          </a:xfrm>
          <a:prstGeom prst="rect">
            <a:avLst/>
          </a:prstGeom>
        </p:spPr>
        <p:txBody>
          <a:bodyPr wrap="square">
            <a:spAutoFit/>
          </a:bodyPr>
          <a:lstStyle/>
          <a:p>
            <a:r>
              <a:rPr lang="en-US" sz="2400" dirty="0">
                <a:latin typeface="+mj-lt"/>
              </a:rPr>
              <a:t>Mode </a:t>
            </a:r>
            <a:r>
              <a:rPr lang="en-US" sz="2400" dirty="0" err="1">
                <a:latin typeface="+mj-lt"/>
              </a:rPr>
              <a:t>Operasi</a:t>
            </a:r>
            <a:r>
              <a:rPr lang="en-US" sz="2400" dirty="0">
                <a:latin typeface="+mj-lt"/>
              </a:rPr>
              <a:t> Hub</a:t>
            </a:r>
          </a:p>
        </p:txBody>
      </p:sp>
      <p:grpSp>
        <p:nvGrpSpPr>
          <p:cNvPr id="7" name="Group 6">
            <a:extLst>
              <a:ext uri="{FF2B5EF4-FFF2-40B4-BE49-F238E27FC236}">
                <a16:creationId xmlns="" xmlns:a16="http://schemas.microsoft.com/office/drawing/2014/main" id="{B737959A-414F-47B9-9B37-15B1CE1BFE8D}"/>
              </a:ext>
            </a:extLst>
          </p:cNvPr>
          <p:cNvGrpSpPr/>
          <p:nvPr/>
        </p:nvGrpSpPr>
        <p:grpSpPr>
          <a:xfrm>
            <a:off x="1202650" y="1684621"/>
            <a:ext cx="7747000" cy="3717925"/>
            <a:chOff x="635000" y="1828800"/>
            <a:chExt cx="7747000" cy="3717925"/>
          </a:xfrm>
        </p:grpSpPr>
        <p:grpSp>
          <p:nvGrpSpPr>
            <p:cNvPr id="8" name="Group 7">
              <a:extLst>
                <a:ext uri="{FF2B5EF4-FFF2-40B4-BE49-F238E27FC236}">
                  <a16:creationId xmlns="" xmlns:a16="http://schemas.microsoft.com/office/drawing/2014/main" id="{3135733E-9993-416D-99DE-2679D6AB6261}"/>
                </a:ext>
              </a:extLst>
            </p:cNvPr>
            <p:cNvGrpSpPr>
              <a:grpSpLocks/>
            </p:cNvGrpSpPr>
            <p:nvPr/>
          </p:nvGrpSpPr>
          <p:grpSpPr bwMode="auto">
            <a:xfrm>
              <a:off x="2011363" y="2286000"/>
              <a:ext cx="2605087" cy="685800"/>
              <a:chOff x="1008" y="1920"/>
              <a:chExt cx="1632" cy="432"/>
            </a:xfrm>
          </p:grpSpPr>
          <p:sp>
            <p:nvSpPr>
              <p:cNvPr id="105" name="Line 6">
                <a:extLst>
                  <a:ext uri="{FF2B5EF4-FFF2-40B4-BE49-F238E27FC236}">
                    <a16:creationId xmlns="" xmlns:a16="http://schemas.microsoft.com/office/drawing/2014/main" id="{ACDEE27E-2930-488C-805A-5635A5F9C7BC}"/>
                  </a:ext>
                </a:extLst>
              </p:cNvPr>
              <p:cNvSpPr>
                <a:spLocks noChangeShapeType="1"/>
              </p:cNvSpPr>
              <p:nvPr/>
            </p:nvSpPr>
            <p:spPr bwMode="auto">
              <a:xfrm flipV="1">
                <a:off x="1152" y="2352"/>
                <a:ext cx="1488" cy="0"/>
              </a:xfrm>
              <a:prstGeom prst="line">
                <a:avLst/>
              </a:prstGeom>
              <a:noFill/>
              <a:ln w="2857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grpSp>
            <p:nvGrpSpPr>
              <p:cNvPr id="106" name="Group 7">
                <a:extLst>
                  <a:ext uri="{FF2B5EF4-FFF2-40B4-BE49-F238E27FC236}">
                    <a16:creationId xmlns="" xmlns:a16="http://schemas.microsoft.com/office/drawing/2014/main" id="{7116918A-A44C-4CE1-9087-3A2633B2DAB4}"/>
                  </a:ext>
                </a:extLst>
              </p:cNvPr>
              <p:cNvGrpSpPr>
                <a:grpSpLocks/>
              </p:cNvGrpSpPr>
              <p:nvPr/>
            </p:nvGrpSpPr>
            <p:grpSpPr bwMode="auto">
              <a:xfrm>
                <a:off x="1008" y="1920"/>
                <a:ext cx="586" cy="310"/>
                <a:chOff x="3764" y="1631"/>
                <a:chExt cx="697" cy="410"/>
              </a:xfrm>
            </p:grpSpPr>
            <p:sp>
              <p:nvSpPr>
                <p:cNvPr id="107" name="Rectangle 8">
                  <a:extLst>
                    <a:ext uri="{FF2B5EF4-FFF2-40B4-BE49-F238E27FC236}">
                      <a16:creationId xmlns="" xmlns:a16="http://schemas.microsoft.com/office/drawing/2014/main" id="{701E5F85-8B28-4E3C-B079-C03CE0230CD6}"/>
                    </a:ext>
                  </a:extLst>
                </p:cNvPr>
                <p:cNvSpPr>
                  <a:spLocks noChangeArrowheads="1"/>
                </p:cNvSpPr>
                <p:nvPr/>
              </p:nvSpPr>
              <p:spPr bwMode="auto">
                <a:xfrm>
                  <a:off x="3792" y="1631"/>
                  <a:ext cx="624" cy="385"/>
                </a:xfrm>
                <a:prstGeom prst="rect">
                  <a:avLst/>
                </a:prstGeom>
                <a:solidFill>
                  <a:schemeClr val="bg1"/>
                </a:solidFill>
                <a:ln w="12700">
                  <a:solidFill>
                    <a:schemeClr val="tx1"/>
                  </a:solidFill>
                  <a:miter lim="800000"/>
                  <a:headEnd/>
                  <a:tailEnd/>
                </a:ln>
                <a:effectLst>
                  <a:outerShdw dist="53882" dir="2700000" algn="ctr" rotWithShape="0">
                    <a:schemeClr val="bg2"/>
                  </a:outerShdw>
                </a:effectLst>
              </p:spPr>
              <p:txBody>
                <a:bodyPr anchor="ctr">
                  <a:spAutoFit/>
                </a:bodyPr>
                <a:lstStyle/>
                <a:p>
                  <a:endParaRPr lang="en-ID"/>
                </a:p>
              </p:txBody>
            </p:sp>
            <p:sp>
              <p:nvSpPr>
                <p:cNvPr id="108" name="Freeform 9">
                  <a:extLst>
                    <a:ext uri="{FF2B5EF4-FFF2-40B4-BE49-F238E27FC236}">
                      <a16:creationId xmlns="" xmlns:a16="http://schemas.microsoft.com/office/drawing/2014/main" id="{E15365A8-4B84-4C18-BA20-C0C83C2E1117}"/>
                    </a:ext>
                  </a:extLst>
                </p:cNvPr>
                <p:cNvSpPr>
                  <a:spLocks/>
                </p:cNvSpPr>
                <p:nvPr/>
              </p:nvSpPr>
              <p:spPr bwMode="auto">
                <a:xfrm>
                  <a:off x="4224" y="1648"/>
                  <a:ext cx="175" cy="176"/>
                </a:xfrm>
                <a:custGeom>
                  <a:avLst/>
                  <a:gdLst>
                    <a:gd name="T0" fmla="*/ 217 w 330"/>
                    <a:gd name="T1" fmla="*/ 341 h 372"/>
                    <a:gd name="T2" fmla="*/ 194 w 330"/>
                    <a:gd name="T3" fmla="*/ 364 h 372"/>
                    <a:gd name="T4" fmla="*/ 180 w 330"/>
                    <a:gd name="T5" fmla="*/ 338 h 372"/>
                    <a:gd name="T6" fmla="*/ 158 w 330"/>
                    <a:gd name="T7" fmla="*/ 364 h 372"/>
                    <a:gd name="T8" fmla="*/ 142 w 330"/>
                    <a:gd name="T9" fmla="*/ 338 h 372"/>
                    <a:gd name="T10" fmla="*/ 119 w 330"/>
                    <a:gd name="T11" fmla="*/ 357 h 372"/>
                    <a:gd name="T12" fmla="*/ 106 w 330"/>
                    <a:gd name="T13" fmla="*/ 346 h 372"/>
                    <a:gd name="T14" fmla="*/ 84 w 330"/>
                    <a:gd name="T15" fmla="*/ 359 h 372"/>
                    <a:gd name="T16" fmla="*/ 73 w 330"/>
                    <a:gd name="T17" fmla="*/ 346 h 372"/>
                    <a:gd name="T18" fmla="*/ 56 w 330"/>
                    <a:gd name="T19" fmla="*/ 367 h 372"/>
                    <a:gd name="T20" fmla="*/ 48 w 330"/>
                    <a:gd name="T21" fmla="*/ 336 h 372"/>
                    <a:gd name="T22" fmla="*/ 26 w 330"/>
                    <a:gd name="T23" fmla="*/ 313 h 372"/>
                    <a:gd name="T24" fmla="*/ 11 w 330"/>
                    <a:gd name="T25" fmla="*/ 295 h 372"/>
                    <a:gd name="T26" fmla="*/ 25 w 330"/>
                    <a:gd name="T27" fmla="*/ 279 h 372"/>
                    <a:gd name="T28" fmla="*/ 4 w 330"/>
                    <a:gd name="T29" fmla="*/ 261 h 372"/>
                    <a:gd name="T30" fmla="*/ 36 w 330"/>
                    <a:gd name="T31" fmla="*/ 248 h 372"/>
                    <a:gd name="T32" fmla="*/ 6 w 330"/>
                    <a:gd name="T33" fmla="*/ 233 h 372"/>
                    <a:gd name="T34" fmla="*/ 31 w 330"/>
                    <a:gd name="T35" fmla="*/ 215 h 372"/>
                    <a:gd name="T36" fmla="*/ 20 w 330"/>
                    <a:gd name="T37" fmla="*/ 196 h 372"/>
                    <a:gd name="T38" fmla="*/ 31 w 330"/>
                    <a:gd name="T39" fmla="*/ 175 h 372"/>
                    <a:gd name="T40" fmla="*/ 17 w 330"/>
                    <a:gd name="T41" fmla="*/ 158 h 372"/>
                    <a:gd name="T42" fmla="*/ 37 w 330"/>
                    <a:gd name="T43" fmla="*/ 137 h 372"/>
                    <a:gd name="T44" fmla="*/ 18 w 330"/>
                    <a:gd name="T45" fmla="*/ 121 h 372"/>
                    <a:gd name="T46" fmla="*/ 26 w 330"/>
                    <a:gd name="T47" fmla="*/ 101 h 372"/>
                    <a:gd name="T48" fmla="*/ 18 w 330"/>
                    <a:gd name="T49" fmla="*/ 82 h 372"/>
                    <a:gd name="T50" fmla="*/ 12 w 330"/>
                    <a:gd name="T51" fmla="*/ 67 h 372"/>
                    <a:gd name="T52" fmla="*/ 22 w 330"/>
                    <a:gd name="T53" fmla="*/ 47 h 372"/>
                    <a:gd name="T54" fmla="*/ 54 w 330"/>
                    <a:gd name="T55" fmla="*/ 41 h 372"/>
                    <a:gd name="T56" fmla="*/ 72 w 330"/>
                    <a:gd name="T57" fmla="*/ 8 h 372"/>
                    <a:gd name="T58" fmla="*/ 89 w 330"/>
                    <a:gd name="T59" fmla="*/ 26 h 372"/>
                    <a:gd name="T60" fmla="*/ 108 w 330"/>
                    <a:gd name="T61" fmla="*/ 10 h 372"/>
                    <a:gd name="T62" fmla="*/ 128 w 330"/>
                    <a:gd name="T63" fmla="*/ 28 h 372"/>
                    <a:gd name="T64" fmla="*/ 142 w 330"/>
                    <a:gd name="T65" fmla="*/ 12 h 372"/>
                    <a:gd name="T66" fmla="*/ 159 w 330"/>
                    <a:gd name="T67" fmla="*/ 13 h 372"/>
                    <a:gd name="T68" fmla="*/ 175 w 330"/>
                    <a:gd name="T69" fmla="*/ 15 h 372"/>
                    <a:gd name="T70" fmla="*/ 197 w 330"/>
                    <a:gd name="T71" fmla="*/ 12 h 372"/>
                    <a:gd name="T72" fmla="*/ 211 w 330"/>
                    <a:gd name="T73" fmla="*/ 16 h 372"/>
                    <a:gd name="T74" fmla="*/ 231 w 330"/>
                    <a:gd name="T75" fmla="*/ 12 h 372"/>
                    <a:gd name="T76" fmla="*/ 248 w 330"/>
                    <a:gd name="T77" fmla="*/ 15 h 372"/>
                    <a:gd name="T78" fmla="*/ 270 w 330"/>
                    <a:gd name="T79" fmla="*/ 12 h 372"/>
                    <a:gd name="T80" fmla="*/ 281 w 330"/>
                    <a:gd name="T81" fmla="*/ 23 h 372"/>
                    <a:gd name="T82" fmla="*/ 297 w 330"/>
                    <a:gd name="T83" fmla="*/ 10 h 372"/>
                    <a:gd name="T84" fmla="*/ 295 w 330"/>
                    <a:gd name="T85" fmla="*/ 47 h 372"/>
                    <a:gd name="T86" fmla="*/ 325 w 330"/>
                    <a:gd name="T87" fmla="*/ 57 h 372"/>
                    <a:gd name="T88" fmla="*/ 300 w 330"/>
                    <a:gd name="T89" fmla="*/ 73 h 372"/>
                    <a:gd name="T90" fmla="*/ 323 w 330"/>
                    <a:gd name="T91" fmla="*/ 90 h 372"/>
                    <a:gd name="T92" fmla="*/ 309 w 330"/>
                    <a:gd name="T93" fmla="*/ 104 h 372"/>
                    <a:gd name="T94" fmla="*/ 314 w 330"/>
                    <a:gd name="T95" fmla="*/ 121 h 372"/>
                    <a:gd name="T96" fmla="*/ 319 w 330"/>
                    <a:gd name="T97" fmla="*/ 139 h 372"/>
                    <a:gd name="T98" fmla="*/ 306 w 330"/>
                    <a:gd name="T99" fmla="*/ 153 h 372"/>
                    <a:gd name="T100" fmla="*/ 312 w 330"/>
                    <a:gd name="T101" fmla="*/ 178 h 372"/>
                    <a:gd name="T102" fmla="*/ 311 w 330"/>
                    <a:gd name="T103" fmla="*/ 192 h 372"/>
                    <a:gd name="T104" fmla="*/ 306 w 330"/>
                    <a:gd name="T105" fmla="*/ 215 h 372"/>
                    <a:gd name="T106" fmla="*/ 314 w 330"/>
                    <a:gd name="T107" fmla="*/ 233 h 372"/>
                    <a:gd name="T108" fmla="*/ 312 w 330"/>
                    <a:gd name="T109" fmla="*/ 251 h 372"/>
                    <a:gd name="T110" fmla="*/ 319 w 330"/>
                    <a:gd name="T111" fmla="*/ 269 h 372"/>
                    <a:gd name="T112" fmla="*/ 306 w 330"/>
                    <a:gd name="T113" fmla="*/ 287 h 372"/>
                    <a:gd name="T114" fmla="*/ 316 w 330"/>
                    <a:gd name="T115" fmla="*/ 303 h 372"/>
                    <a:gd name="T116" fmla="*/ 306 w 330"/>
                    <a:gd name="T117" fmla="*/ 323 h 372"/>
                    <a:gd name="T118" fmla="*/ 286 w 330"/>
                    <a:gd name="T119" fmla="*/ 346 h 372"/>
                    <a:gd name="T120" fmla="*/ 272 w 330"/>
                    <a:gd name="T121" fmla="*/ 368 h 372"/>
                    <a:gd name="T122" fmla="*/ 253 w 330"/>
                    <a:gd name="T123" fmla="*/ 339 h 372"/>
                    <a:gd name="T124" fmla="*/ 231 w 330"/>
                    <a:gd name="T125" fmla="*/ 37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0" h="372">
                      <a:moveTo>
                        <a:pt x="225" y="372"/>
                      </a:moveTo>
                      <a:lnTo>
                        <a:pt x="223" y="370"/>
                      </a:lnTo>
                      <a:lnTo>
                        <a:pt x="223" y="368"/>
                      </a:lnTo>
                      <a:lnTo>
                        <a:pt x="223" y="367"/>
                      </a:lnTo>
                      <a:lnTo>
                        <a:pt x="223" y="365"/>
                      </a:lnTo>
                      <a:lnTo>
                        <a:pt x="222" y="364"/>
                      </a:lnTo>
                      <a:lnTo>
                        <a:pt x="222" y="362"/>
                      </a:lnTo>
                      <a:lnTo>
                        <a:pt x="222" y="360"/>
                      </a:lnTo>
                      <a:lnTo>
                        <a:pt x="222" y="359"/>
                      </a:lnTo>
                      <a:lnTo>
                        <a:pt x="222" y="357"/>
                      </a:lnTo>
                      <a:lnTo>
                        <a:pt x="222" y="355"/>
                      </a:lnTo>
                      <a:lnTo>
                        <a:pt x="220" y="354"/>
                      </a:lnTo>
                      <a:lnTo>
                        <a:pt x="220" y="352"/>
                      </a:lnTo>
                      <a:lnTo>
                        <a:pt x="220" y="351"/>
                      </a:lnTo>
                      <a:lnTo>
                        <a:pt x="220" y="349"/>
                      </a:lnTo>
                      <a:lnTo>
                        <a:pt x="220" y="347"/>
                      </a:lnTo>
                      <a:lnTo>
                        <a:pt x="219" y="346"/>
                      </a:lnTo>
                      <a:lnTo>
                        <a:pt x="219" y="344"/>
                      </a:lnTo>
                      <a:lnTo>
                        <a:pt x="219" y="342"/>
                      </a:lnTo>
                      <a:lnTo>
                        <a:pt x="219" y="341"/>
                      </a:lnTo>
                      <a:lnTo>
                        <a:pt x="217" y="341"/>
                      </a:lnTo>
                      <a:lnTo>
                        <a:pt x="217" y="339"/>
                      </a:lnTo>
                      <a:lnTo>
                        <a:pt x="217" y="341"/>
                      </a:lnTo>
                      <a:lnTo>
                        <a:pt x="215" y="341"/>
                      </a:lnTo>
                      <a:lnTo>
                        <a:pt x="215" y="342"/>
                      </a:lnTo>
                      <a:lnTo>
                        <a:pt x="214" y="342"/>
                      </a:lnTo>
                      <a:lnTo>
                        <a:pt x="214" y="344"/>
                      </a:lnTo>
                      <a:lnTo>
                        <a:pt x="212" y="344"/>
                      </a:lnTo>
                      <a:lnTo>
                        <a:pt x="212" y="346"/>
                      </a:lnTo>
                      <a:lnTo>
                        <a:pt x="211" y="347"/>
                      </a:lnTo>
                      <a:lnTo>
                        <a:pt x="209" y="349"/>
                      </a:lnTo>
                      <a:lnTo>
                        <a:pt x="208" y="351"/>
                      </a:lnTo>
                      <a:lnTo>
                        <a:pt x="208" y="352"/>
                      </a:lnTo>
                      <a:lnTo>
                        <a:pt x="206" y="352"/>
                      </a:lnTo>
                      <a:lnTo>
                        <a:pt x="206" y="354"/>
                      </a:lnTo>
                      <a:lnTo>
                        <a:pt x="205" y="354"/>
                      </a:lnTo>
                      <a:lnTo>
                        <a:pt x="205" y="355"/>
                      </a:lnTo>
                      <a:lnTo>
                        <a:pt x="203" y="357"/>
                      </a:lnTo>
                      <a:lnTo>
                        <a:pt x="201" y="357"/>
                      </a:lnTo>
                      <a:lnTo>
                        <a:pt x="201" y="359"/>
                      </a:lnTo>
                      <a:lnTo>
                        <a:pt x="200" y="360"/>
                      </a:lnTo>
                      <a:lnTo>
                        <a:pt x="198" y="362"/>
                      </a:lnTo>
                      <a:lnTo>
                        <a:pt x="198" y="364"/>
                      </a:lnTo>
                      <a:lnTo>
                        <a:pt x="197" y="364"/>
                      </a:lnTo>
                      <a:lnTo>
                        <a:pt x="195" y="364"/>
                      </a:lnTo>
                      <a:lnTo>
                        <a:pt x="194" y="364"/>
                      </a:lnTo>
                      <a:lnTo>
                        <a:pt x="192" y="364"/>
                      </a:lnTo>
                      <a:lnTo>
                        <a:pt x="192" y="362"/>
                      </a:lnTo>
                      <a:lnTo>
                        <a:pt x="190" y="360"/>
                      </a:lnTo>
                      <a:lnTo>
                        <a:pt x="190" y="359"/>
                      </a:lnTo>
                      <a:lnTo>
                        <a:pt x="189" y="357"/>
                      </a:lnTo>
                      <a:lnTo>
                        <a:pt x="189" y="355"/>
                      </a:lnTo>
                      <a:lnTo>
                        <a:pt x="189" y="354"/>
                      </a:lnTo>
                      <a:lnTo>
                        <a:pt x="187" y="354"/>
                      </a:lnTo>
                      <a:lnTo>
                        <a:pt x="187" y="352"/>
                      </a:lnTo>
                      <a:lnTo>
                        <a:pt x="187" y="351"/>
                      </a:lnTo>
                      <a:lnTo>
                        <a:pt x="187" y="349"/>
                      </a:lnTo>
                      <a:lnTo>
                        <a:pt x="187" y="347"/>
                      </a:lnTo>
                      <a:lnTo>
                        <a:pt x="186" y="346"/>
                      </a:lnTo>
                      <a:lnTo>
                        <a:pt x="186" y="344"/>
                      </a:lnTo>
                      <a:lnTo>
                        <a:pt x="186" y="342"/>
                      </a:lnTo>
                      <a:lnTo>
                        <a:pt x="186" y="341"/>
                      </a:lnTo>
                      <a:lnTo>
                        <a:pt x="186" y="339"/>
                      </a:lnTo>
                      <a:lnTo>
                        <a:pt x="186" y="338"/>
                      </a:lnTo>
                      <a:lnTo>
                        <a:pt x="184" y="336"/>
                      </a:lnTo>
                      <a:lnTo>
                        <a:pt x="183" y="336"/>
                      </a:lnTo>
                      <a:lnTo>
                        <a:pt x="183" y="338"/>
                      </a:lnTo>
                      <a:lnTo>
                        <a:pt x="181" y="338"/>
                      </a:lnTo>
                      <a:lnTo>
                        <a:pt x="180" y="338"/>
                      </a:lnTo>
                      <a:lnTo>
                        <a:pt x="178" y="339"/>
                      </a:lnTo>
                      <a:lnTo>
                        <a:pt x="178" y="341"/>
                      </a:lnTo>
                      <a:lnTo>
                        <a:pt x="176" y="342"/>
                      </a:lnTo>
                      <a:lnTo>
                        <a:pt x="176" y="344"/>
                      </a:lnTo>
                      <a:lnTo>
                        <a:pt x="175" y="346"/>
                      </a:lnTo>
                      <a:lnTo>
                        <a:pt x="175" y="347"/>
                      </a:lnTo>
                      <a:lnTo>
                        <a:pt x="173" y="347"/>
                      </a:lnTo>
                      <a:lnTo>
                        <a:pt x="173" y="349"/>
                      </a:lnTo>
                      <a:lnTo>
                        <a:pt x="173" y="351"/>
                      </a:lnTo>
                      <a:lnTo>
                        <a:pt x="172" y="351"/>
                      </a:lnTo>
                      <a:lnTo>
                        <a:pt x="172" y="352"/>
                      </a:lnTo>
                      <a:lnTo>
                        <a:pt x="170" y="354"/>
                      </a:lnTo>
                      <a:lnTo>
                        <a:pt x="169" y="355"/>
                      </a:lnTo>
                      <a:lnTo>
                        <a:pt x="169" y="357"/>
                      </a:lnTo>
                      <a:lnTo>
                        <a:pt x="167" y="357"/>
                      </a:lnTo>
                      <a:lnTo>
                        <a:pt x="167" y="359"/>
                      </a:lnTo>
                      <a:lnTo>
                        <a:pt x="165" y="359"/>
                      </a:lnTo>
                      <a:lnTo>
                        <a:pt x="165" y="360"/>
                      </a:lnTo>
                      <a:lnTo>
                        <a:pt x="164" y="362"/>
                      </a:lnTo>
                      <a:lnTo>
                        <a:pt x="162" y="364"/>
                      </a:lnTo>
                      <a:lnTo>
                        <a:pt x="161" y="364"/>
                      </a:lnTo>
                      <a:lnTo>
                        <a:pt x="159" y="364"/>
                      </a:lnTo>
                      <a:lnTo>
                        <a:pt x="158" y="364"/>
                      </a:lnTo>
                      <a:lnTo>
                        <a:pt x="156" y="364"/>
                      </a:lnTo>
                      <a:lnTo>
                        <a:pt x="154" y="360"/>
                      </a:lnTo>
                      <a:lnTo>
                        <a:pt x="154" y="359"/>
                      </a:lnTo>
                      <a:lnTo>
                        <a:pt x="154" y="355"/>
                      </a:lnTo>
                      <a:lnTo>
                        <a:pt x="153" y="354"/>
                      </a:lnTo>
                      <a:lnTo>
                        <a:pt x="153" y="352"/>
                      </a:lnTo>
                      <a:lnTo>
                        <a:pt x="153" y="349"/>
                      </a:lnTo>
                      <a:lnTo>
                        <a:pt x="153" y="347"/>
                      </a:lnTo>
                      <a:lnTo>
                        <a:pt x="151" y="346"/>
                      </a:lnTo>
                      <a:lnTo>
                        <a:pt x="151" y="344"/>
                      </a:lnTo>
                      <a:lnTo>
                        <a:pt x="151" y="342"/>
                      </a:lnTo>
                      <a:lnTo>
                        <a:pt x="151" y="341"/>
                      </a:lnTo>
                      <a:lnTo>
                        <a:pt x="150" y="339"/>
                      </a:lnTo>
                      <a:lnTo>
                        <a:pt x="150" y="338"/>
                      </a:lnTo>
                      <a:lnTo>
                        <a:pt x="150" y="336"/>
                      </a:lnTo>
                      <a:lnTo>
                        <a:pt x="148" y="334"/>
                      </a:lnTo>
                      <a:lnTo>
                        <a:pt x="148" y="333"/>
                      </a:lnTo>
                      <a:lnTo>
                        <a:pt x="147" y="333"/>
                      </a:lnTo>
                      <a:lnTo>
                        <a:pt x="145" y="334"/>
                      </a:lnTo>
                      <a:lnTo>
                        <a:pt x="145" y="336"/>
                      </a:lnTo>
                      <a:lnTo>
                        <a:pt x="144" y="336"/>
                      </a:lnTo>
                      <a:lnTo>
                        <a:pt x="144" y="338"/>
                      </a:lnTo>
                      <a:lnTo>
                        <a:pt x="142" y="338"/>
                      </a:lnTo>
                      <a:lnTo>
                        <a:pt x="142" y="339"/>
                      </a:lnTo>
                      <a:lnTo>
                        <a:pt x="140" y="341"/>
                      </a:lnTo>
                      <a:lnTo>
                        <a:pt x="140" y="342"/>
                      </a:lnTo>
                      <a:lnTo>
                        <a:pt x="139" y="342"/>
                      </a:lnTo>
                      <a:lnTo>
                        <a:pt x="139" y="344"/>
                      </a:lnTo>
                      <a:lnTo>
                        <a:pt x="137" y="344"/>
                      </a:lnTo>
                      <a:lnTo>
                        <a:pt x="137" y="346"/>
                      </a:lnTo>
                      <a:lnTo>
                        <a:pt x="136" y="347"/>
                      </a:lnTo>
                      <a:lnTo>
                        <a:pt x="134" y="349"/>
                      </a:lnTo>
                      <a:lnTo>
                        <a:pt x="134" y="351"/>
                      </a:lnTo>
                      <a:lnTo>
                        <a:pt x="133" y="351"/>
                      </a:lnTo>
                      <a:lnTo>
                        <a:pt x="133" y="352"/>
                      </a:lnTo>
                      <a:lnTo>
                        <a:pt x="131" y="354"/>
                      </a:lnTo>
                      <a:lnTo>
                        <a:pt x="129" y="355"/>
                      </a:lnTo>
                      <a:lnTo>
                        <a:pt x="129" y="357"/>
                      </a:lnTo>
                      <a:lnTo>
                        <a:pt x="128" y="357"/>
                      </a:lnTo>
                      <a:lnTo>
                        <a:pt x="128" y="359"/>
                      </a:lnTo>
                      <a:lnTo>
                        <a:pt x="126" y="359"/>
                      </a:lnTo>
                      <a:lnTo>
                        <a:pt x="125" y="359"/>
                      </a:lnTo>
                      <a:lnTo>
                        <a:pt x="123" y="359"/>
                      </a:lnTo>
                      <a:lnTo>
                        <a:pt x="122" y="359"/>
                      </a:lnTo>
                      <a:lnTo>
                        <a:pt x="120" y="359"/>
                      </a:lnTo>
                      <a:lnTo>
                        <a:pt x="119" y="357"/>
                      </a:lnTo>
                      <a:lnTo>
                        <a:pt x="119" y="355"/>
                      </a:lnTo>
                      <a:lnTo>
                        <a:pt x="119" y="354"/>
                      </a:lnTo>
                      <a:lnTo>
                        <a:pt x="119" y="352"/>
                      </a:lnTo>
                      <a:lnTo>
                        <a:pt x="119" y="351"/>
                      </a:lnTo>
                      <a:lnTo>
                        <a:pt x="119" y="349"/>
                      </a:lnTo>
                      <a:lnTo>
                        <a:pt x="119" y="347"/>
                      </a:lnTo>
                      <a:lnTo>
                        <a:pt x="119" y="346"/>
                      </a:lnTo>
                      <a:lnTo>
                        <a:pt x="117" y="344"/>
                      </a:lnTo>
                      <a:lnTo>
                        <a:pt x="117" y="342"/>
                      </a:lnTo>
                      <a:lnTo>
                        <a:pt x="117" y="341"/>
                      </a:lnTo>
                      <a:lnTo>
                        <a:pt x="117" y="339"/>
                      </a:lnTo>
                      <a:lnTo>
                        <a:pt x="117" y="338"/>
                      </a:lnTo>
                      <a:lnTo>
                        <a:pt x="117" y="336"/>
                      </a:lnTo>
                      <a:lnTo>
                        <a:pt x="115" y="334"/>
                      </a:lnTo>
                      <a:lnTo>
                        <a:pt x="115" y="333"/>
                      </a:lnTo>
                      <a:lnTo>
                        <a:pt x="114" y="334"/>
                      </a:lnTo>
                      <a:lnTo>
                        <a:pt x="112" y="336"/>
                      </a:lnTo>
                      <a:lnTo>
                        <a:pt x="112" y="338"/>
                      </a:lnTo>
                      <a:lnTo>
                        <a:pt x="111" y="339"/>
                      </a:lnTo>
                      <a:lnTo>
                        <a:pt x="109" y="341"/>
                      </a:lnTo>
                      <a:lnTo>
                        <a:pt x="109" y="342"/>
                      </a:lnTo>
                      <a:lnTo>
                        <a:pt x="108" y="344"/>
                      </a:lnTo>
                      <a:lnTo>
                        <a:pt x="106" y="346"/>
                      </a:lnTo>
                      <a:lnTo>
                        <a:pt x="104" y="347"/>
                      </a:lnTo>
                      <a:lnTo>
                        <a:pt x="104" y="349"/>
                      </a:lnTo>
                      <a:lnTo>
                        <a:pt x="103" y="349"/>
                      </a:lnTo>
                      <a:lnTo>
                        <a:pt x="103" y="351"/>
                      </a:lnTo>
                      <a:lnTo>
                        <a:pt x="101" y="352"/>
                      </a:lnTo>
                      <a:lnTo>
                        <a:pt x="101" y="354"/>
                      </a:lnTo>
                      <a:lnTo>
                        <a:pt x="100" y="354"/>
                      </a:lnTo>
                      <a:lnTo>
                        <a:pt x="100" y="355"/>
                      </a:lnTo>
                      <a:lnTo>
                        <a:pt x="98" y="355"/>
                      </a:lnTo>
                      <a:lnTo>
                        <a:pt x="98" y="357"/>
                      </a:lnTo>
                      <a:lnTo>
                        <a:pt x="97" y="357"/>
                      </a:lnTo>
                      <a:lnTo>
                        <a:pt x="97" y="359"/>
                      </a:lnTo>
                      <a:lnTo>
                        <a:pt x="95" y="360"/>
                      </a:lnTo>
                      <a:lnTo>
                        <a:pt x="93" y="360"/>
                      </a:lnTo>
                      <a:lnTo>
                        <a:pt x="93" y="362"/>
                      </a:lnTo>
                      <a:lnTo>
                        <a:pt x="92" y="364"/>
                      </a:lnTo>
                      <a:lnTo>
                        <a:pt x="90" y="364"/>
                      </a:lnTo>
                      <a:lnTo>
                        <a:pt x="89" y="364"/>
                      </a:lnTo>
                      <a:lnTo>
                        <a:pt x="87" y="364"/>
                      </a:lnTo>
                      <a:lnTo>
                        <a:pt x="86" y="364"/>
                      </a:lnTo>
                      <a:lnTo>
                        <a:pt x="86" y="362"/>
                      </a:lnTo>
                      <a:lnTo>
                        <a:pt x="86" y="360"/>
                      </a:lnTo>
                      <a:lnTo>
                        <a:pt x="84" y="359"/>
                      </a:lnTo>
                      <a:lnTo>
                        <a:pt x="84" y="357"/>
                      </a:lnTo>
                      <a:lnTo>
                        <a:pt x="84" y="355"/>
                      </a:lnTo>
                      <a:lnTo>
                        <a:pt x="84" y="354"/>
                      </a:lnTo>
                      <a:lnTo>
                        <a:pt x="84" y="352"/>
                      </a:lnTo>
                      <a:lnTo>
                        <a:pt x="84" y="351"/>
                      </a:lnTo>
                      <a:lnTo>
                        <a:pt x="84" y="349"/>
                      </a:lnTo>
                      <a:lnTo>
                        <a:pt x="84" y="347"/>
                      </a:lnTo>
                      <a:lnTo>
                        <a:pt x="84" y="346"/>
                      </a:lnTo>
                      <a:lnTo>
                        <a:pt x="84" y="344"/>
                      </a:lnTo>
                      <a:lnTo>
                        <a:pt x="84" y="342"/>
                      </a:lnTo>
                      <a:lnTo>
                        <a:pt x="84" y="341"/>
                      </a:lnTo>
                      <a:lnTo>
                        <a:pt x="84" y="339"/>
                      </a:lnTo>
                      <a:lnTo>
                        <a:pt x="84" y="338"/>
                      </a:lnTo>
                      <a:lnTo>
                        <a:pt x="83" y="338"/>
                      </a:lnTo>
                      <a:lnTo>
                        <a:pt x="81" y="338"/>
                      </a:lnTo>
                      <a:lnTo>
                        <a:pt x="81" y="339"/>
                      </a:lnTo>
                      <a:lnTo>
                        <a:pt x="79" y="339"/>
                      </a:lnTo>
                      <a:lnTo>
                        <a:pt x="78" y="339"/>
                      </a:lnTo>
                      <a:lnTo>
                        <a:pt x="78" y="341"/>
                      </a:lnTo>
                      <a:lnTo>
                        <a:pt x="76" y="341"/>
                      </a:lnTo>
                      <a:lnTo>
                        <a:pt x="76" y="342"/>
                      </a:lnTo>
                      <a:lnTo>
                        <a:pt x="75" y="344"/>
                      </a:lnTo>
                      <a:lnTo>
                        <a:pt x="73" y="346"/>
                      </a:lnTo>
                      <a:lnTo>
                        <a:pt x="73" y="347"/>
                      </a:lnTo>
                      <a:lnTo>
                        <a:pt x="72" y="347"/>
                      </a:lnTo>
                      <a:lnTo>
                        <a:pt x="72" y="349"/>
                      </a:lnTo>
                      <a:lnTo>
                        <a:pt x="70" y="351"/>
                      </a:lnTo>
                      <a:lnTo>
                        <a:pt x="70" y="352"/>
                      </a:lnTo>
                      <a:lnTo>
                        <a:pt x="68" y="352"/>
                      </a:lnTo>
                      <a:lnTo>
                        <a:pt x="68" y="354"/>
                      </a:lnTo>
                      <a:lnTo>
                        <a:pt x="68" y="355"/>
                      </a:lnTo>
                      <a:lnTo>
                        <a:pt x="67" y="355"/>
                      </a:lnTo>
                      <a:lnTo>
                        <a:pt x="67" y="357"/>
                      </a:lnTo>
                      <a:lnTo>
                        <a:pt x="67" y="359"/>
                      </a:lnTo>
                      <a:lnTo>
                        <a:pt x="67" y="360"/>
                      </a:lnTo>
                      <a:lnTo>
                        <a:pt x="65" y="360"/>
                      </a:lnTo>
                      <a:lnTo>
                        <a:pt x="65" y="362"/>
                      </a:lnTo>
                      <a:lnTo>
                        <a:pt x="64" y="362"/>
                      </a:lnTo>
                      <a:lnTo>
                        <a:pt x="62" y="362"/>
                      </a:lnTo>
                      <a:lnTo>
                        <a:pt x="62" y="364"/>
                      </a:lnTo>
                      <a:lnTo>
                        <a:pt x="61" y="364"/>
                      </a:lnTo>
                      <a:lnTo>
                        <a:pt x="61" y="365"/>
                      </a:lnTo>
                      <a:lnTo>
                        <a:pt x="59" y="365"/>
                      </a:lnTo>
                      <a:lnTo>
                        <a:pt x="58" y="365"/>
                      </a:lnTo>
                      <a:lnTo>
                        <a:pt x="58" y="367"/>
                      </a:lnTo>
                      <a:lnTo>
                        <a:pt x="56" y="367"/>
                      </a:lnTo>
                      <a:lnTo>
                        <a:pt x="54" y="367"/>
                      </a:lnTo>
                      <a:lnTo>
                        <a:pt x="53" y="367"/>
                      </a:lnTo>
                      <a:lnTo>
                        <a:pt x="53" y="365"/>
                      </a:lnTo>
                      <a:lnTo>
                        <a:pt x="51" y="365"/>
                      </a:lnTo>
                      <a:lnTo>
                        <a:pt x="51" y="364"/>
                      </a:lnTo>
                      <a:lnTo>
                        <a:pt x="51" y="362"/>
                      </a:lnTo>
                      <a:lnTo>
                        <a:pt x="51" y="360"/>
                      </a:lnTo>
                      <a:lnTo>
                        <a:pt x="50" y="359"/>
                      </a:lnTo>
                      <a:lnTo>
                        <a:pt x="50" y="357"/>
                      </a:lnTo>
                      <a:lnTo>
                        <a:pt x="50" y="355"/>
                      </a:lnTo>
                      <a:lnTo>
                        <a:pt x="50" y="354"/>
                      </a:lnTo>
                      <a:lnTo>
                        <a:pt x="48" y="354"/>
                      </a:lnTo>
                      <a:lnTo>
                        <a:pt x="48" y="352"/>
                      </a:lnTo>
                      <a:lnTo>
                        <a:pt x="48" y="351"/>
                      </a:lnTo>
                      <a:lnTo>
                        <a:pt x="48" y="349"/>
                      </a:lnTo>
                      <a:lnTo>
                        <a:pt x="48" y="347"/>
                      </a:lnTo>
                      <a:lnTo>
                        <a:pt x="48" y="346"/>
                      </a:lnTo>
                      <a:lnTo>
                        <a:pt x="48" y="344"/>
                      </a:lnTo>
                      <a:lnTo>
                        <a:pt x="48" y="342"/>
                      </a:lnTo>
                      <a:lnTo>
                        <a:pt x="48" y="341"/>
                      </a:lnTo>
                      <a:lnTo>
                        <a:pt x="48" y="339"/>
                      </a:lnTo>
                      <a:lnTo>
                        <a:pt x="48" y="338"/>
                      </a:lnTo>
                      <a:lnTo>
                        <a:pt x="48" y="336"/>
                      </a:lnTo>
                      <a:lnTo>
                        <a:pt x="48" y="334"/>
                      </a:lnTo>
                      <a:lnTo>
                        <a:pt x="48" y="333"/>
                      </a:lnTo>
                      <a:lnTo>
                        <a:pt x="48" y="331"/>
                      </a:lnTo>
                      <a:lnTo>
                        <a:pt x="48" y="329"/>
                      </a:lnTo>
                      <a:lnTo>
                        <a:pt x="48" y="328"/>
                      </a:lnTo>
                      <a:lnTo>
                        <a:pt x="48" y="326"/>
                      </a:lnTo>
                      <a:lnTo>
                        <a:pt x="47" y="324"/>
                      </a:lnTo>
                      <a:lnTo>
                        <a:pt x="47" y="323"/>
                      </a:lnTo>
                      <a:lnTo>
                        <a:pt x="47" y="321"/>
                      </a:lnTo>
                      <a:lnTo>
                        <a:pt x="45" y="320"/>
                      </a:lnTo>
                      <a:lnTo>
                        <a:pt x="43" y="320"/>
                      </a:lnTo>
                      <a:lnTo>
                        <a:pt x="42" y="318"/>
                      </a:lnTo>
                      <a:lnTo>
                        <a:pt x="40" y="318"/>
                      </a:lnTo>
                      <a:lnTo>
                        <a:pt x="39" y="318"/>
                      </a:lnTo>
                      <a:lnTo>
                        <a:pt x="37" y="318"/>
                      </a:lnTo>
                      <a:lnTo>
                        <a:pt x="37" y="316"/>
                      </a:lnTo>
                      <a:lnTo>
                        <a:pt x="36" y="316"/>
                      </a:lnTo>
                      <a:lnTo>
                        <a:pt x="34" y="316"/>
                      </a:lnTo>
                      <a:lnTo>
                        <a:pt x="33" y="315"/>
                      </a:lnTo>
                      <a:lnTo>
                        <a:pt x="31" y="315"/>
                      </a:lnTo>
                      <a:lnTo>
                        <a:pt x="29" y="315"/>
                      </a:lnTo>
                      <a:lnTo>
                        <a:pt x="28" y="315"/>
                      </a:lnTo>
                      <a:lnTo>
                        <a:pt x="26" y="313"/>
                      </a:lnTo>
                      <a:lnTo>
                        <a:pt x="25" y="313"/>
                      </a:lnTo>
                      <a:lnTo>
                        <a:pt x="23" y="311"/>
                      </a:lnTo>
                      <a:lnTo>
                        <a:pt x="22" y="311"/>
                      </a:lnTo>
                      <a:lnTo>
                        <a:pt x="20" y="311"/>
                      </a:lnTo>
                      <a:lnTo>
                        <a:pt x="18" y="310"/>
                      </a:lnTo>
                      <a:lnTo>
                        <a:pt x="17" y="310"/>
                      </a:lnTo>
                      <a:lnTo>
                        <a:pt x="15" y="310"/>
                      </a:lnTo>
                      <a:lnTo>
                        <a:pt x="14" y="308"/>
                      </a:lnTo>
                      <a:lnTo>
                        <a:pt x="12" y="308"/>
                      </a:lnTo>
                      <a:lnTo>
                        <a:pt x="11" y="308"/>
                      </a:lnTo>
                      <a:lnTo>
                        <a:pt x="9" y="307"/>
                      </a:lnTo>
                      <a:lnTo>
                        <a:pt x="7" y="307"/>
                      </a:lnTo>
                      <a:lnTo>
                        <a:pt x="6" y="307"/>
                      </a:lnTo>
                      <a:lnTo>
                        <a:pt x="4" y="307"/>
                      </a:lnTo>
                      <a:lnTo>
                        <a:pt x="4" y="305"/>
                      </a:lnTo>
                      <a:lnTo>
                        <a:pt x="4" y="303"/>
                      </a:lnTo>
                      <a:lnTo>
                        <a:pt x="4" y="302"/>
                      </a:lnTo>
                      <a:lnTo>
                        <a:pt x="4" y="300"/>
                      </a:lnTo>
                      <a:lnTo>
                        <a:pt x="4" y="298"/>
                      </a:lnTo>
                      <a:lnTo>
                        <a:pt x="6" y="297"/>
                      </a:lnTo>
                      <a:lnTo>
                        <a:pt x="7" y="297"/>
                      </a:lnTo>
                      <a:lnTo>
                        <a:pt x="9" y="295"/>
                      </a:lnTo>
                      <a:lnTo>
                        <a:pt x="11" y="295"/>
                      </a:lnTo>
                      <a:lnTo>
                        <a:pt x="12" y="293"/>
                      </a:lnTo>
                      <a:lnTo>
                        <a:pt x="14" y="293"/>
                      </a:lnTo>
                      <a:lnTo>
                        <a:pt x="15" y="293"/>
                      </a:lnTo>
                      <a:lnTo>
                        <a:pt x="15" y="292"/>
                      </a:lnTo>
                      <a:lnTo>
                        <a:pt x="17" y="292"/>
                      </a:lnTo>
                      <a:lnTo>
                        <a:pt x="18" y="292"/>
                      </a:lnTo>
                      <a:lnTo>
                        <a:pt x="20" y="290"/>
                      </a:lnTo>
                      <a:lnTo>
                        <a:pt x="22" y="290"/>
                      </a:lnTo>
                      <a:lnTo>
                        <a:pt x="23" y="290"/>
                      </a:lnTo>
                      <a:lnTo>
                        <a:pt x="23" y="289"/>
                      </a:lnTo>
                      <a:lnTo>
                        <a:pt x="25" y="289"/>
                      </a:lnTo>
                      <a:lnTo>
                        <a:pt x="26" y="287"/>
                      </a:lnTo>
                      <a:lnTo>
                        <a:pt x="28" y="287"/>
                      </a:lnTo>
                      <a:lnTo>
                        <a:pt x="28" y="285"/>
                      </a:lnTo>
                      <a:lnTo>
                        <a:pt x="29" y="285"/>
                      </a:lnTo>
                      <a:lnTo>
                        <a:pt x="31" y="284"/>
                      </a:lnTo>
                      <a:lnTo>
                        <a:pt x="33" y="282"/>
                      </a:lnTo>
                      <a:lnTo>
                        <a:pt x="31" y="282"/>
                      </a:lnTo>
                      <a:lnTo>
                        <a:pt x="29" y="280"/>
                      </a:lnTo>
                      <a:lnTo>
                        <a:pt x="28" y="280"/>
                      </a:lnTo>
                      <a:lnTo>
                        <a:pt x="28" y="279"/>
                      </a:lnTo>
                      <a:lnTo>
                        <a:pt x="26" y="279"/>
                      </a:lnTo>
                      <a:lnTo>
                        <a:pt x="25" y="279"/>
                      </a:lnTo>
                      <a:lnTo>
                        <a:pt x="25" y="277"/>
                      </a:lnTo>
                      <a:lnTo>
                        <a:pt x="23" y="277"/>
                      </a:lnTo>
                      <a:lnTo>
                        <a:pt x="22" y="277"/>
                      </a:lnTo>
                      <a:lnTo>
                        <a:pt x="20" y="276"/>
                      </a:lnTo>
                      <a:lnTo>
                        <a:pt x="18" y="276"/>
                      </a:lnTo>
                      <a:lnTo>
                        <a:pt x="17" y="276"/>
                      </a:lnTo>
                      <a:lnTo>
                        <a:pt x="15" y="274"/>
                      </a:lnTo>
                      <a:lnTo>
                        <a:pt x="14" y="274"/>
                      </a:lnTo>
                      <a:lnTo>
                        <a:pt x="12" y="274"/>
                      </a:lnTo>
                      <a:lnTo>
                        <a:pt x="11" y="272"/>
                      </a:lnTo>
                      <a:lnTo>
                        <a:pt x="9" y="272"/>
                      </a:lnTo>
                      <a:lnTo>
                        <a:pt x="7" y="272"/>
                      </a:lnTo>
                      <a:lnTo>
                        <a:pt x="6" y="271"/>
                      </a:lnTo>
                      <a:lnTo>
                        <a:pt x="4" y="271"/>
                      </a:lnTo>
                      <a:lnTo>
                        <a:pt x="1" y="269"/>
                      </a:lnTo>
                      <a:lnTo>
                        <a:pt x="1" y="267"/>
                      </a:lnTo>
                      <a:lnTo>
                        <a:pt x="1" y="266"/>
                      </a:lnTo>
                      <a:lnTo>
                        <a:pt x="0" y="266"/>
                      </a:lnTo>
                      <a:lnTo>
                        <a:pt x="0" y="264"/>
                      </a:lnTo>
                      <a:lnTo>
                        <a:pt x="0" y="263"/>
                      </a:lnTo>
                      <a:lnTo>
                        <a:pt x="1" y="263"/>
                      </a:lnTo>
                      <a:lnTo>
                        <a:pt x="3" y="261"/>
                      </a:lnTo>
                      <a:lnTo>
                        <a:pt x="4" y="261"/>
                      </a:lnTo>
                      <a:lnTo>
                        <a:pt x="6" y="261"/>
                      </a:lnTo>
                      <a:lnTo>
                        <a:pt x="7" y="259"/>
                      </a:lnTo>
                      <a:lnTo>
                        <a:pt x="9" y="259"/>
                      </a:lnTo>
                      <a:lnTo>
                        <a:pt x="11" y="258"/>
                      </a:lnTo>
                      <a:lnTo>
                        <a:pt x="12" y="258"/>
                      </a:lnTo>
                      <a:lnTo>
                        <a:pt x="14" y="258"/>
                      </a:lnTo>
                      <a:lnTo>
                        <a:pt x="15" y="256"/>
                      </a:lnTo>
                      <a:lnTo>
                        <a:pt x="17" y="256"/>
                      </a:lnTo>
                      <a:lnTo>
                        <a:pt x="18" y="256"/>
                      </a:lnTo>
                      <a:lnTo>
                        <a:pt x="20" y="254"/>
                      </a:lnTo>
                      <a:lnTo>
                        <a:pt x="22" y="254"/>
                      </a:lnTo>
                      <a:lnTo>
                        <a:pt x="23" y="254"/>
                      </a:lnTo>
                      <a:lnTo>
                        <a:pt x="25" y="253"/>
                      </a:lnTo>
                      <a:lnTo>
                        <a:pt x="26" y="253"/>
                      </a:lnTo>
                      <a:lnTo>
                        <a:pt x="28" y="253"/>
                      </a:lnTo>
                      <a:lnTo>
                        <a:pt x="29" y="251"/>
                      </a:lnTo>
                      <a:lnTo>
                        <a:pt x="31" y="251"/>
                      </a:lnTo>
                      <a:lnTo>
                        <a:pt x="33" y="251"/>
                      </a:lnTo>
                      <a:lnTo>
                        <a:pt x="34" y="249"/>
                      </a:lnTo>
                      <a:lnTo>
                        <a:pt x="36" y="249"/>
                      </a:lnTo>
                      <a:lnTo>
                        <a:pt x="37" y="249"/>
                      </a:lnTo>
                      <a:lnTo>
                        <a:pt x="37" y="248"/>
                      </a:lnTo>
                      <a:lnTo>
                        <a:pt x="36" y="248"/>
                      </a:lnTo>
                      <a:lnTo>
                        <a:pt x="34" y="248"/>
                      </a:lnTo>
                      <a:lnTo>
                        <a:pt x="34" y="246"/>
                      </a:lnTo>
                      <a:lnTo>
                        <a:pt x="33" y="246"/>
                      </a:lnTo>
                      <a:lnTo>
                        <a:pt x="31" y="245"/>
                      </a:lnTo>
                      <a:lnTo>
                        <a:pt x="29" y="245"/>
                      </a:lnTo>
                      <a:lnTo>
                        <a:pt x="28" y="245"/>
                      </a:lnTo>
                      <a:lnTo>
                        <a:pt x="26" y="243"/>
                      </a:lnTo>
                      <a:lnTo>
                        <a:pt x="25" y="243"/>
                      </a:lnTo>
                      <a:lnTo>
                        <a:pt x="23" y="241"/>
                      </a:lnTo>
                      <a:lnTo>
                        <a:pt x="22" y="241"/>
                      </a:lnTo>
                      <a:lnTo>
                        <a:pt x="20" y="240"/>
                      </a:lnTo>
                      <a:lnTo>
                        <a:pt x="18" y="240"/>
                      </a:lnTo>
                      <a:lnTo>
                        <a:pt x="17" y="240"/>
                      </a:lnTo>
                      <a:lnTo>
                        <a:pt x="17" y="238"/>
                      </a:lnTo>
                      <a:lnTo>
                        <a:pt x="15" y="238"/>
                      </a:lnTo>
                      <a:lnTo>
                        <a:pt x="14" y="238"/>
                      </a:lnTo>
                      <a:lnTo>
                        <a:pt x="14" y="236"/>
                      </a:lnTo>
                      <a:lnTo>
                        <a:pt x="12" y="236"/>
                      </a:lnTo>
                      <a:lnTo>
                        <a:pt x="11" y="236"/>
                      </a:lnTo>
                      <a:lnTo>
                        <a:pt x="11" y="235"/>
                      </a:lnTo>
                      <a:lnTo>
                        <a:pt x="9" y="235"/>
                      </a:lnTo>
                      <a:lnTo>
                        <a:pt x="7" y="233"/>
                      </a:lnTo>
                      <a:lnTo>
                        <a:pt x="6" y="233"/>
                      </a:lnTo>
                      <a:lnTo>
                        <a:pt x="6" y="232"/>
                      </a:lnTo>
                      <a:lnTo>
                        <a:pt x="6" y="230"/>
                      </a:lnTo>
                      <a:lnTo>
                        <a:pt x="6" y="228"/>
                      </a:lnTo>
                      <a:lnTo>
                        <a:pt x="6" y="227"/>
                      </a:lnTo>
                      <a:lnTo>
                        <a:pt x="7" y="225"/>
                      </a:lnTo>
                      <a:lnTo>
                        <a:pt x="9" y="225"/>
                      </a:lnTo>
                      <a:lnTo>
                        <a:pt x="11" y="225"/>
                      </a:lnTo>
                      <a:lnTo>
                        <a:pt x="11" y="223"/>
                      </a:lnTo>
                      <a:lnTo>
                        <a:pt x="12" y="223"/>
                      </a:lnTo>
                      <a:lnTo>
                        <a:pt x="14" y="223"/>
                      </a:lnTo>
                      <a:lnTo>
                        <a:pt x="15" y="222"/>
                      </a:lnTo>
                      <a:lnTo>
                        <a:pt x="17" y="222"/>
                      </a:lnTo>
                      <a:lnTo>
                        <a:pt x="18" y="222"/>
                      </a:lnTo>
                      <a:lnTo>
                        <a:pt x="18" y="220"/>
                      </a:lnTo>
                      <a:lnTo>
                        <a:pt x="20" y="220"/>
                      </a:lnTo>
                      <a:lnTo>
                        <a:pt x="22" y="220"/>
                      </a:lnTo>
                      <a:lnTo>
                        <a:pt x="23" y="220"/>
                      </a:lnTo>
                      <a:lnTo>
                        <a:pt x="23" y="219"/>
                      </a:lnTo>
                      <a:lnTo>
                        <a:pt x="25" y="219"/>
                      </a:lnTo>
                      <a:lnTo>
                        <a:pt x="26" y="217"/>
                      </a:lnTo>
                      <a:lnTo>
                        <a:pt x="28" y="217"/>
                      </a:lnTo>
                      <a:lnTo>
                        <a:pt x="29" y="215"/>
                      </a:lnTo>
                      <a:lnTo>
                        <a:pt x="31" y="215"/>
                      </a:lnTo>
                      <a:lnTo>
                        <a:pt x="33" y="214"/>
                      </a:lnTo>
                      <a:lnTo>
                        <a:pt x="34" y="214"/>
                      </a:lnTo>
                      <a:lnTo>
                        <a:pt x="36" y="212"/>
                      </a:lnTo>
                      <a:lnTo>
                        <a:pt x="37" y="212"/>
                      </a:lnTo>
                      <a:lnTo>
                        <a:pt x="37" y="210"/>
                      </a:lnTo>
                      <a:lnTo>
                        <a:pt x="37" y="209"/>
                      </a:lnTo>
                      <a:lnTo>
                        <a:pt x="36" y="209"/>
                      </a:lnTo>
                      <a:lnTo>
                        <a:pt x="36" y="207"/>
                      </a:lnTo>
                      <a:lnTo>
                        <a:pt x="34" y="207"/>
                      </a:lnTo>
                      <a:lnTo>
                        <a:pt x="34" y="205"/>
                      </a:lnTo>
                      <a:lnTo>
                        <a:pt x="33" y="205"/>
                      </a:lnTo>
                      <a:lnTo>
                        <a:pt x="33" y="204"/>
                      </a:lnTo>
                      <a:lnTo>
                        <a:pt x="31" y="202"/>
                      </a:lnTo>
                      <a:lnTo>
                        <a:pt x="29" y="202"/>
                      </a:lnTo>
                      <a:lnTo>
                        <a:pt x="29" y="201"/>
                      </a:lnTo>
                      <a:lnTo>
                        <a:pt x="28" y="201"/>
                      </a:lnTo>
                      <a:lnTo>
                        <a:pt x="26" y="201"/>
                      </a:lnTo>
                      <a:lnTo>
                        <a:pt x="26" y="199"/>
                      </a:lnTo>
                      <a:lnTo>
                        <a:pt x="25" y="199"/>
                      </a:lnTo>
                      <a:lnTo>
                        <a:pt x="23" y="199"/>
                      </a:lnTo>
                      <a:lnTo>
                        <a:pt x="23" y="197"/>
                      </a:lnTo>
                      <a:lnTo>
                        <a:pt x="22" y="197"/>
                      </a:lnTo>
                      <a:lnTo>
                        <a:pt x="20" y="196"/>
                      </a:lnTo>
                      <a:lnTo>
                        <a:pt x="18" y="196"/>
                      </a:lnTo>
                      <a:lnTo>
                        <a:pt x="17" y="194"/>
                      </a:lnTo>
                      <a:lnTo>
                        <a:pt x="15" y="194"/>
                      </a:lnTo>
                      <a:lnTo>
                        <a:pt x="14" y="194"/>
                      </a:lnTo>
                      <a:lnTo>
                        <a:pt x="14" y="192"/>
                      </a:lnTo>
                      <a:lnTo>
                        <a:pt x="12" y="192"/>
                      </a:lnTo>
                      <a:lnTo>
                        <a:pt x="12" y="191"/>
                      </a:lnTo>
                      <a:lnTo>
                        <a:pt x="12" y="189"/>
                      </a:lnTo>
                      <a:lnTo>
                        <a:pt x="12" y="188"/>
                      </a:lnTo>
                      <a:lnTo>
                        <a:pt x="12" y="186"/>
                      </a:lnTo>
                      <a:lnTo>
                        <a:pt x="12" y="184"/>
                      </a:lnTo>
                      <a:lnTo>
                        <a:pt x="14" y="183"/>
                      </a:lnTo>
                      <a:lnTo>
                        <a:pt x="15" y="183"/>
                      </a:lnTo>
                      <a:lnTo>
                        <a:pt x="17" y="181"/>
                      </a:lnTo>
                      <a:lnTo>
                        <a:pt x="18" y="181"/>
                      </a:lnTo>
                      <a:lnTo>
                        <a:pt x="20" y="179"/>
                      </a:lnTo>
                      <a:lnTo>
                        <a:pt x="22" y="179"/>
                      </a:lnTo>
                      <a:lnTo>
                        <a:pt x="23" y="178"/>
                      </a:lnTo>
                      <a:lnTo>
                        <a:pt x="25" y="178"/>
                      </a:lnTo>
                      <a:lnTo>
                        <a:pt x="26" y="176"/>
                      </a:lnTo>
                      <a:lnTo>
                        <a:pt x="28" y="176"/>
                      </a:lnTo>
                      <a:lnTo>
                        <a:pt x="29" y="175"/>
                      </a:lnTo>
                      <a:lnTo>
                        <a:pt x="31" y="175"/>
                      </a:lnTo>
                      <a:lnTo>
                        <a:pt x="31" y="173"/>
                      </a:lnTo>
                      <a:lnTo>
                        <a:pt x="33" y="173"/>
                      </a:lnTo>
                      <a:lnTo>
                        <a:pt x="34" y="173"/>
                      </a:lnTo>
                      <a:lnTo>
                        <a:pt x="34" y="171"/>
                      </a:lnTo>
                      <a:lnTo>
                        <a:pt x="36" y="171"/>
                      </a:lnTo>
                      <a:lnTo>
                        <a:pt x="36" y="170"/>
                      </a:lnTo>
                      <a:lnTo>
                        <a:pt x="34" y="170"/>
                      </a:lnTo>
                      <a:lnTo>
                        <a:pt x="33" y="170"/>
                      </a:lnTo>
                      <a:lnTo>
                        <a:pt x="33" y="168"/>
                      </a:lnTo>
                      <a:lnTo>
                        <a:pt x="31" y="168"/>
                      </a:lnTo>
                      <a:lnTo>
                        <a:pt x="29" y="168"/>
                      </a:lnTo>
                      <a:lnTo>
                        <a:pt x="29" y="166"/>
                      </a:lnTo>
                      <a:lnTo>
                        <a:pt x="28" y="166"/>
                      </a:lnTo>
                      <a:lnTo>
                        <a:pt x="26" y="165"/>
                      </a:lnTo>
                      <a:lnTo>
                        <a:pt x="25" y="165"/>
                      </a:lnTo>
                      <a:lnTo>
                        <a:pt x="23" y="163"/>
                      </a:lnTo>
                      <a:lnTo>
                        <a:pt x="22" y="163"/>
                      </a:lnTo>
                      <a:lnTo>
                        <a:pt x="22" y="161"/>
                      </a:lnTo>
                      <a:lnTo>
                        <a:pt x="20" y="161"/>
                      </a:lnTo>
                      <a:lnTo>
                        <a:pt x="20" y="160"/>
                      </a:lnTo>
                      <a:lnTo>
                        <a:pt x="18" y="160"/>
                      </a:lnTo>
                      <a:lnTo>
                        <a:pt x="18" y="158"/>
                      </a:lnTo>
                      <a:lnTo>
                        <a:pt x="17" y="158"/>
                      </a:lnTo>
                      <a:lnTo>
                        <a:pt x="17" y="157"/>
                      </a:lnTo>
                      <a:lnTo>
                        <a:pt x="15" y="155"/>
                      </a:lnTo>
                      <a:lnTo>
                        <a:pt x="14" y="153"/>
                      </a:lnTo>
                      <a:lnTo>
                        <a:pt x="15" y="153"/>
                      </a:lnTo>
                      <a:lnTo>
                        <a:pt x="17" y="152"/>
                      </a:lnTo>
                      <a:lnTo>
                        <a:pt x="18" y="152"/>
                      </a:lnTo>
                      <a:lnTo>
                        <a:pt x="18" y="150"/>
                      </a:lnTo>
                      <a:lnTo>
                        <a:pt x="20" y="150"/>
                      </a:lnTo>
                      <a:lnTo>
                        <a:pt x="22" y="148"/>
                      </a:lnTo>
                      <a:lnTo>
                        <a:pt x="23" y="148"/>
                      </a:lnTo>
                      <a:lnTo>
                        <a:pt x="23" y="147"/>
                      </a:lnTo>
                      <a:lnTo>
                        <a:pt x="25" y="147"/>
                      </a:lnTo>
                      <a:lnTo>
                        <a:pt x="25" y="145"/>
                      </a:lnTo>
                      <a:lnTo>
                        <a:pt x="26" y="145"/>
                      </a:lnTo>
                      <a:lnTo>
                        <a:pt x="28" y="145"/>
                      </a:lnTo>
                      <a:lnTo>
                        <a:pt x="28" y="144"/>
                      </a:lnTo>
                      <a:lnTo>
                        <a:pt x="29" y="144"/>
                      </a:lnTo>
                      <a:lnTo>
                        <a:pt x="31" y="142"/>
                      </a:lnTo>
                      <a:lnTo>
                        <a:pt x="33" y="142"/>
                      </a:lnTo>
                      <a:lnTo>
                        <a:pt x="33" y="140"/>
                      </a:lnTo>
                      <a:lnTo>
                        <a:pt x="34" y="140"/>
                      </a:lnTo>
                      <a:lnTo>
                        <a:pt x="36" y="139"/>
                      </a:lnTo>
                      <a:lnTo>
                        <a:pt x="37" y="137"/>
                      </a:lnTo>
                      <a:lnTo>
                        <a:pt x="39" y="137"/>
                      </a:lnTo>
                      <a:lnTo>
                        <a:pt x="39" y="135"/>
                      </a:lnTo>
                      <a:lnTo>
                        <a:pt x="40" y="135"/>
                      </a:lnTo>
                      <a:lnTo>
                        <a:pt x="39" y="135"/>
                      </a:lnTo>
                      <a:lnTo>
                        <a:pt x="37" y="134"/>
                      </a:lnTo>
                      <a:lnTo>
                        <a:pt x="36" y="134"/>
                      </a:lnTo>
                      <a:lnTo>
                        <a:pt x="34" y="134"/>
                      </a:lnTo>
                      <a:lnTo>
                        <a:pt x="34" y="132"/>
                      </a:lnTo>
                      <a:lnTo>
                        <a:pt x="33" y="132"/>
                      </a:lnTo>
                      <a:lnTo>
                        <a:pt x="31" y="132"/>
                      </a:lnTo>
                      <a:lnTo>
                        <a:pt x="29" y="132"/>
                      </a:lnTo>
                      <a:lnTo>
                        <a:pt x="29" y="130"/>
                      </a:lnTo>
                      <a:lnTo>
                        <a:pt x="28" y="130"/>
                      </a:lnTo>
                      <a:lnTo>
                        <a:pt x="26" y="130"/>
                      </a:lnTo>
                      <a:lnTo>
                        <a:pt x="26" y="129"/>
                      </a:lnTo>
                      <a:lnTo>
                        <a:pt x="25" y="129"/>
                      </a:lnTo>
                      <a:lnTo>
                        <a:pt x="23" y="129"/>
                      </a:lnTo>
                      <a:lnTo>
                        <a:pt x="22" y="127"/>
                      </a:lnTo>
                      <a:lnTo>
                        <a:pt x="20" y="127"/>
                      </a:lnTo>
                      <a:lnTo>
                        <a:pt x="18" y="126"/>
                      </a:lnTo>
                      <a:lnTo>
                        <a:pt x="18" y="124"/>
                      </a:lnTo>
                      <a:lnTo>
                        <a:pt x="18" y="122"/>
                      </a:lnTo>
                      <a:lnTo>
                        <a:pt x="18" y="121"/>
                      </a:lnTo>
                      <a:lnTo>
                        <a:pt x="20" y="121"/>
                      </a:lnTo>
                      <a:lnTo>
                        <a:pt x="20" y="119"/>
                      </a:lnTo>
                      <a:lnTo>
                        <a:pt x="22" y="119"/>
                      </a:lnTo>
                      <a:lnTo>
                        <a:pt x="23" y="117"/>
                      </a:lnTo>
                      <a:lnTo>
                        <a:pt x="25" y="116"/>
                      </a:lnTo>
                      <a:lnTo>
                        <a:pt x="26" y="116"/>
                      </a:lnTo>
                      <a:lnTo>
                        <a:pt x="26" y="114"/>
                      </a:lnTo>
                      <a:lnTo>
                        <a:pt x="28" y="114"/>
                      </a:lnTo>
                      <a:lnTo>
                        <a:pt x="29" y="113"/>
                      </a:lnTo>
                      <a:lnTo>
                        <a:pt x="31" y="113"/>
                      </a:lnTo>
                      <a:lnTo>
                        <a:pt x="31" y="111"/>
                      </a:lnTo>
                      <a:lnTo>
                        <a:pt x="33" y="111"/>
                      </a:lnTo>
                      <a:lnTo>
                        <a:pt x="33" y="109"/>
                      </a:lnTo>
                      <a:lnTo>
                        <a:pt x="34" y="109"/>
                      </a:lnTo>
                      <a:lnTo>
                        <a:pt x="33" y="108"/>
                      </a:lnTo>
                      <a:lnTo>
                        <a:pt x="33" y="106"/>
                      </a:lnTo>
                      <a:lnTo>
                        <a:pt x="33" y="104"/>
                      </a:lnTo>
                      <a:lnTo>
                        <a:pt x="31" y="104"/>
                      </a:lnTo>
                      <a:lnTo>
                        <a:pt x="31" y="103"/>
                      </a:lnTo>
                      <a:lnTo>
                        <a:pt x="29" y="103"/>
                      </a:lnTo>
                      <a:lnTo>
                        <a:pt x="28" y="103"/>
                      </a:lnTo>
                      <a:lnTo>
                        <a:pt x="28" y="101"/>
                      </a:lnTo>
                      <a:lnTo>
                        <a:pt x="26" y="101"/>
                      </a:lnTo>
                      <a:lnTo>
                        <a:pt x="25" y="101"/>
                      </a:lnTo>
                      <a:lnTo>
                        <a:pt x="25" y="100"/>
                      </a:lnTo>
                      <a:lnTo>
                        <a:pt x="23" y="100"/>
                      </a:lnTo>
                      <a:lnTo>
                        <a:pt x="22" y="100"/>
                      </a:lnTo>
                      <a:lnTo>
                        <a:pt x="22" y="98"/>
                      </a:lnTo>
                      <a:lnTo>
                        <a:pt x="20" y="98"/>
                      </a:lnTo>
                      <a:lnTo>
                        <a:pt x="18" y="98"/>
                      </a:lnTo>
                      <a:lnTo>
                        <a:pt x="18" y="96"/>
                      </a:lnTo>
                      <a:lnTo>
                        <a:pt x="17" y="96"/>
                      </a:lnTo>
                      <a:lnTo>
                        <a:pt x="15" y="96"/>
                      </a:lnTo>
                      <a:lnTo>
                        <a:pt x="15" y="95"/>
                      </a:lnTo>
                      <a:lnTo>
                        <a:pt x="14" y="95"/>
                      </a:lnTo>
                      <a:lnTo>
                        <a:pt x="12" y="95"/>
                      </a:lnTo>
                      <a:lnTo>
                        <a:pt x="12" y="93"/>
                      </a:lnTo>
                      <a:lnTo>
                        <a:pt x="12" y="91"/>
                      </a:lnTo>
                      <a:lnTo>
                        <a:pt x="12" y="90"/>
                      </a:lnTo>
                      <a:lnTo>
                        <a:pt x="12" y="88"/>
                      </a:lnTo>
                      <a:lnTo>
                        <a:pt x="12" y="86"/>
                      </a:lnTo>
                      <a:lnTo>
                        <a:pt x="14" y="85"/>
                      </a:lnTo>
                      <a:lnTo>
                        <a:pt x="15" y="85"/>
                      </a:lnTo>
                      <a:lnTo>
                        <a:pt x="17" y="83"/>
                      </a:lnTo>
                      <a:lnTo>
                        <a:pt x="18" y="83"/>
                      </a:lnTo>
                      <a:lnTo>
                        <a:pt x="18" y="82"/>
                      </a:lnTo>
                      <a:lnTo>
                        <a:pt x="20" y="82"/>
                      </a:lnTo>
                      <a:lnTo>
                        <a:pt x="22" y="80"/>
                      </a:lnTo>
                      <a:lnTo>
                        <a:pt x="23" y="80"/>
                      </a:lnTo>
                      <a:lnTo>
                        <a:pt x="25" y="78"/>
                      </a:lnTo>
                      <a:lnTo>
                        <a:pt x="26" y="78"/>
                      </a:lnTo>
                      <a:lnTo>
                        <a:pt x="26" y="77"/>
                      </a:lnTo>
                      <a:lnTo>
                        <a:pt x="28" y="77"/>
                      </a:lnTo>
                      <a:lnTo>
                        <a:pt x="29" y="77"/>
                      </a:lnTo>
                      <a:lnTo>
                        <a:pt x="29" y="75"/>
                      </a:lnTo>
                      <a:lnTo>
                        <a:pt x="31" y="75"/>
                      </a:lnTo>
                      <a:lnTo>
                        <a:pt x="29" y="73"/>
                      </a:lnTo>
                      <a:lnTo>
                        <a:pt x="28" y="73"/>
                      </a:lnTo>
                      <a:lnTo>
                        <a:pt x="26" y="72"/>
                      </a:lnTo>
                      <a:lnTo>
                        <a:pt x="25" y="72"/>
                      </a:lnTo>
                      <a:lnTo>
                        <a:pt x="23" y="72"/>
                      </a:lnTo>
                      <a:lnTo>
                        <a:pt x="22" y="70"/>
                      </a:lnTo>
                      <a:lnTo>
                        <a:pt x="20" y="70"/>
                      </a:lnTo>
                      <a:lnTo>
                        <a:pt x="18" y="70"/>
                      </a:lnTo>
                      <a:lnTo>
                        <a:pt x="18" y="69"/>
                      </a:lnTo>
                      <a:lnTo>
                        <a:pt x="17" y="69"/>
                      </a:lnTo>
                      <a:lnTo>
                        <a:pt x="15" y="69"/>
                      </a:lnTo>
                      <a:lnTo>
                        <a:pt x="14" y="67"/>
                      </a:lnTo>
                      <a:lnTo>
                        <a:pt x="12" y="67"/>
                      </a:lnTo>
                      <a:lnTo>
                        <a:pt x="11" y="65"/>
                      </a:lnTo>
                      <a:lnTo>
                        <a:pt x="9" y="65"/>
                      </a:lnTo>
                      <a:lnTo>
                        <a:pt x="9" y="64"/>
                      </a:lnTo>
                      <a:lnTo>
                        <a:pt x="7" y="64"/>
                      </a:lnTo>
                      <a:lnTo>
                        <a:pt x="6" y="62"/>
                      </a:lnTo>
                      <a:lnTo>
                        <a:pt x="4" y="60"/>
                      </a:lnTo>
                      <a:lnTo>
                        <a:pt x="4" y="59"/>
                      </a:lnTo>
                      <a:lnTo>
                        <a:pt x="6" y="59"/>
                      </a:lnTo>
                      <a:lnTo>
                        <a:pt x="6" y="57"/>
                      </a:lnTo>
                      <a:lnTo>
                        <a:pt x="7" y="57"/>
                      </a:lnTo>
                      <a:lnTo>
                        <a:pt x="7" y="56"/>
                      </a:lnTo>
                      <a:lnTo>
                        <a:pt x="9" y="56"/>
                      </a:lnTo>
                      <a:lnTo>
                        <a:pt x="9" y="54"/>
                      </a:lnTo>
                      <a:lnTo>
                        <a:pt x="11" y="54"/>
                      </a:lnTo>
                      <a:lnTo>
                        <a:pt x="11" y="52"/>
                      </a:lnTo>
                      <a:lnTo>
                        <a:pt x="12" y="52"/>
                      </a:lnTo>
                      <a:lnTo>
                        <a:pt x="14" y="51"/>
                      </a:lnTo>
                      <a:lnTo>
                        <a:pt x="15" y="51"/>
                      </a:lnTo>
                      <a:lnTo>
                        <a:pt x="17" y="51"/>
                      </a:lnTo>
                      <a:lnTo>
                        <a:pt x="17" y="49"/>
                      </a:lnTo>
                      <a:lnTo>
                        <a:pt x="18" y="49"/>
                      </a:lnTo>
                      <a:lnTo>
                        <a:pt x="20" y="49"/>
                      </a:lnTo>
                      <a:lnTo>
                        <a:pt x="22" y="47"/>
                      </a:lnTo>
                      <a:lnTo>
                        <a:pt x="23" y="47"/>
                      </a:lnTo>
                      <a:lnTo>
                        <a:pt x="25" y="47"/>
                      </a:lnTo>
                      <a:lnTo>
                        <a:pt x="25" y="46"/>
                      </a:lnTo>
                      <a:lnTo>
                        <a:pt x="26" y="46"/>
                      </a:lnTo>
                      <a:lnTo>
                        <a:pt x="28" y="46"/>
                      </a:lnTo>
                      <a:lnTo>
                        <a:pt x="28" y="44"/>
                      </a:lnTo>
                      <a:lnTo>
                        <a:pt x="29" y="44"/>
                      </a:lnTo>
                      <a:lnTo>
                        <a:pt x="31" y="44"/>
                      </a:lnTo>
                      <a:lnTo>
                        <a:pt x="33" y="44"/>
                      </a:lnTo>
                      <a:lnTo>
                        <a:pt x="34" y="42"/>
                      </a:lnTo>
                      <a:lnTo>
                        <a:pt x="36" y="42"/>
                      </a:lnTo>
                      <a:lnTo>
                        <a:pt x="37" y="42"/>
                      </a:lnTo>
                      <a:lnTo>
                        <a:pt x="39" y="42"/>
                      </a:lnTo>
                      <a:lnTo>
                        <a:pt x="40" y="42"/>
                      </a:lnTo>
                      <a:lnTo>
                        <a:pt x="42" y="42"/>
                      </a:lnTo>
                      <a:lnTo>
                        <a:pt x="43" y="42"/>
                      </a:lnTo>
                      <a:lnTo>
                        <a:pt x="45" y="41"/>
                      </a:lnTo>
                      <a:lnTo>
                        <a:pt x="47" y="41"/>
                      </a:lnTo>
                      <a:lnTo>
                        <a:pt x="48" y="41"/>
                      </a:lnTo>
                      <a:lnTo>
                        <a:pt x="50" y="41"/>
                      </a:lnTo>
                      <a:lnTo>
                        <a:pt x="51" y="41"/>
                      </a:lnTo>
                      <a:lnTo>
                        <a:pt x="53" y="41"/>
                      </a:lnTo>
                      <a:lnTo>
                        <a:pt x="54" y="41"/>
                      </a:lnTo>
                      <a:lnTo>
                        <a:pt x="54" y="39"/>
                      </a:lnTo>
                      <a:lnTo>
                        <a:pt x="54" y="38"/>
                      </a:lnTo>
                      <a:lnTo>
                        <a:pt x="56" y="36"/>
                      </a:lnTo>
                      <a:lnTo>
                        <a:pt x="56" y="34"/>
                      </a:lnTo>
                      <a:lnTo>
                        <a:pt x="56" y="33"/>
                      </a:lnTo>
                      <a:lnTo>
                        <a:pt x="58" y="31"/>
                      </a:lnTo>
                      <a:lnTo>
                        <a:pt x="58" y="29"/>
                      </a:lnTo>
                      <a:lnTo>
                        <a:pt x="58" y="28"/>
                      </a:lnTo>
                      <a:lnTo>
                        <a:pt x="59" y="28"/>
                      </a:lnTo>
                      <a:lnTo>
                        <a:pt x="59" y="26"/>
                      </a:lnTo>
                      <a:lnTo>
                        <a:pt x="59" y="25"/>
                      </a:lnTo>
                      <a:lnTo>
                        <a:pt x="61" y="23"/>
                      </a:lnTo>
                      <a:lnTo>
                        <a:pt x="62" y="21"/>
                      </a:lnTo>
                      <a:lnTo>
                        <a:pt x="62" y="20"/>
                      </a:lnTo>
                      <a:lnTo>
                        <a:pt x="64" y="18"/>
                      </a:lnTo>
                      <a:lnTo>
                        <a:pt x="64" y="16"/>
                      </a:lnTo>
                      <a:lnTo>
                        <a:pt x="65" y="15"/>
                      </a:lnTo>
                      <a:lnTo>
                        <a:pt x="65" y="13"/>
                      </a:lnTo>
                      <a:lnTo>
                        <a:pt x="67" y="12"/>
                      </a:lnTo>
                      <a:lnTo>
                        <a:pt x="68" y="10"/>
                      </a:lnTo>
                      <a:lnTo>
                        <a:pt x="68" y="8"/>
                      </a:lnTo>
                      <a:lnTo>
                        <a:pt x="70" y="8"/>
                      </a:lnTo>
                      <a:lnTo>
                        <a:pt x="72" y="8"/>
                      </a:lnTo>
                      <a:lnTo>
                        <a:pt x="73" y="8"/>
                      </a:lnTo>
                      <a:lnTo>
                        <a:pt x="75" y="8"/>
                      </a:lnTo>
                      <a:lnTo>
                        <a:pt x="76" y="8"/>
                      </a:lnTo>
                      <a:lnTo>
                        <a:pt x="78" y="8"/>
                      </a:lnTo>
                      <a:lnTo>
                        <a:pt x="79" y="8"/>
                      </a:lnTo>
                      <a:lnTo>
                        <a:pt x="79" y="7"/>
                      </a:lnTo>
                      <a:lnTo>
                        <a:pt x="79" y="8"/>
                      </a:lnTo>
                      <a:lnTo>
                        <a:pt x="81" y="8"/>
                      </a:lnTo>
                      <a:lnTo>
                        <a:pt x="81" y="10"/>
                      </a:lnTo>
                      <a:lnTo>
                        <a:pt x="81" y="12"/>
                      </a:lnTo>
                      <a:lnTo>
                        <a:pt x="83" y="12"/>
                      </a:lnTo>
                      <a:lnTo>
                        <a:pt x="83" y="13"/>
                      </a:lnTo>
                      <a:lnTo>
                        <a:pt x="83" y="15"/>
                      </a:lnTo>
                      <a:lnTo>
                        <a:pt x="84" y="15"/>
                      </a:lnTo>
                      <a:lnTo>
                        <a:pt x="84" y="16"/>
                      </a:lnTo>
                      <a:lnTo>
                        <a:pt x="84" y="18"/>
                      </a:lnTo>
                      <a:lnTo>
                        <a:pt x="86" y="18"/>
                      </a:lnTo>
                      <a:lnTo>
                        <a:pt x="86" y="20"/>
                      </a:lnTo>
                      <a:lnTo>
                        <a:pt x="87" y="21"/>
                      </a:lnTo>
                      <a:lnTo>
                        <a:pt x="87" y="23"/>
                      </a:lnTo>
                      <a:lnTo>
                        <a:pt x="87" y="25"/>
                      </a:lnTo>
                      <a:lnTo>
                        <a:pt x="89" y="25"/>
                      </a:lnTo>
                      <a:lnTo>
                        <a:pt x="89" y="26"/>
                      </a:lnTo>
                      <a:lnTo>
                        <a:pt x="90" y="26"/>
                      </a:lnTo>
                      <a:lnTo>
                        <a:pt x="90" y="28"/>
                      </a:lnTo>
                      <a:lnTo>
                        <a:pt x="92" y="28"/>
                      </a:lnTo>
                      <a:lnTo>
                        <a:pt x="92" y="29"/>
                      </a:lnTo>
                      <a:lnTo>
                        <a:pt x="93" y="29"/>
                      </a:lnTo>
                      <a:lnTo>
                        <a:pt x="95" y="29"/>
                      </a:lnTo>
                      <a:lnTo>
                        <a:pt x="95" y="28"/>
                      </a:lnTo>
                      <a:lnTo>
                        <a:pt x="97" y="26"/>
                      </a:lnTo>
                      <a:lnTo>
                        <a:pt x="97" y="25"/>
                      </a:lnTo>
                      <a:lnTo>
                        <a:pt x="98" y="25"/>
                      </a:lnTo>
                      <a:lnTo>
                        <a:pt x="98" y="23"/>
                      </a:lnTo>
                      <a:lnTo>
                        <a:pt x="100" y="21"/>
                      </a:lnTo>
                      <a:lnTo>
                        <a:pt x="100" y="20"/>
                      </a:lnTo>
                      <a:lnTo>
                        <a:pt x="101" y="20"/>
                      </a:lnTo>
                      <a:lnTo>
                        <a:pt x="101" y="18"/>
                      </a:lnTo>
                      <a:lnTo>
                        <a:pt x="103" y="18"/>
                      </a:lnTo>
                      <a:lnTo>
                        <a:pt x="103" y="16"/>
                      </a:lnTo>
                      <a:lnTo>
                        <a:pt x="103" y="15"/>
                      </a:lnTo>
                      <a:lnTo>
                        <a:pt x="104" y="15"/>
                      </a:lnTo>
                      <a:lnTo>
                        <a:pt x="104" y="13"/>
                      </a:lnTo>
                      <a:lnTo>
                        <a:pt x="106" y="13"/>
                      </a:lnTo>
                      <a:lnTo>
                        <a:pt x="106" y="12"/>
                      </a:lnTo>
                      <a:lnTo>
                        <a:pt x="108" y="10"/>
                      </a:lnTo>
                      <a:lnTo>
                        <a:pt x="108" y="8"/>
                      </a:lnTo>
                      <a:lnTo>
                        <a:pt x="109" y="8"/>
                      </a:lnTo>
                      <a:lnTo>
                        <a:pt x="111" y="8"/>
                      </a:lnTo>
                      <a:lnTo>
                        <a:pt x="112" y="8"/>
                      </a:lnTo>
                      <a:lnTo>
                        <a:pt x="114" y="8"/>
                      </a:lnTo>
                      <a:lnTo>
                        <a:pt x="115" y="10"/>
                      </a:lnTo>
                      <a:lnTo>
                        <a:pt x="115" y="12"/>
                      </a:lnTo>
                      <a:lnTo>
                        <a:pt x="117" y="12"/>
                      </a:lnTo>
                      <a:lnTo>
                        <a:pt x="117" y="13"/>
                      </a:lnTo>
                      <a:lnTo>
                        <a:pt x="119" y="15"/>
                      </a:lnTo>
                      <a:lnTo>
                        <a:pt x="120" y="16"/>
                      </a:lnTo>
                      <a:lnTo>
                        <a:pt x="120" y="18"/>
                      </a:lnTo>
                      <a:lnTo>
                        <a:pt x="122" y="18"/>
                      </a:lnTo>
                      <a:lnTo>
                        <a:pt x="122" y="20"/>
                      </a:lnTo>
                      <a:lnTo>
                        <a:pt x="122" y="21"/>
                      </a:lnTo>
                      <a:lnTo>
                        <a:pt x="123" y="21"/>
                      </a:lnTo>
                      <a:lnTo>
                        <a:pt x="123" y="23"/>
                      </a:lnTo>
                      <a:lnTo>
                        <a:pt x="125" y="23"/>
                      </a:lnTo>
                      <a:lnTo>
                        <a:pt x="125" y="25"/>
                      </a:lnTo>
                      <a:lnTo>
                        <a:pt x="125" y="26"/>
                      </a:lnTo>
                      <a:lnTo>
                        <a:pt x="126" y="26"/>
                      </a:lnTo>
                      <a:lnTo>
                        <a:pt x="126" y="28"/>
                      </a:lnTo>
                      <a:lnTo>
                        <a:pt x="128" y="28"/>
                      </a:lnTo>
                      <a:lnTo>
                        <a:pt x="128" y="29"/>
                      </a:lnTo>
                      <a:lnTo>
                        <a:pt x="128" y="31"/>
                      </a:lnTo>
                      <a:lnTo>
                        <a:pt x="129" y="31"/>
                      </a:lnTo>
                      <a:lnTo>
                        <a:pt x="131" y="31"/>
                      </a:lnTo>
                      <a:lnTo>
                        <a:pt x="133" y="31"/>
                      </a:lnTo>
                      <a:lnTo>
                        <a:pt x="133" y="29"/>
                      </a:lnTo>
                      <a:lnTo>
                        <a:pt x="134" y="29"/>
                      </a:lnTo>
                      <a:lnTo>
                        <a:pt x="134" y="28"/>
                      </a:lnTo>
                      <a:lnTo>
                        <a:pt x="136" y="28"/>
                      </a:lnTo>
                      <a:lnTo>
                        <a:pt x="136" y="26"/>
                      </a:lnTo>
                      <a:lnTo>
                        <a:pt x="136" y="25"/>
                      </a:lnTo>
                      <a:lnTo>
                        <a:pt x="137" y="25"/>
                      </a:lnTo>
                      <a:lnTo>
                        <a:pt x="137" y="23"/>
                      </a:lnTo>
                      <a:lnTo>
                        <a:pt x="137" y="21"/>
                      </a:lnTo>
                      <a:lnTo>
                        <a:pt x="139" y="21"/>
                      </a:lnTo>
                      <a:lnTo>
                        <a:pt x="139" y="20"/>
                      </a:lnTo>
                      <a:lnTo>
                        <a:pt x="139" y="18"/>
                      </a:lnTo>
                      <a:lnTo>
                        <a:pt x="140" y="18"/>
                      </a:lnTo>
                      <a:lnTo>
                        <a:pt x="140" y="16"/>
                      </a:lnTo>
                      <a:lnTo>
                        <a:pt x="140" y="15"/>
                      </a:lnTo>
                      <a:lnTo>
                        <a:pt x="142" y="15"/>
                      </a:lnTo>
                      <a:lnTo>
                        <a:pt x="142" y="13"/>
                      </a:lnTo>
                      <a:lnTo>
                        <a:pt x="142" y="12"/>
                      </a:lnTo>
                      <a:lnTo>
                        <a:pt x="144" y="12"/>
                      </a:lnTo>
                      <a:lnTo>
                        <a:pt x="144" y="10"/>
                      </a:lnTo>
                      <a:lnTo>
                        <a:pt x="144" y="8"/>
                      </a:lnTo>
                      <a:lnTo>
                        <a:pt x="145" y="8"/>
                      </a:lnTo>
                      <a:lnTo>
                        <a:pt x="145" y="7"/>
                      </a:lnTo>
                      <a:lnTo>
                        <a:pt x="145" y="5"/>
                      </a:lnTo>
                      <a:lnTo>
                        <a:pt x="147" y="5"/>
                      </a:lnTo>
                      <a:lnTo>
                        <a:pt x="147" y="3"/>
                      </a:lnTo>
                      <a:lnTo>
                        <a:pt x="148" y="3"/>
                      </a:lnTo>
                      <a:lnTo>
                        <a:pt x="150" y="3"/>
                      </a:lnTo>
                      <a:lnTo>
                        <a:pt x="151" y="3"/>
                      </a:lnTo>
                      <a:lnTo>
                        <a:pt x="153" y="3"/>
                      </a:lnTo>
                      <a:lnTo>
                        <a:pt x="153" y="2"/>
                      </a:lnTo>
                      <a:lnTo>
                        <a:pt x="154" y="2"/>
                      </a:lnTo>
                      <a:lnTo>
                        <a:pt x="154" y="3"/>
                      </a:lnTo>
                      <a:lnTo>
                        <a:pt x="154" y="5"/>
                      </a:lnTo>
                      <a:lnTo>
                        <a:pt x="156" y="5"/>
                      </a:lnTo>
                      <a:lnTo>
                        <a:pt x="156" y="7"/>
                      </a:lnTo>
                      <a:lnTo>
                        <a:pt x="156" y="8"/>
                      </a:lnTo>
                      <a:lnTo>
                        <a:pt x="158" y="8"/>
                      </a:lnTo>
                      <a:lnTo>
                        <a:pt x="158" y="10"/>
                      </a:lnTo>
                      <a:lnTo>
                        <a:pt x="158" y="12"/>
                      </a:lnTo>
                      <a:lnTo>
                        <a:pt x="159" y="13"/>
                      </a:lnTo>
                      <a:lnTo>
                        <a:pt x="159" y="15"/>
                      </a:lnTo>
                      <a:lnTo>
                        <a:pt x="159" y="16"/>
                      </a:lnTo>
                      <a:lnTo>
                        <a:pt x="161" y="16"/>
                      </a:lnTo>
                      <a:lnTo>
                        <a:pt x="161" y="18"/>
                      </a:lnTo>
                      <a:lnTo>
                        <a:pt x="161" y="20"/>
                      </a:lnTo>
                      <a:lnTo>
                        <a:pt x="162" y="20"/>
                      </a:lnTo>
                      <a:lnTo>
                        <a:pt x="162" y="21"/>
                      </a:lnTo>
                      <a:lnTo>
                        <a:pt x="162" y="23"/>
                      </a:lnTo>
                      <a:lnTo>
                        <a:pt x="164" y="23"/>
                      </a:lnTo>
                      <a:lnTo>
                        <a:pt x="164" y="25"/>
                      </a:lnTo>
                      <a:lnTo>
                        <a:pt x="164" y="26"/>
                      </a:lnTo>
                      <a:lnTo>
                        <a:pt x="165" y="26"/>
                      </a:lnTo>
                      <a:lnTo>
                        <a:pt x="165" y="25"/>
                      </a:lnTo>
                      <a:lnTo>
                        <a:pt x="167" y="25"/>
                      </a:lnTo>
                      <a:lnTo>
                        <a:pt x="167" y="23"/>
                      </a:lnTo>
                      <a:lnTo>
                        <a:pt x="169" y="21"/>
                      </a:lnTo>
                      <a:lnTo>
                        <a:pt x="170" y="20"/>
                      </a:lnTo>
                      <a:lnTo>
                        <a:pt x="170" y="18"/>
                      </a:lnTo>
                      <a:lnTo>
                        <a:pt x="172" y="18"/>
                      </a:lnTo>
                      <a:lnTo>
                        <a:pt x="172" y="16"/>
                      </a:lnTo>
                      <a:lnTo>
                        <a:pt x="173" y="16"/>
                      </a:lnTo>
                      <a:lnTo>
                        <a:pt x="173" y="15"/>
                      </a:lnTo>
                      <a:lnTo>
                        <a:pt x="175" y="15"/>
                      </a:lnTo>
                      <a:lnTo>
                        <a:pt x="175" y="13"/>
                      </a:lnTo>
                      <a:lnTo>
                        <a:pt x="176" y="13"/>
                      </a:lnTo>
                      <a:lnTo>
                        <a:pt x="176" y="12"/>
                      </a:lnTo>
                      <a:lnTo>
                        <a:pt x="178" y="12"/>
                      </a:lnTo>
                      <a:lnTo>
                        <a:pt x="178" y="10"/>
                      </a:lnTo>
                      <a:lnTo>
                        <a:pt x="180" y="8"/>
                      </a:lnTo>
                      <a:lnTo>
                        <a:pt x="181" y="7"/>
                      </a:lnTo>
                      <a:lnTo>
                        <a:pt x="181" y="5"/>
                      </a:lnTo>
                      <a:lnTo>
                        <a:pt x="183" y="5"/>
                      </a:lnTo>
                      <a:lnTo>
                        <a:pt x="183" y="3"/>
                      </a:lnTo>
                      <a:lnTo>
                        <a:pt x="184" y="3"/>
                      </a:lnTo>
                      <a:lnTo>
                        <a:pt x="186" y="3"/>
                      </a:lnTo>
                      <a:lnTo>
                        <a:pt x="187" y="3"/>
                      </a:lnTo>
                      <a:lnTo>
                        <a:pt x="189" y="3"/>
                      </a:lnTo>
                      <a:lnTo>
                        <a:pt x="189" y="2"/>
                      </a:lnTo>
                      <a:lnTo>
                        <a:pt x="190" y="2"/>
                      </a:lnTo>
                      <a:lnTo>
                        <a:pt x="192" y="2"/>
                      </a:lnTo>
                      <a:lnTo>
                        <a:pt x="194" y="2"/>
                      </a:lnTo>
                      <a:lnTo>
                        <a:pt x="195" y="3"/>
                      </a:lnTo>
                      <a:lnTo>
                        <a:pt x="195" y="7"/>
                      </a:lnTo>
                      <a:lnTo>
                        <a:pt x="195" y="8"/>
                      </a:lnTo>
                      <a:lnTo>
                        <a:pt x="195" y="10"/>
                      </a:lnTo>
                      <a:lnTo>
                        <a:pt x="197" y="12"/>
                      </a:lnTo>
                      <a:lnTo>
                        <a:pt x="197" y="13"/>
                      </a:lnTo>
                      <a:lnTo>
                        <a:pt x="197" y="15"/>
                      </a:lnTo>
                      <a:lnTo>
                        <a:pt x="197" y="16"/>
                      </a:lnTo>
                      <a:lnTo>
                        <a:pt x="198" y="16"/>
                      </a:lnTo>
                      <a:lnTo>
                        <a:pt x="198" y="18"/>
                      </a:lnTo>
                      <a:lnTo>
                        <a:pt x="198" y="20"/>
                      </a:lnTo>
                      <a:lnTo>
                        <a:pt x="198" y="21"/>
                      </a:lnTo>
                      <a:lnTo>
                        <a:pt x="200" y="23"/>
                      </a:lnTo>
                      <a:lnTo>
                        <a:pt x="200" y="25"/>
                      </a:lnTo>
                      <a:lnTo>
                        <a:pt x="200" y="26"/>
                      </a:lnTo>
                      <a:lnTo>
                        <a:pt x="201" y="26"/>
                      </a:lnTo>
                      <a:lnTo>
                        <a:pt x="201" y="28"/>
                      </a:lnTo>
                      <a:lnTo>
                        <a:pt x="203" y="28"/>
                      </a:lnTo>
                      <a:lnTo>
                        <a:pt x="203" y="26"/>
                      </a:lnTo>
                      <a:lnTo>
                        <a:pt x="205" y="26"/>
                      </a:lnTo>
                      <a:lnTo>
                        <a:pt x="205" y="25"/>
                      </a:lnTo>
                      <a:lnTo>
                        <a:pt x="206" y="25"/>
                      </a:lnTo>
                      <a:lnTo>
                        <a:pt x="206" y="23"/>
                      </a:lnTo>
                      <a:lnTo>
                        <a:pt x="208" y="21"/>
                      </a:lnTo>
                      <a:lnTo>
                        <a:pt x="208" y="20"/>
                      </a:lnTo>
                      <a:lnTo>
                        <a:pt x="209" y="20"/>
                      </a:lnTo>
                      <a:lnTo>
                        <a:pt x="209" y="18"/>
                      </a:lnTo>
                      <a:lnTo>
                        <a:pt x="211" y="16"/>
                      </a:lnTo>
                      <a:lnTo>
                        <a:pt x="212" y="15"/>
                      </a:lnTo>
                      <a:lnTo>
                        <a:pt x="212" y="13"/>
                      </a:lnTo>
                      <a:lnTo>
                        <a:pt x="214" y="13"/>
                      </a:lnTo>
                      <a:lnTo>
                        <a:pt x="214" y="12"/>
                      </a:lnTo>
                      <a:lnTo>
                        <a:pt x="215" y="10"/>
                      </a:lnTo>
                      <a:lnTo>
                        <a:pt x="217" y="8"/>
                      </a:lnTo>
                      <a:lnTo>
                        <a:pt x="217" y="7"/>
                      </a:lnTo>
                      <a:lnTo>
                        <a:pt x="219" y="7"/>
                      </a:lnTo>
                      <a:lnTo>
                        <a:pt x="219" y="5"/>
                      </a:lnTo>
                      <a:lnTo>
                        <a:pt x="220" y="3"/>
                      </a:lnTo>
                      <a:lnTo>
                        <a:pt x="222" y="2"/>
                      </a:lnTo>
                      <a:lnTo>
                        <a:pt x="223" y="2"/>
                      </a:lnTo>
                      <a:lnTo>
                        <a:pt x="225" y="2"/>
                      </a:lnTo>
                      <a:lnTo>
                        <a:pt x="225" y="3"/>
                      </a:lnTo>
                      <a:lnTo>
                        <a:pt x="226" y="3"/>
                      </a:lnTo>
                      <a:lnTo>
                        <a:pt x="228" y="3"/>
                      </a:lnTo>
                      <a:lnTo>
                        <a:pt x="230" y="3"/>
                      </a:lnTo>
                      <a:lnTo>
                        <a:pt x="230" y="5"/>
                      </a:lnTo>
                      <a:lnTo>
                        <a:pt x="230" y="7"/>
                      </a:lnTo>
                      <a:lnTo>
                        <a:pt x="230" y="8"/>
                      </a:lnTo>
                      <a:lnTo>
                        <a:pt x="230" y="10"/>
                      </a:lnTo>
                      <a:lnTo>
                        <a:pt x="231" y="10"/>
                      </a:lnTo>
                      <a:lnTo>
                        <a:pt x="231" y="12"/>
                      </a:lnTo>
                      <a:lnTo>
                        <a:pt x="231" y="13"/>
                      </a:lnTo>
                      <a:lnTo>
                        <a:pt x="231" y="15"/>
                      </a:lnTo>
                      <a:lnTo>
                        <a:pt x="231" y="16"/>
                      </a:lnTo>
                      <a:lnTo>
                        <a:pt x="231" y="18"/>
                      </a:lnTo>
                      <a:lnTo>
                        <a:pt x="231" y="20"/>
                      </a:lnTo>
                      <a:lnTo>
                        <a:pt x="233" y="21"/>
                      </a:lnTo>
                      <a:lnTo>
                        <a:pt x="233" y="23"/>
                      </a:lnTo>
                      <a:lnTo>
                        <a:pt x="233" y="25"/>
                      </a:lnTo>
                      <a:lnTo>
                        <a:pt x="234" y="25"/>
                      </a:lnTo>
                      <a:lnTo>
                        <a:pt x="236" y="25"/>
                      </a:lnTo>
                      <a:lnTo>
                        <a:pt x="237" y="25"/>
                      </a:lnTo>
                      <a:lnTo>
                        <a:pt x="239" y="25"/>
                      </a:lnTo>
                      <a:lnTo>
                        <a:pt x="239" y="23"/>
                      </a:lnTo>
                      <a:lnTo>
                        <a:pt x="241" y="23"/>
                      </a:lnTo>
                      <a:lnTo>
                        <a:pt x="241" y="21"/>
                      </a:lnTo>
                      <a:lnTo>
                        <a:pt x="242" y="21"/>
                      </a:lnTo>
                      <a:lnTo>
                        <a:pt x="242" y="20"/>
                      </a:lnTo>
                      <a:lnTo>
                        <a:pt x="244" y="20"/>
                      </a:lnTo>
                      <a:lnTo>
                        <a:pt x="244" y="18"/>
                      </a:lnTo>
                      <a:lnTo>
                        <a:pt x="245" y="16"/>
                      </a:lnTo>
                      <a:lnTo>
                        <a:pt x="247" y="16"/>
                      </a:lnTo>
                      <a:lnTo>
                        <a:pt x="247" y="15"/>
                      </a:lnTo>
                      <a:lnTo>
                        <a:pt x="248" y="15"/>
                      </a:lnTo>
                      <a:lnTo>
                        <a:pt x="248" y="13"/>
                      </a:lnTo>
                      <a:lnTo>
                        <a:pt x="250" y="12"/>
                      </a:lnTo>
                      <a:lnTo>
                        <a:pt x="251" y="10"/>
                      </a:lnTo>
                      <a:lnTo>
                        <a:pt x="253" y="8"/>
                      </a:lnTo>
                      <a:lnTo>
                        <a:pt x="253" y="7"/>
                      </a:lnTo>
                      <a:lnTo>
                        <a:pt x="255" y="7"/>
                      </a:lnTo>
                      <a:lnTo>
                        <a:pt x="255" y="5"/>
                      </a:lnTo>
                      <a:lnTo>
                        <a:pt x="256" y="5"/>
                      </a:lnTo>
                      <a:lnTo>
                        <a:pt x="258" y="3"/>
                      </a:lnTo>
                      <a:lnTo>
                        <a:pt x="259" y="2"/>
                      </a:lnTo>
                      <a:lnTo>
                        <a:pt x="261" y="0"/>
                      </a:lnTo>
                      <a:lnTo>
                        <a:pt x="262" y="0"/>
                      </a:lnTo>
                      <a:lnTo>
                        <a:pt x="264" y="0"/>
                      </a:lnTo>
                      <a:lnTo>
                        <a:pt x="266" y="0"/>
                      </a:lnTo>
                      <a:lnTo>
                        <a:pt x="267" y="0"/>
                      </a:lnTo>
                      <a:lnTo>
                        <a:pt x="269" y="0"/>
                      </a:lnTo>
                      <a:lnTo>
                        <a:pt x="269" y="2"/>
                      </a:lnTo>
                      <a:lnTo>
                        <a:pt x="269" y="3"/>
                      </a:lnTo>
                      <a:lnTo>
                        <a:pt x="269" y="5"/>
                      </a:lnTo>
                      <a:lnTo>
                        <a:pt x="269" y="7"/>
                      </a:lnTo>
                      <a:lnTo>
                        <a:pt x="269" y="8"/>
                      </a:lnTo>
                      <a:lnTo>
                        <a:pt x="270" y="10"/>
                      </a:lnTo>
                      <a:lnTo>
                        <a:pt x="270" y="12"/>
                      </a:lnTo>
                      <a:lnTo>
                        <a:pt x="270" y="13"/>
                      </a:lnTo>
                      <a:lnTo>
                        <a:pt x="270" y="15"/>
                      </a:lnTo>
                      <a:lnTo>
                        <a:pt x="270" y="16"/>
                      </a:lnTo>
                      <a:lnTo>
                        <a:pt x="270" y="18"/>
                      </a:lnTo>
                      <a:lnTo>
                        <a:pt x="270" y="20"/>
                      </a:lnTo>
                      <a:lnTo>
                        <a:pt x="270" y="21"/>
                      </a:lnTo>
                      <a:lnTo>
                        <a:pt x="270" y="23"/>
                      </a:lnTo>
                      <a:lnTo>
                        <a:pt x="270" y="25"/>
                      </a:lnTo>
                      <a:lnTo>
                        <a:pt x="270" y="26"/>
                      </a:lnTo>
                      <a:lnTo>
                        <a:pt x="270" y="28"/>
                      </a:lnTo>
                      <a:lnTo>
                        <a:pt x="272" y="29"/>
                      </a:lnTo>
                      <a:lnTo>
                        <a:pt x="272" y="31"/>
                      </a:lnTo>
                      <a:lnTo>
                        <a:pt x="273" y="31"/>
                      </a:lnTo>
                      <a:lnTo>
                        <a:pt x="275" y="31"/>
                      </a:lnTo>
                      <a:lnTo>
                        <a:pt x="276" y="31"/>
                      </a:lnTo>
                      <a:lnTo>
                        <a:pt x="278" y="31"/>
                      </a:lnTo>
                      <a:lnTo>
                        <a:pt x="280" y="31"/>
                      </a:lnTo>
                      <a:lnTo>
                        <a:pt x="280" y="29"/>
                      </a:lnTo>
                      <a:lnTo>
                        <a:pt x="280" y="28"/>
                      </a:lnTo>
                      <a:lnTo>
                        <a:pt x="280" y="26"/>
                      </a:lnTo>
                      <a:lnTo>
                        <a:pt x="280" y="25"/>
                      </a:lnTo>
                      <a:lnTo>
                        <a:pt x="281" y="25"/>
                      </a:lnTo>
                      <a:lnTo>
                        <a:pt x="281" y="23"/>
                      </a:lnTo>
                      <a:lnTo>
                        <a:pt x="281" y="21"/>
                      </a:lnTo>
                      <a:lnTo>
                        <a:pt x="281" y="20"/>
                      </a:lnTo>
                      <a:lnTo>
                        <a:pt x="283" y="20"/>
                      </a:lnTo>
                      <a:lnTo>
                        <a:pt x="283" y="18"/>
                      </a:lnTo>
                      <a:lnTo>
                        <a:pt x="284" y="16"/>
                      </a:lnTo>
                      <a:lnTo>
                        <a:pt x="284" y="15"/>
                      </a:lnTo>
                      <a:lnTo>
                        <a:pt x="286" y="15"/>
                      </a:lnTo>
                      <a:lnTo>
                        <a:pt x="286" y="13"/>
                      </a:lnTo>
                      <a:lnTo>
                        <a:pt x="287" y="12"/>
                      </a:lnTo>
                      <a:lnTo>
                        <a:pt x="287" y="10"/>
                      </a:lnTo>
                      <a:lnTo>
                        <a:pt x="289" y="10"/>
                      </a:lnTo>
                      <a:lnTo>
                        <a:pt x="289" y="8"/>
                      </a:lnTo>
                      <a:lnTo>
                        <a:pt x="289" y="7"/>
                      </a:lnTo>
                      <a:lnTo>
                        <a:pt x="291" y="7"/>
                      </a:lnTo>
                      <a:lnTo>
                        <a:pt x="292" y="7"/>
                      </a:lnTo>
                      <a:lnTo>
                        <a:pt x="294" y="5"/>
                      </a:lnTo>
                      <a:lnTo>
                        <a:pt x="295" y="5"/>
                      </a:lnTo>
                      <a:lnTo>
                        <a:pt x="297" y="5"/>
                      </a:lnTo>
                      <a:lnTo>
                        <a:pt x="297" y="3"/>
                      </a:lnTo>
                      <a:lnTo>
                        <a:pt x="297" y="5"/>
                      </a:lnTo>
                      <a:lnTo>
                        <a:pt x="297" y="7"/>
                      </a:lnTo>
                      <a:lnTo>
                        <a:pt x="297" y="8"/>
                      </a:lnTo>
                      <a:lnTo>
                        <a:pt x="297" y="10"/>
                      </a:lnTo>
                      <a:lnTo>
                        <a:pt x="297" y="12"/>
                      </a:lnTo>
                      <a:lnTo>
                        <a:pt x="297" y="13"/>
                      </a:lnTo>
                      <a:lnTo>
                        <a:pt x="297" y="15"/>
                      </a:lnTo>
                      <a:lnTo>
                        <a:pt x="297" y="16"/>
                      </a:lnTo>
                      <a:lnTo>
                        <a:pt x="297" y="18"/>
                      </a:lnTo>
                      <a:lnTo>
                        <a:pt x="297" y="20"/>
                      </a:lnTo>
                      <a:lnTo>
                        <a:pt x="297" y="21"/>
                      </a:lnTo>
                      <a:lnTo>
                        <a:pt x="297" y="23"/>
                      </a:lnTo>
                      <a:lnTo>
                        <a:pt x="297" y="25"/>
                      </a:lnTo>
                      <a:lnTo>
                        <a:pt x="297" y="26"/>
                      </a:lnTo>
                      <a:lnTo>
                        <a:pt x="297" y="28"/>
                      </a:lnTo>
                      <a:lnTo>
                        <a:pt x="297" y="29"/>
                      </a:lnTo>
                      <a:lnTo>
                        <a:pt x="297" y="31"/>
                      </a:lnTo>
                      <a:lnTo>
                        <a:pt x="297" y="33"/>
                      </a:lnTo>
                      <a:lnTo>
                        <a:pt x="297" y="34"/>
                      </a:lnTo>
                      <a:lnTo>
                        <a:pt x="295" y="36"/>
                      </a:lnTo>
                      <a:lnTo>
                        <a:pt x="295" y="38"/>
                      </a:lnTo>
                      <a:lnTo>
                        <a:pt x="295" y="39"/>
                      </a:lnTo>
                      <a:lnTo>
                        <a:pt x="295" y="41"/>
                      </a:lnTo>
                      <a:lnTo>
                        <a:pt x="295" y="42"/>
                      </a:lnTo>
                      <a:lnTo>
                        <a:pt x="295" y="44"/>
                      </a:lnTo>
                      <a:lnTo>
                        <a:pt x="295" y="46"/>
                      </a:lnTo>
                      <a:lnTo>
                        <a:pt x="295" y="47"/>
                      </a:lnTo>
                      <a:lnTo>
                        <a:pt x="297" y="47"/>
                      </a:lnTo>
                      <a:lnTo>
                        <a:pt x="298" y="47"/>
                      </a:lnTo>
                      <a:lnTo>
                        <a:pt x="300" y="49"/>
                      </a:lnTo>
                      <a:lnTo>
                        <a:pt x="302" y="49"/>
                      </a:lnTo>
                      <a:lnTo>
                        <a:pt x="303" y="49"/>
                      </a:lnTo>
                      <a:lnTo>
                        <a:pt x="305" y="49"/>
                      </a:lnTo>
                      <a:lnTo>
                        <a:pt x="305" y="51"/>
                      </a:lnTo>
                      <a:lnTo>
                        <a:pt x="306" y="51"/>
                      </a:lnTo>
                      <a:lnTo>
                        <a:pt x="308" y="51"/>
                      </a:lnTo>
                      <a:lnTo>
                        <a:pt x="309" y="51"/>
                      </a:lnTo>
                      <a:lnTo>
                        <a:pt x="311" y="52"/>
                      </a:lnTo>
                      <a:lnTo>
                        <a:pt x="312" y="52"/>
                      </a:lnTo>
                      <a:lnTo>
                        <a:pt x="314" y="52"/>
                      </a:lnTo>
                      <a:lnTo>
                        <a:pt x="316" y="52"/>
                      </a:lnTo>
                      <a:lnTo>
                        <a:pt x="316" y="54"/>
                      </a:lnTo>
                      <a:lnTo>
                        <a:pt x="317" y="54"/>
                      </a:lnTo>
                      <a:lnTo>
                        <a:pt x="319" y="54"/>
                      </a:lnTo>
                      <a:lnTo>
                        <a:pt x="320" y="54"/>
                      </a:lnTo>
                      <a:lnTo>
                        <a:pt x="320" y="56"/>
                      </a:lnTo>
                      <a:lnTo>
                        <a:pt x="322" y="56"/>
                      </a:lnTo>
                      <a:lnTo>
                        <a:pt x="323" y="56"/>
                      </a:lnTo>
                      <a:lnTo>
                        <a:pt x="325" y="56"/>
                      </a:lnTo>
                      <a:lnTo>
                        <a:pt x="325" y="57"/>
                      </a:lnTo>
                      <a:lnTo>
                        <a:pt x="325" y="59"/>
                      </a:lnTo>
                      <a:lnTo>
                        <a:pt x="325" y="60"/>
                      </a:lnTo>
                      <a:lnTo>
                        <a:pt x="325" y="62"/>
                      </a:lnTo>
                      <a:lnTo>
                        <a:pt x="325" y="64"/>
                      </a:lnTo>
                      <a:lnTo>
                        <a:pt x="323" y="64"/>
                      </a:lnTo>
                      <a:lnTo>
                        <a:pt x="322" y="65"/>
                      </a:lnTo>
                      <a:lnTo>
                        <a:pt x="320" y="65"/>
                      </a:lnTo>
                      <a:lnTo>
                        <a:pt x="319" y="67"/>
                      </a:lnTo>
                      <a:lnTo>
                        <a:pt x="317" y="67"/>
                      </a:lnTo>
                      <a:lnTo>
                        <a:pt x="316" y="67"/>
                      </a:lnTo>
                      <a:lnTo>
                        <a:pt x="316" y="69"/>
                      </a:lnTo>
                      <a:lnTo>
                        <a:pt x="314" y="69"/>
                      </a:lnTo>
                      <a:lnTo>
                        <a:pt x="312" y="69"/>
                      </a:lnTo>
                      <a:lnTo>
                        <a:pt x="311" y="69"/>
                      </a:lnTo>
                      <a:lnTo>
                        <a:pt x="311" y="70"/>
                      </a:lnTo>
                      <a:lnTo>
                        <a:pt x="309" y="70"/>
                      </a:lnTo>
                      <a:lnTo>
                        <a:pt x="308" y="70"/>
                      </a:lnTo>
                      <a:lnTo>
                        <a:pt x="306" y="72"/>
                      </a:lnTo>
                      <a:lnTo>
                        <a:pt x="305" y="72"/>
                      </a:lnTo>
                      <a:lnTo>
                        <a:pt x="303" y="72"/>
                      </a:lnTo>
                      <a:lnTo>
                        <a:pt x="303" y="73"/>
                      </a:lnTo>
                      <a:lnTo>
                        <a:pt x="302" y="73"/>
                      </a:lnTo>
                      <a:lnTo>
                        <a:pt x="300" y="73"/>
                      </a:lnTo>
                      <a:lnTo>
                        <a:pt x="300" y="75"/>
                      </a:lnTo>
                      <a:lnTo>
                        <a:pt x="298" y="75"/>
                      </a:lnTo>
                      <a:lnTo>
                        <a:pt x="300" y="75"/>
                      </a:lnTo>
                      <a:lnTo>
                        <a:pt x="300" y="77"/>
                      </a:lnTo>
                      <a:lnTo>
                        <a:pt x="302" y="78"/>
                      </a:lnTo>
                      <a:lnTo>
                        <a:pt x="302" y="80"/>
                      </a:lnTo>
                      <a:lnTo>
                        <a:pt x="303" y="80"/>
                      </a:lnTo>
                      <a:lnTo>
                        <a:pt x="305" y="80"/>
                      </a:lnTo>
                      <a:lnTo>
                        <a:pt x="305" y="82"/>
                      </a:lnTo>
                      <a:lnTo>
                        <a:pt x="306" y="82"/>
                      </a:lnTo>
                      <a:lnTo>
                        <a:pt x="308" y="82"/>
                      </a:lnTo>
                      <a:lnTo>
                        <a:pt x="308" y="83"/>
                      </a:lnTo>
                      <a:lnTo>
                        <a:pt x="309" y="83"/>
                      </a:lnTo>
                      <a:lnTo>
                        <a:pt x="311" y="83"/>
                      </a:lnTo>
                      <a:lnTo>
                        <a:pt x="312" y="85"/>
                      </a:lnTo>
                      <a:lnTo>
                        <a:pt x="314" y="85"/>
                      </a:lnTo>
                      <a:lnTo>
                        <a:pt x="316" y="86"/>
                      </a:lnTo>
                      <a:lnTo>
                        <a:pt x="317" y="86"/>
                      </a:lnTo>
                      <a:lnTo>
                        <a:pt x="319" y="88"/>
                      </a:lnTo>
                      <a:lnTo>
                        <a:pt x="320" y="88"/>
                      </a:lnTo>
                      <a:lnTo>
                        <a:pt x="322" y="88"/>
                      </a:lnTo>
                      <a:lnTo>
                        <a:pt x="322" y="90"/>
                      </a:lnTo>
                      <a:lnTo>
                        <a:pt x="323" y="90"/>
                      </a:lnTo>
                      <a:lnTo>
                        <a:pt x="325" y="90"/>
                      </a:lnTo>
                      <a:lnTo>
                        <a:pt x="325" y="91"/>
                      </a:lnTo>
                      <a:lnTo>
                        <a:pt x="327" y="91"/>
                      </a:lnTo>
                      <a:lnTo>
                        <a:pt x="328" y="91"/>
                      </a:lnTo>
                      <a:lnTo>
                        <a:pt x="330" y="93"/>
                      </a:lnTo>
                      <a:lnTo>
                        <a:pt x="330" y="95"/>
                      </a:lnTo>
                      <a:lnTo>
                        <a:pt x="330" y="96"/>
                      </a:lnTo>
                      <a:lnTo>
                        <a:pt x="330" y="98"/>
                      </a:lnTo>
                      <a:lnTo>
                        <a:pt x="330" y="100"/>
                      </a:lnTo>
                      <a:lnTo>
                        <a:pt x="328" y="100"/>
                      </a:lnTo>
                      <a:lnTo>
                        <a:pt x="327" y="101"/>
                      </a:lnTo>
                      <a:lnTo>
                        <a:pt x="325" y="101"/>
                      </a:lnTo>
                      <a:lnTo>
                        <a:pt x="323" y="101"/>
                      </a:lnTo>
                      <a:lnTo>
                        <a:pt x="322" y="101"/>
                      </a:lnTo>
                      <a:lnTo>
                        <a:pt x="320" y="101"/>
                      </a:lnTo>
                      <a:lnTo>
                        <a:pt x="320" y="103"/>
                      </a:lnTo>
                      <a:lnTo>
                        <a:pt x="319" y="103"/>
                      </a:lnTo>
                      <a:lnTo>
                        <a:pt x="317" y="103"/>
                      </a:lnTo>
                      <a:lnTo>
                        <a:pt x="316" y="103"/>
                      </a:lnTo>
                      <a:lnTo>
                        <a:pt x="314" y="103"/>
                      </a:lnTo>
                      <a:lnTo>
                        <a:pt x="312" y="104"/>
                      </a:lnTo>
                      <a:lnTo>
                        <a:pt x="311" y="104"/>
                      </a:lnTo>
                      <a:lnTo>
                        <a:pt x="309" y="104"/>
                      </a:lnTo>
                      <a:lnTo>
                        <a:pt x="308" y="104"/>
                      </a:lnTo>
                      <a:lnTo>
                        <a:pt x="306" y="104"/>
                      </a:lnTo>
                      <a:lnTo>
                        <a:pt x="306" y="106"/>
                      </a:lnTo>
                      <a:lnTo>
                        <a:pt x="305" y="106"/>
                      </a:lnTo>
                      <a:lnTo>
                        <a:pt x="303" y="106"/>
                      </a:lnTo>
                      <a:lnTo>
                        <a:pt x="302" y="106"/>
                      </a:lnTo>
                      <a:lnTo>
                        <a:pt x="300" y="106"/>
                      </a:lnTo>
                      <a:lnTo>
                        <a:pt x="298" y="108"/>
                      </a:lnTo>
                      <a:lnTo>
                        <a:pt x="300" y="108"/>
                      </a:lnTo>
                      <a:lnTo>
                        <a:pt x="300" y="109"/>
                      </a:lnTo>
                      <a:lnTo>
                        <a:pt x="302" y="109"/>
                      </a:lnTo>
                      <a:lnTo>
                        <a:pt x="303" y="111"/>
                      </a:lnTo>
                      <a:lnTo>
                        <a:pt x="305" y="113"/>
                      </a:lnTo>
                      <a:lnTo>
                        <a:pt x="306" y="113"/>
                      </a:lnTo>
                      <a:lnTo>
                        <a:pt x="306" y="114"/>
                      </a:lnTo>
                      <a:lnTo>
                        <a:pt x="308" y="114"/>
                      </a:lnTo>
                      <a:lnTo>
                        <a:pt x="308" y="116"/>
                      </a:lnTo>
                      <a:lnTo>
                        <a:pt x="309" y="117"/>
                      </a:lnTo>
                      <a:lnTo>
                        <a:pt x="311" y="117"/>
                      </a:lnTo>
                      <a:lnTo>
                        <a:pt x="311" y="119"/>
                      </a:lnTo>
                      <a:lnTo>
                        <a:pt x="312" y="119"/>
                      </a:lnTo>
                      <a:lnTo>
                        <a:pt x="312" y="121"/>
                      </a:lnTo>
                      <a:lnTo>
                        <a:pt x="314" y="121"/>
                      </a:lnTo>
                      <a:lnTo>
                        <a:pt x="314" y="122"/>
                      </a:lnTo>
                      <a:lnTo>
                        <a:pt x="316" y="122"/>
                      </a:lnTo>
                      <a:lnTo>
                        <a:pt x="316" y="124"/>
                      </a:lnTo>
                      <a:lnTo>
                        <a:pt x="317" y="124"/>
                      </a:lnTo>
                      <a:lnTo>
                        <a:pt x="319" y="124"/>
                      </a:lnTo>
                      <a:lnTo>
                        <a:pt x="319" y="126"/>
                      </a:lnTo>
                      <a:lnTo>
                        <a:pt x="320" y="126"/>
                      </a:lnTo>
                      <a:lnTo>
                        <a:pt x="322" y="126"/>
                      </a:lnTo>
                      <a:lnTo>
                        <a:pt x="323" y="126"/>
                      </a:lnTo>
                      <a:lnTo>
                        <a:pt x="323" y="127"/>
                      </a:lnTo>
                      <a:lnTo>
                        <a:pt x="325" y="127"/>
                      </a:lnTo>
                      <a:lnTo>
                        <a:pt x="327" y="127"/>
                      </a:lnTo>
                      <a:lnTo>
                        <a:pt x="327" y="129"/>
                      </a:lnTo>
                      <a:lnTo>
                        <a:pt x="327" y="130"/>
                      </a:lnTo>
                      <a:lnTo>
                        <a:pt x="327" y="132"/>
                      </a:lnTo>
                      <a:lnTo>
                        <a:pt x="327" y="134"/>
                      </a:lnTo>
                      <a:lnTo>
                        <a:pt x="327" y="135"/>
                      </a:lnTo>
                      <a:lnTo>
                        <a:pt x="325" y="137"/>
                      </a:lnTo>
                      <a:lnTo>
                        <a:pt x="323" y="137"/>
                      </a:lnTo>
                      <a:lnTo>
                        <a:pt x="322" y="137"/>
                      </a:lnTo>
                      <a:lnTo>
                        <a:pt x="322" y="139"/>
                      </a:lnTo>
                      <a:lnTo>
                        <a:pt x="320" y="139"/>
                      </a:lnTo>
                      <a:lnTo>
                        <a:pt x="319" y="139"/>
                      </a:lnTo>
                      <a:lnTo>
                        <a:pt x="317" y="139"/>
                      </a:lnTo>
                      <a:lnTo>
                        <a:pt x="316" y="139"/>
                      </a:lnTo>
                      <a:lnTo>
                        <a:pt x="316" y="140"/>
                      </a:lnTo>
                      <a:lnTo>
                        <a:pt x="314" y="140"/>
                      </a:lnTo>
                      <a:lnTo>
                        <a:pt x="312" y="140"/>
                      </a:lnTo>
                      <a:lnTo>
                        <a:pt x="311" y="140"/>
                      </a:lnTo>
                      <a:lnTo>
                        <a:pt x="309" y="140"/>
                      </a:lnTo>
                      <a:lnTo>
                        <a:pt x="308" y="140"/>
                      </a:lnTo>
                      <a:lnTo>
                        <a:pt x="306" y="142"/>
                      </a:lnTo>
                      <a:lnTo>
                        <a:pt x="305" y="142"/>
                      </a:lnTo>
                      <a:lnTo>
                        <a:pt x="303" y="142"/>
                      </a:lnTo>
                      <a:lnTo>
                        <a:pt x="302" y="142"/>
                      </a:lnTo>
                      <a:lnTo>
                        <a:pt x="298" y="144"/>
                      </a:lnTo>
                      <a:lnTo>
                        <a:pt x="298" y="145"/>
                      </a:lnTo>
                      <a:lnTo>
                        <a:pt x="297" y="145"/>
                      </a:lnTo>
                      <a:lnTo>
                        <a:pt x="297" y="147"/>
                      </a:lnTo>
                      <a:lnTo>
                        <a:pt x="298" y="147"/>
                      </a:lnTo>
                      <a:lnTo>
                        <a:pt x="298" y="148"/>
                      </a:lnTo>
                      <a:lnTo>
                        <a:pt x="300" y="148"/>
                      </a:lnTo>
                      <a:lnTo>
                        <a:pt x="302" y="150"/>
                      </a:lnTo>
                      <a:lnTo>
                        <a:pt x="303" y="152"/>
                      </a:lnTo>
                      <a:lnTo>
                        <a:pt x="305" y="153"/>
                      </a:lnTo>
                      <a:lnTo>
                        <a:pt x="306" y="153"/>
                      </a:lnTo>
                      <a:lnTo>
                        <a:pt x="306" y="155"/>
                      </a:lnTo>
                      <a:lnTo>
                        <a:pt x="308" y="155"/>
                      </a:lnTo>
                      <a:lnTo>
                        <a:pt x="308" y="157"/>
                      </a:lnTo>
                      <a:lnTo>
                        <a:pt x="309" y="157"/>
                      </a:lnTo>
                      <a:lnTo>
                        <a:pt x="311" y="158"/>
                      </a:lnTo>
                      <a:lnTo>
                        <a:pt x="312" y="160"/>
                      </a:lnTo>
                      <a:lnTo>
                        <a:pt x="314" y="161"/>
                      </a:lnTo>
                      <a:lnTo>
                        <a:pt x="316" y="161"/>
                      </a:lnTo>
                      <a:lnTo>
                        <a:pt x="316" y="163"/>
                      </a:lnTo>
                      <a:lnTo>
                        <a:pt x="317" y="163"/>
                      </a:lnTo>
                      <a:lnTo>
                        <a:pt x="317" y="165"/>
                      </a:lnTo>
                      <a:lnTo>
                        <a:pt x="319" y="165"/>
                      </a:lnTo>
                      <a:lnTo>
                        <a:pt x="320" y="166"/>
                      </a:lnTo>
                      <a:lnTo>
                        <a:pt x="320" y="168"/>
                      </a:lnTo>
                      <a:lnTo>
                        <a:pt x="320" y="170"/>
                      </a:lnTo>
                      <a:lnTo>
                        <a:pt x="320" y="171"/>
                      </a:lnTo>
                      <a:lnTo>
                        <a:pt x="320" y="173"/>
                      </a:lnTo>
                      <a:lnTo>
                        <a:pt x="319" y="175"/>
                      </a:lnTo>
                      <a:lnTo>
                        <a:pt x="317" y="175"/>
                      </a:lnTo>
                      <a:lnTo>
                        <a:pt x="316" y="176"/>
                      </a:lnTo>
                      <a:lnTo>
                        <a:pt x="314" y="176"/>
                      </a:lnTo>
                      <a:lnTo>
                        <a:pt x="314" y="178"/>
                      </a:lnTo>
                      <a:lnTo>
                        <a:pt x="312" y="178"/>
                      </a:lnTo>
                      <a:lnTo>
                        <a:pt x="311" y="178"/>
                      </a:lnTo>
                      <a:lnTo>
                        <a:pt x="309" y="179"/>
                      </a:lnTo>
                      <a:lnTo>
                        <a:pt x="308" y="179"/>
                      </a:lnTo>
                      <a:lnTo>
                        <a:pt x="308" y="181"/>
                      </a:lnTo>
                      <a:lnTo>
                        <a:pt x="306" y="181"/>
                      </a:lnTo>
                      <a:lnTo>
                        <a:pt x="305" y="181"/>
                      </a:lnTo>
                      <a:lnTo>
                        <a:pt x="303" y="183"/>
                      </a:lnTo>
                      <a:lnTo>
                        <a:pt x="302" y="183"/>
                      </a:lnTo>
                      <a:lnTo>
                        <a:pt x="302" y="184"/>
                      </a:lnTo>
                      <a:lnTo>
                        <a:pt x="300" y="184"/>
                      </a:lnTo>
                      <a:lnTo>
                        <a:pt x="298" y="184"/>
                      </a:lnTo>
                      <a:lnTo>
                        <a:pt x="300" y="184"/>
                      </a:lnTo>
                      <a:lnTo>
                        <a:pt x="300" y="186"/>
                      </a:lnTo>
                      <a:lnTo>
                        <a:pt x="302" y="186"/>
                      </a:lnTo>
                      <a:lnTo>
                        <a:pt x="302" y="188"/>
                      </a:lnTo>
                      <a:lnTo>
                        <a:pt x="303" y="188"/>
                      </a:lnTo>
                      <a:lnTo>
                        <a:pt x="305" y="189"/>
                      </a:lnTo>
                      <a:lnTo>
                        <a:pt x="306" y="189"/>
                      </a:lnTo>
                      <a:lnTo>
                        <a:pt x="306" y="191"/>
                      </a:lnTo>
                      <a:lnTo>
                        <a:pt x="308" y="191"/>
                      </a:lnTo>
                      <a:lnTo>
                        <a:pt x="309" y="191"/>
                      </a:lnTo>
                      <a:lnTo>
                        <a:pt x="309" y="192"/>
                      </a:lnTo>
                      <a:lnTo>
                        <a:pt x="311" y="192"/>
                      </a:lnTo>
                      <a:lnTo>
                        <a:pt x="311" y="194"/>
                      </a:lnTo>
                      <a:lnTo>
                        <a:pt x="312" y="194"/>
                      </a:lnTo>
                      <a:lnTo>
                        <a:pt x="314" y="196"/>
                      </a:lnTo>
                      <a:lnTo>
                        <a:pt x="316" y="196"/>
                      </a:lnTo>
                      <a:lnTo>
                        <a:pt x="316" y="197"/>
                      </a:lnTo>
                      <a:lnTo>
                        <a:pt x="317" y="197"/>
                      </a:lnTo>
                      <a:lnTo>
                        <a:pt x="319" y="199"/>
                      </a:lnTo>
                      <a:lnTo>
                        <a:pt x="319" y="201"/>
                      </a:lnTo>
                      <a:lnTo>
                        <a:pt x="319" y="202"/>
                      </a:lnTo>
                      <a:lnTo>
                        <a:pt x="319" y="204"/>
                      </a:lnTo>
                      <a:lnTo>
                        <a:pt x="319" y="205"/>
                      </a:lnTo>
                      <a:lnTo>
                        <a:pt x="320" y="205"/>
                      </a:lnTo>
                      <a:lnTo>
                        <a:pt x="319" y="205"/>
                      </a:lnTo>
                      <a:lnTo>
                        <a:pt x="319" y="207"/>
                      </a:lnTo>
                      <a:lnTo>
                        <a:pt x="317" y="207"/>
                      </a:lnTo>
                      <a:lnTo>
                        <a:pt x="316" y="209"/>
                      </a:lnTo>
                      <a:lnTo>
                        <a:pt x="314" y="209"/>
                      </a:lnTo>
                      <a:lnTo>
                        <a:pt x="312" y="210"/>
                      </a:lnTo>
                      <a:lnTo>
                        <a:pt x="311" y="210"/>
                      </a:lnTo>
                      <a:lnTo>
                        <a:pt x="311" y="212"/>
                      </a:lnTo>
                      <a:lnTo>
                        <a:pt x="309" y="212"/>
                      </a:lnTo>
                      <a:lnTo>
                        <a:pt x="308" y="214"/>
                      </a:lnTo>
                      <a:lnTo>
                        <a:pt x="306" y="215"/>
                      </a:lnTo>
                      <a:lnTo>
                        <a:pt x="305" y="215"/>
                      </a:lnTo>
                      <a:lnTo>
                        <a:pt x="305" y="217"/>
                      </a:lnTo>
                      <a:lnTo>
                        <a:pt x="303" y="217"/>
                      </a:lnTo>
                      <a:lnTo>
                        <a:pt x="302" y="219"/>
                      </a:lnTo>
                      <a:lnTo>
                        <a:pt x="300" y="219"/>
                      </a:lnTo>
                      <a:lnTo>
                        <a:pt x="300" y="220"/>
                      </a:lnTo>
                      <a:lnTo>
                        <a:pt x="298" y="220"/>
                      </a:lnTo>
                      <a:lnTo>
                        <a:pt x="297" y="222"/>
                      </a:lnTo>
                      <a:lnTo>
                        <a:pt x="295" y="222"/>
                      </a:lnTo>
                      <a:lnTo>
                        <a:pt x="297" y="222"/>
                      </a:lnTo>
                      <a:lnTo>
                        <a:pt x="297" y="223"/>
                      </a:lnTo>
                      <a:lnTo>
                        <a:pt x="298" y="223"/>
                      </a:lnTo>
                      <a:lnTo>
                        <a:pt x="300" y="225"/>
                      </a:lnTo>
                      <a:lnTo>
                        <a:pt x="302" y="225"/>
                      </a:lnTo>
                      <a:lnTo>
                        <a:pt x="303" y="227"/>
                      </a:lnTo>
                      <a:lnTo>
                        <a:pt x="305" y="228"/>
                      </a:lnTo>
                      <a:lnTo>
                        <a:pt x="306" y="228"/>
                      </a:lnTo>
                      <a:lnTo>
                        <a:pt x="308" y="230"/>
                      </a:lnTo>
                      <a:lnTo>
                        <a:pt x="309" y="230"/>
                      </a:lnTo>
                      <a:lnTo>
                        <a:pt x="309" y="232"/>
                      </a:lnTo>
                      <a:lnTo>
                        <a:pt x="311" y="232"/>
                      </a:lnTo>
                      <a:lnTo>
                        <a:pt x="312" y="233"/>
                      </a:lnTo>
                      <a:lnTo>
                        <a:pt x="314" y="233"/>
                      </a:lnTo>
                      <a:lnTo>
                        <a:pt x="316" y="235"/>
                      </a:lnTo>
                      <a:lnTo>
                        <a:pt x="317" y="235"/>
                      </a:lnTo>
                      <a:lnTo>
                        <a:pt x="319" y="236"/>
                      </a:lnTo>
                      <a:lnTo>
                        <a:pt x="320" y="236"/>
                      </a:lnTo>
                      <a:lnTo>
                        <a:pt x="320" y="238"/>
                      </a:lnTo>
                      <a:lnTo>
                        <a:pt x="322" y="238"/>
                      </a:lnTo>
                      <a:lnTo>
                        <a:pt x="322" y="240"/>
                      </a:lnTo>
                      <a:lnTo>
                        <a:pt x="323" y="240"/>
                      </a:lnTo>
                      <a:lnTo>
                        <a:pt x="325" y="240"/>
                      </a:lnTo>
                      <a:lnTo>
                        <a:pt x="325" y="241"/>
                      </a:lnTo>
                      <a:lnTo>
                        <a:pt x="325" y="243"/>
                      </a:lnTo>
                      <a:lnTo>
                        <a:pt x="325" y="245"/>
                      </a:lnTo>
                      <a:lnTo>
                        <a:pt x="325" y="246"/>
                      </a:lnTo>
                      <a:lnTo>
                        <a:pt x="325" y="248"/>
                      </a:lnTo>
                      <a:lnTo>
                        <a:pt x="323" y="249"/>
                      </a:lnTo>
                      <a:lnTo>
                        <a:pt x="322" y="249"/>
                      </a:lnTo>
                      <a:lnTo>
                        <a:pt x="320" y="249"/>
                      </a:lnTo>
                      <a:lnTo>
                        <a:pt x="319" y="249"/>
                      </a:lnTo>
                      <a:lnTo>
                        <a:pt x="317" y="249"/>
                      </a:lnTo>
                      <a:lnTo>
                        <a:pt x="317" y="251"/>
                      </a:lnTo>
                      <a:lnTo>
                        <a:pt x="316" y="251"/>
                      </a:lnTo>
                      <a:lnTo>
                        <a:pt x="314" y="251"/>
                      </a:lnTo>
                      <a:lnTo>
                        <a:pt x="312" y="251"/>
                      </a:lnTo>
                      <a:lnTo>
                        <a:pt x="311" y="253"/>
                      </a:lnTo>
                      <a:lnTo>
                        <a:pt x="309" y="253"/>
                      </a:lnTo>
                      <a:lnTo>
                        <a:pt x="308" y="253"/>
                      </a:lnTo>
                      <a:lnTo>
                        <a:pt x="306" y="253"/>
                      </a:lnTo>
                      <a:lnTo>
                        <a:pt x="305" y="254"/>
                      </a:lnTo>
                      <a:lnTo>
                        <a:pt x="303" y="254"/>
                      </a:lnTo>
                      <a:lnTo>
                        <a:pt x="305" y="256"/>
                      </a:lnTo>
                      <a:lnTo>
                        <a:pt x="305" y="258"/>
                      </a:lnTo>
                      <a:lnTo>
                        <a:pt x="306" y="258"/>
                      </a:lnTo>
                      <a:lnTo>
                        <a:pt x="308" y="259"/>
                      </a:lnTo>
                      <a:lnTo>
                        <a:pt x="309" y="259"/>
                      </a:lnTo>
                      <a:lnTo>
                        <a:pt x="309" y="261"/>
                      </a:lnTo>
                      <a:lnTo>
                        <a:pt x="311" y="261"/>
                      </a:lnTo>
                      <a:lnTo>
                        <a:pt x="311" y="263"/>
                      </a:lnTo>
                      <a:lnTo>
                        <a:pt x="312" y="263"/>
                      </a:lnTo>
                      <a:lnTo>
                        <a:pt x="312" y="264"/>
                      </a:lnTo>
                      <a:lnTo>
                        <a:pt x="314" y="264"/>
                      </a:lnTo>
                      <a:lnTo>
                        <a:pt x="314" y="266"/>
                      </a:lnTo>
                      <a:lnTo>
                        <a:pt x="316" y="266"/>
                      </a:lnTo>
                      <a:lnTo>
                        <a:pt x="316" y="267"/>
                      </a:lnTo>
                      <a:lnTo>
                        <a:pt x="317" y="267"/>
                      </a:lnTo>
                      <a:lnTo>
                        <a:pt x="317" y="269"/>
                      </a:lnTo>
                      <a:lnTo>
                        <a:pt x="319" y="269"/>
                      </a:lnTo>
                      <a:lnTo>
                        <a:pt x="320" y="269"/>
                      </a:lnTo>
                      <a:lnTo>
                        <a:pt x="322" y="269"/>
                      </a:lnTo>
                      <a:lnTo>
                        <a:pt x="323" y="269"/>
                      </a:lnTo>
                      <a:lnTo>
                        <a:pt x="323" y="271"/>
                      </a:lnTo>
                      <a:lnTo>
                        <a:pt x="322" y="271"/>
                      </a:lnTo>
                      <a:lnTo>
                        <a:pt x="322" y="272"/>
                      </a:lnTo>
                      <a:lnTo>
                        <a:pt x="322" y="274"/>
                      </a:lnTo>
                      <a:lnTo>
                        <a:pt x="322" y="276"/>
                      </a:lnTo>
                      <a:lnTo>
                        <a:pt x="320" y="276"/>
                      </a:lnTo>
                      <a:lnTo>
                        <a:pt x="320" y="277"/>
                      </a:lnTo>
                      <a:lnTo>
                        <a:pt x="320" y="279"/>
                      </a:lnTo>
                      <a:lnTo>
                        <a:pt x="320" y="280"/>
                      </a:lnTo>
                      <a:lnTo>
                        <a:pt x="319" y="280"/>
                      </a:lnTo>
                      <a:lnTo>
                        <a:pt x="319" y="282"/>
                      </a:lnTo>
                      <a:lnTo>
                        <a:pt x="317" y="282"/>
                      </a:lnTo>
                      <a:lnTo>
                        <a:pt x="316" y="282"/>
                      </a:lnTo>
                      <a:lnTo>
                        <a:pt x="314" y="284"/>
                      </a:lnTo>
                      <a:lnTo>
                        <a:pt x="312" y="284"/>
                      </a:lnTo>
                      <a:lnTo>
                        <a:pt x="311" y="284"/>
                      </a:lnTo>
                      <a:lnTo>
                        <a:pt x="311" y="285"/>
                      </a:lnTo>
                      <a:lnTo>
                        <a:pt x="309" y="285"/>
                      </a:lnTo>
                      <a:lnTo>
                        <a:pt x="308" y="285"/>
                      </a:lnTo>
                      <a:lnTo>
                        <a:pt x="306" y="287"/>
                      </a:lnTo>
                      <a:lnTo>
                        <a:pt x="305" y="287"/>
                      </a:lnTo>
                      <a:lnTo>
                        <a:pt x="303" y="289"/>
                      </a:lnTo>
                      <a:lnTo>
                        <a:pt x="302" y="289"/>
                      </a:lnTo>
                      <a:lnTo>
                        <a:pt x="300" y="289"/>
                      </a:lnTo>
                      <a:lnTo>
                        <a:pt x="300" y="290"/>
                      </a:lnTo>
                      <a:lnTo>
                        <a:pt x="298" y="290"/>
                      </a:lnTo>
                      <a:lnTo>
                        <a:pt x="300" y="290"/>
                      </a:lnTo>
                      <a:lnTo>
                        <a:pt x="300" y="292"/>
                      </a:lnTo>
                      <a:lnTo>
                        <a:pt x="302" y="292"/>
                      </a:lnTo>
                      <a:lnTo>
                        <a:pt x="302" y="293"/>
                      </a:lnTo>
                      <a:lnTo>
                        <a:pt x="303" y="293"/>
                      </a:lnTo>
                      <a:lnTo>
                        <a:pt x="305" y="295"/>
                      </a:lnTo>
                      <a:lnTo>
                        <a:pt x="306" y="295"/>
                      </a:lnTo>
                      <a:lnTo>
                        <a:pt x="306" y="297"/>
                      </a:lnTo>
                      <a:lnTo>
                        <a:pt x="308" y="297"/>
                      </a:lnTo>
                      <a:lnTo>
                        <a:pt x="308" y="298"/>
                      </a:lnTo>
                      <a:lnTo>
                        <a:pt x="309" y="298"/>
                      </a:lnTo>
                      <a:lnTo>
                        <a:pt x="311" y="298"/>
                      </a:lnTo>
                      <a:lnTo>
                        <a:pt x="311" y="300"/>
                      </a:lnTo>
                      <a:lnTo>
                        <a:pt x="312" y="300"/>
                      </a:lnTo>
                      <a:lnTo>
                        <a:pt x="312" y="302"/>
                      </a:lnTo>
                      <a:lnTo>
                        <a:pt x="314" y="302"/>
                      </a:lnTo>
                      <a:lnTo>
                        <a:pt x="316" y="303"/>
                      </a:lnTo>
                      <a:lnTo>
                        <a:pt x="317" y="303"/>
                      </a:lnTo>
                      <a:lnTo>
                        <a:pt x="319" y="305"/>
                      </a:lnTo>
                      <a:lnTo>
                        <a:pt x="320" y="307"/>
                      </a:lnTo>
                      <a:lnTo>
                        <a:pt x="322" y="308"/>
                      </a:lnTo>
                      <a:lnTo>
                        <a:pt x="323" y="310"/>
                      </a:lnTo>
                      <a:lnTo>
                        <a:pt x="322" y="310"/>
                      </a:lnTo>
                      <a:lnTo>
                        <a:pt x="322" y="311"/>
                      </a:lnTo>
                      <a:lnTo>
                        <a:pt x="320" y="311"/>
                      </a:lnTo>
                      <a:lnTo>
                        <a:pt x="320" y="313"/>
                      </a:lnTo>
                      <a:lnTo>
                        <a:pt x="319" y="313"/>
                      </a:lnTo>
                      <a:lnTo>
                        <a:pt x="319" y="315"/>
                      </a:lnTo>
                      <a:lnTo>
                        <a:pt x="317" y="315"/>
                      </a:lnTo>
                      <a:lnTo>
                        <a:pt x="317" y="316"/>
                      </a:lnTo>
                      <a:lnTo>
                        <a:pt x="316" y="316"/>
                      </a:lnTo>
                      <a:lnTo>
                        <a:pt x="316" y="318"/>
                      </a:lnTo>
                      <a:lnTo>
                        <a:pt x="314" y="318"/>
                      </a:lnTo>
                      <a:lnTo>
                        <a:pt x="314" y="320"/>
                      </a:lnTo>
                      <a:lnTo>
                        <a:pt x="312" y="320"/>
                      </a:lnTo>
                      <a:lnTo>
                        <a:pt x="311" y="320"/>
                      </a:lnTo>
                      <a:lnTo>
                        <a:pt x="311" y="321"/>
                      </a:lnTo>
                      <a:lnTo>
                        <a:pt x="309" y="321"/>
                      </a:lnTo>
                      <a:lnTo>
                        <a:pt x="308" y="321"/>
                      </a:lnTo>
                      <a:lnTo>
                        <a:pt x="306" y="323"/>
                      </a:lnTo>
                      <a:lnTo>
                        <a:pt x="305" y="323"/>
                      </a:lnTo>
                      <a:lnTo>
                        <a:pt x="303" y="323"/>
                      </a:lnTo>
                      <a:lnTo>
                        <a:pt x="302" y="324"/>
                      </a:lnTo>
                      <a:lnTo>
                        <a:pt x="300" y="324"/>
                      </a:lnTo>
                      <a:lnTo>
                        <a:pt x="298" y="324"/>
                      </a:lnTo>
                      <a:lnTo>
                        <a:pt x="297" y="326"/>
                      </a:lnTo>
                      <a:lnTo>
                        <a:pt x="295" y="326"/>
                      </a:lnTo>
                      <a:lnTo>
                        <a:pt x="294" y="326"/>
                      </a:lnTo>
                      <a:lnTo>
                        <a:pt x="292" y="326"/>
                      </a:lnTo>
                      <a:lnTo>
                        <a:pt x="292" y="328"/>
                      </a:lnTo>
                      <a:lnTo>
                        <a:pt x="291" y="328"/>
                      </a:lnTo>
                      <a:lnTo>
                        <a:pt x="289" y="328"/>
                      </a:lnTo>
                      <a:lnTo>
                        <a:pt x="289" y="329"/>
                      </a:lnTo>
                      <a:lnTo>
                        <a:pt x="289" y="331"/>
                      </a:lnTo>
                      <a:lnTo>
                        <a:pt x="289" y="333"/>
                      </a:lnTo>
                      <a:lnTo>
                        <a:pt x="289" y="334"/>
                      </a:lnTo>
                      <a:lnTo>
                        <a:pt x="287" y="336"/>
                      </a:lnTo>
                      <a:lnTo>
                        <a:pt x="287" y="338"/>
                      </a:lnTo>
                      <a:lnTo>
                        <a:pt x="287" y="339"/>
                      </a:lnTo>
                      <a:lnTo>
                        <a:pt x="287" y="341"/>
                      </a:lnTo>
                      <a:lnTo>
                        <a:pt x="287" y="342"/>
                      </a:lnTo>
                      <a:lnTo>
                        <a:pt x="286" y="344"/>
                      </a:lnTo>
                      <a:lnTo>
                        <a:pt x="286" y="346"/>
                      </a:lnTo>
                      <a:lnTo>
                        <a:pt x="286" y="347"/>
                      </a:lnTo>
                      <a:lnTo>
                        <a:pt x="286" y="349"/>
                      </a:lnTo>
                      <a:lnTo>
                        <a:pt x="286" y="351"/>
                      </a:lnTo>
                      <a:lnTo>
                        <a:pt x="284" y="352"/>
                      </a:lnTo>
                      <a:lnTo>
                        <a:pt x="284" y="354"/>
                      </a:lnTo>
                      <a:lnTo>
                        <a:pt x="284" y="355"/>
                      </a:lnTo>
                      <a:lnTo>
                        <a:pt x="284" y="357"/>
                      </a:lnTo>
                      <a:lnTo>
                        <a:pt x="284" y="359"/>
                      </a:lnTo>
                      <a:lnTo>
                        <a:pt x="283" y="360"/>
                      </a:lnTo>
                      <a:lnTo>
                        <a:pt x="283" y="362"/>
                      </a:lnTo>
                      <a:lnTo>
                        <a:pt x="283" y="364"/>
                      </a:lnTo>
                      <a:lnTo>
                        <a:pt x="283" y="365"/>
                      </a:lnTo>
                      <a:lnTo>
                        <a:pt x="283" y="367"/>
                      </a:lnTo>
                      <a:lnTo>
                        <a:pt x="283" y="368"/>
                      </a:lnTo>
                      <a:lnTo>
                        <a:pt x="281" y="370"/>
                      </a:lnTo>
                      <a:lnTo>
                        <a:pt x="281" y="372"/>
                      </a:lnTo>
                      <a:lnTo>
                        <a:pt x="280" y="372"/>
                      </a:lnTo>
                      <a:lnTo>
                        <a:pt x="278" y="372"/>
                      </a:lnTo>
                      <a:lnTo>
                        <a:pt x="276" y="372"/>
                      </a:lnTo>
                      <a:lnTo>
                        <a:pt x="275" y="372"/>
                      </a:lnTo>
                      <a:lnTo>
                        <a:pt x="273" y="372"/>
                      </a:lnTo>
                      <a:lnTo>
                        <a:pt x="272" y="370"/>
                      </a:lnTo>
                      <a:lnTo>
                        <a:pt x="272" y="368"/>
                      </a:lnTo>
                      <a:lnTo>
                        <a:pt x="270" y="368"/>
                      </a:lnTo>
                      <a:lnTo>
                        <a:pt x="270" y="367"/>
                      </a:lnTo>
                      <a:lnTo>
                        <a:pt x="269" y="365"/>
                      </a:lnTo>
                      <a:lnTo>
                        <a:pt x="269" y="364"/>
                      </a:lnTo>
                      <a:lnTo>
                        <a:pt x="267" y="364"/>
                      </a:lnTo>
                      <a:lnTo>
                        <a:pt x="267" y="362"/>
                      </a:lnTo>
                      <a:lnTo>
                        <a:pt x="266" y="362"/>
                      </a:lnTo>
                      <a:lnTo>
                        <a:pt x="266" y="360"/>
                      </a:lnTo>
                      <a:lnTo>
                        <a:pt x="266" y="359"/>
                      </a:lnTo>
                      <a:lnTo>
                        <a:pt x="264" y="359"/>
                      </a:lnTo>
                      <a:lnTo>
                        <a:pt x="264" y="357"/>
                      </a:lnTo>
                      <a:lnTo>
                        <a:pt x="262" y="355"/>
                      </a:lnTo>
                      <a:lnTo>
                        <a:pt x="262" y="354"/>
                      </a:lnTo>
                      <a:lnTo>
                        <a:pt x="261" y="352"/>
                      </a:lnTo>
                      <a:lnTo>
                        <a:pt x="261" y="351"/>
                      </a:lnTo>
                      <a:lnTo>
                        <a:pt x="259" y="349"/>
                      </a:lnTo>
                      <a:lnTo>
                        <a:pt x="258" y="347"/>
                      </a:lnTo>
                      <a:lnTo>
                        <a:pt x="258" y="346"/>
                      </a:lnTo>
                      <a:lnTo>
                        <a:pt x="256" y="344"/>
                      </a:lnTo>
                      <a:lnTo>
                        <a:pt x="256" y="341"/>
                      </a:lnTo>
                      <a:lnTo>
                        <a:pt x="255" y="339"/>
                      </a:lnTo>
                      <a:lnTo>
                        <a:pt x="253" y="338"/>
                      </a:lnTo>
                      <a:lnTo>
                        <a:pt x="253" y="339"/>
                      </a:lnTo>
                      <a:lnTo>
                        <a:pt x="251" y="339"/>
                      </a:lnTo>
                      <a:lnTo>
                        <a:pt x="251" y="341"/>
                      </a:lnTo>
                      <a:lnTo>
                        <a:pt x="250" y="342"/>
                      </a:lnTo>
                      <a:lnTo>
                        <a:pt x="248" y="344"/>
                      </a:lnTo>
                      <a:lnTo>
                        <a:pt x="247" y="346"/>
                      </a:lnTo>
                      <a:lnTo>
                        <a:pt x="247" y="347"/>
                      </a:lnTo>
                      <a:lnTo>
                        <a:pt x="245" y="347"/>
                      </a:lnTo>
                      <a:lnTo>
                        <a:pt x="245" y="349"/>
                      </a:lnTo>
                      <a:lnTo>
                        <a:pt x="244" y="351"/>
                      </a:lnTo>
                      <a:lnTo>
                        <a:pt x="244" y="352"/>
                      </a:lnTo>
                      <a:lnTo>
                        <a:pt x="242" y="352"/>
                      </a:lnTo>
                      <a:lnTo>
                        <a:pt x="242" y="354"/>
                      </a:lnTo>
                      <a:lnTo>
                        <a:pt x="241" y="355"/>
                      </a:lnTo>
                      <a:lnTo>
                        <a:pt x="239" y="357"/>
                      </a:lnTo>
                      <a:lnTo>
                        <a:pt x="239" y="359"/>
                      </a:lnTo>
                      <a:lnTo>
                        <a:pt x="237" y="359"/>
                      </a:lnTo>
                      <a:lnTo>
                        <a:pt x="237" y="360"/>
                      </a:lnTo>
                      <a:lnTo>
                        <a:pt x="236" y="362"/>
                      </a:lnTo>
                      <a:lnTo>
                        <a:pt x="236" y="364"/>
                      </a:lnTo>
                      <a:lnTo>
                        <a:pt x="234" y="365"/>
                      </a:lnTo>
                      <a:lnTo>
                        <a:pt x="234" y="367"/>
                      </a:lnTo>
                      <a:lnTo>
                        <a:pt x="233" y="368"/>
                      </a:lnTo>
                      <a:lnTo>
                        <a:pt x="231" y="370"/>
                      </a:lnTo>
                      <a:lnTo>
                        <a:pt x="230" y="372"/>
                      </a:lnTo>
                      <a:lnTo>
                        <a:pt x="228" y="372"/>
                      </a:lnTo>
                      <a:lnTo>
                        <a:pt x="226" y="372"/>
                      </a:lnTo>
                      <a:lnTo>
                        <a:pt x="225" y="372"/>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109" name="Freeform 10">
                  <a:extLst>
                    <a:ext uri="{FF2B5EF4-FFF2-40B4-BE49-F238E27FC236}">
                      <a16:creationId xmlns="" xmlns:a16="http://schemas.microsoft.com/office/drawing/2014/main" id="{A6DF1B68-B881-4827-9AC0-6250E269B73D}"/>
                    </a:ext>
                  </a:extLst>
                </p:cNvPr>
                <p:cNvSpPr>
                  <a:spLocks noEditPoints="1"/>
                </p:cNvSpPr>
                <p:nvPr/>
              </p:nvSpPr>
              <p:spPr bwMode="auto">
                <a:xfrm>
                  <a:off x="4254" y="1673"/>
                  <a:ext cx="119" cy="125"/>
                </a:xfrm>
                <a:custGeom>
                  <a:avLst/>
                  <a:gdLst>
                    <a:gd name="T0" fmla="*/ 89 w 225"/>
                    <a:gd name="T1" fmla="*/ 261 h 266"/>
                    <a:gd name="T2" fmla="*/ 67 w 225"/>
                    <a:gd name="T3" fmla="*/ 261 h 266"/>
                    <a:gd name="T4" fmla="*/ 45 w 225"/>
                    <a:gd name="T5" fmla="*/ 261 h 266"/>
                    <a:gd name="T6" fmla="*/ 23 w 225"/>
                    <a:gd name="T7" fmla="*/ 261 h 266"/>
                    <a:gd name="T8" fmla="*/ 8 w 225"/>
                    <a:gd name="T9" fmla="*/ 258 h 266"/>
                    <a:gd name="T10" fmla="*/ 3 w 225"/>
                    <a:gd name="T11" fmla="*/ 250 h 266"/>
                    <a:gd name="T12" fmla="*/ 2 w 225"/>
                    <a:gd name="T13" fmla="*/ 220 h 266"/>
                    <a:gd name="T14" fmla="*/ 2 w 225"/>
                    <a:gd name="T15" fmla="*/ 178 h 266"/>
                    <a:gd name="T16" fmla="*/ 2 w 225"/>
                    <a:gd name="T17" fmla="*/ 126 h 266"/>
                    <a:gd name="T18" fmla="*/ 0 w 225"/>
                    <a:gd name="T19" fmla="*/ 64 h 266"/>
                    <a:gd name="T20" fmla="*/ 0 w 225"/>
                    <a:gd name="T21" fmla="*/ 28 h 266"/>
                    <a:gd name="T22" fmla="*/ 0 w 225"/>
                    <a:gd name="T23" fmla="*/ 17 h 266"/>
                    <a:gd name="T24" fmla="*/ 2 w 225"/>
                    <a:gd name="T25" fmla="*/ 7 h 266"/>
                    <a:gd name="T26" fmla="*/ 17 w 225"/>
                    <a:gd name="T27" fmla="*/ 2 h 266"/>
                    <a:gd name="T28" fmla="*/ 80 w 225"/>
                    <a:gd name="T29" fmla="*/ 2 h 266"/>
                    <a:gd name="T30" fmla="*/ 138 w 225"/>
                    <a:gd name="T31" fmla="*/ 2 h 266"/>
                    <a:gd name="T32" fmla="*/ 183 w 225"/>
                    <a:gd name="T33" fmla="*/ 0 h 266"/>
                    <a:gd name="T34" fmla="*/ 206 w 225"/>
                    <a:gd name="T35" fmla="*/ 0 h 266"/>
                    <a:gd name="T36" fmla="*/ 217 w 225"/>
                    <a:gd name="T37" fmla="*/ 2 h 266"/>
                    <a:gd name="T38" fmla="*/ 224 w 225"/>
                    <a:gd name="T39" fmla="*/ 25 h 266"/>
                    <a:gd name="T40" fmla="*/ 225 w 225"/>
                    <a:gd name="T41" fmla="*/ 90 h 266"/>
                    <a:gd name="T42" fmla="*/ 225 w 225"/>
                    <a:gd name="T43" fmla="*/ 137 h 266"/>
                    <a:gd name="T44" fmla="*/ 225 w 225"/>
                    <a:gd name="T45" fmla="*/ 183 h 266"/>
                    <a:gd name="T46" fmla="*/ 224 w 225"/>
                    <a:gd name="T47" fmla="*/ 243 h 266"/>
                    <a:gd name="T48" fmla="*/ 216 w 225"/>
                    <a:gd name="T49" fmla="*/ 264 h 266"/>
                    <a:gd name="T50" fmla="*/ 205 w 225"/>
                    <a:gd name="T51" fmla="*/ 264 h 266"/>
                    <a:gd name="T52" fmla="*/ 195 w 225"/>
                    <a:gd name="T53" fmla="*/ 266 h 266"/>
                    <a:gd name="T54" fmla="*/ 185 w 225"/>
                    <a:gd name="T55" fmla="*/ 266 h 266"/>
                    <a:gd name="T56" fmla="*/ 175 w 225"/>
                    <a:gd name="T57" fmla="*/ 264 h 266"/>
                    <a:gd name="T58" fmla="*/ 164 w 225"/>
                    <a:gd name="T59" fmla="*/ 263 h 266"/>
                    <a:gd name="T60" fmla="*/ 144 w 225"/>
                    <a:gd name="T61" fmla="*/ 263 h 266"/>
                    <a:gd name="T62" fmla="*/ 122 w 225"/>
                    <a:gd name="T63" fmla="*/ 263 h 266"/>
                    <a:gd name="T64" fmla="*/ 111 w 225"/>
                    <a:gd name="T65" fmla="*/ 263 h 266"/>
                    <a:gd name="T66" fmla="*/ 22 w 225"/>
                    <a:gd name="T67" fmla="*/ 253 h 266"/>
                    <a:gd name="T68" fmla="*/ 48 w 225"/>
                    <a:gd name="T69" fmla="*/ 253 h 266"/>
                    <a:gd name="T70" fmla="*/ 78 w 225"/>
                    <a:gd name="T71" fmla="*/ 253 h 266"/>
                    <a:gd name="T72" fmla="*/ 106 w 225"/>
                    <a:gd name="T73" fmla="*/ 253 h 266"/>
                    <a:gd name="T74" fmla="*/ 131 w 225"/>
                    <a:gd name="T75" fmla="*/ 253 h 266"/>
                    <a:gd name="T76" fmla="*/ 147 w 225"/>
                    <a:gd name="T77" fmla="*/ 255 h 266"/>
                    <a:gd name="T78" fmla="*/ 163 w 225"/>
                    <a:gd name="T79" fmla="*/ 258 h 266"/>
                    <a:gd name="T80" fmla="*/ 180 w 225"/>
                    <a:gd name="T81" fmla="*/ 259 h 266"/>
                    <a:gd name="T82" fmla="*/ 195 w 225"/>
                    <a:gd name="T83" fmla="*/ 261 h 266"/>
                    <a:gd name="T84" fmla="*/ 211 w 225"/>
                    <a:gd name="T85" fmla="*/ 261 h 266"/>
                    <a:gd name="T86" fmla="*/ 214 w 225"/>
                    <a:gd name="T87" fmla="*/ 248 h 266"/>
                    <a:gd name="T88" fmla="*/ 216 w 225"/>
                    <a:gd name="T89" fmla="*/ 228 h 266"/>
                    <a:gd name="T90" fmla="*/ 216 w 225"/>
                    <a:gd name="T91" fmla="*/ 209 h 266"/>
                    <a:gd name="T92" fmla="*/ 216 w 225"/>
                    <a:gd name="T93" fmla="*/ 188 h 266"/>
                    <a:gd name="T94" fmla="*/ 217 w 225"/>
                    <a:gd name="T95" fmla="*/ 168 h 266"/>
                    <a:gd name="T96" fmla="*/ 216 w 225"/>
                    <a:gd name="T97" fmla="*/ 136 h 266"/>
                    <a:gd name="T98" fmla="*/ 216 w 225"/>
                    <a:gd name="T99" fmla="*/ 101 h 266"/>
                    <a:gd name="T100" fmla="*/ 216 w 225"/>
                    <a:gd name="T101" fmla="*/ 67 h 266"/>
                    <a:gd name="T102" fmla="*/ 214 w 225"/>
                    <a:gd name="T103" fmla="*/ 33 h 266"/>
                    <a:gd name="T104" fmla="*/ 202 w 225"/>
                    <a:gd name="T105" fmla="*/ 8 h 266"/>
                    <a:gd name="T106" fmla="*/ 158 w 225"/>
                    <a:gd name="T107" fmla="*/ 8 h 266"/>
                    <a:gd name="T108" fmla="*/ 111 w 225"/>
                    <a:gd name="T109" fmla="*/ 8 h 266"/>
                    <a:gd name="T110" fmla="*/ 64 w 225"/>
                    <a:gd name="T111" fmla="*/ 8 h 266"/>
                    <a:gd name="T112" fmla="*/ 20 w 225"/>
                    <a:gd name="T113" fmla="*/ 8 h 266"/>
                    <a:gd name="T114" fmla="*/ 8 w 225"/>
                    <a:gd name="T115" fmla="*/ 78 h 266"/>
                    <a:gd name="T116" fmla="*/ 8 w 225"/>
                    <a:gd name="T117" fmla="*/ 144 h 266"/>
                    <a:gd name="T118" fmla="*/ 8 w 225"/>
                    <a:gd name="T119" fmla="*/ 186 h 266"/>
                    <a:gd name="T120" fmla="*/ 9 w 225"/>
                    <a:gd name="T121" fmla="*/ 219 h 266"/>
                    <a:gd name="T122" fmla="*/ 11 w 225"/>
                    <a:gd name="T123" fmla="*/ 25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5" h="266">
                      <a:moveTo>
                        <a:pt x="108" y="261"/>
                      </a:moveTo>
                      <a:lnTo>
                        <a:pt x="105" y="261"/>
                      </a:lnTo>
                      <a:lnTo>
                        <a:pt x="102" y="261"/>
                      </a:lnTo>
                      <a:lnTo>
                        <a:pt x="98" y="261"/>
                      </a:lnTo>
                      <a:lnTo>
                        <a:pt x="95" y="261"/>
                      </a:lnTo>
                      <a:lnTo>
                        <a:pt x="92" y="261"/>
                      </a:lnTo>
                      <a:lnTo>
                        <a:pt x="89" y="261"/>
                      </a:lnTo>
                      <a:lnTo>
                        <a:pt x="86" y="261"/>
                      </a:lnTo>
                      <a:lnTo>
                        <a:pt x="83" y="261"/>
                      </a:lnTo>
                      <a:lnTo>
                        <a:pt x="80" y="261"/>
                      </a:lnTo>
                      <a:lnTo>
                        <a:pt x="77" y="261"/>
                      </a:lnTo>
                      <a:lnTo>
                        <a:pt x="73" y="261"/>
                      </a:lnTo>
                      <a:lnTo>
                        <a:pt x="70" y="261"/>
                      </a:lnTo>
                      <a:lnTo>
                        <a:pt x="67" y="261"/>
                      </a:lnTo>
                      <a:lnTo>
                        <a:pt x="64" y="261"/>
                      </a:lnTo>
                      <a:lnTo>
                        <a:pt x="61" y="261"/>
                      </a:lnTo>
                      <a:lnTo>
                        <a:pt x="58" y="261"/>
                      </a:lnTo>
                      <a:lnTo>
                        <a:pt x="55" y="261"/>
                      </a:lnTo>
                      <a:lnTo>
                        <a:pt x="52" y="261"/>
                      </a:lnTo>
                      <a:lnTo>
                        <a:pt x="48" y="261"/>
                      </a:lnTo>
                      <a:lnTo>
                        <a:pt x="45" y="261"/>
                      </a:lnTo>
                      <a:lnTo>
                        <a:pt x="42" y="261"/>
                      </a:lnTo>
                      <a:lnTo>
                        <a:pt x="39" y="261"/>
                      </a:lnTo>
                      <a:lnTo>
                        <a:pt x="36" y="261"/>
                      </a:lnTo>
                      <a:lnTo>
                        <a:pt x="33" y="261"/>
                      </a:lnTo>
                      <a:lnTo>
                        <a:pt x="30" y="261"/>
                      </a:lnTo>
                      <a:lnTo>
                        <a:pt x="27" y="261"/>
                      </a:lnTo>
                      <a:lnTo>
                        <a:pt x="23" y="261"/>
                      </a:lnTo>
                      <a:lnTo>
                        <a:pt x="20" y="261"/>
                      </a:lnTo>
                      <a:lnTo>
                        <a:pt x="17" y="261"/>
                      </a:lnTo>
                      <a:lnTo>
                        <a:pt x="14" y="261"/>
                      </a:lnTo>
                      <a:lnTo>
                        <a:pt x="11" y="261"/>
                      </a:lnTo>
                      <a:lnTo>
                        <a:pt x="8" y="261"/>
                      </a:lnTo>
                      <a:lnTo>
                        <a:pt x="8" y="259"/>
                      </a:lnTo>
                      <a:lnTo>
                        <a:pt x="8" y="258"/>
                      </a:lnTo>
                      <a:lnTo>
                        <a:pt x="6" y="258"/>
                      </a:lnTo>
                      <a:lnTo>
                        <a:pt x="6" y="256"/>
                      </a:lnTo>
                      <a:lnTo>
                        <a:pt x="5" y="256"/>
                      </a:lnTo>
                      <a:lnTo>
                        <a:pt x="5" y="255"/>
                      </a:lnTo>
                      <a:lnTo>
                        <a:pt x="3" y="255"/>
                      </a:lnTo>
                      <a:lnTo>
                        <a:pt x="3" y="253"/>
                      </a:lnTo>
                      <a:lnTo>
                        <a:pt x="3" y="250"/>
                      </a:lnTo>
                      <a:lnTo>
                        <a:pt x="2" y="246"/>
                      </a:lnTo>
                      <a:lnTo>
                        <a:pt x="2" y="243"/>
                      </a:lnTo>
                      <a:lnTo>
                        <a:pt x="2" y="240"/>
                      </a:lnTo>
                      <a:lnTo>
                        <a:pt x="2" y="235"/>
                      </a:lnTo>
                      <a:lnTo>
                        <a:pt x="2" y="230"/>
                      </a:lnTo>
                      <a:lnTo>
                        <a:pt x="2" y="227"/>
                      </a:lnTo>
                      <a:lnTo>
                        <a:pt x="2" y="220"/>
                      </a:lnTo>
                      <a:lnTo>
                        <a:pt x="2" y="215"/>
                      </a:lnTo>
                      <a:lnTo>
                        <a:pt x="2" y="211"/>
                      </a:lnTo>
                      <a:lnTo>
                        <a:pt x="2" y="204"/>
                      </a:lnTo>
                      <a:lnTo>
                        <a:pt x="2" y="197"/>
                      </a:lnTo>
                      <a:lnTo>
                        <a:pt x="2" y="193"/>
                      </a:lnTo>
                      <a:lnTo>
                        <a:pt x="2" y="186"/>
                      </a:lnTo>
                      <a:lnTo>
                        <a:pt x="2" y="178"/>
                      </a:lnTo>
                      <a:lnTo>
                        <a:pt x="2" y="171"/>
                      </a:lnTo>
                      <a:lnTo>
                        <a:pt x="2" y="165"/>
                      </a:lnTo>
                      <a:lnTo>
                        <a:pt x="2" y="157"/>
                      </a:lnTo>
                      <a:lnTo>
                        <a:pt x="2" y="149"/>
                      </a:lnTo>
                      <a:lnTo>
                        <a:pt x="2" y="142"/>
                      </a:lnTo>
                      <a:lnTo>
                        <a:pt x="2" y="134"/>
                      </a:lnTo>
                      <a:lnTo>
                        <a:pt x="2" y="126"/>
                      </a:lnTo>
                      <a:lnTo>
                        <a:pt x="2" y="118"/>
                      </a:lnTo>
                      <a:lnTo>
                        <a:pt x="2" y="108"/>
                      </a:lnTo>
                      <a:lnTo>
                        <a:pt x="2" y="100"/>
                      </a:lnTo>
                      <a:lnTo>
                        <a:pt x="0" y="92"/>
                      </a:lnTo>
                      <a:lnTo>
                        <a:pt x="0" y="82"/>
                      </a:lnTo>
                      <a:lnTo>
                        <a:pt x="0" y="72"/>
                      </a:lnTo>
                      <a:lnTo>
                        <a:pt x="0" y="64"/>
                      </a:lnTo>
                      <a:lnTo>
                        <a:pt x="0" y="54"/>
                      </a:lnTo>
                      <a:lnTo>
                        <a:pt x="0" y="44"/>
                      </a:lnTo>
                      <a:lnTo>
                        <a:pt x="0" y="34"/>
                      </a:lnTo>
                      <a:lnTo>
                        <a:pt x="0" y="33"/>
                      </a:lnTo>
                      <a:lnTo>
                        <a:pt x="0" y="31"/>
                      </a:lnTo>
                      <a:lnTo>
                        <a:pt x="0" y="30"/>
                      </a:lnTo>
                      <a:lnTo>
                        <a:pt x="0" y="28"/>
                      </a:lnTo>
                      <a:lnTo>
                        <a:pt x="0" y="26"/>
                      </a:lnTo>
                      <a:lnTo>
                        <a:pt x="0" y="25"/>
                      </a:lnTo>
                      <a:lnTo>
                        <a:pt x="0" y="23"/>
                      </a:lnTo>
                      <a:lnTo>
                        <a:pt x="0" y="21"/>
                      </a:lnTo>
                      <a:lnTo>
                        <a:pt x="0" y="20"/>
                      </a:lnTo>
                      <a:lnTo>
                        <a:pt x="0" y="18"/>
                      </a:lnTo>
                      <a:lnTo>
                        <a:pt x="0" y="17"/>
                      </a:lnTo>
                      <a:lnTo>
                        <a:pt x="0" y="15"/>
                      </a:lnTo>
                      <a:lnTo>
                        <a:pt x="2" y="15"/>
                      </a:lnTo>
                      <a:lnTo>
                        <a:pt x="2" y="13"/>
                      </a:lnTo>
                      <a:lnTo>
                        <a:pt x="2" y="12"/>
                      </a:lnTo>
                      <a:lnTo>
                        <a:pt x="2" y="10"/>
                      </a:lnTo>
                      <a:lnTo>
                        <a:pt x="2" y="8"/>
                      </a:lnTo>
                      <a:lnTo>
                        <a:pt x="2" y="7"/>
                      </a:lnTo>
                      <a:lnTo>
                        <a:pt x="2" y="5"/>
                      </a:lnTo>
                      <a:lnTo>
                        <a:pt x="2" y="4"/>
                      </a:lnTo>
                      <a:lnTo>
                        <a:pt x="0" y="4"/>
                      </a:lnTo>
                      <a:lnTo>
                        <a:pt x="0" y="2"/>
                      </a:lnTo>
                      <a:lnTo>
                        <a:pt x="0" y="0"/>
                      </a:lnTo>
                      <a:lnTo>
                        <a:pt x="8" y="0"/>
                      </a:lnTo>
                      <a:lnTo>
                        <a:pt x="17" y="2"/>
                      </a:lnTo>
                      <a:lnTo>
                        <a:pt x="27" y="2"/>
                      </a:lnTo>
                      <a:lnTo>
                        <a:pt x="34" y="2"/>
                      </a:lnTo>
                      <a:lnTo>
                        <a:pt x="44" y="2"/>
                      </a:lnTo>
                      <a:lnTo>
                        <a:pt x="53" y="2"/>
                      </a:lnTo>
                      <a:lnTo>
                        <a:pt x="63" y="2"/>
                      </a:lnTo>
                      <a:lnTo>
                        <a:pt x="70" y="2"/>
                      </a:lnTo>
                      <a:lnTo>
                        <a:pt x="80" y="2"/>
                      </a:lnTo>
                      <a:lnTo>
                        <a:pt x="89" y="2"/>
                      </a:lnTo>
                      <a:lnTo>
                        <a:pt x="97" y="2"/>
                      </a:lnTo>
                      <a:lnTo>
                        <a:pt x="106" y="2"/>
                      </a:lnTo>
                      <a:lnTo>
                        <a:pt x="114" y="2"/>
                      </a:lnTo>
                      <a:lnTo>
                        <a:pt x="122" y="2"/>
                      </a:lnTo>
                      <a:lnTo>
                        <a:pt x="130" y="2"/>
                      </a:lnTo>
                      <a:lnTo>
                        <a:pt x="138" y="2"/>
                      </a:lnTo>
                      <a:lnTo>
                        <a:pt x="145" y="2"/>
                      </a:lnTo>
                      <a:lnTo>
                        <a:pt x="153" y="2"/>
                      </a:lnTo>
                      <a:lnTo>
                        <a:pt x="159" y="2"/>
                      </a:lnTo>
                      <a:lnTo>
                        <a:pt x="166" y="2"/>
                      </a:lnTo>
                      <a:lnTo>
                        <a:pt x="172" y="0"/>
                      </a:lnTo>
                      <a:lnTo>
                        <a:pt x="178" y="0"/>
                      </a:lnTo>
                      <a:lnTo>
                        <a:pt x="183" y="0"/>
                      </a:lnTo>
                      <a:lnTo>
                        <a:pt x="188" y="0"/>
                      </a:lnTo>
                      <a:lnTo>
                        <a:pt x="192" y="0"/>
                      </a:lnTo>
                      <a:lnTo>
                        <a:pt x="197" y="0"/>
                      </a:lnTo>
                      <a:lnTo>
                        <a:pt x="200" y="0"/>
                      </a:lnTo>
                      <a:lnTo>
                        <a:pt x="203" y="0"/>
                      </a:lnTo>
                      <a:lnTo>
                        <a:pt x="205" y="0"/>
                      </a:lnTo>
                      <a:lnTo>
                        <a:pt x="206" y="0"/>
                      </a:lnTo>
                      <a:lnTo>
                        <a:pt x="208" y="2"/>
                      </a:lnTo>
                      <a:lnTo>
                        <a:pt x="210" y="2"/>
                      </a:lnTo>
                      <a:lnTo>
                        <a:pt x="211" y="2"/>
                      </a:lnTo>
                      <a:lnTo>
                        <a:pt x="213" y="2"/>
                      </a:lnTo>
                      <a:lnTo>
                        <a:pt x="214" y="2"/>
                      </a:lnTo>
                      <a:lnTo>
                        <a:pt x="216" y="2"/>
                      </a:lnTo>
                      <a:lnTo>
                        <a:pt x="217" y="2"/>
                      </a:lnTo>
                      <a:lnTo>
                        <a:pt x="219" y="2"/>
                      </a:lnTo>
                      <a:lnTo>
                        <a:pt x="219" y="0"/>
                      </a:lnTo>
                      <a:lnTo>
                        <a:pt x="220" y="0"/>
                      </a:lnTo>
                      <a:lnTo>
                        <a:pt x="222" y="0"/>
                      </a:lnTo>
                      <a:lnTo>
                        <a:pt x="224" y="0"/>
                      </a:lnTo>
                      <a:lnTo>
                        <a:pt x="224" y="13"/>
                      </a:lnTo>
                      <a:lnTo>
                        <a:pt x="224" y="25"/>
                      </a:lnTo>
                      <a:lnTo>
                        <a:pt x="224" y="36"/>
                      </a:lnTo>
                      <a:lnTo>
                        <a:pt x="224" y="46"/>
                      </a:lnTo>
                      <a:lnTo>
                        <a:pt x="224" y="56"/>
                      </a:lnTo>
                      <a:lnTo>
                        <a:pt x="224" y="65"/>
                      </a:lnTo>
                      <a:lnTo>
                        <a:pt x="224" y="74"/>
                      </a:lnTo>
                      <a:lnTo>
                        <a:pt x="225" y="82"/>
                      </a:lnTo>
                      <a:lnTo>
                        <a:pt x="225" y="90"/>
                      </a:lnTo>
                      <a:lnTo>
                        <a:pt x="225" y="98"/>
                      </a:lnTo>
                      <a:lnTo>
                        <a:pt x="225" y="105"/>
                      </a:lnTo>
                      <a:lnTo>
                        <a:pt x="225" y="111"/>
                      </a:lnTo>
                      <a:lnTo>
                        <a:pt x="225" y="118"/>
                      </a:lnTo>
                      <a:lnTo>
                        <a:pt x="225" y="124"/>
                      </a:lnTo>
                      <a:lnTo>
                        <a:pt x="225" y="131"/>
                      </a:lnTo>
                      <a:lnTo>
                        <a:pt x="225" y="137"/>
                      </a:lnTo>
                      <a:lnTo>
                        <a:pt x="225" y="144"/>
                      </a:lnTo>
                      <a:lnTo>
                        <a:pt x="225" y="149"/>
                      </a:lnTo>
                      <a:lnTo>
                        <a:pt x="225" y="155"/>
                      </a:lnTo>
                      <a:lnTo>
                        <a:pt x="225" y="162"/>
                      </a:lnTo>
                      <a:lnTo>
                        <a:pt x="225" y="168"/>
                      </a:lnTo>
                      <a:lnTo>
                        <a:pt x="225" y="175"/>
                      </a:lnTo>
                      <a:lnTo>
                        <a:pt x="225" y="183"/>
                      </a:lnTo>
                      <a:lnTo>
                        <a:pt x="225" y="189"/>
                      </a:lnTo>
                      <a:lnTo>
                        <a:pt x="224" y="197"/>
                      </a:lnTo>
                      <a:lnTo>
                        <a:pt x="224" y="206"/>
                      </a:lnTo>
                      <a:lnTo>
                        <a:pt x="224" y="214"/>
                      </a:lnTo>
                      <a:lnTo>
                        <a:pt x="224" y="222"/>
                      </a:lnTo>
                      <a:lnTo>
                        <a:pt x="224" y="232"/>
                      </a:lnTo>
                      <a:lnTo>
                        <a:pt x="224" y="243"/>
                      </a:lnTo>
                      <a:lnTo>
                        <a:pt x="224" y="253"/>
                      </a:lnTo>
                      <a:lnTo>
                        <a:pt x="224" y="264"/>
                      </a:lnTo>
                      <a:lnTo>
                        <a:pt x="222" y="264"/>
                      </a:lnTo>
                      <a:lnTo>
                        <a:pt x="220" y="264"/>
                      </a:lnTo>
                      <a:lnTo>
                        <a:pt x="219" y="264"/>
                      </a:lnTo>
                      <a:lnTo>
                        <a:pt x="217" y="264"/>
                      </a:lnTo>
                      <a:lnTo>
                        <a:pt x="216" y="264"/>
                      </a:lnTo>
                      <a:lnTo>
                        <a:pt x="214" y="264"/>
                      </a:lnTo>
                      <a:lnTo>
                        <a:pt x="213" y="264"/>
                      </a:lnTo>
                      <a:lnTo>
                        <a:pt x="211" y="264"/>
                      </a:lnTo>
                      <a:lnTo>
                        <a:pt x="210" y="264"/>
                      </a:lnTo>
                      <a:lnTo>
                        <a:pt x="208" y="264"/>
                      </a:lnTo>
                      <a:lnTo>
                        <a:pt x="206" y="264"/>
                      </a:lnTo>
                      <a:lnTo>
                        <a:pt x="205" y="264"/>
                      </a:lnTo>
                      <a:lnTo>
                        <a:pt x="203" y="264"/>
                      </a:lnTo>
                      <a:lnTo>
                        <a:pt x="202" y="264"/>
                      </a:lnTo>
                      <a:lnTo>
                        <a:pt x="200" y="264"/>
                      </a:lnTo>
                      <a:lnTo>
                        <a:pt x="200" y="266"/>
                      </a:lnTo>
                      <a:lnTo>
                        <a:pt x="199" y="266"/>
                      </a:lnTo>
                      <a:lnTo>
                        <a:pt x="197" y="266"/>
                      </a:lnTo>
                      <a:lnTo>
                        <a:pt x="195" y="266"/>
                      </a:lnTo>
                      <a:lnTo>
                        <a:pt x="194" y="266"/>
                      </a:lnTo>
                      <a:lnTo>
                        <a:pt x="192" y="266"/>
                      </a:lnTo>
                      <a:lnTo>
                        <a:pt x="191" y="266"/>
                      </a:lnTo>
                      <a:lnTo>
                        <a:pt x="189" y="266"/>
                      </a:lnTo>
                      <a:lnTo>
                        <a:pt x="188" y="266"/>
                      </a:lnTo>
                      <a:lnTo>
                        <a:pt x="186" y="266"/>
                      </a:lnTo>
                      <a:lnTo>
                        <a:pt x="185" y="266"/>
                      </a:lnTo>
                      <a:lnTo>
                        <a:pt x="183" y="266"/>
                      </a:lnTo>
                      <a:lnTo>
                        <a:pt x="183" y="264"/>
                      </a:lnTo>
                      <a:lnTo>
                        <a:pt x="181" y="264"/>
                      </a:lnTo>
                      <a:lnTo>
                        <a:pt x="180" y="264"/>
                      </a:lnTo>
                      <a:lnTo>
                        <a:pt x="178" y="264"/>
                      </a:lnTo>
                      <a:lnTo>
                        <a:pt x="177" y="264"/>
                      </a:lnTo>
                      <a:lnTo>
                        <a:pt x="175" y="264"/>
                      </a:lnTo>
                      <a:lnTo>
                        <a:pt x="174" y="264"/>
                      </a:lnTo>
                      <a:lnTo>
                        <a:pt x="172" y="264"/>
                      </a:lnTo>
                      <a:lnTo>
                        <a:pt x="170" y="264"/>
                      </a:lnTo>
                      <a:lnTo>
                        <a:pt x="169" y="264"/>
                      </a:lnTo>
                      <a:lnTo>
                        <a:pt x="167" y="264"/>
                      </a:lnTo>
                      <a:lnTo>
                        <a:pt x="166" y="263"/>
                      </a:lnTo>
                      <a:lnTo>
                        <a:pt x="164" y="263"/>
                      </a:lnTo>
                      <a:lnTo>
                        <a:pt x="161" y="263"/>
                      </a:lnTo>
                      <a:lnTo>
                        <a:pt x="159" y="263"/>
                      </a:lnTo>
                      <a:lnTo>
                        <a:pt x="156" y="263"/>
                      </a:lnTo>
                      <a:lnTo>
                        <a:pt x="153" y="263"/>
                      </a:lnTo>
                      <a:lnTo>
                        <a:pt x="150" y="263"/>
                      </a:lnTo>
                      <a:lnTo>
                        <a:pt x="147" y="263"/>
                      </a:lnTo>
                      <a:lnTo>
                        <a:pt x="144" y="263"/>
                      </a:lnTo>
                      <a:lnTo>
                        <a:pt x="141" y="263"/>
                      </a:lnTo>
                      <a:lnTo>
                        <a:pt x="136" y="263"/>
                      </a:lnTo>
                      <a:lnTo>
                        <a:pt x="131" y="263"/>
                      </a:lnTo>
                      <a:lnTo>
                        <a:pt x="127" y="263"/>
                      </a:lnTo>
                      <a:lnTo>
                        <a:pt x="125" y="263"/>
                      </a:lnTo>
                      <a:lnTo>
                        <a:pt x="124" y="263"/>
                      </a:lnTo>
                      <a:lnTo>
                        <a:pt x="122" y="263"/>
                      </a:lnTo>
                      <a:lnTo>
                        <a:pt x="120" y="263"/>
                      </a:lnTo>
                      <a:lnTo>
                        <a:pt x="119" y="263"/>
                      </a:lnTo>
                      <a:lnTo>
                        <a:pt x="117" y="263"/>
                      </a:lnTo>
                      <a:lnTo>
                        <a:pt x="116" y="263"/>
                      </a:lnTo>
                      <a:lnTo>
                        <a:pt x="114" y="263"/>
                      </a:lnTo>
                      <a:lnTo>
                        <a:pt x="113" y="263"/>
                      </a:lnTo>
                      <a:lnTo>
                        <a:pt x="111" y="263"/>
                      </a:lnTo>
                      <a:lnTo>
                        <a:pt x="109" y="263"/>
                      </a:lnTo>
                      <a:lnTo>
                        <a:pt x="109" y="261"/>
                      </a:lnTo>
                      <a:lnTo>
                        <a:pt x="108" y="261"/>
                      </a:lnTo>
                      <a:close/>
                      <a:moveTo>
                        <a:pt x="11" y="253"/>
                      </a:moveTo>
                      <a:lnTo>
                        <a:pt x="14" y="253"/>
                      </a:lnTo>
                      <a:lnTo>
                        <a:pt x="17" y="253"/>
                      </a:lnTo>
                      <a:lnTo>
                        <a:pt x="22" y="253"/>
                      </a:lnTo>
                      <a:lnTo>
                        <a:pt x="25" y="253"/>
                      </a:lnTo>
                      <a:lnTo>
                        <a:pt x="30" y="253"/>
                      </a:lnTo>
                      <a:lnTo>
                        <a:pt x="33" y="253"/>
                      </a:lnTo>
                      <a:lnTo>
                        <a:pt x="37" y="253"/>
                      </a:lnTo>
                      <a:lnTo>
                        <a:pt x="41" y="253"/>
                      </a:lnTo>
                      <a:lnTo>
                        <a:pt x="45" y="253"/>
                      </a:lnTo>
                      <a:lnTo>
                        <a:pt x="48" y="253"/>
                      </a:lnTo>
                      <a:lnTo>
                        <a:pt x="53" y="253"/>
                      </a:lnTo>
                      <a:lnTo>
                        <a:pt x="56" y="253"/>
                      </a:lnTo>
                      <a:lnTo>
                        <a:pt x="61" y="253"/>
                      </a:lnTo>
                      <a:lnTo>
                        <a:pt x="66" y="253"/>
                      </a:lnTo>
                      <a:lnTo>
                        <a:pt x="69" y="253"/>
                      </a:lnTo>
                      <a:lnTo>
                        <a:pt x="73" y="253"/>
                      </a:lnTo>
                      <a:lnTo>
                        <a:pt x="78" y="253"/>
                      </a:lnTo>
                      <a:lnTo>
                        <a:pt x="81" y="253"/>
                      </a:lnTo>
                      <a:lnTo>
                        <a:pt x="86" y="253"/>
                      </a:lnTo>
                      <a:lnTo>
                        <a:pt x="91" y="253"/>
                      </a:lnTo>
                      <a:lnTo>
                        <a:pt x="94" y="253"/>
                      </a:lnTo>
                      <a:lnTo>
                        <a:pt x="98" y="253"/>
                      </a:lnTo>
                      <a:lnTo>
                        <a:pt x="102" y="253"/>
                      </a:lnTo>
                      <a:lnTo>
                        <a:pt x="106" y="253"/>
                      </a:lnTo>
                      <a:lnTo>
                        <a:pt x="109" y="253"/>
                      </a:lnTo>
                      <a:lnTo>
                        <a:pt x="114" y="253"/>
                      </a:lnTo>
                      <a:lnTo>
                        <a:pt x="117" y="253"/>
                      </a:lnTo>
                      <a:lnTo>
                        <a:pt x="122" y="253"/>
                      </a:lnTo>
                      <a:lnTo>
                        <a:pt x="125" y="253"/>
                      </a:lnTo>
                      <a:lnTo>
                        <a:pt x="128" y="253"/>
                      </a:lnTo>
                      <a:lnTo>
                        <a:pt x="131" y="253"/>
                      </a:lnTo>
                      <a:lnTo>
                        <a:pt x="134" y="253"/>
                      </a:lnTo>
                      <a:lnTo>
                        <a:pt x="134" y="255"/>
                      </a:lnTo>
                      <a:lnTo>
                        <a:pt x="138" y="255"/>
                      </a:lnTo>
                      <a:lnTo>
                        <a:pt x="139" y="255"/>
                      </a:lnTo>
                      <a:lnTo>
                        <a:pt x="142" y="255"/>
                      </a:lnTo>
                      <a:lnTo>
                        <a:pt x="144" y="255"/>
                      </a:lnTo>
                      <a:lnTo>
                        <a:pt x="147" y="255"/>
                      </a:lnTo>
                      <a:lnTo>
                        <a:pt x="149" y="256"/>
                      </a:lnTo>
                      <a:lnTo>
                        <a:pt x="152" y="256"/>
                      </a:lnTo>
                      <a:lnTo>
                        <a:pt x="153" y="256"/>
                      </a:lnTo>
                      <a:lnTo>
                        <a:pt x="156" y="256"/>
                      </a:lnTo>
                      <a:lnTo>
                        <a:pt x="158" y="256"/>
                      </a:lnTo>
                      <a:lnTo>
                        <a:pt x="161" y="256"/>
                      </a:lnTo>
                      <a:lnTo>
                        <a:pt x="163" y="258"/>
                      </a:lnTo>
                      <a:lnTo>
                        <a:pt x="166" y="258"/>
                      </a:lnTo>
                      <a:lnTo>
                        <a:pt x="167" y="258"/>
                      </a:lnTo>
                      <a:lnTo>
                        <a:pt x="170" y="258"/>
                      </a:lnTo>
                      <a:lnTo>
                        <a:pt x="172" y="258"/>
                      </a:lnTo>
                      <a:lnTo>
                        <a:pt x="175" y="258"/>
                      </a:lnTo>
                      <a:lnTo>
                        <a:pt x="177" y="258"/>
                      </a:lnTo>
                      <a:lnTo>
                        <a:pt x="180" y="259"/>
                      </a:lnTo>
                      <a:lnTo>
                        <a:pt x="181" y="259"/>
                      </a:lnTo>
                      <a:lnTo>
                        <a:pt x="185" y="259"/>
                      </a:lnTo>
                      <a:lnTo>
                        <a:pt x="186" y="259"/>
                      </a:lnTo>
                      <a:lnTo>
                        <a:pt x="189" y="259"/>
                      </a:lnTo>
                      <a:lnTo>
                        <a:pt x="191" y="259"/>
                      </a:lnTo>
                      <a:lnTo>
                        <a:pt x="194" y="259"/>
                      </a:lnTo>
                      <a:lnTo>
                        <a:pt x="195" y="261"/>
                      </a:lnTo>
                      <a:lnTo>
                        <a:pt x="199" y="261"/>
                      </a:lnTo>
                      <a:lnTo>
                        <a:pt x="200" y="261"/>
                      </a:lnTo>
                      <a:lnTo>
                        <a:pt x="203" y="261"/>
                      </a:lnTo>
                      <a:lnTo>
                        <a:pt x="205" y="261"/>
                      </a:lnTo>
                      <a:lnTo>
                        <a:pt x="208" y="261"/>
                      </a:lnTo>
                      <a:lnTo>
                        <a:pt x="210" y="261"/>
                      </a:lnTo>
                      <a:lnTo>
                        <a:pt x="211" y="261"/>
                      </a:lnTo>
                      <a:lnTo>
                        <a:pt x="211" y="259"/>
                      </a:lnTo>
                      <a:lnTo>
                        <a:pt x="213" y="259"/>
                      </a:lnTo>
                      <a:lnTo>
                        <a:pt x="213" y="258"/>
                      </a:lnTo>
                      <a:lnTo>
                        <a:pt x="214" y="258"/>
                      </a:lnTo>
                      <a:lnTo>
                        <a:pt x="214" y="255"/>
                      </a:lnTo>
                      <a:lnTo>
                        <a:pt x="214" y="251"/>
                      </a:lnTo>
                      <a:lnTo>
                        <a:pt x="214" y="248"/>
                      </a:lnTo>
                      <a:lnTo>
                        <a:pt x="214" y="246"/>
                      </a:lnTo>
                      <a:lnTo>
                        <a:pt x="214" y="243"/>
                      </a:lnTo>
                      <a:lnTo>
                        <a:pt x="214" y="240"/>
                      </a:lnTo>
                      <a:lnTo>
                        <a:pt x="214" y="237"/>
                      </a:lnTo>
                      <a:lnTo>
                        <a:pt x="214" y="235"/>
                      </a:lnTo>
                      <a:lnTo>
                        <a:pt x="216" y="232"/>
                      </a:lnTo>
                      <a:lnTo>
                        <a:pt x="216" y="228"/>
                      </a:lnTo>
                      <a:lnTo>
                        <a:pt x="216" y="225"/>
                      </a:lnTo>
                      <a:lnTo>
                        <a:pt x="216" y="224"/>
                      </a:lnTo>
                      <a:lnTo>
                        <a:pt x="216" y="220"/>
                      </a:lnTo>
                      <a:lnTo>
                        <a:pt x="216" y="217"/>
                      </a:lnTo>
                      <a:lnTo>
                        <a:pt x="216" y="214"/>
                      </a:lnTo>
                      <a:lnTo>
                        <a:pt x="216" y="211"/>
                      </a:lnTo>
                      <a:lnTo>
                        <a:pt x="216" y="209"/>
                      </a:lnTo>
                      <a:lnTo>
                        <a:pt x="216" y="206"/>
                      </a:lnTo>
                      <a:lnTo>
                        <a:pt x="216" y="202"/>
                      </a:lnTo>
                      <a:lnTo>
                        <a:pt x="216" y="199"/>
                      </a:lnTo>
                      <a:lnTo>
                        <a:pt x="216" y="197"/>
                      </a:lnTo>
                      <a:lnTo>
                        <a:pt x="216" y="194"/>
                      </a:lnTo>
                      <a:lnTo>
                        <a:pt x="216" y="191"/>
                      </a:lnTo>
                      <a:lnTo>
                        <a:pt x="216" y="188"/>
                      </a:lnTo>
                      <a:lnTo>
                        <a:pt x="216" y="186"/>
                      </a:lnTo>
                      <a:lnTo>
                        <a:pt x="216" y="183"/>
                      </a:lnTo>
                      <a:lnTo>
                        <a:pt x="216" y="180"/>
                      </a:lnTo>
                      <a:lnTo>
                        <a:pt x="216" y="176"/>
                      </a:lnTo>
                      <a:lnTo>
                        <a:pt x="216" y="173"/>
                      </a:lnTo>
                      <a:lnTo>
                        <a:pt x="216" y="171"/>
                      </a:lnTo>
                      <a:lnTo>
                        <a:pt x="217" y="168"/>
                      </a:lnTo>
                      <a:lnTo>
                        <a:pt x="217" y="165"/>
                      </a:lnTo>
                      <a:lnTo>
                        <a:pt x="217" y="160"/>
                      </a:lnTo>
                      <a:lnTo>
                        <a:pt x="217" y="155"/>
                      </a:lnTo>
                      <a:lnTo>
                        <a:pt x="217" y="150"/>
                      </a:lnTo>
                      <a:lnTo>
                        <a:pt x="216" y="145"/>
                      </a:lnTo>
                      <a:lnTo>
                        <a:pt x="216" y="140"/>
                      </a:lnTo>
                      <a:lnTo>
                        <a:pt x="216" y="136"/>
                      </a:lnTo>
                      <a:lnTo>
                        <a:pt x="216" y="131"/>
                      </a:lnTo>
                      <a:lnTo>
                        <a:pt x="216" y="126"/>
                      </a:lnTo>
                      <a:lnTo>
                        <a:pt x="216" y="121"/>
                      </a:lnTo>
                      <a:lnTo>
                        <a:pt x="216" y="116"/>
                      </a:lnTo>
                      <a:lnTo>
                        <a:pt x="216" y="111"/>
                      </a:lnTo>
                      <a:lnTo>
                        <a:pt x="216" y="106"/>
                      </a:lnTo>
                      <a:lnTo>
                        <a:pt x="216" y="101"/>
                      </a:lnTo>
                      <a:lnTo>
                        <a:pt x="216" y="96"/>
                      </a:lnTo>
                      <a:lnTo>
                        <a:pt x="216" y="92"/>
                      </a:lnTo>
                      <a:lnTo>
                        <a:pt x="216" y="87"/>
                      </a:lnTo>
                      <a:lnTo>
                        <a:pt x="216" y="82"/>
                      </a:lnTo>
                      <a:lnTo>
                        <a:pt x="216" y="77"/>
                      </a:lnTo>
                      <a:lnTo>
                        <a:pt x="216" y="72"/>
                      </a:lnTo>
                      <a:lnTo>
                        <a:pt x="216" y="67"/>
                      </a:lnTo>
                      <a:lnTo>
                        <a:pt x="216" y="62"/>
                      </a:lnTo>
                      <a:lnTo>
                        <a:pt x="216" y="57"/>
                      </a:lnTo>
                      <a:lnTo>
                        <a:pt x="214" y="52"/>
                      </a:lnTo>
                      <a:lnTo>
                        <a:pt x="214" y="48"/>
                      </a:lnTo>
                      <a:lnTo>
                        <a:pt x="214" y="43"/>
                      </a:lnTo>
                      <a:lnTo>
                        <a:pt x="214" y="38"/>
                      </a:lnTo>
                      <a:lnTo>
                        <a:pt x="214" y="33"/>
                      </a:lnTo>
                      <a:lnTo>
                        <a:pt x="214" y="28"/>
                      </a:lnTo>
                      <a:lnTo>
                        <a:pt x="214" y="23"/>
                      </a:lnTo>
                      <a:lnTo>
                        <a:pt x="214" y="18"/>
                      </a:lnTo>
                      <a:lnTo>
                        <a:pt x="214" y="13"/>
                      </a:lnTo>
                      <a:lnTo>
                        <a:pt x="214" y="8"/>
                      </a:lnTo>
                      <a:lnTo>
                        <a:pt x="208" y="8"/>
                      </a:lnTo>
                      <a:lnTo>
                        <a:pt x="202" y="8"/>
                      </a:lnTo>
                      <a:lnTo>
                        <a:pt x="195" y="8"/>
                      </a:lnTo>
                      <a:lnTo>
                        <a:pt x="191" y="8"/>
                      </a:lnTo>
                      <a:lnTo>
                        <a:pt x="185" y="8"/>
                      </a:lnTo>
                      <a:lnTo>
                        <a:pt x="177" y="8"/>
                      </a:lnTo>
                      <a:lnTo>
                        <a:pt x="170" y="8"/>
                      </a:lnTo>
                      <a:lnTo>
                        <a:pt x="164" y="8"/>
                      </a:lnTo>
                      <a:lnTo>
                        <a:pt x="158" y="8"/>
                      </a:lnTo>
                      <a:lnTo>
                        <a:pt x="152" y="8"/>
                      </a:lnTo>
                      <a:lnTo>
                        <a:pt x="145" y="8"/>
                      </a:lnTo>
                      <a:lnTo>
                        <a:pt x="138" y="8"/>
                      </a:lnTo>
                      <a:lnTo>
                        <a:pt x="131" y="8"/>
                      </a:lnTo>
                      <a:lnTo>
                        <a:pt x="125" y="8"/>
                      </a:lnTo>
                      <a:lnTo>
                        <a:pt x="119" y="8"/>
                      </a:lnTo>
                      <a:lnTo>
                        <a:pt x="111" y="8"/>
                      </a:lnTo>
                      <a:lnTo>
                        <a:pt x="105" y="8"/>
                      </a:lnTo>
                      <a:lnTo>
                        <a:pt x="98" y="8"/>
                      </a:lnTo>
                      <a:lnTo>
                        <a:pt x="91" y="8"/>
                      </a:lnTo>
                      <a:lnTo>
                        <a:pt x="84" y="8"/>
                      </a:lnTo>
                      <a:lnTo>
                        <a:pt x="78" y="8"/>
                      </a:lnTo>
                      <a:lnTo>
                        <a:pt x="70" y="8"/>
                      </a:lnTo>
                      <a:lnTo>
                        <a:pt x="64" y="8"/>
                      </a:lnTo>
                      <a:lnTo>
                        <a:pt x="58" y="8"/>
                      </a:lnTo>
                      <a:lnTo>
                        <a:pt x="52" y="8"/>
                      </a:lnTo>
                      <a:lnTo>
                        <a:pt x="45" y="8"/>
                      </a:lnTo>
                      <a:lnTo>
                        <a:pt x="39" y="8"/>
                      </a:lnTo>
                      <a:lnTo>
                        <a:pt x="31" y="8"/>
                      </a:lnTo>
                      <a:lnTo>
                        <a:pt x="25" y="8"/>
                      </a:lnTo>
                      <a:lnTo>
                        <a:pt x="20" y="8"/>
                      </a:lnTo>
                      <a:lnTo>
                        <a:pt x="14" y="8"/>
                      </a:lnTo>
                      <a:lnTo>
                        <a:pt x="8" y="8"/>
                      </a:lnTo>
                      <a:lnTo>
                        <a:pt x="8" y="23"/>
                      </a:lnTo>
                      <a:lnTo>
                        <a:pt x="8" y="39"/>
                      </a:lnTo>
                      <a:lnTo>
                        <a:pt x="8" y="52"/>
                      </a:lnTo>
                      <a:lnTo>
                        <a:pt x="8" y="65"/>
                      </a:lnTo>
                      <a:lnTo>
                        <a:pt x="8" y="78"/>
                      </a:lnTo>
                      <a:lnTo>
                        <a:pt x="8" y="90"/>
                      </a:lnTo>
                      <a:lnTo>
                        <a:pt x="8" y="100"/>
                      </a:lnTo>
                      <a:lnTo>
                        <a:pt x="8" y="111"/>
                      </a:lnTo>
                      <a:lnTo>
                        <a:pt x="8" y="119"/>
                      </a:lnTo>
                      <a:lnTo>
                        <a:pt x="8" y="129"/>
                      </a:lnTo>
                      <a:lnTo>
                        <a:pt x="8" y="137"/>
                      </a:lnTo>
                      <a:lnTo>
                        <a:pt x="8" y="144"/>
                      </a:lnTo>
                      <a:lnTo>
                        <a:pt x="8" y="152"/>
                      </a:lnTo>
                      <a:lnTo>
                        <a:pt x="8" y="158"/>
                      </a:lnTo>
                      <a:lnTo>
                        <a:pt x="8" y="165"/>
                      </a:lnTo>
                      <a:lnTo>
                        <a:pt x="8" y="170"/>
                      </a:lnTo>
                      <a:lnTo>
                        <a:pt x="8" y="176"/>
                      </a:lnTo>
                      <a:lnTo>
                        <a:pt x="8" y="181"/>
                      </a:lnTo>
                      <a:lnTo>
                        <a:pt x="8" y="186"/>
                      </a:lnTo>
                      <a:lnTo>
                        <a:pt x="8" y="191"/>
                      </a:lnTo>
                      <a:lnTo>
                        <a:pt x="9" y="196"/>
                      </a:lnTo>
                      <a:lnTo>
                        <a:pt x="9" y="201"/>
                      </a:lnTo>
                      <a:lnTo>
                        <a:pt x="9" y="206"/>
                      </a:lnTo>
                      <a:lnTo>
                        <a:pt x="9" y="211"/>
                      </a:lnTo>
                      <a:lnTo>
                        <a:pt x="9" y="214"/>
                      </a:lnTo>
                      <a:lnTo>
                        <a:pt x="9" y="219"/>
                      </a:lnTo>
                      <a:lnTo>
                        <a:pt x="9" y="224"/>
                      </a:lnTo>
                      <a:lnTo>
                        <a:pt x="9" y="228"/>
                      </a:lnTo>
                      <a:lnTo>
                        <a:pt x="9" y="235"/>
                      </a:lnTo>
                      <a:lnTo>
                        <a:pt x="9" y="240"/>
                      </a:lnTo>
                      <a:lnTo>
                        <a:pt x="9" y="245"/>
                      </a:lnTo>
                      <a:lnTo>
                        <a:pt x="11" y="251"/>
                      </a:lnTo>
                      <a:lnTo>
                        <a:pt x="11" y="253"/>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110" name="Freeform 11">
                  <a:extLst>
                    <a:ext uri="{FF2B5EF4-FFF2-40B4-BE49-F238E27FC236}">
                      <a16:creationId xmlns="" xmlns:a16="http://schemas.microsoft.com/office/drawing/2014/main" id="{C115F275-A502-4F0A-AD50-66C90632711F}"/>
                    </a:ext>
                  </a:extLst>
                </p:cNvPr>
                <p:cNvSpPr>
                  <a:spLocks/>
                </p:cNvSpPr>
                <p:nvPr/>
              </p:nvSpPr>
              <p:spPr bwMode="auto">
                <a:xfrm>
                  <a:off x="4272" y="1688"/>
                  <a:ext cx="81" cy="93"/>
                </a:xfrm>
                <a:custGeom>
                  <a:avLst/>
                  <a:gdLst>
                    <a:gd name="T0" fmla="*/ 76 w 153"/>
                    <a:gd name="T1" fmla="*/ 192 h 195"/>
                    <a:gd name="T2" fmla="*/ 53 w 153"/>
                    <a:gd name="T3" fmla="*/ 191 h 195"/>
                    <a:gd name="T4" fmla="*/ 37 w 153"/>
                    <a:gd name="T5" fmla="*/ 189 h 195"/>
                    <a:gd name="T6" fmla="*/ 23 w 153"/>
                    <a:gd name="T7" fmla="*/ 189 h 195"/>
                    <a:gd name="T8" fmla="*/ 11 w 153"/>
                    <a:gd name="T9" fmla="*/ 189 h 195"/>
                    <a:gd name="T10" fmla="*/ 1 w 153"/>
                    <a:gd name="T11" fmla="*/ 173 h 195"/>
                    <a:gd name="T12" fmla="*/ 1 w 153"/>
                    <a:gd name="T13" fmla="*/ 140 h 195"/>
                    <a:gd name="T14" fmla="*/ 1 w 153"/>
                    <a:gd name="T15" fmla="*/ 107 h 195"/>
                    <a:gd name="T16" fmla="*/ 1 w 153"/>
                    <a:gd name="T17" fmla="*/ 76 h 195"/>
                    <a:gd name="T18" fmla="*/ 1 w 153"/>
                    <a:gd name="T19" fmla="*/ 44 h 195"/>
                    <a:gd name="T20" fmla="*/ 1 w 153"/>
                    <a:gd name="T21" fmla="*/ 16 h 195"/>
                    <a:gd name="T22" fmla="*/ 3 w 153"/>
                    <a:gd name="T23" fmla="*/ 8 h 195"/>
                    <a:gd name="T24" fmla="*/ 8 w 153"/>
                    <a:gd name="T25" fmla="*/ 3 h 195"/>
                    <a:gd name="T26" fmla="*/ 15 w 153"/>
                    <a:gd name="T27" fmla="*/ 1 h 195"/>
                    <a:gd name="T28" fmla="*/ 20 w 153"/>
                    <a:gd name="T29" fmla="*/ 3 h 195"/>
                    <a:gd name="T30" fmla="*/ 15 w 153"/>
                    <a:gd name="T31" fmla="*/ 10 h 195"/>
                    <a:gd name="T32" fmla="*/ 11 w 153"/>
                    <a:gd name="T33" fmla="*/ 16 h 195"/>
                    <a:gd name="T34" fmla="*/ 8 w 153"/>
                    <a:gd name="T35" fmla="*/ 23 h 195"/>
                    <a:gd name="T36" fmla="*/ 8 w 153"/>
                    <a:gd name="T37" fmla="*/ 32 h 195"/>
                    <a:gd name="T38" fmla="*/ 8 w 153"/>
                    <a:gd name="T39" fmla="*/ 42 h 195"/>
                    <a:gd name="T40" fmla="*/ 9 w 153"/>
                    <a:gd name="T41" fmla="*/ 50 h 195"/>
                    <a:gd name="T42" fmla="*/ 14 w 153"/>
                    <a:gd name="T43" fmla="*/ 55 h 195"/>
                    <a:gd name="T44" fmla="*/ 22 w 153"/>
                    <a:gd name="T45" fmla="*/ 60 h 195"/>
                    <a:gd name="T46" fmla="*/ 31 w 153"/>
                    <a:gd name="T47" fmla="*/ 60 h 195"/>
                    <a:gd name="T48" fmla="*/ 40 w 153"/>
                    <a:gd name="T49" fmla="*/ 59 h 195"/>
                    <a:gd name="T50" fmla="*/ 45 w 153"/>
                    <a:gd name="T51" fmla="*/ 54 h 195"/>
                    <a:gd name="T52" fmla="*/ 50 w 153"/>
                    <a:gd name="T53" fmla="*/ 49 h 195"/>
                    <a:gd name="T54" fmla="*/ 53 w 153"/>
                    <a:gd name="T55" fmla="*/ 42 h 195"/>
                    <a:gd name="T56" fmla="*/ 53 w 153"/>
                    <a:gd name="T57" fmla="*/ 32 h 195"/>
                    <a:gd name="T58" fmla="*/ 53 w 153"/>
                    <a:gd name="T59" fmla="*/ 23 h 195"/>
                    <a:gd name="T60" fmla="*/ 51 w 153"/>
                    <a:gd name="T61" fmla="*/ 15 h 195"/>
                    <a:gd name="T62" fmla="*/ 47 w 153"/>
                    <a:gd name="T63" fmla="*/ 10 h 195"/>
                    <a:gd name="T64" fmla="*/ 44 w 153"/>
                    <a:gd name="T65" fmla="*/ 3 h 195"/>
                    <a:gd name="T66" fmla="*/ 64 w 153"/>
                    <a:gd name="T67" fmla="*/ 3 h 195"/>
                    <a:gd name="T68" fmla="*/ 83 w 153"/>
                    <a:gd name="T69" fmla="*/ 3 h 195"/>
                    <a:gd name="T70" fmla="*/ 103 w 153"/>
                    <a:gd name="T71" fmla="*/ 3 h 195"/>
                    <a:gd name="T72" fmla="*/ 123 w 153"/>
                    <a:gd name="T73" fmla="*/ 3 h 195"/>
                    <a:gd name="T74" fmla="*/ 144 w 153"/>
                    <a:gd name="T75" fmla="*/ 3 h 195"/>
                    <a:gd name="T76" fmla="*/ 150 w 153"/>
                    <a:gd name="T77" fmla="*/ 10 h 195"/>
                    <a:gd name="T78" fmla="*/ 150 w 153"/>
                    <a:gd name="T79" fmla="*/ 19 h 195"/>
                    <a:gd name="T80" fmla="*/ 148 w 153"/>
                    <a:gd name="T81" fmla="*/ 29 h 195"/>
                    <a:gd name="T82" fmla="*/ 148 w 153"/>
                    <a:gd name="T83" fmla="*/ 39 h 195"/>
                    <a:gd name="T84" fmla="*/ 148 w 153"/>
                    <a:gd name="T85" fmla="*/ 49 h 195"/>
                    <a:gd name="T86" fmla="*/ 148 w 153"/>
                    <a:gd name="T87" fmla="*/ 65 h 195"/>
                    <a:gd name="T88" fmla="*/ 148 w 153"/>
                    <a:gd name="T89" fmla="*/ 91 h 195"/>
                    <a:gd name="T90" fmla="*/ 150 w 153"/>
                    <a:gd name="T91" fmla="*/ 117 h 195"/>
                    <a:gd name="T92" fmla="*/ 152 w 153"/>
                    <a:gd name="T93" fmla="*/ 143 h 195"/>
                    <a:gd name="T94" fmla="*/ 153 w 153"/>
                    <a:gd name="T95" fmla="*/ 169 h 195"/>
                    <a:gd name="T96" fmla="*/ 153 w 153"/>
                    <a:gd name="T97" fmla="*/ 195 h 195"/>
                    <a:gd name="T98" fmla="*/ 144 w 153"/>
                    <a:gd name="T99" fmla="*/ 195 h 195"/>
                    <a:gd name="T100" fmla="*/ 134 w 153"/>
                    <a:gd name="T101" fmla="*/ 195 h 195"/>
                    <a:gd name="T102" fmla="*/ 125 w 153"/>
                    <a:gd name="T103" fmla="*/ 195 h 195"/>
                    <a:gd name="T104" fmla="*/ 116 w 153"/>
                    <a:gd name="T105" fmla="*/ 195 h 195"/>
                    <a:gd name="T106" fmla="*/ 106 w 153"/>
                    <a:gd name="T10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3" h="195">
                      <a:moveTo>
                        <a:pt x="105" y="195"/>
                      </a:moveTo>
                      <a:lnTo>
                        <a:pt x="98" y="194"/>
                      </a:lnTo>
                      <a:lnTo>
                        <a:pt x="92" y="194"/>
                      </a:lnTo>
                      <a:lnTo>
                        <a:pt x="87" y="194"/>
                      </a:lnTo>
                      <a:lnTo>
                        <a:pt x="81" y="192"/>
                      </a:lnTo>
                      <a:lnTo>
                        <a:pt x="76" y="192"/>
                      </a:lnTo>
                      <a:lnTo>
                        <a:pt x="72" y="192"/>
                      </a:lnTo>
                      <a:lnTo>
                        <a:pt x="67" y="192"/>
                      </a:lnTo>
                      <a:lnTo>
                        <a:pt x="64" y="192"/>
                      </a:lnTo>
                      <a:lnTo>
                        <a:pt x="59" y="191"/>
                      </a:lnTo>
                      <a:lnTo>
                        <a:pt x="56" y="191"/>
                      </a:lnTo>
                      <a:lnTo>
                        <a:pt x="53" y="191"/>
                      </a:lnTo>
                      <a:lnTo>
                        <a:pt x="50" y="191"/>
                      </a:lnTo>
                      <a:lnTo>
                        <a:pt x="47" y="191"/>
                      </a:lnTo>
                      <a:lnTo>
                        <a:pt x="44" y="191"/>
                      </a:lnTo>
                      <a:lnTo>
                        <a:pt x="42" y="191"/>
                      </a:lnTo>
                      <a:lnTo>
                        <a:pt x="39" y="191"/>
                      </a:lnTo>
                      <a:lnTo>
                        <a:pt x="37" y="189"/>
                      </a:lnTo>
                      <a:lnTo>
                        <a:pt x="34" y="189"/>
                      </a:lnTo>
                      <a:lnTo>
                        <a:pt x="33" y="189"/>
                      </a:lnTo>
                      <a:lnTo>
                        <a:pt x="30" y="189"/>
                      </a:lnTo>
                      <a:lnTo>
                        <a:pt x="28" y="189"/>
                      </a:lnTo>
                      <a:lnTo>
                        <a:pt x="26" y="189"/>
                      </a:lnTo>
                      <a:lnTo>
                        <a:pt x="23" y="189"/>
                      </a:lnTo>
                      <a:lnTo>
                        <a:pt x="22" y="189"/>
                      </a:lnTo>
                      <a:lnTo>
                        <a:pt x="20" y="189"/>
                      </a:lnTo>
                      <a:lnTo>
                        <a:pt x="17" y="189"/>
                      </a:lnTo>
                      <a:lnTo>
                        <a:pt x="15" y="189"/>
                      </a:lnTo>
                      <a:lnTo>
                        <a:pt x="12" y="189"/>
                      </a:lnTo>
                      <a:lnTo>
                        <a:pt x="11" y="189"/>
                      </a:lnTo>
                      <a:lnTo>
                        <a:pt x="8" y="189"/>
                      </a:lnTo>
                      <a:lnTo>
                        <a:pt x="4" y="189"/>
                      </a:lnTo>
                      <a:lnTo>
                        <a:pt x="3" y="189"/>
                      </a:lnTo>
                      <a:lnTo>
                        <a:pt x="1" y="182"/>
                      </a:lnTo>
                      <a:lnTo>
                        <a:pt x="1" y="178"/>
                      </a:lnTo>
                      <a:lnTo>
                        <a:pt x="1" y="173"/>
                      </a:lnTo>
                      <a:lnTo>
                        <a:pt x="1" y="168"/>
                      </a:lnTo>
                      <a:lnTo>
                        <a:pt x="1" y="161"/>
                      </a:lnTo>
                      <a:lnTo>
                        <a:pt x="1" y="156"/>
                      </a:lnTo>
                      <a:lnTo>
                        <a:pt x="1" y="151"/>
                      </a:lnTo>
                      <a:lnTo>
                        <a:pt x="1" y="145"/>
                      </a:lnTo>
                      <a:lnTo>
                        <a:pt x="1" y="140"/>
                      </a:lnTo>
                      <a:lnTo>
                        <a:pt x="1" y="135"/>
                      </a:lnTo>
                      <a:lnTo>
                        <a:pt x="1" y="130"/>
                      </a:lnTo>
                      <a:lnTo>
                        <a:pt x="1" y="124"/>
                      </a:lnTo>
                      <a:lnTo>
                        <a:pt x="1" y="119"/>
                      </a:lnTo>
                      <a:lnTo>
                        <a:pt x="1" y="114"/>
                      </a:lnTo>
                      <a:lnTo>
                        <a:pt x="1" y="107"/>
                      </a:lnTo>
                      <a:lnTo>
                        <a:pt x="1" y="103"/>
                      </a:lnTo>
                      <a:lnTo>
                        <a:pt x="1" y="98"/>
                      </a:lnTo>
                      <a:lnTo>
                        <a:pt x="1" y="91"/>
                      </a:lnTo>
                      <a:lnTo>
                        <a:pt x="1" y="86"/>
                      </a:lnTo>
                      <a:lnTo>
                        <a:pt x="1" y="81"/>
                      </a:lnTo>
                      <a:lnTo>
                        <a:pt x="1" y="76"/>
                      </a:lnTo>
                      <a:lnTo>
                        <a:pt x="1" y="70"/>
                      </a:lnTo>
                      <a:lnTo>
                        <a:pt x="1" y="65"/>
                      </a:lnTo>
                      <a:lnTo>
                        <a:pt x="1" y="60"/>
                      </a:lnTo>
                      <a:lnTo>
                        <a:pt x="1" y="54"/>
                      </a:lnTo>
                      <a:lnTo>
                        <a:pt x="1" y="49"/>
                      </a:lnTo>
                      <a:lnTo>
                        <a:pt x="1" y="44"/>
                      </a:lnTo>
                      <a:lnTo>
                        <a:pt x="1" y="37"/>
                      </a:lnTo>
                      <a:lnTo>
                        <a:pt x="1" y="32"/>
                      </a:lnTo>
                      <a:lnTo>
                        <a:pt x="1" y="28"/>
                      </a:lnTo>
                      <a:lnTo>
                        <a:pt x="0" y="21"/>
                      </a:lnTo>
                      <a:lnTo>
                        <a:pt x="0" y="16"/>
                      </a:lnTo>
                      <a:lnTo>
                        <a:pt x="1" y="16"/>
                      </a:lnTo>
                      <a:lnTo>
                        <a:pt x="1" y="15"/>
                      </a:lnTo>
                      <a:lnTo>
                        <a:pt x="1" y="13"/>
                      </a:lnTo>
                      <a:lnTo>
                        <a:pt x="1" y="11"/>
                      </a:lnTo>
                      <a:lnTo>
                        <a:pt x="1" y="10"/>
                      </a:lnTo>
                      <a:lnTo>
                        <a:pt x="1" y="8"/>
                      </a:lnTo>
                      <a:lnTo>
                        <a:pt x="3" y="8"/>
                      </a:lnTo>
                      <a:lnTo>
                        <a:pt x="3" y="6"/>
                      </a:lnTo>
                      <a:lnTo>
                        <a:pt x="3" y="5"/>
                      </a:lnTo>
                      <a:lnTo>
                        <a:pt x="3" y="3"/>
                      </a:lnTo>
                      <a:lnTo>
                        <a:pt x="4" y="3"/>
                      </a:lnTo>
                      <a:lnTo>
                        <a:pt x="6" y="3"/>
                      </a:lnTo>
                      <a:lnTo>
                        <a:pt x="8" y="3"/>
                      </a:lnTo>
                      <a:lnTo>
                        <a:pt x="9" y="3"/>
                      </a:lnTo>
                      <a:lnTo>
                        <a:pt x="9" y="1"/>
                      </a:lnTo>
                      <a:lnTo>
                        <a:pt x="11" y="1"/>
                      </a:lnTo>
                      <a:lnTo>
                        <a:pt x="12" y="1"/>
                      </a:lnTo>
                      <a:lnTo>
                        <a:pt x="14" y="1"/>
                      </a:lnTo>
                      <a:lnTo>
                        <a:pt x="15" y="1"/>
                      </a:lnTo>
                      <a:lnTo>
                        <a:pt x="15" y="0"/>
                      </a:lnTo>
                      <a:lnTo>
                        <a:pt x="17" y="0"/>
                      </a:lnTo>
                      <a:lnTo>
                        <a:pt x="17" y="1"/>
                      </a:lnTo>
                      <a:lnTo>
                        <a:pt x="19" y="1"/>
                      </a:lnTo>
                      <a:lnTo>
                        <a:pt x="19" y="3"/>
                      </a:lnTo>
                      <a:lnTo>
                        <a:pt x="20" y="3"/>
                      </a:lnTo>
                      <a:lnTo>
                        <a:pt x="19" y="3"/>
                      </a:lnTo>
                      <a:lnTo>
                        <a:pt x="19" y="5"/>
                      </a:lnTo>
                      <a:lnTo>
                        <a:pt x="17" y="6"/>
                      </a:lnTo>
                      <a:lnTo>
                        <a:pt x="17" y="8"/>
                      </a:lnTo>
                      <a:lnTo>
                        <a:pt x="15" y="8"/>
                      </a:lnTo>
                      <a:lnTo>
                        <a:pt x="15" y="10"/>
                      </a:lnTo>
                      <a:lnTo>
                        <a:pt x="14" y="11"/>
                      </a:lnTo>
                      <a:lnTo>
                        <a:pt x="14" y="13"/>
                      </a:lnTo>
                      <a:lnTo>
                        <a:pt x="12" y="13"/>
                      </a:lnTo>
                      <a:lnTo>
                        <a:pt x="12" y="15"/>
                      </a:lnTo>
                      <a:lnTo>
                        <a:pt x="11" y="15"/>
                      </a:lnTo>
                      <a:lnTo>
                        <a:pt x="11" y="16"/>
                      </a:lnTo>
                      <a:lnTo>
                        <a:pt x="11" y="18"/>
                      </a:lnTo>
                      <a:lnTo>
                        <a:pt x="9" y="18"/>
                      </a:lnTo>
                      <a:lnTo>
                        <a:pt x="9" y="19"/>
                      </a:lnTo>
                      <a:lnTo>
                        <a:pt x="8" y="19"/>
                      </a:lnTo>
                      <a:lnTo>
                        <a:pt x="8" y="21"/>
                      </a:lnTo>
                      <a:lnTo>
                        <a:pt x="8" y="23"/>
                      </a:lnTo>
                      <a:lnTo>
                        <a:pt x="8" y="24"/>
                      </a:lnTo>
                      <a:lnTo>
                        <a:pt x="8" y="26"/>
                      </a:lnTo>
                      <a:lnTo>
                        <a:pt x="8" y="28"/>
                      </a:lnTo>
                      <a:lnTo>
                        <a:pt x="8" y="29"/>
                      </a:lnTo>
                      <a:lnTo>
                        <a:pt x="8" y="31"/>
                      </a:lnTo>
                      <a:lnTo>
                        <a:pt x="8" y="32"/>
                      </a:lnTo>
                      <a:lnTo>
                        <a:pt x="8" y="34"/>
                      </a:lnTo>
                      <a:lnTo>
                        <a:pt x="8" y="36"/>
                      </a:lnTo>
                      <a:lnTo>
                        <a:pt x="8" y="37"/>
                      </a:lnTo>
                      <a:lnTo>
                        <a:pt x="8" y="39"/>
                      </a:lnTo>
                      <a:lnTo>
                        <a:pt x="8" y="41"/>
                      </a:lnTo>
                      <a:lnTo>
                        <a:pt x="8" y="42"/>
                      </a:lnTo>
                      <a:lnTo>
                        <a:pt x="8" y="44"/>
                      </a:lnTo>
                      <a:lnTo>
                        <a:pt x="8" y="45"/>
                      </a:lnTo>
                      <a:lnTo>
                        <a:pt x="8" y="47"/>
                      </a:lnTo>
                      <a:lnTo>
                        <a:pt x="8" y="49"/>
                      </a:lnTo>
                      <a:lnTo>
                        <a:pt x="9" y="49"/>
                      </a:lnTo>
                      <a:lnTo>
                        <a:pt x="9" y="50"/>
                      </a:lnTo>
                      <a:lnTo>
                        <a:pt x="11" y="50"/>
                      </a:lnTo>
                      <a:lnTo>
                        <a:pt x="11" y="52"/>
                      </a:lnTo>
                      <a:lnTo>
                        <a:pt x="12" y="52"/>
                      </a:lnTo>
                      <a:lnTo>
                        <a:pt x="12" y="54"/>
                      </a:lnTo>
                      <a:lnTo>
                        <a:pt x="14" y="54"/>
                      </a:lnTo>
                      <a:lnTo>
                        <a:pt x="14" y="55"/>
                      </a:lnTo>
                      <a:lnTo>
                        <a:pt x="15" y="55"/>
                      </a:lnTo>
                      <a:lnTo>
                        <a:pt x="15" y="57"/>
                      </a:lnTo>
                      <a:lnTo>
                        <a:pt x="17" y="59"/>
                      </a:lnTo>
                      <a:lnTo>
                        <a:pt x="19" y="59"/>
                      </a:lnTo>
                      <a:lnTo>
                        <a:pt x="20" y="59"/>
                      </a:lnTo>
                      <a:lnTo>
                        <a:pt x="22" y="60"/>
                      </a:lnTo>
                      <a:lnTo>
                        <a:pt x="23" y="60"/>
                      </a:lnTo>
                      <a:lnTo>
                        <a:pt x="25" y="60"/>
                      </a:lnTo>
                      <a:lnTo>
                        <a:pt x="26" y="60"/>
                      </a:lnTo>
                      <a:lnTo>
                        <a:pt x="28" y="60"/>
                      </a:lnTo>
                      <a:lnTo>
                        <a:pt x="30" y="60"/>
                      </a:lnTo>
                      <a:lnTo>
                        <a:pt x="31" y="60"/>
                      </a:lnTo>
                      <a:lnTo>
                        <a:pt x="33" y="60"/>
                      </a:lnTo>
                      <a:lnTo>
                        <a:pt x="34" y="60"/>
                      </a:lnTo>
                      <a:lnTo>
                        <a:pt x="36" y="59"/>
                      </a:lnTo>
                      <a:lnTo>
                        <a:pt x="37" y="59"/>
                      </a:lnTo>
                      <a:lnTo>
                        <a:pt x="39" y="59"/>
                      </a:lnTo>
                      <a:lnTo>
                        <a:pt x="40" y="59"/>
                      </a:lnTo>
                      <a:lnTo>
                        <a:pt x="40" y="57"/>
                      </a:lnTo>
                      <a:lnTo>
                        <a:pt x="42" y="57"/>
                      </a:lnTo>
                      <a:lnTo>
                        <a:pt x="42" y="55"/>
                      </a:lnTo>
                      <a:lnTo>
                        <a:pt x="44" y="55"/>
                      </a:lnTo>
                      <a:lnTo>
                        <a:pt x="44" y="54"/>
                      </a:lnTo>
                      <a:lnTo>
                        <a:pt x="45" y="54"/>
                      </a:lnTo>
                      <a:lnTo>
                        <a:pt x="45" y="52"/>
                      </a:lnTo>
                      <a:lnTo>
                        <a:pt x="47" y="52"/>
                      </a:lnTo>
                      <a:lnTo>
                        <a:pt x="47" y="50"/>
                      </a:lnTo>
                      <a:lnTo>
                        <a:pt x="48" y="50"/>
                      </a:lnTo>
                      <a:lnTo>
                        <a:pt x="48" y="49"/>
                      </a:lnTo>
                      <a:lnTo>
                        <a:pt x="50" y="49"/>
                      </a:lnTo>
                      <a:lnTo>
                        <a:pt x="50" y="47"/>
                      </a:lnTo>
                      <a:lnTo>
                        <a:pt x="51" y="47"/>
                      </a:lnTo>
                      <a:lnTo>
                        <a:pt x="51" y="45"/>
                      </a:lnTo>
                      <a:lnTo>
                        <a:pt x="53" y="45"/>
                      </a:lnTo>
                      <a:lnTo>
                        <a:pt x="53" y="44"/>
                      </a:lnTo>
                      <a:lnTo>
                        <a:pt x="53" y="42"/>
                      </a:lnTo>
                      <a:lnTo>
                        <a:pt x="53" y="41"/>
                      </a:lnTo>
                      <a:lnTo>
                        <a:pt x="53" y="39"/>
                      </a:lnTo>
                      <a:lnTo>
                        <a:pt x="53" y="37"/>
                      </a:lnTo>
                      <a:lnTo>
                        <a:pt x="53" y="36"/>
                      </a:lnTo>
                      <a:lnTo>
                        <a:pt x="53" y="34"/>
                      </a:lnTo>
                      <a:lnTo>
                        <a:pt x="53" y="32"/>
                      </a:lnTo>
                      <a:lnTo>
                        <a:pt x="53" y="31"/>
                      </a:lnTo>
                      <a:lnTo>
                        <a:pt x="53" y="29"/>
                      </a:lnTo>
                      <a:lnTo>
                        <a:pt x="53" y="28"/>
                      </a:lnTo>
                      <a:lnTo>
                        <a:pt x="53" y="26"/>
                      </a:lnTo>
                      <a:lnTo>
                        <a:pt x="53" y="24"/>
                      </a:lnTo>
                      <a:lnTo>
                        <a:pt x="53" y="23"/>
                      </a:lnTo>
                      <a:lnTo>
                        <a:pt x="53" y="21"/>
                      </a:lnTo>
                      <a:lnTo>
                        <a:pt x="53" y="19"/>
                      </a:lnTo>
                      <a:lnTo>
                        <a:pt x="53" y="18"/>
                      </a:lnTo>
                      <a:lnTo>
                        <a:pt x="53" y="16"/>
                      </a:lnTo>
                      <a:lnTo>
                        <a:pt x="53" y="15"/>
                      </a:lnTo>
                      <a:lnTo>
                        <a:pt x="51" y="15"/>
                      </a:lnTo>
                      <a:lnTo>
                        <a:pt x="51" y="13"/>
                      </a:lnTo>
                      <a:lnTo>
                        <a:pt x="50" y="13"/>
                      </a:lnTo>
                      <a:lnTo>
                        <a:pt x="50" y="11"/>
                      </a:lnTo>
                      <a:lnTo>
                        <a:pt x="48" y="11"/>
                      </a:lnTo>
                      <a:lnTo>
                        <a:pt x="48" y="10"/>
                      </a:lnTo>
                      <a:lnTo>
                        <a:pt x="47" y="10"/>
                      </a:lnTo>
                      <a:lnTo>
                        <a:pt x="47" y="8"/>
                      </a:lnTo>
                      <a:lnTo>
                        <a:pt x="47" y="6"/>
                      </a:lnTo>
                      <a:lnTo>
                        <a:pt x="45" y="6"/>
                      </a:lnTo>
                      <a:lnTo>
                        <a:pt x="45" y="5"/>
                      </a:lnTo>
                      <a:lnTo>
                        <a:pt x="44" y="5"/>
                      </a:lnTo>
                      <a:lnTo>
                        <a:pt x="44" y="3"/>
                      </a:lnTo>
                      <a:lnTo>
                        <a:pt x="47" y="3"/>
                      </a:lnTo>
                      <a:lnTo>
                        <a:pt x="50" y="3"/>
                      </a:lnTo>
                      <a:lnTo>
                        <a:pt x="53" y="3"/>
                      </a:lnTo>
                      <a:lnTo>
                        <a:pt x="56" y="3"/>
                      </a:lnTo>
                      <a:lnTo>
                        <a:pt x="61" y="3"/>
                      </a:lnTo>
                      <a:lnTo>
                        <a:pt x="64" y="3"/>
                      </a:lnTo>
                      <a:lnTo>
                        <a:pt x="67" y="3"/>
                      </a:lnTo>
                      <a:lnTo>
                        <a:pt x="70" y="3"/>
                      </a:lnTo>
                      <a:lnTo>
                        <a:pt x="73" y="3"/>
                      </a:lnTo>
                      <a:lnTo>
                        <a:pt x="76" y="3"/>
                      </a:lnTo>
                      <a:lnTo>
                        <a:pt x="80" y="3"/>
                      </a:lnTo>
                      <a:lnTo>
                        <a:pt x="83" y="3"/>
                      </a:lnTo>
                      <a:lnTo>
                        <a:pt x="86" y="3"/>
                      </a:lnTo>
                      <a:lnTo>
                        <a:pt x="91" y="3"/>
                      </a:lnTo>
                      <a:lnTo>
                        <a:pt x="94" y="3"/>
                      </a:lnTo>
                      <a:lnTo>
                        <a:pt x="97" y="3"/>
                      </a:lnTo>
                      <a:lnTo>
                        <a:pt x="100" y="3"/>
                      </a:lnTo>
                      <a:lnTo>
                        <a:pt x="103" y="3"/>
                      </a:lnTo>
                      <a:lnTo>
                        <a:pt x="106" y="3"/>
                      </a:lnTo>
                      <a:lnTo>
                        <a:pt x="109" y="3"/>
                      </a:lnTo>
                      <a:lnTo>
                        <a:pt x="114" y="3"/>
                      </a:lnTo>
                      <a:lnTo>
                        <a:pt x="117" y="3"/>
                      </a:lnTo>
                      <a:lnTo>
                        <a:pt x="120" y="3"/>
                      </a:lnTo>
                      <a:lnTo>
                        <a:pt x="123" y="3"/>
                      </a:lnTo>
                      <a:lnTo>
                        <a:pt x="126" y="3"/>
                      </a:lnTo>
                      <a:lnTo>
                        <a:pt x="130" y="3"/>
                      </a:lnTo>
                      <a:lnTo>
                        <a:pt x="133" y="3"/>
                      </a:lnTo>
                      <a:lnTo>
                        <a:pt x="136" y="3"/>
                      </a:lnTo>
                      <a:lnTo>
                        <a:pt x="141" y="3"/>
                      </a:lnTo>
                      <a:lnTo>
                        <a:pt x="144" y="3"/>
                      </a:lnTo>
                      <a:lnTo>
                        <a:pt x="147" y="3"/>
                      </a:lnTo>
                      <a:lnTo>
                        <a:pt x="150" y="3"/>
                      </a:lnTo>
                      <a:lnTo>
                        <a:pt x="150" y="5"/>
                      </a:lnTo>
                      <a:lnTo>
                        <a:pt x="150" y="6"/>
                      </a:lnTo>
                      <a:lnTo>
                        <a:pt x="150" y="8"/>
                      </a:lnTo>
                      <a:lnTo>
                        <a:pt x="150" y="10"/>
                      </a:lnTo>
                      <a:lnTo>
                        <a:pt x="150" y="11"/>
                      </a:lnTo>
                      <a:lnTo>
                        <a:pt x="150" y="13"/>
                      </a:lnTo>
                      <a:lnTo>
                        <a:pt x="150" y="15"/>
                      </a:lnTo>
                      <a:lnTo>
                        <a:pt x="150" y="16"/>
                      </a:lnTo>
                      <a:lnTo>
                        <a:pt x="150" y="18"/>
                      </a:lnTo>
                      <a:lnTo>
                        <a:pt x="150" y="19"/>
                      </a:lnTo>
                      <a:lnTo>
                        <a:pt x="150" y="21"/>
                      </a:lnTo>
                      <a:lnTo>
                        <a:pt x="150" y="23"/>
                      </a:lnTo>
                      <a:lnTo>
                        <a:pt x="148" y="24"/>
                      </a:lnTo>
                      <a:lnTo>
                        <a:pt x="148" y="26"/>
                      </a:lnTo>
                      <a:lnTo>
                        <a:pt x="148" y="28"/>
                      </a:lnTo>
                      <a:lnTo>
                        <a:pt x="148" y="29"/>
                      </a:lnTo>
                      <a:lnTo>
                        <a:pt x="148" y="31"/>
                      </a:lnTo>
                      <a:lnTo>
                        <a:pt x="148" y="32"/>
                      </a:lnTo>
                      <a:lnTo>
                        <a:pt x="148" y="34"/>
                      </a:lnTo>
                      <a:lnTo>
                        <a:pt x="148" y="36"/>
                      </a:lnTo>
                      <a:lnTo>
                        <a:pt x="148" y="37"/>
                      </a:lnTo>
                      <a:lnTo>
                        <a:pt x="148" y="39"/>
                      </a:lnTo>
                      <a:lnTo>
                        <a:pt x="148" y="41"/>
                      </a:lnTo>
                      <a:lnTo>
                        <a:pt x="148" y="42"/>
                      </a:lnTo>
                      <a:lnTo>
                        <a:pt x="148" y="44"/>
                      </a:lnTo>
                      <a:lnTo>
                        <a:pt x="148" y="45"/>
                      </a:lnTo>
                      <a:lnTo>
                        <a:pt x="148" y="47"/>
                      </a:lnTo>
                      <a:lnTo>
                        <a:pt x="148" y="49"/>
                      </a:lnTo>
                      <a:lnTo>
                        <a:pt x="148" y="50"/>
                      </a:lnTo>
                      <a:lnTo>
                        <a:pt x="147" y="52"/>
                      </a:lnTo>
                      <a:lnTo>
                        <a:pt x="147" y="54"/>
                      </a:lnTo>
                      <a:lnTo>
                        <a:pt x="147" y="55"/>
                      </a:lnTo>
                      <a:lnTo>
                        <a:pt x="147" y="60"/>
                      </a:lnTo>
                      <a:lnTo>
                        <a:pt x="148" y="65"/>
                      </a:lnTo>
                      <a:lnTo>
                        <a:pt x="148" y="68"/>
                      </a:lnTo>
                      <a:lnTo>
                        <a:pt x="148" y="73"/>
                      </a:lnTo>
                      <a:lnTo>
                        <a:pt x="148" y="78"/>
                      </a:lnTo>
                      <a:lnTo>
                        <a:pt x="148" y="81"/>
                      </a:lnTo>
                      <a:lnTo>
                        <a:pt x="148" y="86"/>
                      </a:lnTo>
                      <a:lnTo>
                        <a:pt x="148" y="91"/>
                      </a:lnTo>
                      <a:lnTo>
                        <a:pt x="148" y="96"/>
                      </a:lnTo>
                      <a:lnTo>
                        <a:pt x="150" y="99"/>
                      </a:lnTo>
                      <a:lnTo>
                        <a:pt x="150" y="104"/>
                      </a:lnTo>
                      <a:lnTo>
                        <a:pt x="150" y="109"/>
                      </a:lnTo>
                      <a:lnTo>
                        <a:pt x="150" y="112"/>
                      </a:lnTo>
                      <a:lnTo>
                        <a:pt x="150" y="117"/>
                      </a:lnTo>
                      <a:lnTo>
                        <a:pt x="150" y="122"/>
                      </a:lnTo>
                      <a:lnTo>
                        <a:pt x="150" y="125"/>
                      </a:lnTo>
                      <a:lnTo>
                        <a:pt x="152" y="130"/>
                      </a:lnTo>
                      <a:lnTo>
                        <a:pt x="152" y="135"/>
                      </a:lnTo>
                      <a:lnTo>
                        <a:pt x="152" y="138"/>
                      </a:lnTo>
                      <a:lnTo>
                        <a:pt x="152" y="143"/>
                      </a:lnTo>
                      <a:lnTo>
                        <a:pt x="152" y="148"/>
                      </a:lnTo>
                      <a:lnTo>
                        <a:pt x="152" y="151"/>
                      </a:lnTo>
                      <a:lnTo>
                        <a:pt x="152" y="156"/>
                      </a:lnTo>
                      <a:lnTo>
                        <a:pt x="152" y="161"/>
                      </a:lnTo>
                      <a:lnTo>
                        <a:pt x="153" y="164"/>
                      </a:lnTo>
                      <a:lnTo>
                        <a:pt x="153" y="169"/>
                      </a:lnTo>
                      <a:lnTo>
                        <a:pt x="153" y="174"/>
                      </a:lnTo>
                      <a:lnTo>
                        <a:pt x="153" y="178"/>
                      </a:lnTo>
                      <a:lnTo>
                        <a:pt x="153" y="182"/>
                      </a:lnTo>
                      <a:lnTo>
                        <a:pt x="153" y="187"/>
                      </a:lnTo>
                      <a:lnTo>
                        <a:pt x="153" y="192"/>
                      </a:lnTo>
                      <a:lnTo>
                        <a:pt x="153" y="195"/>
                      </a:lnTo>
                      <a:lnTo>
                        <a:pt x="152" y="195"/>
                      </a:lnTo>
                      <a:lnTo>
                        <a:pt x="150" y="195"/>
                      </a:lnTo>
                      <a:lnTo>
                        <a:pt x="148" y="195"/>
                      </a:lnTo>
                      <a:lnTo>
                        <a:pt x="147" y="195"/>
                      </a:lnTo>
                      <a:lnTo>
                        <a:pt x="145" y="195"/>
                      </a:lnTo>
                      <a:lnTo>
                        <a:pt x="144" y="195"/>
                      </a:lnTo>
                      <a:lnTo>
                        <a:pt x="142" y="195"/>
                      </a:lnTo>
                      <a:lnTo>
                        <a:pt x="141" y="195"/>
                      </a:lnTo>
                      <a:lnTo>
                        <a:pt x="139" y="195"/>
                      </a:lnTo>
                      <a:lnTo>
                        <a:pt x="137" y="195"/>
                      </a:lnTo>
                      <a:lnTo>
                        <a:pt x="136" y="195"/>
                      </a:lnTo>
                      <a:lnTo>
                        <a:pt x="134" y="195"/>
                      </a:lnTo>
                      <a:lnTo>
                        <a:pt x="133" y="195"/>
                      </a:lnTo>
                      <a:lnTo>
                        <a:pt x="131" y="195"/>
                      </a:lnTo>
                      <a:lnTo>
                        <a:pt x="130" y="195"/>
                      </a:lnTo>
                      <a:lnTo>
                        <a:pt x="128" y="195"/>
                      </a:lnTo>
                      <a:lnTo>
                        <a:pt x="126" y="195"/>
                      </a:lnTo>
                      <a:lnTo>
                        <a:pt x="125" y="195"/>
                      </a:lnTo>
                      <a:lnTo>
                        <a:pt x="123" y="195"/>
                      </a:lnTo>
                      <a:lnTo>
                        <a:pt x="122" y="195"/>
                      </a:lnTo>
                      <a:lnTo>
                        <a:pt x="120" y="195"/>
                      </a:lnTo>
                      <a:lnTo>
                        <a:pt x="119" y="195"/>
                      </a:lnTo>
                      <a:lnTo>
                        <a:pt x="117" y="195"/>
                      </a:lnTo>
                      <a:lnTo>
                        <a:pt x="116" y="195"/>
                      </a:lnTo>
                      <a:lnTo>
                        <a:pt x="114" y="195"/>
                      </a:lnTo>
                      <a:lnTo>
                        <a:pt x="112" y="195"/>
                      </a:lnTo>
                      <a:lnTo>
                        <a:pt x="111" y="195"/>
                      </a:lnTo>
                      <a:lnTo>
                        <a:pt x="109" y="195"/>
                      </a:lnTo>
                      <a:lnTo>
                        <a:pt x="108" y="195"/>
                      </a:lnTo>
                      <a:lnTo>
                        <a:pt x="106" y="195"/>
                      </a:lnTo>
                      <a:lnTo>
                        <a:pt x="105" y="195"/>
                      </a:lnTo>
                      <a:close/>
                    </a:path>
                  </a:pathLst>
                </a:custGeom>
                <a:solidFill>
                  <a:srgbClr val="FF006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111" name="Freeform 12">
                  <a:extLst>
                    <a:ext uri="{FF2B5EF4-FFF2-40B4-BE49-F238E27FC236}">
                      <a16:creationId xmlns="" xmlns:a16="http://schemas.microsoft.com/office/drawing/2014/main" id="{84EF69EF-467E-49BA-B1F7-143F5B1BEF47}"/>
                    </a:ext>
                  </a:extLst>
                </p:cNvPr>
                <p:cNvSpPr>
                  <a:spLocks/>
                </p:cNvSpPr>
                <p:nvPr/>
              </p:nvSpPr>
              <p:spPr bwMode="auto">
                <a:xfrm>
                  <a:off x="4278" y="1693"/>
                  <a:ext cx="68" cy="83"/>
                </a:xfrm>
                <a:custGeom>
                  <a:avLst/>
                  <a:gdLst>
                    <a:gd name="T0" fmla="*/ 0 w 128"/>
                    <a:gd name="T1" fmla="*/ 171 h 176"/>
                    <a:gd name="T2" fmla="*/ 1 w 128"/>
                    <a:gd name="T3" fmla="*/ 159 h 176"/>
                    <a:gd name="T4" fmla="*/ 3 w 128"/>
                    <a:gd name="T5" fmla="*/ 135 h 176"/>
                    <a:gd name="T6" fmla="*/ 4 w 128"/>
                    <a:gd name="T7" fmla="*/ 84 h 176"/>
                    <a:gd name="T8" fmla="*/ 15 w 128"/>
                    <a:gd name="T9" fmla="*/ 66 h 176"/>
                    <a:gd name="T10" fmla="*/ 28 w 128"/>
                    <a:gd name="T11" fmla="*/ 66 h 176"/>
                    <a:gd name="T12" fmla="*/ 37 w 128"/>
                    <a:gd name="T13" fmla="*/ 55 h 176"/>
                    <a:gd name="T14" fmla="*/ 45 w 128"/>
                    <a:gd name="T15" fmla="*/ 45 h 176"/>
                    <a:gd name="T16" fmla="*/ 50 w 128"/>
                    <a:gd name="T17" fmla="*/ 35 h 176"/>
                    <a:gd name="T18" fmla="*/ 53 w 128"/>
                    <a:gd name="T19" fmla="*/ 22 h 176"/>
                    <a:gd name="T20" fmla="*/ 53 w 128"/>
                    <a:gd name="T21" fmla="*/ 9 h 176"/>
                    <a:gd name="T22" fmla="*/ 58 w 128"/>
                    <a:gd name="T23" fmla="*/ 0 h 176"/>
                    <a:gd name="T24" fmla="*/ 69 w 128"/>
                    <a:gd name="T25" fmla="*/ 1 h 176"/>
                    <a:gd name="T26" fmla="*/ 89 w 128"/>
                    <a:gd name="T27" fmla="*/ 3 h 176"/>
                    <a:gd name="T28" fmla="*/ 126 w 128"/>
                    <a:gd name="T29" fmla="*/ 5 h 176"/>
                    <a:gd name="T30" fmla="*/ 125 w 128"/>
                    <a:gd name="T31" fmla="*/ 13 h 176"/>
                    <a:gd name="T32" fmla="*/ 114 w 128"/>
                    <a:gd name="T33" fmla="*/ 19 h 176"/>
                    <a:gd name="T34" fmla="*/ 103 w 128"/>
                    <a:gd name="T35" fmla="*/ 24 h 176"/>
                    <a:gd name="T36" fmla="*/ 92 w 128"/>
                    <a:gd name="T37" fmla="*/ 29 h 176"/>
                    <a:gd name="T38" fmla="*/ 92 w 128"/>
                    <a:gd name="T39" fmla="*/ 32 h 176"/>
                    <a:gd name="T40" fmla="*/ 105 w 128"/>
                    <a:gd name="T41" fmla="*/ 35 h 176"/>
                    <a:gd name="T42" fmla="*/ 115 w 128"/>
                    <a:gd name="T43" fmla="*/ 37 h 176"/>
                    <a:gd name="T44" fmla="*/ 119 w 128"/>
                    <a:gd name="T45" fmla="*/ 47 h 176"/>
                    <a:gd name="T46" fmla="*/ 101 w 128"/>
                    <a:gd name="T47" fmla="*/ 53 h 176"/>
                    <a:gd name="T48" fmla="*/ 86 w 128"/>
                    <a:gd name="T49" fmla="*/ 57 h 176"/>
                    <a:gd name="T50" fmla="*/ 78 w 128"/>
                    <a:gd name="T51" fmla="*/ 62 h 176"/>
                    <a:gd name="T52" fmla="*/ 87 w 128"/>
                    <a:gd name="T53" fmla="*/ 65 h 176"/>
                    <a:gd name="T54" fmla="*/ 101 w 128"/>
                    <a:gd name="T55" fmla="*/ 68 h 176"/>
                    <a:gd name="T56" fmla="*/ 117 w 128"/>
                    <a:gd name="T57" fmla="*/ 75 h 176"/>
                    <a:gd name="T58" fmla="*/ 114 w 128"/>
                    <a:gd name="T59" fmla="*/ 83 h 176"/>
                    <a:gd name="T60" fmla="*/ 94 w 128"/>
                    <a:gd name="T61" fmla="*/ 84 h 176"/>
                    <a:gd name="T62" fmla="*/ 78 w 128"/>
                    <a:gd name="T63" fmla="*/ 88 h 176"/>
                    <a:gd name="T64" fmla="*/ 64 w 128"/>
                    <a:gd name="T65" fmla="*/ 89 h 176"/>
                    <a:gd name="T66" fmla="*/ 51 w 128"/>
                    <a:gd name="T67" fmla="*/ 93 h 176"/>
                    <a:gd name="T68" fmla="*/ 64 w 128"/>
                    <a:gd name="T69" fmla="*/ 96 h 176"/>
                    <a:gd name="T70" fmla="*/ 83 w 128"/>
                    <a:gd name="T71" fmla="*/ 99 h 176"/>
                    <a:gd name="T72" fmla="*/ 100 w 128"/>
                    <a:gd name="T73" fmla="*/ 102 h 176"/>
                    <a:gd name="T74" fmla="*/ 115 w 128"/>
                    <a:gd name="T75" fmla="*/ 106 h 176"/>
                    <a:gd name="T76" fmla="*/ 115 w 128"/>
                    <a:gd name="T77" fmla="*/ 114 h 176"/>
                    <a:gd name="T78" fmla="*/ 106 w 128"/>
                    <a:gd name="T79" fmla="*/ 117 h 176"/>
                    <a:gd name="T80" fmla="*/ 90 w 128"/>
                    <a:gd name="T81" fmla="*/ 119 h 176"/>
                    <a:gd name="T82" fmla="*/ 78 w 128"/>
                    <a:gd name="T83" fmla="*/ 119 h 176"/>
                    <a:gd name="T84" fmla="*/ 67 w 128"/>
                    <a:gd name="T85" fmla="*/ 122 h 176"/>
                    <a:gd name="T86" fmla="*/ 65 w 128"/>
                    <a:gd name="T87" fmla="*/ 125 h 176"/>
                    <a:gd name="T88" fmla="*/ 80 w 128"/>
                    <a:gd name="T89" fmla="*/ 128 h 176"/>
                    <a:gd name="T90" fmla="*/ 94 w 128"/>
                    <a:gd name="T91" fmla="*/ 130 h 176"/>
                    <a:gd name="T92" fmla="*/ 109 w 128"/>
                    <a:gd name="T93" fmla="*/ 132 h 176"/>
                    <a:gd name="T94" fmla="*/ 120 w 128"/>
                    <a:gd name="T95" fmla="*/ 137 h 176"/>
                    <a:gd name="T96" fmla="*/ 117 w 128"/>
                    <a:gd name="T97" fmla="*/ 143 h 176"/>
                    <a:gd name="T98" fmla="*/ 103 w 128"/>
                    <a:gd name="T99" fmla="*/ 146 h 176"/>
                    <a:gd name="T100" fmla="*/ 90 w 128"/>
                    <a:gd name="T101" fmla="*/ 150 h 176"/>
                    <a:gd name="T102" fmla="*/ 78 w 128"/>
                    <a:gd name="T103" fmla="*/ 151 h 176"/>
                    <a:gd name="T104" fmla="*/ 75 w 128"/>
                    <a:gd name="T105" fmla="*/ 156 h 176"/>
                    <a:gd name="T106" fmla="*/ 87 w 128"/>
                    <a:gd name="T107" fmla="*/ 158 h 176"/>
                    <a:gd name="T108" fmla="*/ 108 w 128"/>
                    <a:gd name="T109" fmla="*/ 159 h 176"/>
                    <a:gd name="T110" fmla="*/ 122 w 128"/>
                    <a:gd name="T111" fmla="*/ 166 h 176"/>
                    <a:gd name="T112" fmla="*/ 100 w 128"/>
                    <a:gd name="T113" fmla="*/ 169 h 176"/>
                    <a:gd name="T114" fmla="*/ 72 w 128"/>
                    <a:gd name="T115" fmla="*/ 171 h 176"/>
                    <a:gd name="T116" fmla="*/ 44 w 128"/>
                    <a:gd name="T117" fmla="*/ 172 h 176"/>
                    <a:gd name="T118" fmla="*/ 15 w 128"/>
                    <a:gd name="T119" fmla="*/ 17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76">
                      <a:moveTo>
                        <a:pt x="9" y="176"/>
                      </a:moveTo>
                      <a:lnTo>
                        <a:pt x="8" y="176"/>
                      </a:lnTo>
                      <a:lnTo>
                        <a:pt x="6" y="174"/>
                      </a:lnTo>
                      <a:lnTo>
                        <a:pt x="4" y="174"/>
                      </a:lnTo>
                      <a:lnTo>
                        <a:pt x="3" y="174"/>
                      </a:lnTo>
                      <a:lnTo>
                        <a:pt x="1" y="172"/>
                      </a:lnTo>
                      <a:lnTo>
                        <a:pt x="0" y="172"/>
                      </a:lnTo>
                      <a:lnTo>
                        <a:pt x="0" y="171"/>
                      </a:lnTo>
                      <a:lnTo>
                        <a:pt x="0" y="169"/>
                      </a:lnTo>
                      <a:lnTo>
                        <a:pt x="1" y="169"/>
                      </a:lnTo>
                      <a:lnTo>
                        <a:pt x="1" y="168"/>
                      </a:lnTo>
                      <a:lnTo>
                        <a:pt x="1" y="166"/>
                      </a:lnTo>
                      <a:lnTo>
                        <a:pt x="1" y="164"/>
                      </a:lnTo>
                      <a:lnTo>
                        <a:pt x="1" y="163"/>
                      </a:lnTo>
                      <a:lnTo>
                        <a:pt x="1" y="161"/>
                      </a:lnTo>
                      <a:lnTo>
                        <a:pt x="1" y="159"/>
                      </a:lnTo>
                      <a:lnTo>
                        <a:pt x="1" y="158"/>
                      </a:lnTo>
                      <a:lnTo>
                        <a:pt x="3" y="154"/>
                      </a:lnTo>
                      <a:lnTo>
                        <a:pt x="3" y="153"/>
                      </a:lnTo>
                      <a:lnTo>
                        <a:pt x="3" y="150"/>
                      </a:lnTo>
                      <a:lnTo>
                        <a:pt x="3" y="146"/>
                      </a:lnTo>
                      <a:lnTo>
                        <a:pt x="3" y="143"/>
                      </a:lnTo>
                      <a:lnTo>
                        <a:pt x="3" y="138"/>
                      </a:lnTo>
                      <a:lnTo>
                        <a:pt x="3" y="135"/>
                      </a:lnTo>
                      <a:lnTo>
                        <a:pt x="3" y="130"/>
                      </a:lnTo>
                      <a:lnTo>
                        <a:pt x="3" y="125"/>
                      </a:lnTo>
                      <a:lnTo>
                        <a:pt x="3" y="119"/>
                      </a:lnTo>
                      <a:lnTo>
                        <a:pt x="4" y="112"/>
                      </a:lnTo>
                      <a:lnTo>
                        <a:pt x="4" y="106"/>
                      </a:lnTo>
                      <a:lnTo>
                        <a:pt x="4" y="99"/>
                      </a:lnTo>
                      <a:lnTo>
                        <a:pt x="4" y="93"/>
                      </a:lnTo>
                      <a:lnTo>
                        <a:pt x="4" y="84"/>
                      </a:lnTo>
                      <a:lnTo>
                        <a:pt x="4" y="75"/>
                      </a:lnTo>
                      <a:lnTo>
                        <a:pt x="6" y="66"/>
                      </a:lnTo>
                      <a:lnTo>
                        <a:pt x="8" y="66"/>
                      </a:lnTo>
                      <a:lnTo>
                        <a:pt x="9" y="66"/>
                      </a:lnTo>
                      <a:lnTo>
                        <a:pt x="11" y="66"/>
                      </a:lnTo>
                      <a:lnTo>
                        <a:pt x="12" y="66"/>
                      </a:lnTo>
                      <a:lnTo>
                        <a:pt x="14" y="66"/>
                      </a:lnTo>
                      <a:lnTo>
                        <a:pt x="15" y="66"/>
                      </a:lnTo>
                      <a:lnTo>
                        <a:pt x="17" y="66"/>
                      </a:lnTo>
                      <a:lnTo>
                        <a:pt x="19" y="66"/>
                      </a:lnTo>
                      <a:lnTo>
                        <a:pt x="20" y="66"/>
                      </a:lnTo>
                      <a:lnTo>
                        <a:pt x="22" y="66"/>
                      </a:lnTo>
                      <a:lnTo>
                        <a:pt x="23" y="66"/>
                      </a:lnTo>
                      <a:lnTo>
                        <a:pt x="25" y="66"/>
                      </a:lnTo>
                      <a:lnTo>
                        <a:pt x="26" y="66"/>
                      </a:lnTo>
                      <a:lnTo>
                        <a:pt x="28" y="66"/>
                      </a:lnTo>
                      <a:lnTo>
                        <a:pt x="29" y="65"/>
                      </a:lnTo>
                      <a:lnTo>
                        <a:pt x="31" y="63"/>
                      </a:lnTo>
                      <a:lnTo>
                        <a:pt x="33" y="62"/>
                      </a:lnTo>
                      <a:lnTo>
                        <a:pt x="34" y="60"/>
                      </a:lnTo>
                      <a:lnTo>
                        <a:pt x="34" y="58"/>
                      </a:lnTo>
                      <a:lnTo>
                        <a:pt x="36" y="58"/>
                      </a:lnTo>
                      <a:lnTo>
                        <a:pt x="36" y="57"/>
                      </a:lnTo>
                      <a:lnTo>
                        <a:pt x="37" y="55"/>
                      </a:lnTo>
                      <a:lnTo>
                        <a:pt x="39" y="53"/>
                      </a:lnTo>
                      <a:lnTo>
                        <a:pt x="40" y="52"/>
                      </a:lnTo>
                      <a:lnTo>
                        <a:pt x="42" y="50"/>
                      </a:lnTo>
                      <a:lnTo>
                        <a:pt x="42" y="49"/>
                      </a:lnTo>
                      <a:lnTo>
                        <a:pt x="44" y="49"/>
                      </a:lnTo>
                      <a:lnTo>
                        <a:pt x="44" y="47"/>
                      </a:lnTo>
                      <a:lnTo>
                        <a:pt x="45" y="47"/>
                      </a:lnTo>
                      <a:lnTo>
                        <a:pt x="45" y="45"/>
                      </a:lnTo>
                      <a:lnTo>
                        <a:pt x="45" y="44"/>
                      </a:lnTo>
                      <a:lnTo>
                        <a:pt x="47" y="44"/>
                      </a:lnTo>
                      <a:lnTo>
                        <a:pt x="47" y="42"/>
                      </a:lnTo>
                      <a:lnTo>
                        <a:pt x="47" y="40"/>
                      </a:lnTo>
                      <a:lnTo>
                        <a:pt x="48" y="40"/>
                      </a:lnTo>
                      <a:lnTo>
                        <a:pt x="48" y="39"/>
                      </a:lnTo>
                      <a:lnTo>
                        <a:pt x="50" y="37"/>
                      </a:lnTo>
                      <a:lnTo>
                        <a:pt x="50" y="35"/>
                      </a:lnTo>
                      <a:lnTo>
                        <a:pt x="50" y="34"/>
                      </a:lnTo>
                      <a:lnTo>
                        <a:pt x="50" y="32"/>
                      </a:lnTo>
                      <a:lnTo>
                        <a:pt x="51" y="31"/>
                      </a:lnTo>
                      <a:lnTo>
                        <a:pt x="51" y="29"/>
                      </a:lnTo>
                      <a:lnTo>
                        <a:pt x="51" y="27"/>
                      </a:lnTo>
                      <a:lnTo>
                        <a:pt x="51" y="26"/>
                      </a:lnTo>
                      <a:lnTo>
                        <a:pt x="51" y="24"/>
                      </a:lnTo>
                      <a:lnTo>
                        <a:pt x="53" y="22"/>
                      </a:lnTo>
                      <a:lnTo>
                        <a:pt x="53" y="21"/>
                      </a:lnTo>
                      <a:lnTo>
                        <a:pt x="53" y="19"/>
                      </a:lnTo>
                      <a:lnTo>
                        <a:pt x="53" y="18"/>
                      </a:lnTo>
                      <a:lnTo>
                        <a:pt x="53" y="16"/>
                      </a:lnTo>
                      <a:lnTo>
                        <a:pt x="53" y="14"/>
                      </a:lnTo>
                      <a:lnTo>
                        <a:pt x="53" y="13"/>
                      </a:lnTo>
                      <a:lnTo>
                        <a:pt x="53" y="11"/>
                      </a:lnTo>
                      <a:lnTo>
                        <a:pt x="53" y="9"/>
                      </a:lnTo>
                      <a:lnTo>
                        <a:pt x="54" y="8"/>
                      </a:lnTo>
                      <a:lnTo>
                        <a:pt x="54" y="6"/>
                      </a:lnTo>
                      <a:lnTo>
                        <a:pt x="54" y="5"/>
                      </a:lnTo>
                      <a:lnTo>
                        <a:pt x="54" y="3"/>
                      </a:lnTo>
                      <a:lnTo>
                        <a:pt x="54" y="1"/>
                      </a:lnTo>
                      <a:lnTo>
                        <a:pt x="56" y="1"/>
                      </a:lnTo>
                      <a:lnTo>
                        <a:pt x="56" y="0"/>
                      </a:lnTo>
                      <a:lnTo>
                        <a:pt x="58" y="0"/>
                      </a:lnTo>
                      <a:lnTo>
                        <a:pt x="58" y="1"/>
                      </a:lnTo>
                      <a:lnTo>
                        <a:pt x="59" y="1"/>
                      </a:lnTo>
                      <a:lnTo>
                        <a:pt x="61" y="1"/>
                      </a:lnTo>
                      <a:lnTo>
                        <a:pt x="62" y="1"/>
                      </a:lnTo>
                      <a:lnTo>
                        <a:pt x="64" y="1"/>
                      </a:lnTo>
                      <a:lnTo>
                        <a:pt x="65" y="1"/>
                      </a:lnTo>
                      <a:lnTo>
                        <a:pt x="67" y="1"/>
                      </a:lnTo>
                      <a:lnTo>
                        <a:pt x="69" y="1"/>
                      </a:lnTo>
                      <a:lnTo>
                        <a:pt x="70" y="1"/>
                      </a:lnTo>
                      <a:lnTo>
                        <a:pt x="72" y="1"/>
                      </a:lnTo>
                      <a:lnTo>
                        <a:pt x="73" y="1"/>
                      </a:lnTo>
                      <a:lnTo>
                        <a:pt x="76" y="1"/>
                      </a:lnTo>
                      <a:lnTo>
                        <a:pt x="80" y="3"/>
                      </a:lnTo>
                      <a:lnTo>
                        <a:pt x="83" y="3"/>
                      </a:lnTo>
                      <a:lnTo>
                        <a:pt x="86" y="3"/>
                      </a:lnTo>
                      <a:lnTo>
                        <a:pt x="89" y="3"/>
                      </a:lnTo>
                      <a:lnTo>
                        <a:pt x="92" y="3"/>
                      </a:lnTo>
                      <a:lnTo>
                        <a:pt x="97" y="3"/>
                      </a:lnTo>
                      <a:lnTo>
                        <a:pt x="100" y="5"/>
                      </a:lnTo>
                      <a:lnTo>
                        <a:pt x="105" y="5"/>
                      </a:lnTo>
                      <a:lnTo>
                        <a:pt x="109" y="5"/>
                      </a:lnTo>
                      <a:lnTo>
                        <a:pt x="115" y="5"/>
                      </a:lnTo>
                      <a:lnTo>
                        <a:pt x="120" y="5"/>
                      </a:lnTo>
                      <a:lnTo>
                        <a:pt x="126" y="5"/>
                      </a:lnTo>
                      <a:lnTo>
                        <a:pt x="126" y="6"/>
                      </a:lnTo>
                      <a:lnTo>
                        <a:pt x="126" y="8"/>
                      </a:lnTo>
                      <a:lnTo>
                        <a:pt x="128" y="8"/>
                      </a:lnTo>
                      <a:lnTo>
                        <a:pt x="128" y="9"/>
                      </a:lnTo>
                      <a:lnTo>
                        <a:pt x="128" y="11"/>
                      </a:lnTo>
                      <a:lnTo>
                        <a:pt x="128" y="13"/>
                      </a:lnTo>
                      <a:lnTo>
                        <a:pt x="126" y="13"/>
                      </a:lnTo>
                      <a:lnTo>
                        <a:pt x="125" y="13"/>
                      </a:lnTo>
                      <a:lnTo>
                        <a:pt x="125" y="14"/>
                      </a:lnTo>
                      <a:lnTo>
                        <a:pt x="123" y="14"/>
                      </a:lnTo>
                      <a:lnTo>
                        <a:pt x="122" y="14"/>
                      </a:lnTo>
                      <a:lnTo>
                        <a:pt x="120" y="16"/>
                      </a:lnTo>
                      <a:lnTo>
                        <a:pt x="119" y="16"/>
                      </a:lnTo>
                      <a:lnTo>
                        <a:pt x="117" y="18"/>
                      </a:lnTo>
                      <a:lnTo>
                        <a:pt x="115" y="18"/>
                      </a:lnTo>
                      <a:lnTo>
                        <a:pt x="114" y="19"/>
                      </a:lnTo>
                      <a:lnTo>
                        <a:pt x="112" y="19"/>
                      </a:lnTo>
                      <a:lnTo>
                        <a:pt x="111" y="19"/>
                      </a:lnTo>
                      <a:lnTo>
                        <a:pt x="111" y="21"/>
                      </a:lnTo>
                      <a:lnTo>
                        <a:pt x="109" y="21"/>
                      </a:lnTo>
                      <a:lnTo>
                        <a:pt x="108" y="21"/>
                      </a:lnTo>
                      <a:lnTo>
                        <a:pt x="106" y="22"/>
                      </a:lnTo>
                      <a:lnTo>
                        <a:pt x="105" y="22"/>
                      </a:lnTo>
                      <a:lnTo>
                        <a:pt x="103" y="24"/>
                      </a:lnTo>
                      <a:lnTo>
                        <a:pt x="101" y="24"/>
                      </a:lnTo>
                      <a:lnTo>
                        <a:pt x="100" y="26"/>
                      </a:lnTo>
                      <a:lnTo>
                        <a:pt x="98" y="26"/>
                      </a:lnTo>
                      <a:lnTo>
                        <a:pt x="97" y="26"/>
                      </a:lnTo>
                      <a:lnTo>
                        <a:pt x="97" y="27"/>
                      </a:lnTo>
                      <a:lnTo>
                        <a:pt x="95" y="27"/>
                      </a:lnTo>
                      <a:lnTo>
                        <a:pt x="94" y="27"/>
                      </a:lnTo>
                      <a:lnTo>
                        <a:pt x="92" y="29"/>
                      </a:lnTo>
                      <a:lnTo>
                        <a:pt x="90" y="29"/>
                      </a:lnTo>
                      <a:lnTo>
                        <a:pt x="89" y="29"/>
                      </a:lnTo>
                      <a:lnTo>
                        <a:pt x="89" y="31"/>
                      </a:lnTo>
                      <a:lnTo>
                        <a:pt x="87" y="31"/>
                      </a:lnTo>
                      <a:lnTo>
                        <a:pt x="89" y="31"/>
                      </a:lnTo>
                      <a:lnTo>
                        <a:pt x="90" y="31"/>
                      </a:lnTo>
                      <a:lnTo>
                        <a:pt x="90" y="32"/>
                      </a:lnTo>
                      <a:lnTo>
                        <a:pt x="92" y="32"/>
                      </a:lnTo>
                      <a:lnTo>
                        <a:pt x="94" y="32"/>
                      </a:lnTo>
                      <a:lnTo>
                        <a:pt x="95" y="32"/>
                      </a:lnTo>
                      <a:lnTo>
                        <a:pt x="97" y="32"/>
                      </a:lnTo>
                      <a:lnTo>
                        <a:pt x="98" y="34"/>
                      </a:lnTo>
                      <a:lnTo>
                        <a:pt x="100" y="34"/>
                      </a:lnTo>
                      <a:lnTo>
                        <a:pt x="101" y="34"/>
                      </a:lnTo>
                      <a:lnTo>
                        <a:pt x="103" y="34"/>
                      </a:lnTo>
                      <a:lnTo>
                        <a:pt x="105" y="35"/>
                      </a:lnTo>
                      <a:lnTo>
                        <a:pt x="106" y="35"/>
                      </a:lnTo>
                      <a:lnTo>
                        <a:pt x="108" y="35"/>
                      </a:lnTo>
                      <a:lnTo>
                        <a:pt x="109" y="35"/>
                      </a:lnTo>
                      <a:lnTo>
                        <a:pt x="111" y="35"/>
                      </a:lnTo>
                      <a:lnTo>
                        <a:pt x="111" y="37"/>
                      </a:lnTo>
                      <a:lnTo>
                        <a:pt x="112" y="37"/>
                      </a:lnTo>
                      <a:lnTo>
                        <a:pt x="114" y="37"/>
                      </a:lnTo>
                      <a:lnTo>
                        <a:pt x="115" y="37"/>
                      </a:lnTo>
                      <a:lnTo>
                        <a:pt x="117" y="37"/>
                      </a:lnTo>
                      <a:lnTo>
                        <a:pt x="119" y="39"/>
                      </a:lnTo>
                      <a:lnTo>
                        <a:pt x="120" y="39"/>
                      </a:lnTo>
                      <a:lnTo>
                        <a:pt x="120" y="40"/>
                      </a:lnTo>
                      <a:lnTo>
                        <a:pt x="120" y="42"/>
                      </a:lnTo>
                      <a:lnTo>
                        <a:pt x="119" y="44"/>
                      </a:lnTo>
                      <a:lnTo>
                        <a:pt x="119" y="45"/>
                      </a:lnTo>
                      <a:lnTo>
                        <a:pt x="119" y="47"/>
                      </a:lnTo>
                      <a:lnTo>
                        <a:pt x="117" y="47"/>
                      </a:lnTo>
                      <a:lnTo>
                        <a:pt x="117" y="49"/>
                      </a:lnTo>
                      <a:lnTo>
                        <a:pt x="115" y="49"/>
                      </a:lnTo>
                      <a:lnTo>
                        <a:pt x="112" y="50"/>
                      </a:lnTo>
                      <a:lnTo>
                        <a:pt x="109" y="50"/>
                      </a:lnTo>
                      <a:lnTo>
                        <a:pt x="106" y="52"/>
                      </a:lnTo>
                      <a:lnTo>
                        <a:pt x="103" y="52"/>
                      </a:lnTo>
                      <a:lnTo>
                        <a:pt x="101" y="53"/>
                      </a:lnTo>
                      <a:lnTo>
                        <a:pt x="98" y="53"/>
                      </a:lnTo>
                      <a:lnTo>
                        <a:pt x="97" y="53"/>
                      </a:lnTo>
                      <a:lnTo>
                        <a:pt x="95" y="55"/>
                      </a:lnTo>
                      <a:lnTo>
                        <a:pt x="92" y="55"/>
                      </a:lnTo>
                      <a:lnTo>
                        <a:pt x="90" y="55"/>
                      </a:lnTo>
                      <a:lnTo>
                        <a:pt x="89" y="57"/>
                      </a:lnTo>
                      <a:lnTo>
                        <a:pt x="87" y="57"/>
                      </a:lnTo>
                      <a:lnTo>
                        <a:pt x="86" y="57"/>
                      </a:lnTo>
                      <a:lnTo>
                        <a:pt x="84" y="57"/>
                      </a:lnTo>
                      <a:lnTo>
                        <a:pt x="84" y="58"/>
                      </a:lnTo>
                      <a:lnTo>
                        <a:pt x="83" y="58"/>
                      </a:lnTo>
                      <a:lnTo>
                        <a:pt x="81" y="58"/>
                      </a:lnTo>
                      <a:lnTo>
                        <a:pt x="80" y="58"/>
                      </a:lnTo>
                      <a:lnTo>
                        <a:pt x="80" y="60"/>
                      </a:lnTo>
                      <a:lnTo>
                        <a:pt x="78" y="60"/>
                      </a:lnTo>
                      <a:lnTo>
                        <a:pt x="78" y="62"/>
                      </a:lnTo>
                      <a:lnTo>
                        <a:pt x="78" y="63"/>
                      </a:lnTo>
                      <a:lnTo>
                        <a:pt x="80" y="63"/>
                      </a:lnTo>
                      <a:lnTo>
                        <a:pt x="81" y="63"/>
                      </a:lnTo>
                      <a:lnTo>
                        <a:pt x="81" y="65"/>
                      </a:lnTo>
                      <a:lnTo>
                        <a:pt x="83" y="65"/>
                      </a:lnTo>
                      <a:lnTo>
                        <a:pt x="84" y="65"/>
                      </a:lnTo>
                      <a:lnTo>
                        <a:pt x="86" y="65"/>
                      </a:lnTo>
                      <a:lnTo>
                        <a:pt x="87" y="65"/>
                      </a:lnTo>
                      <a:lnTo>
                        <a:pt x="87" y="66"/>
                      </a:lnTo>
                      <a:lnTo>
                        <a:pt x="89" y="66"/>
                      </a:lnTo>
                      <a:lnTo>
                        <a:pt x="90" y="66"/>
                      </a:lnTo>
                      <a:lnTo>
                        <a:pt x="92" y="66"/>
                      </a:lnTo>
                      <a:lnTo>
                        <a:pt x="95" y="66"/>
                      </a:lnTo>
                      <a:lnTo>
                        <a:pt x="97" y="68"/>
                      </a:lnTo>
                      <a:lnTo>
                        <a:pt x="98" y="68"/>
                      </a:lnTo>
                      <a:lnTo>
                        <a:pt x="101" y="68"/>
                      </a:lnTo>
                      <a:lnTo>
                        <a:pt x="103" y="70"/>
                      </a:lnTo>
                      <a:lnTo>
                        <a:pt x="106" y="70"/>
                      </a:lnTo>
                      <a:lnTo>
                        <a:pt x="109" y="70"/>
                      </a:lnTo>
                      <a:lnTo>
                        <a:pt x="112" y="71"/>
                      </a:lnTo>
                      <a:lnTo>
                        <a:pt x="115" y="71"/>
                      </a:lnTo>
                      <a:lnTo>
                        <a:pt x="115" y="73"/>
                      </a:lnTo>
                      <a:lnTo>
                        <a:pt x="117" y="73"/>
                      </a:lnTo>
                      <a:lnTo>
                        <a:pt x="117" y="75"/>
                      </a:lnTo>
                      <a:lnTo>
                        <a:pt x="117" y="76"/>
                      </a:lnTo>
                      <a:lnTo>
                        <a:pt x="117" y="78"/>
                      </a:lnTo>
                      <a:lnTo>
                        <a:pt x="119" y="78"/>
                      </a:lnTo>
                      <a:lnTo>
                        <a:pt x="119" y="80"/>
                      </a:lnTo>
                      <a:lnTo>
                        <a:pt x="119" y="81"/>
                      </a:lnTo>
                      <a:lnTo>
                        <a:pt x="120" y="83"/>
                      </a:lnTo>
                      <a:lnTo>
                        <a:pt x="117" y="83"/>
                      </a:lnTo>
                      <a:lnTo>
                        <a:pt x="114" y="83"/>
                      </a:lnTo>
                      <a:lnTo>
                        <a:pt x="111" y="83"/>
                      </a:lnTo>
                      <a:lnTo>
                        <a:pt x="108" y="83"/>
                      </a:lnTo>
                      <a:lnTo>
                        <a:pt x="106" y="83"/>
                      </a:lnTo>
                      <a:lnTo>
                        <a:pt x="103" y="84"/>
                      </a:lnTo>
                      <a:lnTo>
                        <a:pt x="100" y="84"/>
                      </a:lnTo>
                      <a:lnTo>
                        <a:pt x="98" y="84"/>
                      </a:lnTo>
                      <a:lnTo>
                        <a:pt x="95" y="84"/>
                      </a:lnTo>
                      <a:lnTo>
                        <a:pt x="94" y="84"/>
                      </a:lnTo>
                      <a:lnTo>
                        <a:pt x="92" y="84"/>
                      </a:lnTo>
                      <a:lnTo>
                        <a:pt x="89" y="86"/>
                      </a:lnTo>
                      <a:lnTo>
                        <a:pt x="87" y="86"/>
                      </a:lnTo>
                      <a:lnTo>
                        <a:pt x="86" y="86"/>
                      </a:lnTo>
                      <a:lnTo>
                        <a:pt x="83" y="86"/>
                      </a:lnTo>
                      <a:lnTo>
                        <a:pt x="81" y="86"/>
                      </a:lnTo>
                      <a:lnTo>
                        <a:pt x="80" y="86"/>
                      </a:lnTo>
                      <a:lnTo>
                        <a:pt x="78" y="88"/>
                      </a:lnTo>
                      <a:lnTo>
                        <a:pt x="76" y="88"/>
                      </a:lnTo>
                      <a:lnTo>
                        <a:pt x="75" y="88"/>
                      </a:lnTo>
                      <a:lnTo>
                        <a:pt x="72" y="88"/>
                      </a:lnTo>
                      <a:lnTo>
                        <a:pt x="70" y="88"/>
                      </a:lnTo>
                      <a:lnTo>
                        <a:pt x="69" y="88"/>
                      </a:lnTo>
                      <a:lnTo>
                        <a:pt x="67" y="89"/>
                      </a:lnTo>
                      <a:lnTo>
                        <a:pt x="65" y="89"/>
                      </a:lnTo>
                      <a:lnTo>
                        <a:pt x="64" y="89"/>
                      </a:lnTo>
                      <a:lnTo>
                        <a:pt x="62" y="89"/>
                      </a:lnTo>
                      <a:lnTo>
                        <a:pt x="61" y="89"/>
                      </a:lnTo>
                      <a:lnTo>
                        <a:pt x="59" y="89"/>
                      </a:lnTo>
                      <a:lnTo>
                        <a:pt x="58" y="89"/>
                      </a:lnTo>
                      <a:lnTo>
                        <a:pt x="56" y="89"/>
                      </a:lnTo>
                      <a:lnTo>
                        <a:pt x="54" y="91"/>
                      </a:lnTo>
                      <a:lnTo>
                        <a:pt x="53" y="91"/>
                      </a:lnTo>
                      <a:lnTo>
                        <a:pt x="51" y="93"/>
                      </a:lnTo>
                      <a:lnTo>
                        <a:pt x="50" y="93"/>
                      </a:lnTo>
                      <a:lnTo>
                        <a:pt x="51" y="94"/>
                      </a:lnTo>
                      <a:lnTo>
                        <a:pt x="54" y="94"/>
                      </a:lnTo>
                      <a:lnTo>
                        <a:pt x="56" y="94"/>
                      </a:lnTo>
                      <a:lnTo>
                        <a:pt x="58" y="94"/>
                      </a:lnTo>
                      <a:lnTo>
                        <a:pt x="59" y="96"/>
                      </a:lnTo>
                      <a:lnTo>
                        <a:pt x="62" y="96"/>
                      </a:lnTo>
                      <a:lnTo>
                        <a:pt x="64" y="96"/>
                      </a:lnTo>
                      <a:lnTo>
                        <a:pt x="65" y="96"/>
                      </a:lnTo>
                      <a:lnTo>
                        <a:pt x="69" y="97"/>
                      </a:lnTo>
                      <a:lnTo>
                        <a:pt x="70" y="97"/>
                      </a:lnTo>
                      <a:lnTo>
                        <a:pt x="73" y="97"/>
                      </a:lnTo>
                      <a:lnTo>
                        <a:pt x="75" y="97"/>
                      </a:lnTo>
                      <a:lnTo>
                        <a:pt x="78" y="99"/>
                      </a:lnTo>
                      <a:lnTo>
                        <a:pt x="80" y="99"/>
                      </a:lnTo>
                      <a:lnTo>
                        <a:pt x="83" y="99"/>
                      </a:lnTo>
                      <a:lnTo>
                        <a:pt x="84" y="99"/>
                      </a:lnTo>
                      <a:lnTo>
                        <a:pt x="87" y="101"/>
                      </a:lnTo>
                      <a:lnTo>
                        <a:pt x="89" y="101"/>
                      </a:lnTo>
                      <a:lnTo>
                        <a:pt x="92" y="101"/>
                      </a:lnTo>
                      <a:lnTo>
                        <a:pt x="94" y="101"/>
                      </a:lnTo>
                      <a:lnTo>
                        <a:pt x="97" y="102"/>
                      </a:lnTo>
                      <a:lnTo>
                        <a:pt x="98" y="102"/>
                      </a:lnTo>
                      <a:lnTo>
                        <a:pt x="100" y="102"/>
                      </a:lnTo>
                      <a:lnTo>
                        <a:pt x="103" y="102"/>
                      </a:lnTo>
                      <a:lnTo>
                        <a:pt x="105" y="102"/>
                      </a:lnTo>
                      <a:lnTo>
                        <a:pt x="106" y="104"/>
                      </a:lnTo>
                      <a:lnTo>
                        <a:pt x="109" y="104"/>
                      </a:lnTo>
                      <a:lnTo>
                        <a:pt x="111" y="104"/>
                      </a:lnTo>
                      <a:lnTo>
                        <a:pt x="112" y="104"/>
                      </a:lnTo>
                      <a:lnTo>
                        <a:pt x="114" y="106"/>
                      </a:lnTo>
                      <a:lnTo>
                        <a:pt x="115" y="106"/>
                      </a:lnTo>
                      <a:lnTo>
                        <a:pt x="117" y="106"/>
                      </a:lnTo>
                      <a:lnTo>
                        <a:pt x="117" y="107"/>
                      </a:lnTo>
                      <a:lnTo>
                        <a:pt x="117" y="109"/>
                      </a:lnTo>
                      <a:lnTo>
                        <a:pt x="117" y="110"/>
                      </a:lnTo>
                      <a:lnTo>
                        <a:pt x="119" y="110"/>
                      </a:lnTo>
                      <a:lnTo>
                        <a:pt x="119" y="112"/>
                      </a:lnTo>
                      <a:lnTo>
                        <a:pt x="117" y="112"/>
                      </a:lnTo>
                      <a:lnTo>
                        <a:pt x="115" y="114"/>
                      </a:lnTo>
                      <a:lnTo>
                        <a:pt x="114" y="114"/>
                      </a:lnTo>
                      <a:lnTo>
                        <a:pt x="112" y="114"/>
                      </a:lnTo>
                      <a:lnTo>
                        <a:pt x="112" y="115"/>
                      </a:lnTo>
                      <a:lnTo>
                        <a:pt x="111" y="115"/>
                      </a:lnTo>
                      <a:lnTo>
                        <a:pt x="109" y="115"/>
                      </a:lnTo>
                      <a:lnTo>
                        <a:pt x="108" y="115"/>
                      </a:lnTo>
                      <a:lnTo>
                        <a:pt x="108" y="117"/>
                      </a:lnTo>
                      <a:lnTo>
                        <a:pt x="106" y="117"/>
                      </a:lnTo>
                      <a:lnTo>
                        <a:pt x="105" y="117"/>
                      </a:lnTo>
                      <a:lnTo>
                        <a:pt x="101" y="117"/>
                      </a:lnTo>
                      <a:lnTo>
                        <a:pt x="100" y="117"/>
                      </a:lnTo>
                      <a:lnTo>
                        <a:pt x="97" y="117"/>
                      </a:lnTo>
                      <a:lnTo>
                        <a:pt x="95" y="117"/>
                      </a:lnTo>
                      <a:lnTo>
                        <a:pt x="94" y="117"/>
                      </a:lnTo>
                      <a:lnTo>
                        <a:pt x="92" y="117"/>
                      </a:lnTo>
                      <a:lnTo>
                        <a:pt x="90" y="119"/>
                      </a:lnTo>
                      <a:lnTo>
                        <a:pt x="89" y="119"/>
                      </a:lnTo>
                      <a:lnTo>
                        <a:pt x="87" y="119"/>
                      </a:lnTo>
                      <a:lnTo>
                        <a:pt x="86" y="119"/>
                      </a:lnTo>
                      <a:lnTo>
                        <a:pt x="84" y="119"/>
                      </a:lnTo>
                      <a:lnTo>
                        <a:pt x="83" y="119"/>
                      </a:lnTo>
                      <a:lnTo>
                        <a:pt x="81" y="119"/>
                      </a:lnTo>
                      <a:lnTo>
                        <a:pt x="80" y="119"/>
                      </a:lnTo>
                      <a:lnTo>
                        <a:pt x="78" y="119"/>
                      </a:lnTo>
                      <a:lnTo>
                        <a:pt x="76" y="120"/>
                      </a:lnTo>
                      <a:lnTo>
                        <a:pt x="75" y="120"/>
                      </a:lnTo>
                      <a:lnTo>
                        <a:pt x="73" y="120"/>
                      </a:lnTo>
                      <a:lnTo>
                        <a:pt x="72" y="120"/>
                      </a:lnTo>
                      <a:lnTo>
                        <a:pt x="70" y="120"/>
                      </a:lnTo>
                      <a:lnTo>
                        <a:pt x="70" y="122"/>
                      </a:lnTo>
                      <a:lnTo>
                        <a:pt x="69" y="122"/>
                      </a:lnTo>
                      <a:lnTo>
                        <a:pt x="67" y="122"/>
                      </a:lnTo>
                      <a:lnTo>
                        <a:pt x="65" y="122"/>
                      </a:lnTo>
                      <a:lnTo>
                        <a:pt x="65" y="124"/>
                      </a:lnTo>
                      <a:lnTo>
                        <a:pt x="64" y="124"/>
                      </a:lnTo>
                      <a:lnTo>
                        <a:pt x="62" y="124"/>
                      </a:lnTo>
                      <a:lnTo>
                        <a:pt x="62" y="125"/>
                      </a:lnTo>
                      <a:lnTo>
                        <a:pt x="61" y="125"/>
                      </a:lnTo>
                      <a:lnTo>
                        <a:pt x="62" y="125"/>
                      </a:lnTo>
                      <a:lnTo>
                        <a:pt x="65" y="125"/>
                      </a:lnTo>
                      <a:lnTo>
                        <a:pt x="67" y="127"/>
                      </a:lnTo>
                      <a:lnTo>
                        <a:pt x="69" y="127"/>
                      </a:lnTo>
                      <a:lnTo>
                        <a:pt x="70" y="127"/>
                      </a:lnTo>
                      <a:lnTo>
                        <a:pt x="72" y="127"/>
                      </a:lnTo>
                      <a:lnTo>
                        <a:pt x="73" y="127"/>
                      </a:lnTo>
                      <a:lnTo>
                        <a:pt x="76" y="127"/>
                      </a:lnTo>
                      <a:lnTo>
                        <a:pt x="78" y="128"/>
                      </a:lnTo>
                      <a:lnTo>
                        <a:pt x="80" y="128"/>
                      </a:lnTo>
                      <a:lnTo>
                        <a:pt x="81" y="128"/>
                      </a:lnTo>
                      <a:lnTo>
                        <a:pt x="83" y="128"/>
                      </a:lnTo>
                      <a:lnTo>
                        <a:pt x="84" y="128"/>
                      </a:lnTo>
                      <a:lnTo>
                        <a:pt x="86" y="128"/>
                      </a:lnTo>
                      <a:lnTo>
                        <a:pt x="89" y="130"/>
                      </a:lnTo>
                      <a:lnTo>
                        <a:pt x="90" y="130"/>
                      </a:lnTo>
                      <a:lnTo>
                        <a:pt x="92" y="130"/>
                      </a:lnTo>
                      <a:lnTo>
                        <a:pt x="94" y="130"/>
                      </a:lnTo>
                      <a:lnTo>
                        <a:pt x="95" y="130"/>
                      </a:lnTo>
                      <a:lnTo>
                        <a:pt x="97" y="130"/>
                      </a:lnTo>
                      <a:lnTo>
                        <a:pt x="100" y="132"/>
                      </a:lnTo>
                      <a:lnTo>
                        <a:pt x="101" y="132"/>
                      </a:lnTo>
                      <a:lnTo>
                        <a:pt x="103" y="132"/>
                      </a:lnTo>
                      <a:lnTo>
                        <a:pt x="105" y="132"/>
                      </a:lnTo>
                      <a:lnTo>
                        <a:pt x="106" y="132"/>
                      </a:lnTo>
                      <a:lnTo>
                        <a:pt x="109" y="132"/>
                      </a:lnTo>
                      <a:lnTo>
                        <a:pt x="111" y="133"/>
                      </a:lnTo>
                      <a:lnTo>
                        <a:pt x="112" y="133"/>
                      </a:lnTo>
                      <a:lnTo>
                        <a:pt x="114" y="133"/>
                      </a:lnTo>
                      <a:lnTo>
                        <a:pt x="115" y="133"/>
                      </a:lnTo>
                      <a:lnTo>
                        <a:pt x="117" y="133"/>
                      </a:lnTo>
                      <a:lnTo>
                        <a:pt x="120" y="133"/>
                      </a:lnTo>
                      <a:lnTo>
                        <a:pt x="120" y="135"/>
                      </a:lnTo>
                      <a:lnTo>
                        <a:pt x="120" y="137"/>
                      </a:lnTo>
                      <a:lnTo>
                        <a:pt x="120" y="138"/>
                      </a:lnTo>
                      <a:lnTo>
                        <a:pt x="120" y="140"/>
                      </a:lnTo>
                      <a:lnTo>
                        <a:pt x="120" y="141"/>
                      </a:lnTo>
                      <a:lnTo>
                        <a:pt x="122" y="141"/>
                      </a:lnTo>
                      <a:lnTo>
                        <a:pt x="122" y="143"/>
                      </a:lnTo>
                      <a:lnTo>
                        <a:pt x="120" y="143"/>
                      </a:lnTo>
                      <a:lnTo>
                        <a:pt x="119" y="143"/>
                      </a:lnTo>
                      <a:lnTo>
                        <a:pt x="117" y="143"/>
                      </a:lnTo>
                      <a:lnTo>
                        <a:pt x="115" y="143"/>
                      </a:lnTo>
                      <a:lnTo>
                        <a:pt x="114" y="145"/>
                      </a:lnTo>
                      <a:lnTo>
                        <a:pt x="112" y="145"/>
                      </a:lnTo>
                      <a:lnTo>
                        <a:pt x="111" y="145"/>
                      </a:lnTo>
                      <a:lnTo>
                        <a:pt x="109" y="145"/>
                      </a:lnTo>
                      <a:lnTo>
                        <a:pt x="106" y="145"/>
                      </a:lnTo>
                      <a:lnTo>
                        <a:pt x="105" y="146"/>
                      </a:lnTo>
                      <a:lnTo>
                        <a:pt x="103" y="146"/>
                      </a:lnTo>
                      <a:lnTo>
                        <a:pt x="101" y="146"/>
                      </a:lnTo>
                      <a:lnTo>
                        <a:pt x="100" y="146"/>
                      </a:lnTo>
                      <a:lnTo>
                        <a:pt x="98" y="146"/>
                      </a:lnTo>
                      <a:lnTo>
                        <a:pt x="97" y="148"/>
                      </a:lnTo>
                      <a:lnTo>
                        <a:pt x="95" y="148"/>
                      </a:lnTo>
                      <a:lnTo>
                        <a:pt x="94" y="148"/>
                      </a:lnTo>
                      <a:lnTo>
                        <a:pt x="92" y="148"/>
                      </a:lnTo>
                      <a:lnTo>
                        <a:pt x="90" y="150"/>
                      </a:lnTo>
                      <a:lnTo>
                        <a:pt x="89" y="150"/>
                      </a:lnTo>
                      <a:lnTo>
                        <a:pt x="87" y="150"/>
                      </a:lnTo>
                      <a:lnTo>
                        <a:pt x="86" y="150"/>
                      </a:lnTo>
                      <a:lnTo>
                        <a:pt x="84" y="150"/>
                      </a:lnTo>
                      <a:lnTo>
                        <a:pt x="83" y="151"/>
                      </a:lnTo>
                      <a:lnTo>
                        <a:pt x="81" y="151"/>
                      </a:lnTo>
                      <a:lnTo>
                        <a:pt x="80" y="151"/>
                      </a:lnTo>
                      <a:lnTo>
                        <a:pt x="78" y="151"/>
                      </a:lnTo>
                      <a:lnTo>
                        <a:pt x="76" y="153"/>
                      </a:lnTo>
                      <a:lnTo>
                        <a:pt x="75" y="153"/>
                      </a:lnTo>
                      <a:lnTo>
                        <a:pt x="73" y="153"/>
                      </a:lnTo>
                      <a:lnTo>
                        <a:pt x="72" y="153"/>
                      </a:lnTo>
                      <a:lnTo>
                        <a:pt x="70" y="153"/>
                      </a:lnTo>
                      <a:lnTo>
                        <a:pt x="72" y="154"/>
                      </a:lnTo>
                      <a:lnTo>
                        <a:pt x="73" y="154"/>
                      </a:lnTo>
                      <a:lnTo>
                        <a:pt x="75" y="156"/>
                      </a:lnTo>
                      <a:lnTo>
                        <a:pt x="76" y="156"/>
                      </a:lnTo>
                      <a:lnTo>
                        <a:pt x="78" y="156"/>
                      </a:lnTo>
                      <a:lnTo>
                        <a:pt x="80" y="156"/>
                      </a:lnTo>
                      <a:lnTo>
                        <a:pt x="81" y="156"/>
                      </a:lnTo>
                      <a:lnTo>
                        <a:pt x="83" y="158"/>
                      </a:lnTo>
                      <a:lnTo>
                        <a:pt x="84" y="158"/>
                      </a:lnTo>
                      <a:lnTo>
                        <a:pt x="86" y="158"/>
                      </a:lnTo>
                      <a:lnTo>
                        <a:pt x="87" y="158"/>
                      </a:lnTo>
                      <a:lnTo>
                        <a:pt x="89" y="158"/>
                      </a:lnTo>
                      <a:lnTo>
                        <a:pt x="90" y="158"/>
                      </a:lnTo>
                      <a:lnTo>
                        <a:pt x="94" y="158"/>
                      </a:lnTo>
                      <a:lnTo>
                        <a:pt x="95" y="159"/>
                      </a:lnTo>
                      <a:lnTo>
                        <a:pt x="98" y="159"/>
                      </a:lnTo>
                      <a:lnTo>
                        <a:pt x="101" y="159"/>
                      </a:lnTo>
                      <a:lnTo>
                        <a:pt x="105" y="159"/>
                      </a:lnTo>
                      <a:lnTo>
                        <a:pt x="108" y="159"/>
                      </a:lnTo>
                      <a:lnTo>
                        <a:pt x="111" y="161"/>
                      </a:lnTo>
                      <a:lnTo>
                        <a:pt x="114" y="161"/>
                      </a:lnTo>
                      <a:lnTo>
                        <a:pt x="119" y="161"/>
                      </a:lnTo>
                      <a:lnTo>
                        <a:pt x="123" y="161"/>
                      </a:lnTo>
                      <a:lnTo>
                        <a:pt x="123" y="163"/>
                      </a:lnTo>
                      <a:lnTo>
                        <a:pt x="122" y="163"/>
                      </a:lnTo>
                      <a:lnTo>
                        <a:pt x="122" y="164"/>
                      </a:lnTo>
                      <a:lnTo>
                        <a:pt x="122" y="166"/>
                      </a:lnTo>
                      <a:lnTo>
                        <a:pt x="122" y="168"/>
                      </a:lnTo>
                      <a:lnTo>
                        <a:pt x="122" y="169"/>
                      </a:lnTo>
                      <a:lnTo>
                        <a:pt x="117" y="169"/>
                      </a:lnTo>
                      <a:lnTo>
                        <a:pt x="114" y="169"/>
                      </a:lnTo>
                      <a:lnTo>
                        <a:pt x="111" y="169"/>
                      </a:lnTo>
                      <a:lnTo>
                        <a:pt x="108" y="169"/>
                      </a:lnTo>
                      <a:lnTo>
                        <a:pt x="103" y="169"/>
                      </a:lnTo>
                      <a:lnTo>
                        <a:pt x="100" y="169"/>
                      </a:lnTo>
                      <a:lnTo>
                        <a:pt x="97" y="171"/>
                      </a:lnTo>
                      <a:lnTo>
                        <a:pt x="94" y="171"/>
                      </a:lnTo>
                      <a:lnTo>
                        <a:pt x="89" y="171"/>
                      </a:lnTo>
                      <a:lnTo>
                        <a:pt x="86" y="171"/>
                      </a:lnTo>
                      <a:lnTo>
                        <a:pt x="83" y="171"/>
                      </a:lnTo>
                      <a:lnTo>
                        <a:pt x="80" y="171"/>
                      </a:lnTo>
                      <a:lnTo>
                        <a:pt x="75" y="171"/>
                      </a:lnTo>
                      <a:lnTo>
                        <a:pt x="72" y="171"/>
                      </a:lnTo>
                      <a:lnTo>
                        <a:pt x="69" y="172"/>
                      </a:lnTo>
                      <a:lnTo>
                        <a:pt x="65" y="172"/>
                      </a:lnTo>
                      <a:lnTo>
                        <a:pt x="61" y="172"/>
                      </a:lnTo>
                      <a:lnTo>
                        <a:pt x="58" y="172"/>
                      </a:lnTo>
                      <a:lnTo>
                        <a:pt x="54" y="172"/>
                      </a:lnTo>
                      <a:lnTo>
                        <a:pt x="51" y="172"/>
                      </a:lnTo>
                      <a:lnTo>
                        <a:pt x="47" y="172"/>
                      </a:lnTo>
                      <a:lnTo>
                        <a:pt x="44" y="172"/>
                      </a:lnTo>
                      <a:lnTo>
                        <a:pt x="40" y="174"/>
                      </a:lnTo>
                      <a:lnTo>
                        <a:pt x="37" y="174"/>
                      </a:lnTo>
                      <a:lnTo>
                        <a:pt x="33" y="174"/>
                      </a:lnTo>
                      <a:lnTo>
                        <a:pt x="29" y="174"/>
                      </a:lnTo>
                      <a:lnTo>
                        <a:pt x="26" y="174"/>
                      </a:lnTo>
                      <a:lnTo>
                        <a:pt x="23" y="174"/>
                      </a:lnTo>
                      <a:lnTo>
                        <a:pt x="19" y="174"/>
                      </a:lnTo>
                      <a:lnTo>
                        <a:pt x="15" y="174"/>
                      </a:lnTo>
                      <a:lnTo>
                        <a:pt x="12" y="176"/>
                      </a:lnTo>
                      <a:lnTo>
                        <a:pt x="9" y="176"/>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112" name="Text Box 13">
                  <a:extLst>
                    <a:ext uri="{FF2B5EF4-FFF2-40B4-BE49-F238E27FC236}">
                      <a16:creationId xmlns="" xmlns:a16="http://schemas.microsoft.com/office/drawing/2014/main" id="{C57CE751-BC67-4777-A24E-73E52D6C3EE0}"/>
                    </a:ext>
                  </a:extLst>
                </p:cNvPr>
                <p:cNvSpPr txBox="1">
                  <a:spLocks noChangeArrowheads="1"/>
                </p:cNvSpPr>
                <p:nvPr/>
              </p:nvSpPr>
              <p:spPr bwMode="auto">
                <a:xfrm>
                  <a:off x="4112" y="1821"/>
                  <a:ext cx="349" cy="22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pPr>
                  <a:r>
                    <a:rPr lang="de-DE" altLang="en-US" sz="800">
                      <a:latin typeface="Arial" panose="020B0604020202020204" pitchFamily="34" charset="0"/>
                    </a:rPr>
                    <a:t>To</a:t>
                  </a:r>
                </a:p>
                <a:p>
                  <a:pPr>
                    <a:lnSpc>
                      <a:spcPct val="70000"/>
                    </a:lnSpc>
                  </a:pPr>
                  <a:r>
                    <a:rPr lang="de-DE" altLang="en-US" sz="800">
                      <a:latin typeface="Arial" panose="020B0604020202020204" pitchFamily="34" charset="0"/>
                    </a:rPr>
                    <a:t>PLC 1</a:t>
                  </a:r>
                </a:p>
              </p:txBody>
            </p:sp>
            <p:sp>
              <p:nvSpPr>
                <p:cNvPr id="113" name="Text Box 14">
                  <a:extLst>
                    <a:ext uri="{FF2B5EF4-FFF2-40B4-BE49-F238E27FC236}">
                      <a16:creationId xmlns="" xmlns:a16="http://schemas.microsoft.com/office/drawing/2014/main" id="{EFB84977-9CCD-46E0-BABD-22F4A40B3D04}"/>
                    </a:ext>
                  </a:extLst>
                </p:cNvPr>
                <p:cNvSpPr txBox="1">
                  <a:spLocks noChangeArrowheads="1"/>
                </p:cNvSpPr>
                <p:nvPr/>
              </p:nvSpPr>
              <p:spPr bwMode="auto">
                <a:xfrm>
                  <a:off x="3764" y="1676"/>
                  <a:ext cx="335" cy="22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pPr>
                  <a:r>
                    <a:rPr lang="de-DE" altLang="en-US" sz="800">
                      <a:latin typeface="Arial" panose="020B0604020202020204" pitchFamily="34" charset="0"/>
                    </a:rPr>
                    <a:t>From </a:t>
                  </a:r>
                </a:p>
                <a:p>
                  <a:pPr>
                    <a:lnSpc>
                      <a:spcPct val="70000"/>
                    </a:lnSpc>
                  </a:pPr>
                  <a:r>
                    <a:rPr lang="de-DE" altLang="en-US" sz="800">
                      <a:latin typeface="Arial" panose="020B0604020202020204" pitchFamily="34" charset="0"/>
                    </a:rPr>
                    <a:t>I/O 1</a:t>
                  </a:r>
                </a:p>
              </p:txBody>
            </p:sp>
          </p:grpSp>
        </p:grpSp>
        <p:sp>
          <p:nvSpPr>
            <p:cNvPr id="9" name="Text Box 15">
              <a:extLst>
                <a:ext uri="{FF2B5EF4-FFF2-40B4-BE49-F238E27FC236}">
                  <a16:creationId xmlns="" xmlns:a16="http://schemas.microsoft.com/office/drawing/2014/main" id="{7457E435-C9D3-4FFD-9696-E19FA528434E}"/>
                </a:ext>
              </a:extLst>
            </p:cNvPr>
            <p:cNvSpPr txBox="1">
              <a:spLocks noChangeArrowheads="1"/>
            </p:cNvSpPr>
            <p:nvPr/>
          </p:nvSpPr>
          <p:spPr bwMode="auto">
            <a:xfrm>
              <a:off x="1430338" y="3306763"/>
              <a:ext cx="5683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de-DE" altLang="en-US" sz="1400" b="1">
                  <a:latin typeface="Arial" panose="020B0604020202020204" pitchFamily="34" charset="0"/>
                </a:rPr>
                <a:t>I/O 1</a:t>
              </a:r>
            </a:p>
          </p:txBody>
        </p:sp>
        <p:sp>
          <p:nvSpPr>
            <p:cNvPr id="10" name="Text Box 17">
              <a:extLst>
                <a:ext uri="{FF2B5EF4-FFF2-40B4-BE49-F238E27FC236}">
                  <a16:creationId xmlns="" xmlns:a16="http://schemas.microsoft.com/office/drawing/2014/main" id="{FBE3AFBD-BFDC-433A-A6DF-5FF110AF560C}"/>
                </a:ext>
              </a:extLst>
            </p:cNvPr>
            <p:cNvSpPr txBox="1">
              <a:spLocks noChangeArrowheads="1"/>
            </p:cNvSpPr>
            <p:nvPr/>
          </p:nvSpPr>
          <p:spPr bwMode="auto">
            <a:xfrm>
              <a:off x="1592263" y="3946525"/>
              <a:ext cx="638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de-DE" altLang="en-US" sz="1400" b="1">
                  <a:latin typeface="Arial" panose="020B0604020202020204" pitchFamily="34" charset="0"/>
                </a:rPr>
                <a:t>PLC1</a:t>
              </a:r>
            </a:p>
          </p:txBody>
        </p:sp>
        <p:sp>
          <p:nvSpPr>
            <p:cNvPr id="11" name="Line 18">
              <a:extLst>
                <a:ext uri="{FF2B5EF4-FFF2-40B4-BE49-F238E27FC236}">
                  <a16:creationId xmlns="" xmlns:a16="http://schemas.microsoft.com/office/drawing/2014/main" id="{808FF895-BACA-4A24-B8B3-33AA2F03FE16}"/>
                </a:ext>
              </a:extLst>
            </p:cNvPr>
            <p:cNvSpPr>
              <a:spLocks noChangeShapeType="1"/>
            </p:cNvSpPr>
            <p:nvPr/>
          </p:nvSpPr>
          <p:spPr bwMode="auto">
            <a:xfrm flipV="1">
              <a:off x="2103438" y="3068638"/>
              <a:ext cx="2667000" cy="0"/>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2" name="Line 19">
              <a:extLst>
                <a:ext uri="{FF2B5EF4-FFF2-40B4-BE49-F238E27FC236}">
                  <a16:creationId xmlns="" xmlns:a16="http://schemas.microsoft.com/office/drawing/2014/main" id="{D2FB00BF-28F1-4AB1-A5D3-12681A769113}"/>
                </a:ext>
              </a:extLst>
            </p:cNvPr>
            <p:cNvSpPr>
              <a:spLocks noChangeShapeType="1"/>
            </p:cNvSpPr>
            <p:nvPr/>
          </p:nvSpPr>
          <p:spPr bwMode="auto">
            <a:xfrm flipH="1">
              <a:off x="3292475" y="3144838"/>
              <a:ext cx="1782763" cy="1290637"/>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3" name="Line 20">
              <a:extLst>
                <a:ext uri="{FF2B5EF4-FFF2-40B4-BE49-F238E27FC236}">
                  <a16:creationId xmlns="" xmlns:a16="http://schemas.microsoft.com/office/drawing/2014/main" id="{439576C4-0E67-47D4-8EF0-AA730350E12D}"/>
                </a:ext>
              </a:extLst>
            </p:cNvPr>
            <p:cNvSpPr>
              <a:spLocks noChangeShapeType="1"/>
            </p:cNvSpPr>
            <p:nvPr/>
          </p:nvSpPr>
          <p:spPr bwMode="auto">
            <a:xfrm>
              <a:off x="5456238" y="3068638"/>
              <a:ext cx="1676400" cy="990600"/>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4" name="Line 21">
              <a:extLst>
                <a:ext uri="{FF2B5EF4-FFF2-40B4-BE49-F238E27FC236}">
                  <a16:creationId xmlns="" xmlns:a16="http://schemas.microsoft.com/office/drawing/2014/main" id="{81FFB463-C854-4297-AB68-E23B56CC8AE7}"/>
                </a:ext>
              </a:extLst>
            </p:cNvPr>
            <p:cNvSpPr>
              <a:spLocks noChangeShapeType="1"/>
            </p:cNvSpPr>
            <p:nvPr/>
          </p:nvSpPr>
          <p:spPr bwMode="auto">
            <a:xfrm>
              <a:off x="5257800" y="3155950"/>
              <a:ext cx="366713" cy="1325563"/>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grpSp>
          <p:nvGrpSpPr>
            <p:cNvPr id="15" name="Group 23">
              <a:extLst>
                <a:ext uri="{FF2B5EF4-FFF2-40B4-BE49-F238E27FC236}">
                  <a16:creationId xmlns="" xmlns:a16="http://schemas.microsoft.com/office/drawing/2014/main" id="{2C8E556A-4165-4C95-8DAD-7C267680C662}"/>
                </a:ext>
              </a:extLst>
            </p:cNvPr>
            <p:cNvGrpSpPr>
              <a:grpSpLocks/>
            </p:cNvGrpSpPr>
            <p:nvPr/>
          </p:nvGrpSpPr>
          <p:grpSpPr bwMode="auto">
            <a:xfrm>
              <a:off x="2925763" y="3109913"/>
              <a:ext cx="4546600" cy="1412875"/>
              <a:chOff x="1843" y="1959"/>
              <a:chExt cx="2864" cy="890"/>
            </a:xfrm>
          </p:grpSpPr>
          <p:sp>
            <p:nvSpPr>
              <p:cNvPr id="78" name="Line 24">
                <a:extLst>
                  <a:ext uri="{FF2B5EF4-FFF2-40B4-BE49-F238E27FC236}">
                    <a16:creationId xmlns="" xmlns:a16="http://schemas.microsoft.com/office/drawing/2014/main" id="{5D345E6D-9BB8-4108-B773-16B4239F9518}"/>
                  </a:ext>
                </a:extLst>
              </p:cNvPr>
              <p:cNvSpPr>
                <a:spLocks noChangeShapeType="1"/>
              </p:cNvSpPr>
              <p:nvPr/>
            </p:nvSpPr>
            <p:spPr bwMode="auto">
              <a:xfrm>
                <a:off x="3571" y="1959"/>
                <a:ext cx="884" cy="525"/>
              </a:xfrm>
              <a:prstGeom prst="line">
                <a:avLst/>
              </a:prstGeom>
              <a:noFill/>
              <a:ln w="2857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79" name="Line 25">
                <a:extLst>
                  <a:ext uri="{FF2B5EF4-FFF2-40B4-BE49-F238E27FC236}">
                    <a16:creationId xmlns="" xmlns:a16="http://schemas.microsoft.com/office/drawing/2014/main" id="{5B5B19D7-B9CE-4BA7-9E5B-42F4BD04BC39}"/>
                  </a:ext>
                </a:extLst>
              </p:cNvPr>
              <p:cNvSpPr>
                <a:spLocks noChangeShapeType="1"/>
              </p:cNvSpPr>
              <p:nvPr/>
            </p:nvSpPr>
            <p:spPr bwMode="auto">
              <a:xfrm flipH="1">
                <a:off x="2131" y="2074"/>
                <a:ext cx="1008" cy="720"/>
              </a:xfrm>
              <a:prstGeom prst="line">
                <a:avLst/>
              </a:prstGeom>
              <a:noFill/>
              <a:ln w="2857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grpSp>
            <p:nvGrpSpPr>
              <p:cNvPr id="80" name="Group 26">
                <a:extLst>
                  <a:ext uri="{FF2B5EF4-FFF2-40B4-BE49-F238E27FC236}">
                    <a16:creationId xmlns="" xmlns:a16="http://schemas.microsoft.com/office/drawing/2014/main" id="{93F0B109-EA28-4E5D-8522-B6A74C76E84C}"/>
                  </a:ext>
                </a:extLst>
              </p:cNvPr>
              <p:cNvGrpSpPr>
                <a:grpSpLocks/>
              </p:cNvGrpSpPr>
              <p:nvPr/>
            </p:nvGrpSpPr>
            <p:grpSpPr bwMode="auto">
              <a:xfrm>
                <a:off x="1843" y="2276"/>
                <a:ext cx="588" cy="310"/>
                <a:chOff x="3764" y="1631"/>
                <a:chExt cx="701" cy="410"/>
              </a:xfrm>
            </p:grpSpPr>
            <p:sp>
              <p:nvSpPr>
                <p:cNvPr id="98" name="Rectangle 27">
                  <a:extLst>
                    <a:ext uri="{FF2B5EF4-FFF2-40B4-BE49-F238E27FC236}">
                      <a16:creationId xmlns="" xmlns:a16="http://schemas.microsoft.com/office/drawing/2014/main" id="{9C01071C-6726-44E4-9288-226690D4EB2D}"/>
                    </a:ext>
                  </a:extLst>
                </p:cNvPr>
                <p:cNvSpPr>
                  <a:spLocks noChangeArrowheads="1"/>
                </p:cNvSpPr>
                <p:nvPr/>
              </p:nvSpPr>
              <p:spPr bwMode="auto">
                <a:xfrm>
                  <a:off x="3792" y="1631"/>
                  <a:ext cx="624" cy="385"/>
                </a:xfrm>
                <a:prstGeom prst="rect">
                  <a:avLst/>
                </a:prstGeom>
                <a:solidFill>
                  <a:schemeClr val="bg1"/>
                </a:solidFill>
                <a:ln w="12700">
                  <a:solidFill>
                    <a:schemeClr val="tx1"/>
                  </a:solidFill>
                  <a:miter lim="800000"/>
                  <a:headEnd/>
                  <a:tailEnd/>
                </a:ln>
                <a:effectLst>
                  <a:outerShdw dist="53882" dir="2700000" algn="ctr" rotWithShape="0">
                    <a:schemeClr val="bg2"/>
                  </a:outerShdw>
                </a:effectLst>
              </p:spPr>
              <p:txBody>
                <a:bodyPr anchor="ctr">
                  <a:spAutoFit/>
                </a:bodyPr>
                <a:lstStyle/>
                <a:p>
                  <a:endParaRPr lang="en-ID"/>
                </a:p>
              </p:txBody>
            </p:sp>
            <p:sp>
              <p:nvSpPr>
                <p:cNvPr id="99" name="Freeform 28">
                  <a:extLst>
                    <a:ext uri="{FF2B5EF4-FFF2-40B4-BE49-F238E27FC236}">
                      <a16:creationId xmlns="" xmlns:a16="http://schemas.microsoft.com/office/drawing/2014/main" id="{EE13A613-F821-4585-8AF6-094CB5E74BB9}"/>
                    </a:ext>
                  </a:extLst>
                </p:cNvPr>
                <p:cNvSpPr>
                  <a:spLocks/>
                </p:cNvSpPr>
                <p:nvPr/>
              </p:nvSpPr>
              <p:spPr bwMode="auto">
                <a:xfrm>
                  <a:off x="4224" y="1648"/>
                  <a:ext cx="175" cy="176"/>
                </a:xfrm>
                <a:custGeom>
                  <a:avLst/>
                  <a:gdLst>
                    <a:gd name="T0" fmla="*/ 217 w 330"/>
                    <a:gd name="T1" fmla="*/ 341 h 372"/>
                    <a:gd name="T2" fmla="*/ 194 w 330"/>
                    <a:gd name="T3" fmla="*/ 364 h 372"/>
                    <a:gd name="T4" fmla="*/ 180 w 330"/>
                    <a:gd name="T5" fmla="*/ 338 h 372"/>
                    <a:gd name="T6" fmla="*/ 158 w 330"/>
                    <a:gd name="T7" fmla="*/ 364 h 372"/>
                    <a:gd name="T8" fmla="*/ 142 w 330"/>
                    <a:gd name="T9" fmla="*/ 338 h 372"/>
                    <a:gd name="T10" fmla="*/ 119 w 330"/>
                    <a:gd name="T11" fmla="*/ 357 h 372"/>
                    <a:gd name="T12" fmla="*/ 106 w 330"/>
                    <a:gd name="T13" fmla="*/ 346 h 372"/>
                    <a:gd name="T14" fmla="*/ 84 w 330"/>
                    <a:gd name="T15" fmla="*/ 359 h 372"/>
                    <a:gd name="T16" fmla="*/ 73 w 330"/>
                    <a:gd name="T17" fmla="*/ 346 h 372"/>
                    <a:gd name="T18" fmla="*/ 56 w 330"/>
                    <a:gd name="T19" fmla="*/ 367 h 372"/>
                    <a:gd name="T20" fmla="*/ 48 w 330"/>
                    <a:gd name="T21" fmla="*/ 336 h 372"/>
                    <a:gd name="T22" fmla="*/ 26 w 330"/>
                    <a:gd name="T23" fmla="*/ 313 h 372"/>
                    <a:gd name="T24" fmla="*/ 11 w 330"/>
                    <a:gd name="T25" fmla="*/ 295 h 372"/>
                    <a:gd name="T26" fmla="*/ 25 w 330"/>
                    <a:gd name="T27" fmla="*/ 279 h 372"/>
                    <a:gd name="T28" fmla="*/ 4 w 330"/>
                    <a:gd name="T29" fmla="*/ 261 h 372"/>
                    <a:gd name="T30" fmla="*/ 36 w 330"/>
                    <a:gd name="T31" fmla="*/ 248 h 372"/>
                    <a:gd name="T32" fmla="*/ 6 w 330"/>
                    <a:gd name="T33" fmla="*/ 233 h 372"/>
                    <a:gd name="T34" fmla="*/ 31 w 330"/>
                    <a:gd name="T35" fmla="*/ 215 h 372"/>
                    <a:gd name="T36" fmla="*/ 20 w 330"/>
                    <a:gd name="T37" fmla="*/ 196 h 372"/>
                    <a:gd name="T38" fmla="*/ 31 w 330"/>
                    <a:gd name="T39" fmla="*/ 175 h 372"/>
                    <a:gd name="T40" fmla="*/ 17 w 330"/>
                    <a:gd name="T41" fmla="*/ 158 h 372"/>
                    <a:gd name="T42" fmla="*/ 37 w 330"/>
                    <a:gd name="T43" fmla="*/ 137 h 372"/>
                    <a:gd name="T44" fmla="*/ 18 w 330"/>
                    <a:gd name="T45" fmla="*/ 121 h 372"/>
                    <a:gd name="T46" fmla="*/ 26 w 330"/>
                    <a:gd name="T47" fmla="*/ 101 h 372"/>
                    <a:gd name="T48" fmla="*/ 18 w 330"/>
                    <a:gd name="T49" fmla="*/ 82 h 372"/>
                    <a:gd name="T50" fmla="*/ 12 w 330"/>
                    <a:gd name="T51" fmla="*/ 67 h 372"/>
                    <a:gd name="T52" fmla="*/ 22 w 330"/>
                    <a:gd name="T53" fmla="*/ 47 h 372"/>
                    <a:gd name="T54" fmla="*/ 54 w 330"/>
                    <a:gd name="T55" fmla="*/ 41 h 372"/>
                    <a:gd name="T56" fmla="*/ 72 w 330"/>
                    <a:gd name="T57" fmla="*/ 8 h 372"/>
                    <a:gd name="T58" fmla="*/ 89 w 330"/>
                    <a:gd name="T59" fmla="*/ 26 h 372"/>
                    <a:gd name="T60" fmla="*/ 108 w 330"/>
                    <a:gd name="T61" fmla="*/ 10 h 372"/>
                    <a:gd name="T62" fmla="*/ 128 w 330"/>
                    <a:gd name="T63" fmla="*/ 28 h 372"/>
                    <a:gd name="T64" fmla="*/ 142 w 330"/>
                    <a:gd name="T65" fmla="*/ 12 h 372"/>
                    <a:gd name="T66" fmla="*/ 159 w 330"/>
                    <a:gd name="T67" fmla="*/ 13 h 372"/>
                    <a:gd name="T68" fmla="*/ 175 w 330"/>
                    <a:gd name="T69" fmla="*/ 15 h 372"/>
                    <a:gd name="T70" fmla="*/ 197 w 330"/>
                    <a:gd name="T71" fmla="*/ 12 h 372"/>
                    <a:gd name="T72" fmla="*/ 211 w 330"/>
                    <a:gd name="T73" fmla="*/ 16 h 372"/>
                    <a:gd name="T74" fmla="*/ 231 w 330"/>
                    <a:gd name="T75" fmla="*/ 12 h 372"/>
                    <a:gd name="T76" fmla="*/ 248 w 330"/>
                    <a:gd name="T77" fmla="*/ 15 h 372"/>
                    <a:gd name="T78" fmla="*/ 270 w 330"/>
                    <a:gd name="T79" fmla="*/ 12 h 372"/>
                    <a:gd name="T80" fmla="*/ 281 w 330"/>
                    <a:gd name="T81" fmla="*/ 23 h 372"/>
                    <a:gd name="T82" fmla="*/ 297 w 330"/>
                    <a:gd name="T83" fmla="*/ 10 h 372"/>
                    <a:gd name="T84" fmla="*/ 295 w 330"/>
                    <a:gd name="T85" fmla="*/ 47 h 372"/>
                    <a:gd name="T86" fmla="*/ 325 w 330"/>
                    <a:gd name="T87" fmla="*/ 57 h 372"/>
                    <a:gd name="T88" fmla="*/ 300 w 330"/>
                    <a:gd name="T89" fmla="*/ 73 h 372"/>
                    <a:gd name="T90" fmla="*/ 323 w 330"/>
                    <a:gd name="T91" fmla="*/ 90 h 372"/>
                    <a:gd name="T92" fmla="*/ 309 w 330"/>
                    <a:gd name="T93" fmla="*/ 104 h 372"/>
                    <a:gd name="T94" fmla="*/ 314 w 330"/>
                    <a:gd name="T95" fmla="*/ 121 h 372"/>
                    <a:gd name="T96" fmla="*/ 319 w 330"/>
                    <a:gd name="T97" fmla="*/ 139 h 372"/>
                    <a:gd name="T98" fmla="*/ 306 w 330"/>
                    <a:gd name="T99" fmla="*/ 153 h 372"/>
                    <a:gd name="T100" fmla="*/ 312 w 330"/>
                    <a:gd name="T101" fmla="*/ 178 h 372"/>
                    <a:gd name="T102" fmla="*/ 311 w 330"/>
                    <a:gd name="T103" fmla="*/ 192 h 372"/>
                    <a:gd name="T104" fmla="*/ 306 w 330"/>
                    <a:gd name="T105" fmla="*/ 215 h 372"/>
                    <a:gd name="T106" fmla="*/ 314 w 330"/>
                    <a:gd name="T107" fmla="*/ 233 h 372"/>
                    <a:gd name="T108" fmla="*/ 312 w 330"/>
                    <a:gd name="T109" fmla="*/ 251 h 372"/>
                    <a:gd name="T110" fmla="*/ 319 w 330"/>
                    <a:gd name="T111" fmla="*/ 269 h 372"/>
                    <a:gd name="T112" fmla="*/ 306 w 330"/>
                    <a:gd name="T113" fmla="*/ 287 h 372"/>
                    <a:gd name="T114" fmla="*/ 316 w 330"/>
                    <a:gd name="T115" fmla="*/ 303 h 372"/>
                    <a:gd name="T116" fmla="*/ 306 w 330"/>
                    <a:gd name="T117" fmla="*/ 323 h 372"/>
                    <a:gd name="T118" fmla="*/ 286 w 330"/>
                    <a:gd name="T119" fmla="*/ 346 h 372"/>
                    <a:gd name="T120" fmla="*/ 272 w 330"/>
                    <a:gd name="T121" fmla="*/ 368 h 372"/>
                    <a:gd name="T122" fmla="*/ 253 w 330"/>
                    <a:gd name="T123" fmla="*/ 339 h 372"/>
                    <a:gd name="T124" fmla="*/ 231 w 330"/>
                    <a:gd name="T125" fmla="*/ 37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0" h="372">
                      <a:moveTo>
                        <a:pt x="225" y="372"/>
                      </a:moveTo>
                      <a:lnTo>
                        <a:pt x="223" y="370"/>
                      </a:lnTo>
                      <a:lnTo>
                        <a:pt x="223" y="368"/>
                      </a:lnTo>
                      <a:lnTo>
                        <a:pt x="223" y="367"/>
                      </a:lnTo>
                      <a:lnTo>
                        <a:pt x="223" y="365"/>
                      </a:lnTo>
                      <a:lnTo>
                        <a:pt x="222" y="364"/>
                      </a:lnTo>
                      <a:lnTo>
                        <a:pt x="222" y="362"/>
                      </a:lnTo>
                      <a:lnTo>
                        <a:pt x="222" y="360"/>
                      </a:lnTo>
                      <a:lnTo>
                        <a:pt x="222" y="359"/>
                      </a:lnTo>
                      <a:lnTo>
                        <a:pt x="222" y="357"/>
                      </a:lnTo>
                      <a:lnTo>
                        <a:pt x="222" y="355"/>
                      </a:lnTo>
                      <a:lnTo>
                        <a:pt x="220" y="354"/>
                      </a:lnTo>
                      <a:lnTo>
                        <a:pt x="220" y="352"/>
                      </a:lnTo>
                      <a:lnTo>
                        <a:pt x="220" y="351"/>
                      </a:lnTo>
                      <a:lnTo>
                        <a:pt x="220" y="349"/>
                      </a:lnTo>
                      <a:lnTo>
                        <a:pt x="220" y="347"/>
                      </a:lnTo>
                      <a:lnTo>
                        <a:pt x="219" y="346"/>
                      </a:lnTo>
                      <a:lnTo>
                        <a:pt x="219" y="344"/>
                      </a:lnTo>
                      <a:lnTo>
                        <a:pt x="219" y="342"/>
                      </a:lnTo>
                      <a:lnTo>
                        <a:pt x="219" y="341"/>
                      </a:lnTo>
                      <a:lnTo>
                        <a:pt x="217" y="341"/>
                      </a:lnTo>
                      <a:lnTo>
                        <a:pt x="217" y="339"/>
                      </a:lnTo>
                      <a:lnTo>
                        <a:pt x="217" y="341"/>
                      </a:lnTo>
                      <a:lnTo>
                        <a:pt x="215" y="341"/>
                      </a:lnTo>
                      <a:lnTo>
                        <a:pt x="215" y="342"/>
                      </a:lnTo>
                      <a:lnTo>
                        <a:pt x="214" y="342"/>
                      </a:lnTo>
                      <a:lnTo>
                        <a:pt x="214" y="344"/>
                      </a:lnTo>
                      <a:lnTo>
                        <a:pt x="212" y="344"/>
                      </a:lnTo>
                      <a:lnTo>
                        <a:pt x="212" y="346"/>
                      </a:lnTo>
                      <a:lnTo>
                        <a:pt x="211" y="347"/>
                      </a:lnTo>
                      <a:lnTo>
                        <a:pt x="209" y="349"/>
                      </a:lnTo>
                      <a:lnTo>
                        <a:pt x="208" y="351"/>
                      </a:lnTo>
                      <a:lnTo>
                        <a:pt x="208" y="352"/>
                      </a:lnTo>
                      <a:lnTo>
                        <a:pt x="206" y="352"/>
                      </a:lnTo>
                      <a:lnTo>
                        <a:pt x="206" y="354"/>
                      </a:lnTo>
                      <a:lnTo>
                        <a:pt x="205" y="354"/>
                      </a:lnTo>
                      <a:lnTo>
                        <a:pt x="205" y="355"/>
                      </a:lnTo>
                      <a:lnTo>
                        <a:pt x="203" y="357"/>
                      </a:lnTo>
                      <a:lnTo>
                        <a:pt x="201" y="357"/>
                      </a:lnTo>
                      <a:lnTo>
                        <a:pt x="201" y="359"/>
                      </a:lnTo>
                      <a:lnTo>
                        <a:pt x="200" y="360"/>
                      </a:lnTo>
                      <a:lnTo>
                        <a:pt x="198" y="362"/>
                      </a:lnTo>
                      <a:lnTo>
                        <a:pt x="198" y="364"/>
                      </a:lnTo>
                      <a:lnTo>
                        <a:pt x="197" y="364"/>
                      </a:lnTo>
                      <a:lnTo>
                        <a:pt x="195" y="364"/>
                      </a:lnTo>
                      <a:lnTo>
                        <a:pt x="194" y="364"/>
                      </a:lnTo>
                      <a:lnTo>
                        <a:pt x="192" y="364"/>
                      </a:lnTo>
                      <a:lnTo>
                        <a:pt x="192" y="362"/>
                      </a:lnTo>
                      <a:lnTo>
                        <a:pt x="190" y="360"/>
                      </a:lnTo>
                      <a:lnTo>
                        <a:pt x="190" y="359"/>
                      </a:lnTo>
                      <a:lnTo>
                        <a:pt x="189" y="357"/>
                      </a:lnTo>
                      <a:lnTo>
                        <a:pt x="189" y="355"/>
                      </a:lnTo>
                      <a:lnTo>
                        <a:pt x="189" y="354"/>
                      </a:lnTo>
                      <a:lnTo>
                        <a:pt x="187" y="354"/>
                      </a:lnTo>
                      <a:lnTo>
                        <a:pt x="187" y="352"/>
                      </a:lnTo>
                      <a:lnTo>
                        <a:pt x="187" y="351"/>
                      </a:lnTo>
                      <a:lnTo>
                        <a:pt x="187" y="349"/>
                      </a:lnTo>
                      <a:lnTo>
                        <a:pt x="187" y="347"/>
                      </a:lnTo>
                      <a:lnTo>
                        <a:pt x="186" y="346"/>
                      </a:lnTo>
                      <a:lnTo>
                        <a:pt x="186" y="344"/>
                      </a:lnTo>
                      <a:lnTo>
                        <a:pt x="186" y="342"/>
                      </a:lnTo>
                      <a:lnTo>
                        <a:pt x="186" y="341"/>
                      </a:lnTo>
                      <a:lnTo>
                        <a:pt x="186" y="339"/>
                      </a:lnTo>
                      <a:lnTo>
                        <a:pt x="186" y="338"/>
                      </a:lnTo>
                      <a:lnTo>
                        <a:pt x="184" y="336"/>
                      </a:lnTo>
                      <a:lnTo>
                        <a:pt x="183" y="336"/>
                      </a:lnTo>
                      <a:lnTo>
                        <a:pt x="183" y="338"/>
                      </a:lnTo>
                      <a:lnTo>
                        <a:pt x="181" y="338"/>
                      </a:lnTo>
                      <a:lnTo>
                        <a:pt x="180" y="338"/>
                      </a:lnTo>
                      <a:lnTo>
                        <a:pt x="178" y="339"/>
                      </a:lnTo>
                      <a:lnTo>
                        <a:pt x="178" y="341"/>
                      </a:lnTo>
                      <a:lnTo>
                        <a:pt x="176" y="342"/>
                      </a:lnTo>
                      <a:lnTo>
                        <a:pt x="176" y="344"/>
                      </a:lnTo>
                      <a:lnTo>
                        <a:pt x="175" y="346"/>
                      </a:lnTo>
                      <a:lnTo>
                        <a:pt x="175" y="347"/>
                      </a:lnTo>
                      <a:lnTo>
                        <a:pt x="173" y="347"/>
                      </a:lnTo>
                      <a:lnTo>
                        <a:pt x="173" y="349"/>
                      </a:lnTo>
                      <a:lnTo>
                        <a:pt x="173" y="351"/>
                      </a:lnTo>
                      <a:lnTo>
                        <a:pt x="172" y="351"/>
                      </a:lnTo>
                      <a:lnTo>
                        <a:pt x="172" y="352"/>
                      </a:lnTo>
                      <a:lnTo>
                        <a:pt x="170" y="354"/>
                      </a:lnTo>
                      <a:lnTo>
                        <a:pt x="169" y="355"/>
                      </a:lnTo>
                      <a:lnTo>
                        <a:pt x="169" y="357"/>
                      </a:lnTo>
                      <a:lnTo>
                        <a:pt x="167" y="357"/>
                      </a:lnTo>
                      <a:lnTo>
                        <a:pt x="167" y="359"/>
                      </a:lnTo>
                      <a:lnTo>
                        <a:pt x="165" y="359"/>
                      </a:lnTo>
                      <a:lnTo>
                        <a:pt x="165" y="360"/>
                      </a:lnTo>
                      <a:lnTo>
                        <a:pt x="164" y="362"/>
                      </a:lnTo>
                      <a:lnTo>
                        <a:pt x="162" y="364"/>
                      </a:lnTo>
                      <a:lnTo>
                        <a:pt x="161" y="364"/>
                      </a:lnTo>
                      <a:lnTo>
                        <a:pt x="159" y="364"/>
                      </a:lnTo>
                      <a:lnTo>
                        <a:pt x="158" y="364"/>
                      </a:lnTo>
                      <a:lnTo>
                        <a:pt x="156" y="364"/>
                      </a:lnTo>
                      <a:lnTo>
                        <a:pt x="154" y="360"/>
                      </a:lnTo>
                      <a:lnTo>
                        <a:pt x="154" y="359"/>
                      </a:lnTo>
                      <a:lnTo>
                        <a:pt x="154" y="355"/>
                      </a:lnTo>
                      <a:lnTo>
                        <a:pt x="153" y="354"/>
                      </a:lnTo>
                      <a:lnTo>
                        <a:pt x="153" y="352"/>
                      </a:lnTo>
                      <a:lnTo>
                        <a:pt x="153" y="349"/>
                      </a:lnTo>
                      <a:lnTo>
                        <a:pt x="153" y="347"/>
                      </a:lnTo>
                      <a:lnTo>
                        <a:pt x="151" y="346"/>
                      </a:lnTo>
                      <a:lnTo>
                        <a:pt x="151" y="344"/>
                      </a:lnTo>
                      <a:lnTo>
                        <a:pt x="151" y="342"/>
                      </a:lnTo>
                      <a:lnTo>
                        <a:pt x="151" y="341"/>
                      </a:lnTo>
                      <a:lnTo>
                        <a:pt x="150" y="339"/>
                      </a:lnTo>
                      <a:lnTo>
                        <a:pt x="150" y="338"/>
                      </a:lnTo>
                      <a:lnTo>
                        <a:pt x="150" y="336"/>
                      </a:lnTo>
                      <a:lnTo>
                        <a:pt x="148" y="334"/>
                      </a:lnTo>
                      <a:lnTo>
                        <a:pt x="148" y="333"/>
                      </a:lnTo>
                      <a:lnTo>
                        <a:pt x="147" y="333"/>
                      </a:lnTo>
                      <a:lnTo>
                        <a:pt x="145" y="334"/>
                      </a:lnTo>
                      <a:lnTo>
                        <a:pt x="145" y="336"/>
                      </a:lnTo>
                      <a:lnTo>
                        <a:pt x="144" y="336"/>
                      </a:lnTo>
                      <a:lnTo>
                        <a:pt x="144" y="338"/>
                      </a:lnTo>
                      <a:lnTo>
                        <a:pt x="142" y="338"/>
                      </a:lnTo>
                      <a:lnTo>
                        <a:pt x="142" y="339"/>
                      </a:lnTo>
                      <a:lnTo>
                        <a:pt x="140" y="341"/>
                      </a:lnTo>
                      <a:lnTo>
                        <a:pt x="140" y="342"/>
                      </a:lnTo>
                      <a:lnTo>
                        <a:pt x="139" y="342"/>
                      </a:lnTo>
                      <a:lnTo>
                        <a:pt x="139" y="344"/>
                      </a:lnTo>
                      <a:lnTo>
                        <a:pt x="137" y="344"/>
                      </a:lnTo>
                      <a:lnTo>
                        <a:pt x="137" y="346"/>
                      </a:lnTo>
                      <a:lnTo>
                        <a:pt x="136" y="347"/>
                      </a:lnTo>
                      <a:lnTo>
                        <a:pt x="134" y="349"/>
                      </a:lnTo>
                      <a:lnTo>
                        <a:pt x="134" y="351"/>
                      </a:lnTo>
                      <a:lnTo>
                        <a:pt x="133" y="351"/>
                      </a:lnTo>
                      <a:lnTo>
                        <a:pt x="133" y="352"/>
                      </a:lnTo>
                      <a:lnTo>
                        <a:pt x="131" y="354"/>
                      </a:lnTo>
                      <a:lnTo>
                        <a:pt x="129" y="355"/>
                      </a:lnTo>
                      <a:lnTo>
                        <a:pt x="129" y="357"/>
                      </a:lnTo>
                      <a:lnTo>
                        <a:pt x="128" y="357"/>
                      </a:lnTo>
                      <a:lnTo>
                        <a:pt x="128" y="359"/>
                      </a:lnTo>
                      <a:lnTo>
                        <a:pt x="126" y="359"/>
                      </a:lnTo>
                      <a:lnTo>
                        <a:pt x="125" y="359"/>
                      </a:lnTo>
                      <a:lnTo>
                        <a:pt x="123" y="359"/>
                      </a:lnTo>
                      <a:lnTo>
                        <a:pt x="122" y="359"/>
                      </a:lnTo>
                      <a:lnTo>
                        <a:pt x="120" y="359"/>
                      </a:lnTo>
                      <a:lnTo>
                        <a:pt x="119" y="357"/>
                      </a:lnTo>
                      <a:lnTo>
                        <a:pt x="119" y="355"/>
                      </a:lnTo>
                      <a:lnTo>
                        <a:pt x="119" y="354"/>
                      </a:lnTo>
                      <a:lnTo>
                        <a:pt x="119" y="352"/>
                      </a:lnTo>
                      <a:lnTo>
                        <a:pt x="119" y="351"/>
                      </a:lnTo>
                      <a:lnTo>
                        <a:pt x="119" y="349"/>
                      </a:lnTo>
                      <a:lnTo>
                        <a:pt x="119" y="347"/>
                      </a:lnTo>
                      <a:lnTo>
                        <a:pt x="119" y="346"/>
                      </a:lnTo>
                      <a:lnTo>
                        <a:pt x="117" y="344"/>
                      </a:lnTo>
                      <a:lnTo>
                        <a:pt x="117" y="342"/>
                      </a:lnTo>
                      <a:lnTo>
                        <a:pt x="117" y="341"/>
                      </a:lnTo>
                      <a:lnTo>
                        <a:pt x="117" y="339"/>
                      </a:lnTo>
                      <a:lnTo>
                        <a:pt x="117" y="338"/>
                      </a:lnTo>
                      <a:lnTo>
                        <a:pt x="117" y="336"/>
                      </a:lnTo>
                      <a:lnTo>
                        <a:pt x="115" y="334"/>
                      </a:lnTo>
                      <a:lnTo>
                        <a:pt x="115" y="333"/>
                      </a:lnTo>
                      <a:lnTo>
                        <a:pt x="114" y="334"/>
                      </a:lnTo>
                      <a:lnTo>
                        <a:pt x="112" y="336"/>
                      </a:lnTo>
                      <a:lnTo>
                        <a:pt x="112" y="338"/>
                      </a:lnTo>
                      <a:lnTo>
                        <a:pt x="111" y="339"/>
                      </a:lnTo>
                      <a:lnTo>
                        <a:pt x="109" y="341"/>
                      </a:lnTo>
                      <a:lnTo>
                        <a:pt x="109" y="342"/>
                      </a:lnTo>
                      <a:lnTo>
                        <a:pt x="108" y="344"/>
                      </a:lnTo>
                      <a:lnTo>
                        <a:pt x="106" y="346"/>
                      </a:lnTo>
                      <a:lnTo>
                        <a:pt x="104" y="347"/>
                      </a:lnTo>
                      <a:lnTo>
                        <a:pt x="104" y="349"/>
                      </a:lnTo>
                      <a:lnTo>
                        <a:pt x="103" y="349"/>
                      </a:lnTo>
                      <a:lnTo>
                        <a:pt x="103" y="351"/>
                      </a:lnTo>
                      <a:lnTo>
                        <a:pt x="101" y="352"/>
                      </a:lnTo>
                      <a:lnTo>
                        <a:pt x="101" y="354"/>
                      </a:lnTo>
                      <a:lnTo>
                        <a:pt x="100" y="354"/>
                      </a:lnTo>
                      <a:lnTo>
                        <a:pt x="100" y="355"/>
                      </a:lnTo>
                      <a:lnTo>
                        <a:pt x="98" y="355"/>
                      </a:lnTo>
                      <a:lnTo>
                        <a:pt x="98" y="357"/>
                      </a:lnTo>
                      <a:lnTo>
                        <a:pt x="97" y="357"/>
                      </a:lnTo>
                      <a:lnTo>
                        <a:pt x="97" y="359"/>
                      </a:lnTo>
                      <a:lnTo>
                        <a:pt x="95" y="360"/>
                      </a:lnTo>
                      <a:lnTo>
                        <a:pt x="93" y="360"/>
                      </a:lnTo>
                      <a:lnTo>
                        <a:pt x="93" y="362"/>
                      </a:lnTo>
                      <a:lnTo>
                        <a:pt x="92" y="364"/>
                      </a:lnTo>
                      <a:lnTo>
                        <a:pt x="90" y="364"/>
                      </a:lnTo>
                      <a:lnTo>
                        <a:pt x="89" y="364"/>
                      </a:lnTo>
                      <a:lnTo>
                        <a:pt x="87" y="364"/>
                      </a:lnTo>
                      <a:lnTo>
                        <a:pt x="86" y="364"/>
                      </a:lnTo>
                      <a:lnTo>
                        <a:pt x="86" y="362"/>
                      </a:lnTo>
                      <a:lnTo>
                        <a:pt x="86" y="360"/>
                      </a:lnTo>
                      <a:lnTo>
                        <a:pt x="84" y="359"/>
                      </a:lnTo>
                      <a:lnTo>
                        <a:pt x="84" y="357"/>
                      </a:lnTo>
                      <a:lnTo>
                        <a:pt x="84" y="355"/>
                      </a:lnTo>
                      <a:lnTo>
                        <a:pt x="84" y="354"/>
                      </a:lnTo>
                      <a:lnTo>
                        <a:pt x="84" y="352"/>
                      </a:lnTo>
                      <a:lnTo>
                        <a:pt x="84" y="351"/>
                      </a:lnTo>
                      <a:lnTo>
                        <a:pt x="84" y="349"/>
                      </a:lnTo>
                      <a:lnTo>
                        <a:pt x="84" y="347"/>
                      </a:lnTo>
                      <a:lnTo>
                        <a:pt x="84" y="346"/>
                      </a:lnTo>
                      <a:lnTo>
                        <a:pt x="84" y="344"/>
                      </a:lnTo>
                      <a:lnTo>
                        <a:pt x="84" y="342"/>
                      </a:lnTo>
                      <a:lnTo>
                        <a:pt x="84" y="341"/>
                      </a:lnTo>
                      <a:lnTo>
                        <a:pt x="84" y="339"/>
                      </a:lnTo>
                      <a:lnTo>
                        <a:pt x="84" y="338"/>
                      </a:lnTo>
                      <a:lnTo>
                        <a:pt x="83" y="338"/>
                      </a:lnTo>
                      <a:lnTo>
                        <a:pt x="81" y="338"/>
                      </a:lnTo>
                      <a:lnTo>
                        <a:pt x="81" y="339"/>
                      </a:lnTo>
                      <a:lnTo>
                        <a:pt x="79" y="339"/>
                      </a:lnTo>
                      <a:lnTo>
                        <a:pt x="78" y="339"/>
                      </a:lnTo>
                      <a:lnTo>
                        <a:pt x="78" y="341"/>
                      </a:lnTo>
                      <a:lnTo>
                        <a:pt x="76" y="341"/>
                      </a:lnTo>
                      <a:lnTo>
                        <a:pt x="76" y="342"/>
                      </a:lnTo>
                      <a:lnTo>
                        <a:pt x="75" y="344"/>
                      </a:lnTo>
                      <a:lnTo>
                        <a:pt x="73" y="346"/>
                      </a:lnTo>
                      <a:lnTo>
                        <a:pt x="73" y="347"/>
                      </a:lnTo>
                      <a:lnTo>
                        <a:pt x="72" y="347"/>
                      </a:lnTo>
                      <a:lnTo>
                        <a:pt x="72" y="349"/>
                      </a:lnTo>
                      <a:lnTo>
                        <a:pt x="70" y="351"/>
                      </a:lnTo>
                      <a:lnTo>
                        <a:pt x="70" y="352"/>
                      </a:lnTo>
                      <a:lnTo>
                        <a:pt x="68" y="352"/>
                      </a:lnTo>
                      <a:lnTo>
                        <a:pt x="68" y="354"/>
                      </a:lnTo>
                      <a:lnTo>
                        <a:pt x="68" y="355"/>
                      </a:lnTo>
                      <a:lnTo>
                        <a:pt x="67" y="355"/>
                      </a:lnTo>
                      <a:lnTo>
                        <a:pt x="67" y="357"/>
                      </a:lnTo>
                      <a:lnTo>
                        <a:pt x="67" y="359"/>
                      </a:lnTo>
                      <a:lnTo>
                        <a:pt x="67" y="360"/>
                      </a:lnTo>
                      <a:lnTo>
                        <a:pt x="65" y="360"/>
                      </a:lnTo>
                      <a:lnTo>
                        <a:pt x="65" y="362"/>
                      </a:lnTo>
                      <a:lnTo>
                        <a:pt x="64" y="362"/>
                      </a:lnTo>
                      <a:lnTo>
                        <a:pt x="62" y="362"/>
                      </a:lnTo>
                      <a:lnTo>
                        <a:pt x="62" y="364"/>
                      </a:lnTo>
                      <a:lnTo>
                        <a:pt x="61" y="364"/>
                      </a:lnTo>
                      <a:lnTo>
                        <a:pt x="61" y="365"/>
                      </a:lnTo>
                      <a:lnTo>
                        <a:pt x="59" y="365"/>
                      </a:lnTo>
                      <a:lnTo>
                        <a:pt x="58" y="365"/>
                      </a:lnTo>
                      <a:lnTo>
                        <a:pt x="58" y="367"/>
                      </a:lnTo>
                      <a:lnTo>
                        <a:pt x="56" y="367"/>
                      </a:lnTo>
                      <a:lnTo>
                        <a:pt x="54" y="367"/>
                      </a:lnTo>
                      <a:lnTo>
                        <a:pt x="53" y="367"/>
                      </a:lnTo>
                      <a:lnTo>
                        <a:pt x="53" y="365"/>
                      </a:lnTo>
                      <a:lnTo>
                        <a:pt x="51" y="365"/>
                      </a:lnTo>
                      <a:lnTo>
                        <a:pt x="51" y="364"/>
                      </a:lnTo>
                      <a:lnTo>
                        <a:pt x="51" y="362"/>
                      </a:lnTo>
                      <a:lnTo>
                        <a:pt x="51" y="360"/>
                      </a:lnTo>
                      <a:lnTo>
                        <a:pt x="50" y="359"/>
                      </a:lnTo>
                      <a:lnTo>
                        <a:pt x="50" y="357"/>
                      </a:lnTo>
                      <a:lnTo>
                        <a:pt x="50" y="355"/>
                      </a:lnTo>
                      <a:lnTo>
                        <a:pt x="50" y="354"/>
                      </a:lnTo>
                      <a:lnTo>
                        <a:pt x="48" y="354"/>
                      </a:lnTo>
                      <a:lnTo>
                        <a:pt x="48" y="352"/>
                      </a:lnTo>
                      <a:lnTo>
                        <a:pt x="48" y="351"/>
                      </a:lnTo>
                      <a:lnTo>
                        <a:pt x="48" y="349"/>
                      </a:lnTo>
                      <a:lnTo>
                        <a:pt x="48" y="347"/>
                      </a:lnTo>
                      <a:lnTo>
                        <a:pt x="48" y="346"/>
                      </a:lnTo>
                      <a:lnTo>
                        <a:pt x="48" y="344"/>
                      </a:lnTo>
                      <a:lnTo>
                        <a:pt x="48" y="342"/>
                      </a:lnTo>
                      <a:lnTo>
                        <a:pt x="48" y="341"/>
                      </a:lnTo>
                      <a:lnTo>
                        <a:pt x="48" y="339"/>
                      </a:lnTo>
                      <a:lnTo>
                        <a:pt x="48" y="338"/>
                      </a:lnTo>
                      <a:lnTo>
                        <a:pt x="48" y="336"/>
                      </a:lnTo>
                      <a:lnTo>
                        <a:pt x="48" y="334"/>
                      </a:lnTo>
                      <a:lnTo>
                        <a:pt x="48" y="333"/>
                      </a:lnTo>
                      <a:lnTo>
                        <a:pt x="48" y="331"/>
                      </a:lnTo>
                      <a:lnTo>
                        <a:pt x="48" y="329"/>
                      </a:lnTo>
                      <a:lnTo>
                        <a:pt x="48" y="328"/>
                      </a:lnTo>
                      <a:lnTo>
                        <a:pt x="48" y="326"/>
                      </a:lnTo>
                      <a:lnTo>
                        <a:pt x="47" y="324"/>
                      </a:lnTo>
                      <a:lnTo>
                        <a:pt x="47" y="323"/>
                      </a:lnTo>
                      <a:lnTo>
                        <a:pt x="47" y="321"/>
                      </a:lnTo>
                      <a:lnTo>
                        <a:pt x="45" y="320"/>
                      </a:lnTo>
                      <a:lnTo>
                        <a:pt x="43" y="320"/>
                      </a:lnTo>
                      <a:lnTo>
                        <a:pt x="42" y="318"/>
                      </a:lnTo>
                      <a:lnTo>
                        <a:pt x="40" y="318"/>
                      </a:lnTo>
                      <a:lnTo>
                        <a:pt x="39" y="318"/>
                      </a:lnTo>
                      <a:lnTo>
                        <a:pt x="37" y="318"/>
                      </a:lnTo>
                      <a:lnTo>
                        <a:pt x="37" y="316"/>
                      </a:lnTo>
                      <a:lnTo>
                        <a:pt x="36" y="316"/>
                      </a:lnTo>
                      <a:lnTo>
                        <a:pt x="34" y="316"/>
                      </a:lnTo>
                      <a:lnTo>
                        <a:pt x="33" y="315"/>
                      </a:lnTo>
                      <a:lnTo>
                        <a:pt x="31" y="315"/>
                      </a:lnTo>
                      <a:lnTo>
                        <a:pt x="29" y="315"/>
                      </a:lnTo>
                      <a:lnTo>
                        <a:pt x="28" y="315"/>
                      </a:lnTo>
                      <a:lnTo>
                        <a:pt x="26" y="313"/>
                      </a:lnTo>
                      <a:lnTo>
                        <a:pt x="25" y="313"/>
                      </a:lnTo>
                      <a:lnTo>
                        <a:pt x="23" y="311"/>
                      </a:lnTo>
                      <a:lnTo>
                        <a:pt x="22" y="311"/>
                      </a:lnTo>
                      <a:lnTo>
                        <a:pt x="20" y="311"/>
                      </a:lnTo>
                      <a:lnTo>
                        <a:pt x="18" y="310"/>
                      </a:lnTo>
                      <a:lnTo>
                        <a:pt x="17" y="310"/>
                      </a:lnTo>
                      <a:lnTo>
                        <a:pt x="15" y="310"/>
                      </a:lnTo>
                      <a:lnTo>
                        <a:pt x="14" y="308"/>
                      </a:lnTo>
                      <a:lnTo>
                        <a:pt x="12" y="308"/>
                      </a:lnTo>
                      <a:lnTo>
                        <a:pt x="11" y="308"/>
                      </a:lnTo>
                      <a:lnTo>
                        <a:pt x="9" y="307"/>
                      </a:lnTo>
                      <a:lnTo>
                        <a:pt x="7" y="307"/>
                      </a:lnTo>
                      <a:lnTo>
                        <a:pt x="6" y="307"/>
                      </a:lnTo>
                      <a:lnTo>
                        <a:pt x="4" y="307"/>
                      </a:lnTo>
                      <a:lnTo>
                        <a:pt x="4" y="305"/>
                      </a:lnTo>
                      <a:lnTo>
                        <a:pt x="4" y="303"/>
                      </a:lnTo>
                      <a:lnTo>
                        <a:pt x="4" y="302"/>
                      </a:lnTo>
                      <a:lnTo>
                        <a:pt x="4" y="300"/>
                      </a:lnTo>
                      <a:lnTo>
                        <a:pt x="4" y="298"/>
                      </a:lnTo>
                      <a:lnTo>
                        <a:pt x="6" y="297"/>
                      </a:lnTo>
                      <a:lnTo>
                        <a:pt x="7" y="297"/>
                      </a:lnTo>
                      <a:lnTo>
                        <a:pt x="9" y="295"/>
                      </a:lnTo>
                      <a:lnTo>
                        <a:pt x="11" y="295"/>
                      </a:lnTo>
                      <a:lnTo>
                        <a:pt x="12" y="293"/>
                      </a:lnTo>
                      <a:lnTo>
                        <a:pt x="14" y="293"/>
                      </a:lnTo>
                      <a:lnTo>
                        <a:pt x="15" y="293"/>
                      </a:lnTo>
                      <a:lnTo>
                        <a:pt x="15" y="292"/>
                      </a:lnTo>
                      <a:lnTo>
                        <a:pt x="17" y="292"/>
                      </a:lnTo>
                      <a:lnTo>
                        <a:pt x="18" y="292"/>
                      </a:lnTo>
                      <a:lnTo>
                        <a:pt x="20" y="290"/>
                      </a:lnTo>
                      <a:lnTo>
                        <a:pt x="22" y="290"/>
                      </a:lnTo>
                      <a:lnTo>
                        <a:pt x="23" y="290"/>
                      </a:lnTo>
                      <a:lnTo>
                        <a:pt x="23" y="289"/>
                      </a:lnTo>
                      <a:lnTo>
                        <a:pt x="25" y="289"/>
                      </a:lnTo>
                      <a:lnTo>
                        <a:pt x="26" y="287"/>
                      </a:lnTo>
                      <a:lnTo>
                        <a:pt x="28" y="287"/>
                      </a:lnTo>
                      <a:lnTo>
                        <a:pt x="28" y="285"/>
                      </a:lnTo>
                      <a:lnTo>
                        <a:pt x="29" y="285"/>
                      </a:lnTo>
                      <a:lnTo>
                        <a:pt x="31" y="284"/>
                      </a:lnTo>
                      <a:lnTo>
                        <a:pt x="33" y="282"/>
                      </a:lnTo>
                      <a:lnTo>
                        <a:pt x="31" y="282"/>
                      </a:lnTo>
                      <a:lnTo>
                        <a:pt x="29" y="280"/>
                      </a:lnTo>
                      <a:lnTo>
                        <a:pt x="28" y="280"/>
                      </a:lnTo>
                      <a:lnTo>
                        <a:pt x="28" y="279"/>
                      </a:lnTo>
                      <a:lnTo>
                        <a:pt x="26" y="279"/>
                      </a:lnTo>
                      <a:lnTo>
                        <a:pt x="25" y="279"/>
                      </a:lnTo>
                      <a:lnTo>
                        <a:pt x="25" y="277"/>
                      </a:lnTo>
                      <a:lnTo>
                        <a:pt x="23" y="277"/>
                      </a:lnTo>
                      <a:lnTo>
                        <a:pt x="22" y="277"/>
                      </a:lnTo>
                      <a:lnTo>
                        <a:pt x="20" y="276"/>
                      </a:lnTo>
                      <a:lnTo>
                        <a:pt x="18" y="276"/>
                      </a:lnTo>
                      <a:lnTo>
                        <a:pt x="17" y="276"/>
                      </a:lnTo>
                      <a:lnTo>
                        <a:pt x="15" y="274"/>
                      </a:lnTo>
                      <a:lnTo>
                        <a:pt x="14" y="274"/>
                      </a:lnTo>
                      <a:lnTo>
                        <a:pt x="12" y="274"/>
                      </a:lnTo>
                      <a:lnTo>
                        <a:pt x="11" y="272"/>
                      </a:lnTo>
                      <a:lnTo>
                        <a:pt x="9" y="272"/>
                      </a:lnTo>
                      <a:lnTo>
                        <a:pt x="7" y="272"/>
                      </a:lnTo>
                      <a:lnTo>
                        <a:pt x="6" y="271"/>
                      </a:lnTo>
                      <a:lnTo>
                        <a:pt x="4" y="271"/>
                      </a:lnTo>
                      <a:lnTo>
                        <a:pt x="1" y="269"/>
                      </a:lnTo>
                      <a:lnTo>
                        <a:pt x="1" y="267"/>
                      </a:lnTo>
                      <a:lnTo>
                        <a:pt x="1" y="266"/>
                      </a:lnTo>
                      <a:lnTo>
                        <a:pt x="0" y="266"/>
                      </a:lnTo>
                      <a:lnTo>
                        <a:pt x="0" y="264"/>
                      </a:lnTo>
                      <a:lnTo>
                        <a:pt x="0" y="263"/>
                      </a:lnTo>
                      <a:lnTo>
                        <a:pt x="1" y="263"/>
                      </a:lnTo>
                      <a:lnTo>
                        <a:pt x="3" y="261"/>
                      </a:lnTo>
                      <a:lnTo>
                        <a:pt x="4" y="261"/>
                      </a:lnTo>
                      <a:lnTo>
                        <a:pt x="6" y="261"/>
                      </a:lnTo>
                      <a:lnTo>
                        <a:pt x="7" y="259"/>
                      </a:lnTo>
                      <a:lnTo>
                        <a:pt x="9" y="259"/>
                      </a:lnTo>
                      <a:lnTo>
                        <a:pt x="11" y="258"/>
                      </a:lnTo>
                      <a:lnTo>
                        <a:pt x="12" y="258"/>
                      </a:lnTo>
                      <a:lnTo>
                        <a:pt x="14" y="258"/>
                      </a:lnTo>
                      <a:lnTo>
                        <a:pt x="15" y="256"/>
                      </a:lnTo>
                      <a:lnTo>
                        <a:pt x="17" y="256"/>
                      </a:lnTo>
                      <a:lnTo>
                        <a:pt x="18" y="256"/>
                      </a:lnTo>
                      <a:lnTo>
                        <a:pt x="20" y="254"/>
                      </a:lnTo>
                      <a:lnTo>
                        <a:pt x="22" y="254"/>
                      </a:lnTo>
                      <a:lnTo>
                        <a:pt x="23" y="254"/>
                      </a:lnTo>
                      <a:lnTo>
                        <a:pt x="25" y="253"/>
                      </a:lnTo>
                      <a:lnTo>
                        <a:pt x="26" y="253"/>
                      </a:lnTo>
                      <a:lnTo>
                        <a:pt x="28" y="253"/>
                      </a:lnTo>
                      <a:lnTo>
                        <a:pt x="29" y="251"/>
                      </a:lnTo>
                      <a:lnTo>
                        <a:pt x="31" y="251"/>
                      </a:lnTo>
                      <a:lnTo>
                        <a:pt x="33" y="251"/>
                      </a:lnTo>
                      <a:lnTo>
                        <a:pt x="34" y="249"/>
                      </a:lnTo>
                      <a:lnTo>
                        <a:pt x="36" y="249"/>
                      </a:lnTo>
                      <a:lnTo>
                        <a:pt x="37" y="249"/>
                      </a:lnTo>
                      <a:lnTo>
                        <a:pt x="37" y="248"/>
                      </a:lnTo>
                      <a:lnTo>
                        <a:pt x="36" y="248"/>
                      </a:lnTo>
                      <a:lnTo>
                        <a:pt x="34" y="248"/>
                      </a:lnTo>
                      <a:lnTo>
                        <a:pt x="34" y="246"/>
                      </a:lnTo>
                      <a:lnTo>
                        <a:pt x="33" y="246"/>
                      </a:lnTo>
                      <a:lnTo>
                        <a:pt x="31" y="245"/>
                      </a:lnTo>
                      <a:lnTo>
                        <a:pt x="29" y="245"/>
                      </a:lnTo>
                      <a:lnTo>
                        <a:pt x="28" y="245"/>
                      </a:lnTo>
                      <a:lnTo>
                        <a:pt x="26" y="243"/>
                      </a:lnTo>
                      <a:lnTo>
                        <a:pt x="25" y="243"/>
                      </a:lnTo>
                      <a:lnTo>
                        <a:pt x="23" y="241"/>
                      </a:lnTo>
                      <a:lnTo>
                        <a:pt x="22" y="241"/>
                      </a:lnTo>
                      <a:lnTo>
                        <a:pt x="20" y="240"/>
                      </a:lnTo>
                      <a:lnTo>
                        <a:pt x="18" y="240"/>
                      </a:lnTo>
                      <a:lnTo>
                        <a:pt x="17" y="240"/>
                      </a:lnTo>
                      <a:lnTo>
                        <a:pt x="17" y="238"/>
                      </a:lnTo>
                      <a:lnTo>
                        <a:pt x="15" y="238"/>
                      </a:lnTo>
                      <a:lnTo>
                        <a:pt x="14" y="238"/>
                      </a:lnTo>
                      <a:lnTo>
                        <a:pt x="14" y="236"/>
                      </a:lnTo>
                      <a:lnTo>
                        <a:pt x="12" y="236"/>
                      </a:lnTo>
                      <a:lnTo>
                        <a:pt x="11" y="236"/>
                      </a:lnTo>
                      <a:lnTo>
                        <a:pt x="11" y="235"/>
                      </a:lnTo>
                      <a:lnTo>
                        <a:pt x="9" y="235"/>
                      </a:lnTo>
                      <a:lnTo>
                        <a:pt x="7" y="233"/>
                      </a:lnTo>
                      <a:lnTo>
                        <a:pt x="6" y="233"/>
                      </a:lnTo>
                      <a:lnTo>
                        <a:pt x="6" y="232"/>
                      </a:lnTo>
                      <a:lnTo>
                        <a:pt x="6" y="230"/>
                      </a:lnTo>
                      <a:lnTo>
                        <a:pt x="6" y="228"/>
                      </a:lnTo>
                      <a:lnTo>
                        <a:pt x="6" y="227"/>
                      </a:lnTo>
                      <a:lnTo>
                        <a:pt x="7" y="225"/>
                      </a:lnTo>
                      <a:lnTo>
                        <a:pt x="9" y="225"/>
                      </a:lnTo>
                      <a:lnTo>
                        <a:pt x="11" y="225"/>
                      </a:lnTo>
                      <a:lnTo>
                        <a:pt x="11" y="223"/>
                      </a:lnTo>
                      <a:lnTo>
                        <a:pt x="12" y="223"/>
                      </a:lnTo>
                      <a:lnTo>
                        <a:pt x="14" y="223"/>
                      </a:lnTo>
                      <a:lnTo>
                        <a:pt x="15" y="222"/>
                      </a:lnTo>
                      <a:lnTo>
                        <a:pt x="17" y="222"/>
                      </a:lnTo>
                      <a:lnTo>
                        <a:pt x="18" y="222"/>
                      </a:lnTo>
                      <a:lnTo>
                        <a:pt x="18" y="220"/>
                      </a:lnTo>
                      <a:lnTo>
                        <a:pt x="20" y="220"/>
                      </a:lnTo>
                      <a:lnTo>
                        <a:pt x="22" y="220"/>
                      </a:lnTo>
                      <a:lnTo>
                        <a:pt x="23" y="220"/>
                      </a:lnTo>
                      <a:lnTo>
                        <a:pt x="23" y="219"/>
                      </a:lnTo>
                      <a:lnTo>
                        <a:pt x="25" y="219"/>
                      </a:lnTo>
                      <a:lnTo>
                        <a:pt x="26" y="217"/>
                      </a:lnTo>
                      <a:lnTo>
                        <a:pt x="28" y="217"/>
                      </a:lnTo>
                      <a:lnTo>
                        <a:pt x="29" y="215"/>
                      </a:lnTo>
                      <a:lnTo>
                        <a:pt x="31" y="215"/>
                      </a:lnTo>
                      <a:lnTo>
                        <a:pt x="33" y="214"/>
                      </a:lnTo>
                      <a:lnTo>
                        <a:pt x="34" y="214"/>
                      </a:lnTo>
                      <a:lnTo>
                        <a:pt x="36" y="212"/>
                      </a:lnTo>
                      <a:lnTo>
                        <a:pt x="37" y="212"/>
                      </a:lnTo>
                      <a:lnTo>
                        <a:pt x="37" y="210"/>
                      </a:lnTo>
                      <a:lnTo>
                        <a:pt x="37" y="209"/>
                      </a:lnTo>
                      <a:lnTo>
                        <a:pt x="36" y="209"/>
                      </a:lnTo>
                      <a:lnTo>
                        <a:pt x="36" y="207"/>
                      </a:lnTo>
                      <a:lnTo>
                        <a:pt x="34" y="207"/>
                      </a:lnTo>
                      <a:lnTo>
                        <a:pt x="34" y="205"/>
                      </a:lnTo>
                      <a:lnTo>
                        <a:pt x="33" y="205"/>
                      </a:lnTo>
                      <a:lnTo>
                        <a:pt x="33" y="204"/>
                      </a:lnTo>
                      <a:lnTo>
                        <a:pt x="31" y="202"/>
                      </a:lnTo>
                      <a:lnTo>
                        <a:pt x="29" y="202"/>
                      </a:lnTo>
                      <a:lnTo>
                        <a:pt x="29" y="201"/>
                      </a:lnTo>
                      <a:lnTo>
                        <a:pt x="28" y="201"/>
                      </a:lnTo>
                      <a:lnTo>
                        <a:pt x="26" y="201"/>
                      </a:lnTo>
                      <a:lnTo>
                        <a:pt x="26" y="199"/>
                      </a:lnTo>
                      <a:lnTo>
                        <a:pt x="25" y="199"/>
                      </a:lnTo>
                      <a:lnTo>
                        <a:pt x="23" y="199"/>
                      </a:lnTo>
                      <a:lnTo>
                        <a:pt x="23" y="197"/>
                      </a:lnTo>
                      <a:lnTo>
                        <a:pt x="22" y="197"/>
                      </a:lnTo>
                      <a:lnTo>
                        <a:pt x="20" y="196"/>
                      </a:lnTo>
                      <a:lnTo>
                        <a:pt x="18" y="196"/>
                      </a:lnTo>
                      <a:lnTo>
                        <a:pt x="17" y="194"/>
                      </a:lnTo>
                      <a:lnTo>
                        <a:pt x="15" y="194"/>
                      </a:lnTo>
                      <a:lnTo>
                        <a:pt x="14" y="194"/>
                      </a:lnTo>
                      <a:lnTo>
                        <a:pt x="14" y="192"/>
                      </a:lnTo>
                      <a:lnTo>
                        <a:pt x="12" y="192"/>
                      </a:lnTo>
                      <a:lnTo>
                        <a:pt x="12" y="191"/>
                      </a:lnTo>
                      <a:lnTo>
                        <a:pt x="12" y="189"/>
                      </a:lnTo>
                      <a:lnTo>
                        <a:pt x="12" y="188"/>
                      </a:lnTo>
                      <a:lnTo>
                        <a:pt x="12" y="186"/>
                      </a:lnTo>
                      <a:lnTo>
                        <a:pt x="12" y="184"/>
                      </a:lnTo>
                      <a:lnTo>
                        <a:pt x="14" y="183"/>
                      </a:lnTo>
                      <a:lnTo>
                        <a:pt x="15" y="183"/>
                      </a:lnTo>
                      <a:lnTo>
                        <a:pt x="17" y="181"/>
                      </a:lnTo>
                      <a:lnTo>
                        <a:pt x="18" y="181"/>
                      </a:lnTo>
                      <a:lnTo>
                        <a:pt x="20" y="179"/>
                      </a:lnTo>
                      <a:lnTo>
                        <a:pt x="22" y="179"/>
                      </a:lnTo>
                      <a:lnTo>
                        <a:pt x="23" y="178"/>
                      </a:lnTo>
                      <a:lnTo>
                        <a:pt x="25" y="178"/>
                      </a:lnTo>
                      <a:lnTo>
                        <a:pt x="26" y="176"/>
                      </a:lnTo>
                      <a:lnTo>
                        <a:pt x="28" y="176"/>
                      </a:lnTo>
                      <a:lnTo>
                        <a:pt x="29" y="175"/>
                      </a:lnTo>
                      <a:lnTo>
                        <a:pt x="31" y="175"/>
                      </a:lnTo>
                      <a:lnTo>
                        <a:pt x="31" y="173"/>
                      </a:lnTo>
                      <a:lnTo>
                        <a:pt x="33" y="173"/>
                      </a:lnTo>
                      <a:lnTo>
                        <a:pt x="34" y="173"/>
                      </a:lnTo>
                      <a:lnTo>
                        <a:pt x="34" y="171"/>
                      </a:lnTo>
                      <a:lnTo>
                        <a:pt x="36" y="171"/>
                      </a:lnTo>
                      <a:lnTo>
                        <a:pt x="36" y="170"/>
                      </a:lnTo>
                      <a:lnTo>
                        <a:pt x="34" y="170"/>
                      </a:lnTo>
                      <a:lnTo>
                        <a:pt x="33" y="170"/>
                      </a:lnTo>
                      <a:lnTo>
                        <a:pt x="33" y="168"/>
                      </a:lnTo>
                      <a:lnTo>
                        <a:pt x="31" y="168"/>
                      </a:lnTo>
                      <a:lnTo>
                        <a:pt x="29" y="168"/>
                      </a:lnTo>
                      <a:lnTo>
                        <a:pt x="29" y="166"/>
                      </a:lnTo>
                      <a:lnTo>
                        <a:pt x="28" y="166"/>
                      </a:lnTo>
                      <a:lnTo>
                        <a:pt x="26" y="165"/>
                      </a:lnTo>
                      <a:lnTo>
                        <a:pt x="25" y="165"/>
                      </a:lnTo>
                      <a:lnTo>
                        <a:pt x="23" y="163"/>
                      </a:lnTo>
                      <a:lnTo>
                        <a:pt x="22" y="163"/>
                      </a:lnTo>
                      <a:lnTo>
                        <a:pt x="22" y="161"/>
                      </a:lnTo>
                      <a:lnTo>
                        <a:pt x="20" y="161"/>
                      </a:lnTo>
                      <a:lnTo>
                        <a:pt x="20" y="160"/>
                      </a:lnTo>
                      <a:lnTo>
                        <a:pt x="18" y="160"/>
                      </a:lnTo>
                      <a:lnTo>
                        <a:pt x="18" y="158"/>
                      </a:lnTo>
                      <a:lnTo>
                        <a:pt x="17" y="158"/>
                      </a:lnTo>
                      <a:lnTo>
                        <a:pt x="17" y="157"/>
                      </a:lnTo>
                      <a:lnTo>
                        <a:pt x="15" y="155"/>
                      </a:lnTo>
                      <a:lnTo>
                        <a:pt x="14" y="153"/>
                      </a:lnTo>
                      <a:lnTo>
                        <a:pt x="15" y="153"/>
                      </a:lnTo>
                      <a:lnTo>
                        <a:pt x="17" y="152"/>
                      </a:lnTo>
                      <a:lnTo>
                        <a:pt x="18" y="152"/>
                      </a:lnTo>
                      <a:lnTo>
                        <a:pt x="18" y="150"/>
                      </a:lnTo>
                      <a:lnTo>
                        <a:pt x="20" y="150"/>
                      </a:lnTo>
                      <a:lnTo>
                        <a:pt x="22" y="148"/>
                      </a:lnTo>
                      <a:lnTo>
                        <a:pt x="23" y="148"/>
                      </a:lnTo>
                      <a:lnTo>
                        <a:pt x="23" y="147"/>
                      </a:lnTo>
                      <a:lnTo>
                        <a:pt x="25" y="147"/>
                      </a:lnTo>
                      <a:lnTo>
                        <a:pt x="25" y="145"/>
                      </a:lnTo>
                      <a:lnTo>
                        <a:pt x="26" y="145"/>
                      </a:lnTo>
                      <a:lnTo>
                        <a:pt x="28" y="145"/>
                      </a:lnTo>
                      <a:lnTo>
                        <a:pt x="28" y="144"/>
                      </a:lnTo>
                      <a:lnTo>
                        <a:pt x="29" y="144"/>
                      </a:lnTo>
                      <a:lnTo>
                        <a:pt x="31" y="142"/>
                      </a:lnTo>
                      <a:lnTo>
                        <a:pt x="33" y="142"/>
                      </a:lnTo>
                      <a:lnTo>
                        <a:pt x="33" y="140"/>
                      </a:lnTo>
                      <a:lnTo>
                        <a:pt x="34" y="140"/>
                      </a:lnTo>
                      <a:lnTo>
                        <a:pt x="36" y="139"/>
                      </a:lnTo>
                      <a:lnTo>
                        <a:pt x="37" y="137"/>
                      </a:lnTo>
                      <a:lnTo>
                        <a:pt x="39" y="137"/>
                      </a:lnTo>
                      <a:lnTo>
                        <a:pt x="39" y="135"/>
                      </a:lnTo>
                      <a:lnTo>
                        <a:pt x="40" y="135"/>
                      </a:lnTo>
                      <a:lnTo>
                        <a:pt x="39" y="135"/>
                      </a:lnTo>
                      <a:lnTo>
                        <a:pt x="37" y="134"/>
                      </a:lnTo>
                      <a:lnTo>
                        <a:pt x="36" y="134"/>
                      </a:lnTo>
                      <a:lnTo>
                        <a:pt x="34" y="134"/>
                      </a:lnTo>
                      <a:lnTo>
                        <a:pt x="34" y="132"/>
                      </a:lnTo>
                      <a:lnTo>
                        <a:pt x="33" y="132"/>
                      </a:lnTo>
                      <a:lnTo>
                        <a:pt x="31" y="132"/>
                      </a:lnTo>
                      <a:lnTo>
                        <a:pt x="29" y="132"/>
                      </a:lnTo>
                      <a:lnTo>
                        <a:pt x="29" y="130"/>
                      </a:lnTo>
                      <a:lnTo>
                        <a:pt x="28" y="130"/>
                      </a:lnTo>
                      <a:lnTo>
                        <a:pt x="26" y="130"/>
                      </a:lnTo>
                      <a:lnTo>
                        <a:pt x="26" y="129"/>
                      </a:lnTo>
                      <a:lnTo>
                        <a:pt x="25" y="129"/>
                      </a:lnTo>
                      <a:lnTo>
                        <a:pt x="23" y="129"/>
                      </a:lnTo>
                      <a:lnTo>
                        <a:pt x="22" y="127"/>
                      </a:lnTo>
                      <a:lnTo>
                        <a:pt x="20" y="127"/>
                      </a:lnTo>
                      <a:lnTo>
                        <a:pt x="18" y="126"/>
                      </a:lnTo>
                      <a:lnTo>
                        <a:pt x="18" y="124"/>
                      </a:lnTo>
                      <a:lnTo>
                        <a:pt x="18" y="122"/>
                      </a:lnTo>
                      <a:lnTo>
                        <a:pt x="18" y="121"/>
                      </a:lnTo>
                      <a:lnTo>
                        <a:pt x="20" y="121"/>
                      </a:lnTo>
                      <a:lnTo>
                        <a:pt x="20" y="119"/>
                      </a:lnTo>
                      <a:lnTo>
                        <a:pt x="22" y="119"/>
                      </a:lnTo>
                      <a:lnTo>
                        <a:pt x="23" y="117"/>
                      </a:lnTo>
                      <a:lnTo>
                        <a:pt x="25" y="116"/>
                      </a:lnTo>
                      <a:lnTo>
                        <a:pt x="26" y="116"/>
                      </a:lnTo>
                      <a:lnTo>
                        <a:pt x="26" y="114"/>
                      </a:lnTo>
                      <a:lnTo>
                        <a:pt x="28" y="114"/>
                      </a:lnTo>
                      <a:lnTo>
                        <a:pt x="29" y="113"/>
                      </a:lnTo>
                      <a:lnTo>
                        <a:pt x="31" y="113"/>
                      </a:lnTo>
                      <a:lnTo>
                        <a:pt x="31" y="111"/>
                      </a:lnTo>
                      <a:lnTo>
                        <a:pt x="33" y="111"/>
                      </a:lnTo>
                      <a:lnTo>
                        <a:pt x="33" y="109"/>
                      </a:lnTo>
                      <a:lnTo>
                        <a:pt x="34" y="109"/>
                      </a:lnTo>
                      <a:lnTo>
                        <a:pt x="33" y="108"/>
                      </a:lnTo>
                      <a:lnTo>
                        <a:pt x="33" y="106"/>
                      </a:lnTo>
                      <a:lnTo>
                        <a:pt x="33" y="104"/>
                      </a:lnTo>
                      <a:lnTo>
                        <a:pt x="31" y="104"/>
                      </a:lnTo>
                      <a:lnTo>
                        <a:pt x="31" y="103"/>
                      </a:lnTo>
                      <a:lnTo>
                        <a:pt x="29" y="103"/>
                      </a:lnTo>
                      <a:lnTo>
                        <a:pt x="28" y="103"/>
                      </a:lnTo>
                      <a:lnTo>
                        <a:pt x="28" y="101"/>
                      </a:lnTo>
                      <a:lnTo>
                        <a:pt x="26" y="101"/>
                      </a:lnTo>
                      <a:lnTo>
                        <a:pt x="25" y="101"/>
                      </a:lnTo>
                      <a:lnTo>
                        <a:pt x="25" y="100"/>
                      </a:lnTo>
                      <a:lnTo>
                        <a:pt x="23" y="100"/>
                      </a:lnTo>
                      <a:lnTo>
                        <a:pt x="22" y="100"/>
                      </a:lnTo>
                      <a:lnTo>
                        <a:pt x="22" y="98"/>
                      </a:lnTo>
                      <a:lnTo>
                        <a:pt x="20" y="98"/>
                      </a:lnTo>
                      <a:lnTo>
                        <a:pt x="18" y="98"/>
                      </a:lnTo>
                      <a:lnTo>
                        <a:pt x="18" y="96"/>
                      </a:lnTo>
                      <a:lnTo>
                        <a:pt x="17" y="96"/>
                      </a:lnTo>
                      <a:lnTo>
                        <a:pt x="15" y="96"/>
                      </a:lnTo>
                      <a:lnTo>
                        <a:pt x="15" y="95"/>
                      </a:lnTo>
                      <a:lnTo>
                        <a:pt x="14" y="95"/>
                      </a:lnTo>
                      <a:lnTo>
                        <a:pt x="12" y="95"/>
                      </a:lnTo>
                      <a:lnTo>
                        <a:pt x="12" y="93"/>
                      </a:lnTo>
                      <a:lnTo>
                        <a:pt x="12" y="91"/>
                      </a:lnTo>
                      <a:lnTo>
                        <a:pt x="12" y="90"/>
                      </a:lnTo>
                      <a:lnTo>
                        <a:pt x="12" y="88"/>
                      </a:lnTo>
                      <a:lnTo>
                        <a:pt x="12" y="86"/>
                      </a:lnTo>
                      <a:lnTo>
                        <a:pt x="14" y="85"/>
                      </a:lnTo>
                      <a:lnTo>
                        <a:pt x="15" y="85"/>
                      </a:lnTo>
                      <a:lnTo>
                        <a:pt x="17" y="83"/>
                      </a:lnTo>
                      <a:lnTo>
                        <a:pt x="18" y="83"/>
                      </a:lnTo>
                      <a:lnTo>
                        <a:pt x="18" y="82"/>
                      </a:lnTo>
                      <a:lnTo>
                        <a:pt x="20" y="82"/>
                      </a:lnTo>
                      <a:lnTo>
                        <a:pt x="22" y="80"/>
                      </a:lnTo>
                      <a:lnTo>
                        <a:pt x="23" y="80"/>
                      </a:lnTo>
                      <a:lnTo>
                        <a:pt x="25" y="78"/>
                      </a:lnTo>
                      <a:lnTo>
                        <a:pt x="26" y="78"/>
                      </a:lnTo>
                      <a:lnTo>
                        <a:pt x="26" y="77"/>
                      </a:lnTo>
                      <a:lnTo>
                        <a:pt x="28" y="77"/>
                      </a:lnTo>
                      <a:lnTo>
                        <a:pt x="29" y="77"/>
                      </a:lnTo>
                      <a:lnTo>
                        <a:pt x="29" y="75"/>
                      </a:lnTo>
                      <a:lnTo>
                        <a:pt x="31" y="75"/>
                      </a:lnTo>
                      <a:lnTo>
                        <a:pt x="29" y="73"/>
                      </a:lnTo>
                      <a:lnTo>
                        <a:pt x="28" y="73"/>
                      </a:lnTo>
                      <a:lnTo>
                        <a:pt x="26" y="72"/>
                      </a:lnTo>
                      <a:lnTo>
                        <a:pt x="25" y="72"/>
                      </a:lnTo>
                      <a:lnTo>
                        <a:pt x="23" y="72"/>
                      </a:lnTo>
                      <a:lnTo>
                        <a:pt x="22" y="70"/>
                      </a:lnTo>
                      <a:lnTo>
                        <a:pt x="20" y="70"/>
                      </a:lnTo>
                      <a:lnTo>
                        <a:pt x="18" y="70"/>
                      </a:lnTo>
                      <a:lnTo>
                        <a:pt x="18" y="69"/>
                      </a:lnTo>
                      <a:lnTo>
                        <a:pt x="17" y="69"/>
                      </a:lnTo>
                      <a:lnTo>
                        <a:pt x="15" y="69"/>
                      </a:lnTo>
                      <a:lnTo>
                        <a:pt x="14" y="67"/>
                      </a:lnTo>
                      <a:lnTo>
                        <a:pt x="12" y="67"/>
                      </a:lnTo>
                      <a:lnTo>
                        <a:pt x="11" y="65"/>
                      </a:lnTo>
                      <a:lnTo>
                        <a:pt x="9" y="65"/>
                      </a:lnTo>
                      <a:lnTo>
                        <a:pt x="9" y="64"/>
                      </a:lnTo>
                      <a:lnTo>
                        <a:pt x="7" y="64"/>
                      </a:lnTo>
                      <a:lnTo>
                        <a:pt x="6" y="62"/>
                      </a:lnTo>
                      <a:lnTo>
                        <a:pt x="4" y="60"/>
                      </a:lnTo>
                      <a:lnTo>
                        <a:pt x="4" y="59"/>
                      </a:lnTo>
                      <a:lnTo>
                        <a:pt x="6" y="59"/>
                      </a:lnTo>
                      <a:lnTo>
                        <a:pt x="6" y="57"/>
                      </a:lnTo>
                      <a:lnTo>
                        <a:pt x="7" y="57"/>
                      </a:lnTo>
                      <a:lnTo>
                        <a:pt x="7" y="56"/>
                      </a:lnTo>
                      <a:lnTo>
                        <a:pt x="9" y="56"/>
                      </a:lnTo>
                      <a:lnTo>
                        <a:pt x="9" y="54"/>
                      </a:lnTo>
                      <a:lnTo>
                        <a:pt x="11" y="54"/>
                      </a:lnTo>
                      <a:lnTo>
                        <a:pt x="11" y="52"/>
                      </a:lnTo>
                      <a:lnTo>
                        <a:pt x="12" y="52"/>
                      </a:lnTo>
                      <a:lnTo>
                        <a:pt x="14" y="51"/>
                      </a:lnTo>
                      <a:lnTo>
                        <a:pt x="15" y="51"/>
                      </a:lnTo>
                      <a:lnTo>
                        <a:pt x="17" y="51"/>
                      </a:lnTo>
                      <a:lnTo>
                        <a:pt x="17" y="49"/>
                      </a:lnTo>
                      <a:lnTo>
                        <a:pt x="18" y="49"/>
                      </a:lnTo>
                      <a:lnTo>
                        <a:pt x="20" y="49"/>
                      </a:lnTo>
                      <a:lnTo>
                        <a:pt x="22" y="47"/>
                      </a:lnTo>
                      <a:lnTo>
                        <a:pt x="23" y="47"/>
                      </a:lnTo>
                      <a:lnTo>
                        <a:pt x="25" y="47"/>
                      </a:lnTo>
                      <a:lnTo>
                        <a:pt x="25" y="46"/>
                      </a:lnTo>
                      <a:lnTo>
                        <a:pt x="26" y="46"/>
                      </a:lnTo>
                      <a:lnTo>
                        <a:pt x="28" y="46"/>
                      </a:lnTo>
                      <a:lnTo>
                        <a:pt x="28" y="44"/>
                      </a:lnTo>
                      <a:lnTo>
                        <a:pt x="29" y="44"/>
                      </a:lnTo>
                      <a:lnTo>
                        <a:pt x="31" y="44"/>
                      </a:lnTo>
                      <a:lnTo>
                        <a:pt x="33" y="44"/>
                      </a:lnTo>
                      <a:lnTo>
                        <a:pt x="34" y="42"/>
                      </a:lnTo>
                      <a:lnTo>
                        <a:pt x="36" y="42"/>
                      </a:lnTo>
                      <a:lnTo>
                        <a:pt x="37" y="42"/>
                      </a:lnTo>
                      <a:lnTo>
                        <a:pt x="39" y="42"/>
                      </a:lnTo>
                      <a:lnTo>
                        <a:pt x="40" y="42"/>
                      </a:lnTo>
                      <a:lnTo>
                        <a:pt x="42" y="42"/>
                      </a:lnTo>
                      <a:lnTo>
                        <a:pt x="43" y="42"/>
                      </a:lnTo>
                      <a:lnTo>
                        <a:pt x="45" y="41"/>
                      </a:lnTo>
                      <a:lnTo>
                        <a:pt x="47" y="41"/>
                      </a:lnTo>
                      <a:lnTo>
                        <a:pt x="48" y="41"/>
                      </a:lnTo>
                      <a:lnTo>
                        <a:pt x="50" y="41"/>
                      </a:lnTo>
                      <a:lnTo>
                        <a:pt x="51" y="41"/>
                      </a:lnTo>
                      <a:lnTo>
                        <a:pt x="53" y="41"/>
                      </a:lnTo>
                      <a:lnTo>
                        <a:pt x="54" y="41"/>
                      </a:lnTo>
                      <a:lnTo>
                        <a:pt x="54" y="39"/>
                      </a:lnTo>
                      <a:lnTo>
                        <a:pt x="54" y="38"/>
                      </a:lnTo>
                      <a:lnTo>
                        <a:pt x="56" y="36"/>
                      </a:lnTo>
                      <a:lnTo>
                        <a:pt x="56" y="34"/>
                      </a:lnTo>
                      <a:lnTo>
                        <a:pt x="56" y="33"/>
                      </a:lnTo>
                      <a:lnTo>
                        <a:pt x="58" y="31"/>
                      </a:lnTo>
                      <a:lnTo>
                        <a:pt x="58" y="29"/>
                      </a:lnTo>
                      <a:lnTo>
                        <a:pt x="58" y="28"/>
                      </a:lnTo>
                      <a:lnTo>
                        <a:pt x="59" y="28"/>
                      </a:lnTo>
                      <a:lnTo>
                        <a:pt x="59" y="26"/>
                      </a:lnTo>
                      <a:lnTo>
                        <a:pt x="59" y="25"/>
                      </a:lnTo>
                      <a:lnTo>
                        <a:pt x="61" y="23"/>
                      </a:lnTo>
                      <a:lnTo>
                        <a:pt x="62" y="21"/>
                      </a:lnTo>
                      <a:lnTo>
                        <a:pt x="62" y="20"/>
                      </a:lnTo>
                      <a:lnTo>
                        <a:pt x="64" y="18"/>
                      </a:lnTo>
                      <a:lnTo>
                        <a:pt x="64" y="16"/>
                      </a:lnTo>
                      <a:lnTo>
                        <a:pt x="65" y="15"/>
                      </a:lnTo>
                      <a:lnTo>
                        <a:pt x="65" y="13"/>
                      </a:lnTo>
                      <a:lnTo>
                        <a:pt x="67" y="12"/>
                      </a:lnTo>
                      <a:lnTo>
                        <a:pt x="68" y="10"/>
                      </a:lnTo>
                      <a:lnTo>
                        <a:pt x="68" y="8"/>
                      </a:lnTo>
                      <a:lnTo>
                        <a:pt x="70" y="8"/>
                      </a:lnTo>
                      <a:lnTo>
                        <a:pt x="72" y="8"/>
                      </a:lnTo>
                      <a:lnTo>
                        <a:pt x="73" y="8"/>
                      </a:lnTo>
                      <a:lnTo>
                        <a:pt x="75" y="8"/>
                      </a:lnTo>
                      <a:lnTo>
                        <a:pt x="76" y="8"/>
                      </a:lnTo>
                      <a:lnTo>
                        <a:pt x="78" y="8"/>
                      </a:lnTo>
                      <a:lnTo>
                        <a:pt x="79" y="8"/>
                      </a:lnTo>
                      <a:lnTo>
                        <a:pt x="79" y="7"/>
                      </a:lnTo>
                      <a:lnTo>
                        <a:pt x="79" y="8"/>
                      </a:lnTo>
                      <a:lnTo>
                        <a:pt x="81" y="8"/>
                      </a:lnTo>
                      <a:lnTo>
                        <a:pt x="81" y="10"/>
                      </a:lnTo>
                      <a:lnTo>
                        <a:pt x="81" y="12"/>
                      </a:lnTo>
                      <a:lnTo>
                        <a:pt x="83" y="12"/>
                      </a:lnTo>
                      <a:lnTo>
                        <a:pt x="83" y="13"/>
                      </a:lnTo>
                      <a:lnTo>
                        <a:pt x="83" y="15"/>
                      </a:lnTo>
                      <a:lnTo>
                        <a:pt x="84" y="15"/>
                      </a:lnTo>
                      <a:lnTo>
                        <a:pt x="84" y="16"/>
                      </a:lnTo>
                      <a:lnTo>
                        <a:pt x="84" y="18"/>
                      </a:lnTo>
                      <a:lnTo>
                        <a:pt x="86" y="18"/>
                      </a:lnTo>
                      <a:lnTo>
                        <a:pt x="86" y="20"/>
                      </a:lnTo>
                      <a:lnTo>
                        <a:pt x="87" y="21"/>
                      </a:lnTo>
                      <a:lnTo>
                        <a:pt x="87" y="23"/>
                      </a:lnTo>
                      <a:lnTo>
                        <a:pt x="87" y="25"/>
                      </a:lnTo>
                      <a:lnTo>
                        <a:pt x="89" y="25"/>
                      </a:lnTo>
                      <a:lnTo>
                        <a:pt x="89" y="26"/>
                      </a:lnTo>
                      <a:lnTo>
                        <a:pt x="90" y="26"/>
                      </a:lnTo>
                      <a:lnTo>
                        <a:pt x="90" y="28"/>
                      </a:lnTo>
                      <a:lnTo>
                        <a:pt x="92" y="28"/>
                      </a:lnTo>
                      <a:lnTo>
                        <a:pt x="92" y="29"/>
                      </a:lnTo>
                      <a:lnTo>
                        <a:pt x="93" y="29"/>
                      </a:lnTo>
                      <a:lnTo>
                        <a:pt x="95" y="29"/>
                      </a:lnTo>
                      <a:lnTo>
                        <a:pt x="95" y="28"/>
                      </a:lnTo>
                      <a:lnTo>
                        <a:pt x="97" y="26"/>
                      </a:lnTo>
                      <a:lnTo>
                        <a:pt x="97" y="25"/>
                      </a:lnTo>
                      <a:lnTo>
                        <a:pt x="98" y="25"/>
                      </a:lnTo>
                      <a:lnTo>
                        <a:pt x="98" y="23"/>
                      </a:lnTo>
                      <a:lnTo>
                        <a:pt x="100" y="21"/>
                      </a:lnTo>
                      <a:lnTo>
                        <a:pt x="100" y="20"/>
                      </a:lnTo>
                      <a:lnTo>
                        <a:pt x="101" y="20"/>
                      </a:lnTo>
                      <a:lnTo>
                        <a:pt x="101" y="18"/>
                      </a:lnTo>
                      <a:lnTo>
                        <a:pt x="103" y="18"/>
                      </a:lnTo>
                      <a:lnTo>
                        <a:pt x="103" y="16"/>
                      </a:lnTo>
                      <a:lnTo>
                        <a:pt x="103" y="15"/>
                      </a:lnTo>
                      <a:lnTo>
                        <a:pt x="104" y="15"/>
                      </a:lnTo>
                      <a:lnTo>
                        <a:pt x="104" y="13"/>
                      </a:lnTo>
                      <a:lnTo>
                        <a:pt x="106" y="13"/>
                      </a:lnTo>
                      <a:lnTo>
                        <a:pt x="106" y="12"/>
                      </a:lnTo>
                      <a:lnTo>
                        <a:pt x="108" y="10"/>
                      </a:lnTo>
                      <a:lnTo>
                        <a:pt x="108" y="8"/>
                      </a:lnTo>
                      <a:lnTo>
                        <a:pt x="109" y="8"/>
                      </a:lnTo>
                      <a:lnTo>
                        <a:pt x="111" y="8"/>
                      </a:lnTo>
                      <a:lnTo>
                        <a:pt x="112" y="8"/>
                      </a:lnTo>
                      <a:lnTo>
                        <a:pt x="114" y="8"/>
                      </a:lnTo>
                      <a:lnTo>
                        <a:pt x="115" y="10"/>
                      </a:lnTo>
                      <a:lnTo>
                        <a:pt x="115" y="12"/>
                      </a:lnTo>
                      <a:lnTo>
                        <a:pt x="117" y="12"/>
                      </a:lnTo>
                      <a:lnTo>
                        <a:pt x="117" y="13"/>
                      </a:lnTo>
                      <a:lnTo>
                        <a:pt x="119" y="15"/>
                      </a:lnTo>
                      <a:lnTo>
                        <a:pt x="120" y="16"/>
                      </a:lnTo>
                      <a:lnTo>
                        <a:pt x="120" y="18"/>
                      </a:lnTo>
                      <a:lnTo>
                        <a:pt x="122" y="18"/>
                      </a:lnTo>
                      <a:lnTo>
                        <a:pt x="122" y="20"/>
                      </a:lnTo>
                      <a:lnTo>
                        <a:pt x="122" y="21"/>
                      </a:lnTo>
                      <a:lnTo>
                        <a:pt x="123" y="21"/>
                      </a:lnTo>
                      <a:lnTo>
                        <a:pt x="123" y="23"/>
                      </a:lnTo>
                      <a:lnTo>
                        <a:pt x="125" y="23"/>
                      </a:lnTo>
                      <a:lnTo>
                        <a:pt x="125" y="25"/>
                      </a:lnTo>
                      <a:lnTo>
                        <a:pt x="125" y="26"/>
                      </a:lnTo>
                      <a:lnTo>
                        <a:pt x="126" y="26"/>
                      </a:lnTo>
                      <a:lnTo>
                        <a:pt x="126" y="28"/>
                      </a:lnTo>
                      <a:lnTo>
                        <a:pt x="128" y="28"/>
                      </a:lnTo>
                      <a:lnTo>
                        <a:pt x="128" y="29"/>
                      </a:lnTo>
                      <a:lnTo>
                        <a:pt x="128" y="31"/>
                      </a:lnTo>
                      <a:lnTo>
                        <a:pt x="129" y="31"/>
                      </a:lnTo>
                      <a:lnTo>
                        <a:pt x="131" y="31"/>
                      </a:lnTo>
                      <a:lnTo>
                        <a:pt x="133" y="31"/>
                      </a:lnTo>
                      <a:lnTo>
                        <a:pt x="133" y="29"/>
                      </a:lnTo>
                      <a:lnTo>
                        <a:pt x="134" y="29"/>
                      </a:lnTo>
                      <a:lnTo>
                        <a:pt x="134" y="28"/>
                      </a:lnTo>
                      <a:lnTo>
                        <a:pt x="136" y="28"/>
                      </a:lnTo>
                      <a:lnTo>
                        <a:pt x="136" y="26"/>
                      </a:lnTo>
                      <a:lnTo>
                        <a:pt x="136" y="25"/>
                      </a:lnTo>
                      <a:lnTo>
                        <a:pt x="137" y="25"/>
                      </a:lnTo>
                      <a:lnTo>
                        <a:pt x="137" y="23"/>
                      </a:lnTo>
                      <a:lnTo>
                        <a:pt x="137" y="21"/>
                      </a:lnTo>
                      <a:lnTo>
                        <a:pt x="139" y="21"/>
                      </a:lnTo>
                      <a:lnTo>
                        <a:pt x="139" y="20"/>
                      </a:lnTo>
                      <a:lnTo>
                        <a:pt x="139" y="18"/>
                      </a:lnTo>
                      <a:lnTo>
                        <a:pt x="140" y="18"/>
                      </a:lnTo>
                      <a:lnTo>
                        <a:pt x="140" y="16"/>
                      </a:lnTo>
                      <a:lnTo>
                        <a:pt x="140" y="15"/>
                      </a:lnTo>
                      <a:lnTo>
                        <a:pt x="142" y="15"/>
                      </a:lnTo>
                      <a:lnTo>
                        <a:pt x="142" y="13"/>
                      </a:lnTo>
                      <a:lnTo>
                        <a:pt x="142" y="12"/>
                      </a:lnTo>
                      <a:lnTo>
                        <a:pt x="144" y="12"/>
                      </a:lnTo>
                      <a:lnTo>
                        <a:pt x="144" y="10"/>
                      </a:lnTo>
                      <a:lnTo>
                        <a:pt x="144" y="8"/>
                      </a:lnTo>
                      <a:lnTo>
                        <a:pt x="145" y="8"/>
                      </a:lnTo>
                      <a:lnTo>
                        <a:pt x="145" y="7"/>
                      </a:lnTo>
                      <a:lnTo>
                        <a:pt x="145" y="5"/>
                      </a:lnTo>
                      <a:lnTo>
                        <a:pt x="147" y="5"/>
                      </a:lnTo>
                      <a:lnTo>
                        <a:pt x="147" y="3"/>
                      </a:lnTo>
                      <a:lnTo>
                        <a:pt x="148" y="3"/>
                      </a:lnTo>
                      <a:lnTo>
                        <a:pt x="150" y="3"/>
                      </a:lnTo>
                      <a:lnTo>
                        <a:pt x="151" y="3"/>
                      </a:lnTo>
                      <a:lnTo>
                        <a:pt x="153" y="3"/>
                      </a:lnTo>
                      <a:lnTo>
                        <a:pt x="153" y="2"/>
                      </a:lnTo>
                      <a:lnTo>
                        <a:pt x="154" y="2"/>
                      </a:lnTo>
                      <a:lnTo>
                        <a:pt x="154" y="3"/>
                      </a:lnTo>
                      <a:lnTo>
                        <a:pt x="154" y="5"/>
                      </a:lnTo>
                      <a:lnTo>
                        <a:pt x="156" y="5"/>
                      </a:lnTo>
                      <a:lnTo>
                        <a:pt x="156" y="7"/>
                      </a:lnTo>
                      <a:lnTo>
                        <a:pt x="156" y="8"/>
                      </a:lnTo>
                      <a:lnTo>
                        <a:pt x="158" y="8"/>
                      </a:lnTo>
                      <a:lnTo>
                        <a:pt x="158" y="10"/>
                      </a:lnTo>
                      <a:lnTo>
                        <a:pt x="158" y="12"/>
                      </a:lnTo>
                      <a:lnTo>
                        <a:pt x="159" y="13"/>
                      </a:lnTo>
                      <a:lnTo>
                        <a:pt x="159" y="15"/>
                      </a:lnTo>
                      <a:lnTo>
                        <a:pt x="159" y="16"/>
                      </a:lnTo>
                      <a:lnTo>
                        <a:pt x="161" y="16"/>
                      </a:lnTo>
                      <a:lnTo>
                        <a:pt x="161" y="18"/>
                      </a:lnTo>
                      <a:lnTo>
                        <a:pt x="161" y="20"/>
                      </a:lnTo>
                      <a:lnTo>
                        <a:pt x="162" y="20"/>
                      </a:lnTo>
                      <a:lnTo>
                        <a:pt x="162" y="21"/>
                      </a:lnTo>
                      <a:lnTo>
                        <a:pt x="162" y="23"/>
                      </a:lnTo>
                      <a:lnTo>
                        <a:pt x="164" y="23"/>
                      </a:lnTo>
                      <a:lnTo>
                        <a:pt x="164" y="25"/>
                      </a:lnTo>
                      <a:lnTo>
                        <a:pt x="164" y="26"/>
                      </a:lnTo>
                      <a:lnTo>
                        <a:pt x="165" y="26"/>
                      </a:lnTo>
                      <a:lnTo>
                        <a:pt x="165" y="25"/>
                      </a:lnTo>
                      <a:lnTo>
                        <a:pt x="167" y="25"/>
                      </a:lnTo>
                      <a:lnTo>
                        <a:pt x="167" y="23"/>
                      </a:lnTo>
                      <a:lnTo>
                        <a:pt x="169" y="21"/>
                      </a:lnTo>
                      <a:lnTo>
                        <a:pt x="170" y="20"/>
                      </a:lnTo>
                      <a:lnTo>
                        <a:pt x="170" y="18"/>
                      </a:lnTo>
                      <a:lnTo>
                        <a:pt x="172" y="18"/>
                      </a:lnTo>
                      <a:lnTo>
                        <a:pt x="172" y="16"/>
                      </a:lnTo>
                      <a:lnTo>
                        <a:pt x="173" y="16"/>
                      </a:lnTo>
                      <a:lnTo>
                        <a:pt x="173" y="15"/>
                      </a:lnTo>
                      <a:lnTo>
                        <a:pt x="175" y="15"/>
                      </a:lnTo>
                      <a:lnTo>
                        <a:pt x="175" y="13"/>
                      </a:lnTo>
                      <a:lnTo>
                        <a:pt x="176" y="13"/>
                      </a:lnTo>
                      <a:lnTo>
                        <a:pt x="176" y="12"/>
                      </a:lnTo>
                      <a:lnTo>
                        <a:pt x="178" y="12"/>
                      </a:lnTo>
                      <a:lnTo>
                        <a:pt x="178" y="10"/>
                      </a:lnTo>
                      <a:lnTo>
                        <a:pt x="180" y="8"/>
                      </a:lnTo>
                      <a:lnTo>
                        <a:pt x="181" y="7"/>
                      </a:lnTo>
                      <a:lnTo>
                        <a:pt x="181" y="5"/>
                      </a:lnTo>
                      <a:lnTo>
                        <a:pt x="183" y="5"/>
                      </a:lnTo>
                      <a:lnTo>
                        <a:pt x="183" y="3"/>
                      </a:lnTo>
                      <a:lnTo>
                        <a:pt x="184" y="3"/>
                      </a:lnTo>
                      <a:lnTo>
                        <a:pt x="186" y="3"/>
                      </a:lnTo>
                      <a:lnTo>
                        <a:pt x="187" y="3"/>
                      </a:lnTo>
                      <a:lnTo>
                        <a:pt x="189" y="3"/>
                      </a:lnTo>
                      <a:lnTo>
                        <a:pt x="189" y="2"/>
                      </a:lnTo>
                      <a:lnTo>
                        <a:pt x="190" y="2"/>
                      </a:lnTo>
                      <a:lnTo>
                        <a:pt x="192" y="2"/>
                      </a:lnTo>
                      <a:lnTo>
                        <a:pt x="194" y="2"/>
                      </a:lnTo>
                      <a:lnTo>
                        <a:pt x="195" y="3"/>
                      </a:lnTo>
                      <a:lnTo>
                        <a:pt x="195" y="7"/>
                      </a:lnTo>
                      <a:lnTo>
                        <a:pt x="195" y="8"/>
                      </a:lnTo>
                      <a:lnTo>
                        <a:pt x="195" y="10"/>
                      </a:lnTo>
                      <a:lnTo>
                        <a:pt x="197" y="12"/>
                      </a:lnTo>
                      <a:lnTo>
                        <a:pt x="197" y="13"/>
                      </a:lnTo>
                      <a:lnTo>
                        <a:pt x="197" y="15"/>
                      </a:lnTo>
                      <a:lnTo>
                        <a:pt x="197" y="16"/>
                      </a:lnTo>
                      <a:lnTo>
                        <a:pt x="198" y="16"/>
                      </a:lnTo>
                      <a:lnTo>
                        <a:pt x="198" y="18"/>
                      </a:lnTo>
                      <a:lnTo>
                        <a:pt x="198" y="20"/>
                      </a:lnTo>
                      <a:lnTo>
                        <a:pt x="198" y="21"/>
                      </a:lnTo>
                      <a:lnTo>
                        <a:pt x="200" y="23"/>
                      </a:lnTo>
                      <a:lnTo>
                        <a:pt x="200" y="25"/>
                      </a:lnTo>
                      <a:lnTo>
                        <a:pt x="200" y="26"/>
                      </a:lnTo>
                      <a:lnTo>
                        <a:pt x="201" y="26"/>
                      </a:lnTo>
                      <a:lnTo>
                        <a:pt x="201" y="28"/>
                      </a:lnTo>
                      <a:lnTo>
                        <a:pt x="203" y="28"/>
                      </a:lnTo>
                      <a:lnTo>
                        <a:pt x="203" y="26"/>
                      </a:lnTo>
                      <a:lnTo>
                        <a:pt x="205" y="26"/>
                      </a:lnTo>
                      <a:lnTo>
                        <a:pt x="205" y="25"/>
                      </a:lnTo>
                      <a:lnTo>
                        <a:pt x="206" y="25"/>
                      </a:lnTo>
                      <a:lnTo>
                        <a:pt x="206" y="23"/>
                      </a:lnTo>
                      <a:lnTo>
                        <a:pt x="208" y="21"/>
                      </a:lnTo>
                      <a:lnTo>
                        <a:pt x="208" y="20"/>
                      </a:lnTo>
                      <a:lnTo>
                        <a:pt x="209" y="20"/>
                      </a:lnTo>
                      <a:lnTo>
                        <a:pt x="209" y="18"/>
                      </a:lnTo>
                      <a:lnTo>
                        <a:pt x="211" y="16"/>
                      </a:lnTo>
                      <a:lnTo>
                        <a:pt x="212" y="15"/>
                      </a:lnTo>
                      <a:lnTo>
                        <a:pt x="212" y="13"/>
                      </a:lnTo>
                      <a:lnTo>
                        <a:pt x="214" y="13"/>
                      </a:lnTo>
                      <a:lnTo>
                        <a:pt x="214" y="12"/>
                      </a:lnTo>
                      <a:lnTo>
                        <a:pt x="215" y="10"/>
                      </a:lnTo>
                      <a:lnTo>
                        <a:pt x="217" y="8"/>
                      </a:lnTo>
                      <a:lnTo>
                        <a:pt x="217" y="7"/>
                      </a:lnTo>
                      <a:lnTo>
                        <a:pt x="219" y="7"/>
                      </a:lnTo>
                      <a:lnTo>
                        <a:pt x="219" y="5"/>
                      </a:lnTo>
                      <a:lnTo>
                        <a:pt x="220" y="3"/>
                      </a:lnTo>
                      <a:lnTo>
                        <a:pt x="222" y="2"/>
                      </a:lnTo>
                      <a:lnTo>
                        <a:pt x="223" y="2"/>
                      </a:lnTo>
                      <a:lnTo>
                        <a:pt x="225" y="2"/>
                      </a:lnTo>
                      <a:lnTo>
                        <a:pt x="225" y="3"/>
                      </a:lnTo>
                      <a:lnTo>
                        <a:pt x="226" y="3"/>
                      </a:lnTo>
                      <a:lnTo>
                        <a:pt x="228" y="3"/>
                      </a:lnTo>
                      <a:lnTo>
                        <a:pt x="230" y="3"/>
                      </a:lnTo>
                      <a:lnTo>
                        <a:pt x="230" y="5"/>
                      </a:lnTo>
                      <a:lnTo>
                        <a:pt x="230" y="7"/>
                      </a:lnTo>
                      <a:lnTo>
                        <a:pt x="230" y="8"/>
                      </a:lnTo>
                      <a:lnTo>
                        <a:pt x="230" y="10"/>
                      </a:lnTo>
                      <a:lnTo>
                        <a:pt x="231" y="10"/>
                      </a:lnTo>
                      <a:lnTo>
                        <a:pt x="231" y="12"/>
                      </a:lnTo>
                      <a:lnTo>
                        <a:pt x="231" y="13"/>
                      </a:lnTo>
                      <a:lnTo>
                        <a:pt x="231" y="15"/>
                      </a:lnTo>
                      <a:lnTo>
                        <a:pt x="231" y="16"/>
                      </a:lnTo>
                      <a:lnTo>
                        <a:pt x="231" y="18"/>
                      </a:lnTo>
                      <a:lnTo>
                        <a:pt x="231" y="20"/>
                      </a:lnTo>
                      <a:lnTo>
                        <a:pt x="233" y="21"/>
                      </a:lnTo>
                      <a:lnTo>
                        <a:pt x="233" y="23"/>
                      </a:lnTo>
                      <a:lnTo>
                        <a:pt x="233" y="25"/>
                      </a:lnTo>
                      <a:lnTo>
                        <a:pt x="234" y="25"/>
                      </a:lnTo>
                      <a:lnTo>
                        <a:pt x="236" y="25"/>
                      </a:lnTo>
                      <a:lnTo>
                        <a:pt x="237" y="25"/>
                      </a:lnTo>
                      <a:lnTo>
                        <a:pt x="239" y="25"/>
                      </a:lnTo>
                      <a:lnTo>
                        <a:pt x="239" y="23"/>
                      </a:lnTo>
                      <a:lnTo>
                        <a:pt x="241" y="23"/>
                      </a:lnTo>
                      <a:lnTo>
                        <a:pt x="241" y="21"/>
                      </a:lnTo>
                      <a:lnTo>
                        <a:pt x="242" y="21"/>
                      </a:lnTo>
                      <a:lnTo>
                        <a:pt x="242" y="20"/>
                      </a:lnTo>
                      <a:lnTo>
                        <a:pt x="244" y="20"/>
                      </a:lnTo>
                      <a:lnTo>
                        <a:pt x="244" y="18"/>
                      </a:lnTo>
                      <a:lnTo>
                        <a:pt x="245" y="16"/>
                      </a:lnTo>
                      <a:lnTo>
                        <a:pt x="247" y="16"/>
                      </a:lnTo>
                      <a:lnTo>
                        <a:pt x="247" y="15"/>
                      </a:lnTo>
                      <a:lnTo>
                        <a:pt x="248" y="15"/>
                      </a:lnTo>
                      <a:lnTo>
                        <a:pt x="248" y="13"/>
                      </a:lnTo>
                      <a:lnTo>
                        <a:pt x="250" y="12"/>
                      </a:lnTo>
                      <a:lnTo>
                        <a:pt x="251" y="10"/>
                      </a:lnTo>
                      <a:lnTo>
                        <a:pt x="253" y="8"/>
                      </a:lnTo>
                      <a:lnTo>
                        <a:pt x="253" y="7"/>
                      </a:lnTo>
                      <a:lnTo>
                        <a:pt x="255" y="7"/>
                      </a:lnTo>
                      <a:lnTo>
                        <a:pt x="255" y="5"/>
                      </a:lnTo>
                      <a:lnTo>
                        <a:pt x="256" y="5"/>
                      </a:lnTo>
                      <a:lnTo>
                        <a:pt x="258" y="3"/>
                      </a:lnTo>
                      <a:lnTo>
                        <a:pt x="259" y="2"/>
                      </a:lnTo>
                      <a:lnTo>
                        <a:pt x="261" y="0"/>
                      </a:lnTo>
                      <a:lnTo>
                        <a:pt x="262" y="0"/>
                      </a:lnTo>
                      <a:lnTo>
                        <a:pt x="264" y="0"/>
                      </a:lnTo>
                      <a:lnTo>
                        <a:pt x="266" y="0"/>
                      </a:lnTo>
                      <a:lnTo>
                        <a:pt x="267" y="0"/>
                      </a:lnTo>
                      <a:lnTo>
                        <a:pt x="269" y="0"/>
                      </a:lnTo>
                      <a:lnTo>
                        <a:pt x="269" y="2"/>
                      </a:lnTo>
                      <a:lnTo>
                        <a:pt x="269" y="3"/>
                      </a:lnTo>
                      <a:lnTo>
                        <a:pt x="269" y="5"/>
                      </a:lnTo>
                      <a:lnTo>
                        <a:pt x="269" y="7"/>
                      </a:lnTo>
                      <a:lnTo>
                        <a:pt x="269" y="8"/>
                      </a:lnTo>
                      <a:lnTo>
                        <a:pt x="270" y="10"/>
                      </a:lnTo>
                      <a:lnTo>
                        <a:pt x="270" y="12"/>
                      </a:lnTo>
                      <a:lnTo>
                        <a:pt x="270" y="13"/>
                      </a:lnTo>
                      <a:lnTo>
                        <a:pt x="270" y="15"/>
                      </a:lnTo>
                      <a:lnTo>
                        <a:pt x="270" y="16"/>
                      </a:lnTo>
                      <a:lnTo>
                        <a:pt x="270" y="18"/>
                      </a:lnTo>
                      <a:lnTo>
                        <a:pt x="270" y="20"/>
                      </a:lnTo>
                      <a:lnTo>
                        <a:pt x="270" y="21"/>
                      </a:lnTo>
                      <a:lnTo>
                        <a:pt x="270" y="23"/>
                      </a:lnTo>
                      <a:lnTo>
                        <a:pt x="270" y="25"/>
                      </a:lnTo>
                      <a:lnTo>
                        <a:pt x="270" y="26"/>
                      </a:lnTo>
                      <a:lnTo>
                        <a:pt x="270" y="28"/>
                      </a:lnTo>
                      <a:lnTo>
                        <a:pt x="272" y="29"/>
                      </a:lnTo>
                      <a:lnTo>
                        <a:pt x="272" y="31"/>
                      </a:lnTo>
                      <a:lnTo>
                        <a:pt x="273" y="31"/>
                      </a:lnTo>
                      <a:lnTo>
                        <a:pt x="275" y="31"/>
                      </a:lnTo>
                      <a:lnTo>
                        <a:pt x="276" y="31"/>
                      </a:lnTo>
                      <a:lnTo>
                        <a:pt x="278" y="31"/>
                      </a:lnTo>
                      <a:lnTo>
                        <a:pt x="280" y="31"/>
                      </a:lnTo>
                      <a:lnTo>
                        <a:pt x="280" y="29"/>
                      </a:lnTo>
                      <a:lnTo>
                        <a:pt x="280" y="28"/>
                      </a:lnTo>
                      <a:lnTo>
                        <a:pt x="280" y="26"/>
                      </a:lnTo>
                      <a:lnTo>
                        <a:pt x="280" y="25"/>
                      </a:lnTo>
                      <a:lnTo>
                        <a:pt x="281" y="25"/>
                      </a:lnTo>
                      <a:lnTo>
                        <a:pt x="281" y="23"/>
                      </a:lnTo>
                      <a:lnTo>
                        <a:pt x="281" y="21"/>
                      </a:lnTo>
                      <a:lnTo>
                        <a:pt x="281" y="20"/>
                      </a:lnTo>
                      <a:lnTo>
                        <a:pt x="283" y="20"/>
                      </a:lnTo>
                      <a:lnTo>
                        <a:pt x="283" y="18"/>
                      </a:lnTo>
                      <a:lnTo>
                        <a:pt x="284" y="16"/>
                      </a:lnTo>
                      <a:lnTo>
                        <a:pt x="284" y="15"/>
                      </a:lnTo>
                      <a:lnTo>
                        <a:pt x="286" y="15"/>
                      </a:lnTo>
                      <a:lnTo>
                        <a:pt x="286" y="13"/>
                      </a:lnTo>
                      <a:lnTo>
                        <a:pt x="287" y="12"/>
                      </a:lnTo>
                      <a:lnTo>
                        <a:pt x="287" y="10"/>
                      </a:lnTo>
                      <a:lnTo>
                        <a:pt x="289" y="10"/>
                      </a:lnTo>
                      <a:lnTo>
                        <a:pt x="289" y="8"/>
                      </a:lnTo>
                      <a:lnTo>
                        <a:pt x="289" y="7"/>
                      </a:lnTo>
                      <a:lnTo>
                        <a:pt x="291" y="7"/>
                      </a:lnTo>
                      <a:lnTo>
                        <a:pt x="292" y="7"/>
                      </a:lnTo>
                      <a:lnTo>
                        <a:pt x="294" y="5"/>
                      </a:lnTo>
                      <a:lnTo>
                        <a:pt x="295" y="5"/>
                      </a:lnTo>
                      <a:lnTo>
                        <a:pt x="297" y="5"/>
                      </a:lnTo>
                      <a:lnTo>
                        <a:pt x="297" y="3"/>
                      </a:lnTo>
                      <a:lnTo>
                        <a:pt x="297" y="5"/>
                      </a:lnTo>
                      <a:lnTo>
                        <a:pt x="297" y="7"/>
                      </a:lnTo>
                      <a:lnTo>
                        <a:pt x="297" y="8"/>
                      </a:lnTo>
                      <a:lnTo>
                        <a:pt x="297" y="10"/>
                      </a:lnTo>
                      <a:lnTo>
                        <a:pt x="297" y="12"/>
                      </a:lnTo>
                      <a:lnTo>
                        <a:pt x="297" y="13"/>
                      </a:lnTo>
                      <a:lnTo>
                        <a:pt x="297" y="15"/>
                      </a:lnTo>
                      <a:lnTo>
                        <a:pt x="297" y="16"/>
                      </a:lnTo>
                      <a:lnTo>
                        <a:pt x="297" y="18"/>
                      </a:lnTo>
                      <a:lnTo>
                        <a:pt x="297" y="20"/>
                      </a:lnTo>
                      <a:lnTo>
                        <a:pt x="297" y="21"/>
                      </a:lnTo>
                      <a:lnTo>
                        <a:pt x="297" y="23"/>
                      </a:lnTo>
                      <a:lnTo>
                        <a:pt x="297" y="25"/>
                      </a:lnTo>
                      <a:lnTo>
                        <a:pt x="297" y="26"/>
                      </a:lnTo>
                      <a:lnTo>
                        <a:pt x="297" y="28"/>
                      </a:lnTo>
                      <a:lnTo>
                        <a:pt x="297" y="29"/>
                      </a:lnTo>
                      <a:lnTo>
                        <a:pt x="297" y="31"/>
                      </a:lnTo>
                      <a:lnTo>
                        <a:pt x="297" y="33"/>
                      </a:lnTo>
                      <a:lnTo>
                        <a:pt x="297" y="34"/>
                      </a:lnTo>
                      <a:lnTo>
                        <a:pt x="295" y="36"/>
                      </a:lnTo>
                      <a:lnTo>
                        <a:pt x="295" y="38"/>
                      </a:lnTo>
                      <a:lnTo>
                        <a:pt x="295" y="39"/>
                      </a:lnTo>
                      <a:lnTo>
                        <a:pt x="295" y="41"/>
                      </a:lnTo>
                      <a:lnTo>
                        <a:pt x="295" y="42"/>
                      </a:lnTo>
                      <a:lnTo>
                        <a:pt x="295" y="44"/>
                      </a:lnTo>
                      <a:lnTo>
                        <a:pt x="295" y="46"/>
                      </a:lnTo>
                      <a:lnTo>
                        <a:pt x="295" y="47"/>
                      </a:lnTo>
                      <a:lnTo>
                        <a:pt x="297" y="47"/>
                      </a:lnTo>
                      <a:lnTo>
                        <a:pt x="298" y="47"/>
                      </a:lnTo>
                      <a:lnTo>
                        <a:pt x="300" y="49"/>
                      </a:lnTo>
                      <a:lnTo>
                        <a:pt x="302" y="49"/>
                      </a:lnTo>
                      <a:lnTo>
                        <a:pt x="303" y="49"/>
                      </a:lnTo>
                      <a:lnTo>
                        <a:pt x="305" y="49"/>
                      </a:lnTo>
                      <a:lnTo>
                        <a:pt x="305" y="51"/>
                      </a:lnTo>
                      <a:lnTo>
                        <a:pt x="306" y="51"/>
                      </a:lnTo>
                      <a:lnTo>
                        <a:pt x="308" y="51"/>
                      </a:lnTo>
                      <a:lnTo>
                        <a:pt x="309" y="51"/>
                      </a:lnTo>
                      <a:lnTo>
                        <a:pt x="311" y="52"/>
                      </a:lnTo>
                      <a:lnTo>
                        <a:pt x="312" y="52"/>
                      </a:lnTo>
                      <a:lnTo>
                        <a:pt x="314" y="52"/>
                      </a:lnTo>
                      <a:lnTo>
                        <a:pt x="316" y="52"/>
                      </a:lnTo>
                      <a:lnTo>
                        <a:pt x="316" y="54"/>
                      </a:lnTo>
                      <a:lnTo>
                        <a:pt x="317" y="54"/>
                      </a:lnTo>
                      <a:lnTo>
                        <a:pt x="319" y="54"/>
                      </a:lnTo>
                      <a:lnTo>
                        <a:pt x="320" y="54"/>
                      </a:lnTo>
                      <a:lnTo>
                        <a:pt x="320" y="56"/>
                      </a:lnTo>
                      <a:lnTo>
                        <a:pt x="322" y="56"/>
                      </a:lnTo>
                      <a:lnTo>
                        <a:pt x="323" y="56"/>
                      </a:lnTo>
                      <a:lnTo>
                        <a:pt x="325" y="56"/>
                      </a:lnTo>
                      <a:lnTo>
                        <a:pt x="325" y="57"/>
                      </a:lnTo>
                      <a:lnTo>
                        <a:pt x="325" y="59"/>
                      </a:lnTo>
                      <a:lnTo>
                        <a:pt x="325" y="60"/>
                      </a:lnTo>
                      <a:lnTo>
                        <a:pt x="325" y="62"/>
                      </a:lnTo>
                      <a:lnTo>
                        <a:pt x="325" y="64"/>
                      </a:lnTo>
                      <a:lnTo>
                        <a:pt x="323" y="64"/>
                      </a:lnTo>
                      <a:lnTo>
                        <a:pt x="322" y="65"/>
                      </a:lnTo>
                      <a:lnTo>
                        <a:pt x="320" y="65"/>
                      </a:lnTo>
                      <a:lnTo>
                        <a:pt x="319" y="67"/>
                      </a:lnTo>
                      <a:lnTo>
                        <a:pt x="317" y="67"/>
                      </a:lnTo>
                      <a:lnTo>
                        <a:pt x="316" y="67"/>
                      </a:lnTo>
                      <a:lnTo>
                        <a:pt x="316" y="69"/>
                      </a:lnTo>
                      <a:lnTo>
                        <a:pt x="314" y="69"/>
                      </a:lnTo>
                      <a:lnTo>
                        <a:pt x="312" y="69"/>
                      </a:lnTo>
                      <a:lnTo>
                        <a:pt x="311" y="69"/>
                      </a:lnTo>
                      <a:lnTo>
                        <a:pt x="311" y="70"/>
                      </a:lnTo>
                      <a:lnTo>
                        <a:pt x="309" y="70"/>
                      </a:lnTo>
                      <a:lnTo>
                        <a:pt x="308" y="70"/>
                      </a:lnTo>
                      <a:lnTo>
                        <a:pt x="306" y="72"/>
                      </a:lnTo>
                      <a:lnTo>
                        <a:pt x="305" y="72"/>
                      </a:lnTo>
                      <a:lnTo>
                        <a:pt x="303" y="72"/>
                      </a:lnTo>
                      <a:lnTo>
                        <a:pt x="303" y="73"/>
                      </a:lnTo>
                      <a:lnTo>
                        <a:pt x="302" y="73"/>
                      </a:lnTo>
                      <a:lnTo>
                        <a:pt x="300" y="73"/>
                      </a:lnTo>
                      <a:lnTo>
                        <a:pt x="300" y="75"/>
                      </a:lnTo>
                      <a:lnTo>
                        <a:pt x="298" y="75"/>
                      </a:lnTo>
                      <a:lnTo>
                        <a:pt x="300" y="75"/>
                      </a:lnTo>
                      <a:lnTo>
                        <a:pt x="300" y="77"/>
                      </a:lnTo>
                      <a:lnTo>
                        <a:pt x="302" y="78"/>
                      </a:lnTo>
                      <a:lnTo>
                        <a:pt x="302" y="80"/>
                      </a:lnTo>
                      <a:lnTo>
                        <a:pt x="303" y="80"/>
                      </a:lnTo>
                      <a:lnTo>
                        <a:pt x="305" y="80"/>
                      </a:lnTo>
                      <a:lnTo>
                        <a:pt x="305" y="82"/>
                      </a:lnTo>
                      <a:lnTo>
                        <a:pt x="306" y="82"/>
                      </a:lnTo>
                      <a:lnTo>
                        <a:pt x="308" y="82"/>
                      </a:lnTo>
                      <a:lnTo>
                        <a:pt x="308" y="83"/>
                      </a:lnTo>
                      <a:lnTo>
                        <a:pt x="309" y="83"/>
                      </a:lnTo>
                      <a:lnTo>
                        <a:pt x="311" y="83"/>
                      </a:lnTo>
                      <a:lnTo>
                        <a:pt x="312" y="85"/>
                      </a:lnTo>
                      <a:lnTo>
                        <a:pt x="314" y="85"/>
                      </a:lnTo>
                      <a:lnTo>
                        <a:pt x="316" y="86"/>
                      </a:lnTo>
                      <a:lnTo>
                        <a:pt x="317" y="86"/>
                      </a:lnTo>
                      <a:lnTo>
                        <a:pt x="319" y="88"/>
                      </a:lnTo>
                      <a:lnTo>
                        <a:pt x="320" y="88"/>
                      </a:lnTo>
                      <a:lnTo>
                        <a:pt x="322" y="88"/>
                      </a:lnTo>
                      <a:lnTo>
                        <a:pt x="322" y="90"/>
                      </a:lnTo>
                      <a:lnTo>
                        <a:pt x="323" y="90"/>
                      </a:lnTo>
                      <a:lnTo>
                        <a:pt x="325" y="90"/>
                      </a:lnTo>
                      <a:lnTo>
                        <a:pt x="325" y="91"/>
                      </a:lnTo>
                      <a:lnTo>
                        <a:pt x="327" y="91"/>
                      </a:lnTo>
                      <a:lnTo>
                        <a:pt x="328" y="91"/>
                      </a:lnTo>
                      <a:lnTo>
                        <a:pt x="330" y="93"/>
                      </a:lnTo>
                      <a:lnTo>
                        <a:pt x="330" y="95"/>
                      </a:lnTo>
                      <a:lnTo>
                        <a:pt x="330" y="96"/>
                      </a:lnTo>
                      <a:lnTo>
                        <a:pt x="330" y="98"/>
                      </a:lnTo>
                      <a:lnTo>
                        <a:pt x="330" y="100"/>
                      </a:lnTo>
                      <a:lnTo>
                        <a:pt x="328" y="100"/>
                      </a:lnTo>
                      <a:lnTo>
                        <a:pt x="327" y="101"/>
                      </a:lnTo>
                      <a:lnTo>
                        <a:pt x="325" y="101"/>
                      </a:lnTo>
                      <a:lnTo>
                        <a:pt x="323" y="101"/>
                      </a:lnTo>
                      <a:lnTo>
                        <a:pt x="322" y="101"/>
                      </a:lnTo>
                      <a:lnTo>
                        <a:pt x="320" y="101"/>
                      </a:lnTo>
                      <a:lnTo>
                        <a:pt x="320" y="103"/>
                      </a:lnTo>
                      <a:lnTo>
                        <a:pt x="319" y="103"/>
                      </a:lnTo>
                      <a:lnTo>
                        <a:pt x="317" y="103"/>
                      </a:lnTo>
                      <a:lnTo>
                        <a:pt x="316" y="103"/>
                      </a:lnTo>
                      <a:lnTo>
                        <a:pt x="314" y="103"/>
                      </a:lnTo>
                      <a:lnTo>
                        <a:pt x="312" y="104"/>
                      </a:lnTo>
                      <a:lnTo>
                        <a:pt x="311" y="104"/>
                      </a:lnTo>
                      <a:lnTo>
                        <a:pt x="309" y="104"/>
                      </a:lnTo>
                      <a:lnTo>
                        <a:pt x="308" y="104"/>
                      </a:lnTo>
                      <a:lnTo>
                        <a:pt x="306" y="104"/>
                      </a:lnTo>
                      <a:lnTo>
                        <a:pt x="306" y="106"/>
                      </a:lnTo>
                      <a:lnTo>
                        <a:pt x="305" y="106"/>
                      </a:lnTo>
                      <a:lnTo>
                        <a:pt x="303" y="106"/>
                      </a:lnTo>
                      <a:lnTo>
                        <a:pt x="302" y="106"/>
                      </a:lnTo>
                      <a:lnTo>
                        <a:pt x="300" y="106"/>
                      </a:lnTo>
                      <a:lnTo>
                        <a:pt x="298" y="108"/>
                      </a:lnTo>
                      <a:lnTo>
                        <a:pt x="300" y="108"/>
                      </a:lnTo>
                      <a:lnTo>
                        <a:pt x="300" y="109"/>
                      </a:lnTo>
                      <a:lnTo>
                        <a:pt x="302" y="109"/>
                      </a:lnTo>
                      <a:lnTo>
                        <a:pt x="303" y="111"/>
                      </a:lnTo>
                      <a:lnTo>
                        <a:pt x="305" y="113"/>
                      </a:lnTo>
                      <a:lnTo>
                        <a:pt x="306" y="113"/>
                      </a:lnTo>
                      <a:lnTo>
                        <a:pt x="306" y="114"/>
                      </a:lnTo>
                      <a:lnTo>
                        <a:pt x="308" y="114"/>
                      </a:lnTo>
                      <a:lnTo>
                        <a:pt x="308" y="116"/>
                      </a:lnTo>
                      <a:lnTo>
                        <a:pt x="309" y="117"/>
                      </a:lnTo>
                      <a:lnTo>
                        <a:pt x="311" y="117"/>
                      </a:lnTo>
                      <a:lnTo>
                        <a:pt x="311" y="119"/>
                      </a:lnTo>
                      <a:lnTo>
                        <a:pt x="312" y="119"/>
                      </a:lnTo>
                      <a:lnTo>
                        <a:pt x="312" y="121"/>
                      </a:lnTo>
                      <a:lnTo>
                        <a:pt x="314" y="121"/>
                      </a:lnTo>
                      <a:lnTo>
                        <a:pt x="314" y="122"/>
                      </a:lnTo>
                      <a:lnTo>
                        <a:pt x="316" y="122"/>
                      </a:lnTo>
                      <a:lnTo>
                        <a:pt x="316" y="124"/>
                      </a:lnTo>
                      <a:lnTo>
                        <a:pt x="317" y="124"/>
                      </a:lnTo>
                      <a:lnTo>
                        <a:pt x="319" y="124"/>
                      </a:lnTo>
                      <a:lnTo>
                        <a:pt x="319" y="126"/>
                      </a:lnTo>
                      <a:lnTo>
                        <a:pt x="320" y="126"/>
                      </a:lnTo>
                      <a:lnTo>
                        <a:pt x="322" y="126"/>
                      </a:lnTo>
                      <a:lnTo>
                        <a:pt x="323" y="126"/>
                      </a:lnTo>
                      <a:lnTo>
                        <a:pt x="323" y="127"/>
                      </a:lnTo>
                      <a:lnTo>
                        <a:pt x="325" y="127"/>
                      </a:lnTo>
                      <a:lnTo>
                        <a:pt x="327" y="127"/>
                      </a:lnTo>
                      <a:lnTo>
                        <a:pt x="327" y="129"/>
                      </a:lnTo>
                      <a:lnTo>
                        <a:pt x="327" y="130"/>
                      </a:lnTo>
                      <a:lnTo>
                        <a:pt x="327" y="132"/>
                      </a:lnTo>
                      <a:lnTo>
                        <a:pt x="327" y="134"/>
                      </a:lnTo>
                      <a:lnTo>
                        <a:pt x="327" y="135"/>
                      </a:lnTo>
                      <a:lnTo>
                        <a:pt x="325" y="137"/>
                      </a:lnTo>
                      <a:lnTo>
                        <a:pt x="323" y="137"/>
                      </a:lnTo>
                      <a:lnTo>
                        <a:pt x="322" y="137"/>
                      </a:lnTo>
                      <a:lnTo>
                        <a:pt x="322" y="139"/>
                      </a:lnTo>
                      <a:lnTo>
                        <a:pt x="320" y="139"/>
                      </a:lnTo>
                      <a:lnTo>
                        <a:pt x="319" y="139"/>
                      </a:lnTo>
                      <a:lnTo>
                        <a:pt x="317" y="139"/>
                      </a:lnTo>
                      <a:lnTo>
                        <a:pt x="316" y="139"/>
                      </a:lnTo>
                      <a:lnTo>
                        <a:pt x="316" y="140"/>
                      </a:lnTo>
                      <a:lnTo>
                        <a:pt x="314" y="140"/>
                      </a:lnTo>
                      <a:lnTo>
                        <a:pt x="312" y="140"/>
                      </a:lnTo>
                      <a:lnTo>
                        <a:pt x="311" y="140"/>
                      </a:lnTo>
                      <a:lnTo>
                        <a:pt x="309" y="140"/>
                      </a:lnTo>
                      <a:lnTo>
                        <a:pt x="308" y="140"/>
                      </a:lnTo>
                      <a:lnTo>
                        <a:pt x="306" y="142"/>
                      </a:lnTo>
                      <a:lnTo>
                        <a:pt x="305" y="142"/>
                      </a:lnTo>
                      <a:lnTo>
                        <a:pt x="303" y="142"/>
                      </a:lnTo>
                      <a:lnTo>
                        <a:pt x="302" y="142"/>
                      </a:lnTo>
                      <a:lnTo>
                        <a:pt x="298" y="144"/>
                      </a:lnTo>
                      <a:lnTo>
                        <a:pt x="298" y="145"/>
                      </a:lnTo>
                      <a:lnTo>
                        <a:pt x="297" y="145"/>
                      </a:lnTo>
                      <a:lnTo>
                        <a:pt x="297" y="147"/>
                      </a:lnTo>
                      <a:lnTo>
                        <a:pt x="298" y="147"/>
                      </a:lnTo>
                      <a:lnTo>
                        <a:pt x="298" y="148"/>
                      </a:lnTo>
                      <a:lnTo>
                        <a:pt x="300" y="148"/>
                      </a:lnTo>
                      <a:lnTo>
                        <a:pt x="302" y="150"/>
                      </a:lnTo>
                      <a:lnTo>
                        <a:pt x="303" y="152"/>
                      </a:lnTo>
                      <a:lnTo>
                        <a:pt x="305" y="153"/>
                      </a:lnTo>
                      <a:lnTo>
                        <a:pt x="306" y="153"/>
                      </a:lnTo>
                      <a:lnTo>
                        <a:pt x="306" y="155"/>
                      </a:lnTo>
                      <a:lnTo>
                        <a:pt x="308" y="155"/>
                      </a:lnTo>
                      <a:lnTo>
                        <a:pt x="308" y="157"/>
                      </a:lnTo>
                      <a:lnTo>
                        <a:pt x="309" y="157"/>
                      </a:lnTo>
                      <a:lnTo>
                        <a:pt x="311" y="158"/>
                      </a:lnTo>
                      <a:lnTo>
                        <a:pt x="312" y="160"/>
                      </a:lnTo>
                      <a:lnTo>
                        <a:pt x="314" y="161"/>
                      </a:lnTo>
                      <a:lnTo>
                        <a:pt x="316" y="161"/>
                      </a:lnTo>
                      <a:lnTo>
                        <a:pt x="316" y="163"/>
                      </a:lnTo>
                      <a:lnTo>
                        <a:pt x="317" y="163"/>
                      </a:lnTo>
                      <a:lnTo>
                        <a:pt x="317" y="165"/>
                      </a:lnTo>
                      <a:lnTo>
                        <a:pt x="319" y="165"/>
                      </a:lnTo>
                      <a:lnTo>
                        <a:pt x="320" y="166"/>
                      </a:lnTo>
                      <a:lnTo>
                        <a:pt x="320" y="168"/>
                      </a:lnTo>
                      <a:lnTo>
                        <a:pt x="320" y="170"/>
                      </a:lnTo>
                      <a:lnTo>
                        <a:pt x="320" y="171"/>
                      </a:lnTo>
                      <a:lnTo>
                        <a:pt x="320" y="173"/>
                      </a:lnTo>
                      <a:lnTo>
                        <a:pt x="319" y="175"/>
                      </a:lnTo>
                      <a:lnTo>
                        <a:pt x="317" y="175"/>
                      </a:lnTo>
                      <a:lnTo>
                        <a:pt x="316" y="176"/>
                      </a:lnTo>
                      <a:lnTo>
                        <a:pt x="314" y="176"/>
                      </a:lnTo>
                      <a:lnTo>
                        <a:pt x="314" y="178"/>
                      </a:lnTo>
                      <a:lnTo>
                        <a:pt x="312" y="178"/>
                      </a:lnTo>
                      <a:lnTo>
                        <a:pt x="311" y="178"/>
                      </a:lnTo>
                      <a:lnTo>
                        <a:pt x="309" y="179"/>
                      </a:lnTo>
                      <a:lnTo>
                        <a:pt x="308" y="179"/>
                      </a:lnTo>
                      <a:lnTo>
                        <a:pt x="308" y="181"/>
                      </a:lnTo>
                      <a:lnTo>
                        <a:pt x="306" y="181"/>
                      </a:lnTo>
                      <a:lnTo>
                        <a:pt x="305" y="181"/>
                      </a:lnTo>
                      <a:lnTo>
                        <a:pt x="303" y="183"/>
                      </a:lnTo>
                      <a:lnTo>
                        <a:pt x="302" y="183"/>
                      </a:lnTo>
                      <a:lnTo>
                        <a:pt x="302" y="184"/>
                      </a:lnTo>
                      <a:lnTo>
                        <a:pt x="300" y="184"/>
                      </a:lnTo>
                      <a:lnTo>
                        <a:pt x="298" y="184"/>
                      </a:lnTo>
                      <a:lnTo>
                        <a:pt x="300" y="184"/>
                      </a:lnTo>
                      <a:lnTo>
                        <a:pt x="300" y="186"/>
                      </a:lnTo>
                      <a:lnTo>
                        <a:pt x="302" y="186"/>
                      </a:lnTo>
                      <a:lnTo>
                        <a:pt x="302" y="188"/>
                      </a:lnTo>
                      <a:lnTo>
                        <a:pt x="303" y="188"/>
                      </a:lnTo>
                      <a:lnTo>
                        <a:pt x="305" y="189"/>
                      </a:lnTo>
                      <a:lnTo>
                        <a:pt x="306" y="189"/>
                      </a:lnTo>
                      <a:lnTo>
                        <a:pt x="306" y="191"/>
                      </a:lnTo>
                      <a:lnTo>
                        <a:pt x="308" y="191"/>
                      </a:lnTo>
                      <a:lnTo>
                        <a:pt x="309" y="191"/>
                      </a:lnTo>
                      <a:lnTo>
                        <a:pt x="309" y="192"/>
                      </a:lnTo>
                      <a:lnTo>
                        <a:pt x="311" y="192"/>
                      </a:lnTo>
                      <a:lnTo>
                        <a:pt x="311" y="194"/>
                      </a:lnTo>
                      <a:lnTo>
                        <a:pt x="312" y="194"/>
                      </a:lnTo>
                      <a:lnTo>
                        <a:pt x="314" y="196"/>
                      </a:lnTo>
                      <a:lnTo>
                        <a:pt x="316" y="196"/>
                      </a:lnTo>
                      <a:lnTo>
                        <a:pt x="316" y="197"/>
                      </a:lnTo>
                      <a:lnTo>
                        <a:pt x="317" y="197"/>
                      </a:lnTo>
                      <a:lnTo>
                        <a:pt x="319" y="199"/>
                      </a:lnTo>
                      <a:lnTo>
                        <a:pt x="319" y="201"/>
                      </a:lnTo>
                      <a:lnTo>
                        <a:pt x="319" y="202"/>
                      </a:lnTo>
                      <a:lnTo>
                        <a:pt x="319" y="204"/>
                      </a:lnTo>
                      <a:lnTo>
                        <a:pt x="319" y="205"/>
                      </a:lnTo>
                      <a:lnTo>
                        <a:pt x="320" y="205"/>
                      </a:lnTo>
                      <a:lnTo>
                        <a:pt x="319" y="205"/>
                      </a:lnTo>
                      <a:lnTo>
                        <a:pt x="319" y="207"/>
                      </a:lnTo>
                      <a:lnTo>
                        <a:pt x="317" y="207"/>
                      </a:lnTo>
                      <a:lnTo>
                        <a:pt x="316" y="209"/>
                      </a:lnTo>
                      <a:lnTo>
                        <a:pt x="314" y="209"/>
                      </a:lnTo>
                      <a:lnTo>
                        <a:pt x="312" y="210"/>
                      </a:lnTo>
                      <a:lnTo>
                        <a:pt x="311" y="210"/>
                      </a:lnTo>
                      <a:lnTo>
                        <a:pt x="311" y="212"/>
                      </a:lnTo>
                      <a:lnTo>
                        <a:pt x="309" y="212"/>
                      </a:lnTo>
                      <a:lnTo>
                        <a:pt x="308" y="214"/>
                      </a:lnTo>
                      <a:lnTo>
                        <a:pt x="306" y="215"/>
                      </a:lnTo>
                      <a:lnTo>
                        <a:pt x="305" y="215"/>
                      </a:lnTo>
                      <a:lnTo>
                        <a:pt x="305" y="217"/>
                      </a:lnTo>
                      <a:lnTo>
                        <a:pt x="303" y="217"/>
                      </a:lnTo>
                      <a:lnTo>
                        <a:pt x="302" y="219"/>
                      </a:lnTo>
                      <a:lnTo>
                        <a:pt x="300" y="219"/>
                      </a:lnTo>
                      <a:lnTo>
                        <a:pt x="300" y="220"/>
                      </a:lnTo>
                      <a:lnTo>
                        <a:pt x="298" y="220"/>
                      </a:lnTo>
                      <a:lnTo>
                        <a:pt x="297" y="222"/>
                      </a:lnTo>
                      <a:lnTo>
                        <a:pt x="295" y="222"/>
                      </a:lnTo>
                      <a:lnTo>
                        <a:pt x="297" y="222"/>
                      </a:lnTo>
                      <a:lnTo>
                        <a:pt x="297" y="223"/>
                      </a:lnTo>
                      <a:lnTo>
                        <a:pt x="298" y="223"/>
                      </a:lnTo>
                      <a:lnTo>
                        <a:pt x="300" y="225"/>
                      </a:lnTo>
                      <a:lnTo>
                        <a:pt x="302" y="225"/>
                      </a:lnTo>
                      <a:lnTo>
                        <a:pt x="303" y="227"/>
                      </a:lnTo>
                      <a:lnTo>
                        <a:pt x="305" y="228"/>
                      </a:lnTo>
                      <a:lnTo>
                        <a:pt x="306" y="228"/>
                      </a:lnTo>
                      <a:lnTo>
                        <a:pt x="308" y="230"/>
                      </a:lnTo>
                      <a:lnTo>
                        <a:pt x="309" y="230"/>
                      </a:lnTo>
                      <a:lnTo>
                        <a:pt x="309" y="232"/>
                      </a:lnTo>
                      <a:lnTo>
                        <a:pt x="311" y="232"/>
                      </a:lnTo>
                      <a:lnTo>
                        <a:pt x="312" y="233"/>
                      </a:lnTo>
                      <a:lnTo>
                        <a:pt x="314" y="233"/>
                      </a:lnTo>
                      <a:lnTo>
                        <a:pt x="316" y="235"/>
                      </a:lnTo>
                      <a:lnTo>
                        <a:pt x="317" y="235"/>
                      </a:lnTo>
                      <a:lnTo>
                        <a:pt x="319" y="236"/>
                      </a:lnTo>
                      <a:lnTo>
                        <a:pt x="320" y="236"/>
                      </a:lnTo>
                      <a:lnTo>
                        <a:pt x="320" y="238"/>
                      </a:lnTo>
                      <a:lnTo>
                        <a:pt x="322" y="238"/>
                      </a:lnTo>
                      <a:lnTo>
                        <a:pt x="322" y="240"/>
                      </a:lnTo>
                      <a:lnTo>
                        <a:pt x="323" y="240"/>
                      </a:lnTo>
                      <a:lnTo>
                        <a:pt x="325" y="240"/>
                      </a:lnTo>
                      <a:lnTo>
                        <a:pt x="325" y="241"/>
                      </a:lnTo>
                      <a:lnTo>
                        <a:pt x="325" y="243"/>
                      </a:lnTo>
                      <a:lnTo>
                        <a:pt x="325" y="245"/>
                      </a:lnTo>
                      <a:lnTo>
                        <a:pt x="325" y="246"/>
                      </a:lnTo>
                      <a:lnTo>
                        <a:pt x="325" y="248"/>
                      </a:lnTo>
                      <a:lnTo>
                        <a:pt x="323" y="249"/>
                      </a:lnTo>
                      <a:lnTo>
                        <a:pt x="322" y="249"/>
                      </a:lnTo>
                      <a:lnTo>
                        <a:pt x="320" y="249"/>
                      </a:lnTo>
                      <a:lnTo>
                        <a:pt x="319" y="249"/>
                      </a:lnTo>
                      <a:lnTo>
                        <a:pt x="317" y="249"/>
                      </a:lnTo>
                      <a:lnTo>
                        <a:pt x="317" y="251"/>
                      </a:lnTo>
                      <a:lnTo>
                        <a:pt x="316" y="251"/>
                      </a:lnTo>
                      <a:lnTo>
                        <a:pt x="314" y="251"/>
                      </a:lnTo>
                      <a:lnTo>
                        <a:pt x="312" y="251"/>
                      </a:lnTo>
                      <a:lnTo>
                        <a:pt x="311" y="253"/>
                      </a:lnTo>
                      <a:lnTo>
                        <a:pt x="309" y="253"/>
                      </a:lnTo>
                      <a:lnTo>
                        <a:pt x="308" y="253"/>
                      </a:lnTo>
                      <a:lnTo>
                        <a:pt x="306" y="253"/>
                      </a:lnTo>
                      <a:lnTo>
                        <a:pt x="305" y="254"/>
                      </a:lnTo>
                      <a:lnTo>
                        <a:pt x="303" y="254"/>
                      </a:lnTo>
                      <a:lnTo>
                        <a:pt x="305" y="256"/>
                      </a:lnTo>
                      <a:lnTo>
                        <a:pt x="305" y="258"/>
                      </a:lnTo>
                      <a:lnTo>
                        <a:pt x="306" y="258"/>
                      </a:lnTo>
                      <a:lnTo>
                        <a:pt x="308" y="259"/>
                      </a:lnTo>
                      <a:lnTo>
                        <a:pt x="309" y="259"/>
                      </a:lnTo>
                      <a:lnTo>
                        <a:pt x="309" y="261"/>
                      </a:lnTo>
                      <a:lnTo>
                        <a:pt x="311" y="261"/>
                      </a:lnTo>
                      <a:lnTo>
                        <a:pt x="311" y="263"/>
                      </a:lnTo>
                      <a:lnTo>
                        <a:pt x="312" y="263"/>
                      </a:lnTo>
                      <a:lnTo>
                        <a:pt x="312" y="264"/>
                      </a:lnTo>
                      <a:lnTo>
                        <a:pt x="314" y="264"/>
                      </a:lnTo>
                      <a:lnTo>
                        <a:pt x="314" y="266"/>
                      </a:lnTo>
                      <a:lnTo>
                        <a:pt x="316" y="266"/>
                      </a:lnTo>
                      <a:lnTo>
                        <a:pt x="316" y="267"/>
                      </a:lnTo>
                      <a:lnTo>
                        <a:pt x="317" y="267"/>
                      </a:lnTo>
                      <a:lnTo>
                        <a:pt x="317" y="269"/>
                      </a:lnTo>
                      <a:lnTo>
                        <a:pt x="319" y="269"/>
                      </a:lnTo>
                      <a:lnTo>
                        <a:pt x="320" y="269"/>
                      </a:lnTo>
                      <a:lnTo>
                        <a:pt x="322" y="269"/>
                      </a:lnTo>
                      <a:lnTo>
                        <a:pt x="323" y="269"/>
                      </a:lnTo>
                      <a:lnTo>
                        <a:pt x="323" y="271"/>
                      </a:lnTo>
                      <a:lnTo>
                        <a:pt x="322" y="271"/>
                      </a:lnTo>
                      <a:lnTo>
                        <a:pt x="322" y="272"/>
                      </a:lnTo>
                      <a:lnTo>
                        <a:pt x="322" y="274"/>
                      </a:lnTo>
                      <a:lnTo>
                        <a:pt x="322" y="276"/>
                      </a:lnTo>
                      <a:lnTo>
                        <a:pt x="320" y="276"/>
                      </a:lnTo>
                      <a:lnTo>
                        <a:pt x="320" y="277"/>
                      </a:lnTo>
                      <a:lnTo>
                        <a:pt x="320" y="279"/>
                      </a:lnTo>
                      <a:lnTo>
                        <a:pt x="320" y="280"/>
                      </a:lnTo>
                      <a:lnTo>
                        <a:pt x="319" y="280"/>
                      </a:lnTo>
                      <a:lnTo>
                        <a:pt x="319" y="282"/>
                      </a:lnTo>
                      <a:lnTo>
                        <a:pt x="317" y="282"/>
                      </a:lnTo>
                      <a:lnTo>
                        <a:pt x="316" y="282"/>
                      </a:lnTo>
                      <a:lnTo>
                        <a:pt x="314" y="284"/>
                      </a:lnTo>
                      <a:lnTo>
                        <a:pt x="312" y="284"/>
                      </a:lnTo>
                      <a:lnTo>
                        <a:pt x="311" y="284"/>
                      </a:lnTo>
                      <a:lnTo>
                        <a:pt x="311" y="285"/>
                      </a:lnTo>
                      <a:lnTo>
                        <a:pt x="309" y="285"/>
                      </a:lnTo>
                      <a:lnTo>
                        <a:pt x="308" y="285"/>
                      </a:lnTo>
                      <a:lnTo>
                        <a:pt x="306" y="287"/>
                      </a:lnTo>
                      <a:lnTo>
                        <a:pt x="305" y="287"/>
                      </a:lnTo>
                      <a:lnTo>
                        <a:pt x="303" y="289"/>
                      </a:lnTo>
                      <a:lnTo>
                        <a:pt x="302" y="289"/>
                      </a:lnTo>
                      <a:lnTo>
                        <a:pt x="300" y="289"/>
                      </a:lnTo>
                      <a:lnTo>
                        <a:pt x="300" y="290"/>
                      </a:lnTo>
                      <a:lnTo>
                        <a:pt x="298" y="290"/>
                      </a:lnTo>
                      <a:lnTo>
                        <a:pt x="300" y="290"/>
                      </a:lnTo>
                      <a:lnTo>
                        <a:pt x="300" y="292"/>
                      </a:lnTo>
                      <a:lnTo>
                        <a:pt x="302" y="292"/>
                      </a:lnTo>
                      <a:lnTo>
                        <a:pt x="302" y="293"/>
                      </a:lnTo>
                      <a:lnTo>
                        <a:pt x="303" y="293"/>
                      </a:lnTo>
                      <a:lnTo>
                        <a:pt x="305" y="295"/>
                      </a:lnTo>
                      <a:lnTo>
                        <a:pt x="306" y="295"/>
                      </a:lnTo>
                      <a:lnTo>
                        <a:pt x="306" y="297"/>
                      </a:lnTo>
                      <a:lnTo>
                        <a:pt x="308" y="297"/>
                      </a:lnTo>
                      <a:lnTo>
                        <a:pt x="308" y="298"/>
                      </a:lnTo>
                      <a:lnTo>
                        <a:pt x="309" y="298"/>
                      </a:lnTo>
                      <a:lnTo>
                        <a:pt x="311" y="298"/>
                      </a:lnTo>
                      <a:lnTo>
                        <a:pt x="311" y="300"/>
                      </a:lnTo>
                      <a:lnTo>
                        <a:pt x="312" y="300"/>
                      </a:lnTo>
                      <a:lnTo>
                        <a:pt x="312" y="302"/>
                      </a:lnTo>
                      <a:lnTo>
                        <a:pt x="314" y="302"/>
                      </a:lnTo>
                      <a:lnTo>
                        <a:pt x="316" y="303"/>
                      </a:lnTo>
                      <a:lnTo>
                        <a:pt x="317" y="303"/>
                      </a:lnTo>
                      <a:lnTo>
                        <a:pt x="319" y="305"/>
                      </a:lnTo>
                      <a:lnTo>
                        <a:pt x="320" y="307"/>
                      </a:lnTo>
                      <a:lnTo>
                        <a:pt x="322" y="308"/>
                      </a:lnTo>
                      <a:lnTo>
                        <a:pt x="323" y="310"/>
                      </a:lnTo>
                      <a:lnTo>
                        <a:pt x="322" y="310"/>
                      </a:lnTo>
                      <a:lnTo>
                        <a:pt x="322" y="311"/>
                      </a:lnTo>
                      <a:lnTo>
                        <a:pt x="320" y="311"/>
                      </a:lnTo>
                      <a:lnTo>
                        <a:pt x="320" y="313"/>
                      </a:lnTo>
                      <a:lnTo>
                        <a:pt x="319" y="313"/>
                      </a:lnTo>
                      <a:lnTo>
                        <a:pt x="319" y="315"/>
                      </a:lnTo>
                      <a:lnTo>
                        <a:pt x="317" y="315"/>
                      </a:lnTo>
                      <a:lnTo>
                        <a:pt x="317" y="316"/>
                      </a:lnTo>
                      <a:lnTo>
                        <a:pt x="316" y="316"/>
                      </a:lnTo>
                      <a:lnTo>
                        <a:pt x="316" y="318"/>
                      </a:lnTo>
                      <a:lnTo>
                        <a:pt x="314" y="318"/>
                      </a:lnTo>
                      <a:lnTo>
                        <a:pt x="314" y="320"/>
                      </a:lnTo>
                      <a:lnTo>
                        <a:pt x="312" y="320"/>
                      </a:lnTo>
                      <a:lnTo>
                        <a:pt x="311" y="320"/>
                      </a:lnTo>
                      <a:lnTo>
                        <a:pt x="311" y="321"/>
                      </a:lnTo>
                      <a:lnTo>
                        <a:pt x="309" y="321"/>
                      </a:lnTo>
                      <a:lnTo>
                        <a:pt x="308" y="321"/>
                      </a:lnTo>
                      <a:lnTo>
                        <a:pt x="306" y="323"/>
                      </a:lnTo>
                      <a:lnTo>
                        <a:pt x="305" y="323"/>
                      </a:lnTo>
                      <a:lnTo>
                        <a:pt x="303" y="323"/>
                      </a:lnTo>
                      <a:lnTo>
                        <a:pt x="302" y="324"/>
                      </a:lnTo>
                      <a:lnTo>
                        <a:pt x="300" y="324"/>
                      </a:lnTo>
                      <a:lnTo>
                        <a:pt x="298" y="324"/>
                      </a:lnTo>
                      <a:lnTo>
                        <a:pt x="297" y="326"/>
                      </a:lnTo>
                      <a:lnTo>
                        <a:pt x="295" y="326"/>
                      </a:lnTo>
                      <a:lnTo>
                        <a:pt x="294" y="326"/>
                      </a:lnTo>
                      <a:lnTo>
                        <a:pt x="292" y="326"/>
                      </a:lnTo>
                      <a:lnTo>
                        <a:pt x="292" y="328"/>
                      </a:lnTo>
                      <a:lnTo>
                        <a:pt x="291" y="328"/>
                      </a:lnTo>
                      <a:lnTo>
                        <a:pt x="289" y="328"/>
                      </a:lnTo>
                      <a:lnTo>
                        <a:pt x="289" y="329"/>
                      </a:lnTo>
                      <a:lnTo>
                        <a:pt x="289" y="331"/>
                      </a:lnTo>
                      <a:lnTo>
                        <a:pt x="289" y="333"/>
                      </a:lnTo>
                      <a:lnTo>
                        <a:pt x="289" y="334"/>
                      </a:lnTo>
                      <a:lnTo>
                        <a:pt x="287" y="336"/>
                      </a:lnTo>
                      <a:lnTo>
                        <a:pt x="287" y="338"/>
                      </a:lnTo>
                      <a:lnTo>
                        <a:pt x="287" y="339"/>
                      </a:lnTo>
                      <a:lnTo>
                        <a:pt x="287" y="341"/>
                      </a:lnTo>
                      <a:lnTo>
                        <a:pt x="287" y="342"/>
                      </a:lnTo>
                      <a:lnTo>
                        <a:pt x="286" y="344"/>
                      </a:lnTo>
                      <a:lnTo>
                        <a:pt x="286" y="346"/>
                      </a:lnTo>
                      <a:lnTo>
                        <a:pt x="286" y="347"/>
                      </a:lnTo>
                      <a:lnTo>
                        <a:pt x="286" y="349"/>
                      </a:lnTo>
                      <a:lnTo>
                        <a:pt x="286" y="351"/>
                      </a:lnTo>
                      <a:lnTo>
                        <a:pt x="284" y="352"/>
                      </a:lnTo>
                      <a:lnTo>
                        <a:pt x="284" y="354"/>
                      </a:lnTo>
                      <a:lnTo>
                        <a:pt x="284" y="355"/>
                      </a:lnTo>
                      <a:lnTo>
                        <a:pt x="284" y="357"/>
                      </a:lnTo>
                      <a:lnTo>
                        <a:pt x="284" y="359"/>
                      </a:lnTo>
                      <a:lnTo>
                        <a:pt x="283" y="360"/>
                      </a:lnTo>
                      <a:lnTo>
                        <a:pt x="283" y="362"/>
                      </a:lnTo>
                      <a:lnTo>
                        <a:pt x="283" y="364"/>
                      </a:lnTo>
                      <a:lnTo>
                        <a:pt x="283" y="365"/>
                      </a:lnTo>
                      <a:lnTo>
                        <a:pt x="283" y="367"/>
                      </a:lnTo>
                      <a:lnTo>
                        <a:pt x="283" y="368"/>
                      </a:lnTo>
                      <a:lnTo>
                        <a:pt x="281" y="370"/>
                      </a:lnTo>
                      <a:lnTo>
                        <a:pt x="281" y="372"/>
                      </a:lnTo>
                      <a:lnTo>
                        <a:pt x="280" y="372"/>
                      </a:lnTo>
                      <a:lnTo>
                        <a:pt x="278" y="372"/>
                      </a:lnTo>
                      <a:lnTo>
                        <a:pt x="276" y="372"/>
                      </a:lnTo>
                      <a:lnTo>
                        <a:pt x="275" y="372"/>
                      </a:lnTo>
                      <a:lnTo>
                        <a:pt x="273" y="372"/>
                      </a:lnTo>
                      <a:lnTo>
                        <a:pt x="272" y="370"/>
                      </a:lnTo>
                      <a:lnTo>
                        <a:pt x="272" y="368"/>
                      </a:lnTo>
                      <a:lnTo>
                        <a:pt x="270" y="368"/>
                      </a:lnTo>
                      <a:lnTo>
                        <a:pt x="270" y="367"/>
                      </a:lnTo>
                      <a:lnTo>
                        <a:pt x="269" y="365"/>
                      </a:lnTo>
                      <a:lnTo>
                        <a:pt x="269" y="364"/>
                      </a:lnTo>
                      <a:lnTo>
                        <a:pt x="267" y="364"/>
                      </a:lnTo>
                      <a:lnTo>
                        <a:pt x="267" y="362"/>
                      </a:lnTo>
                      <a:lnTo>
                        <a:pt x="266" y="362"/>
                      </a:lnTo>
                      <a:lnTo>
                        <a:pt x="266" y="360"/>
                      </a:lnTo>
                      <a:lnTo>
                        <a:pt x="266" y="359"/>
                      </a:lnTo>
                      <a:lnTo>
                        <a:pt x="264" y="359"/>
                      </a:lnTo>
                      <a:lnTo>
                        <a:pt x="264" y="357"/>
                      </a:lnTo>
                      <a:lnTo>
                        <a:pt x="262" y="355"/>
                      </a:lnTo>
                      <a:lnTo>
                        <a:pt x="262" y="354"/>
                      </a:lnTo>
                      <a:lnTo>
                        <a:pt x="261" y="352"/>
                      </a:lnTo>
                      <a:lnTo>
                        <a:pt x="261" y="351"/>
                      </a:lnTo>
                      <a:lnTo>
                        <a:pt x="259" y="349"/>
                      </a:lnTo>
                      <a:lnTo>
                        <a:pt x="258" y="347"/>
                      </a:lnTo>
                      <a:lnTo>
                        <a:pt x="258" y="346"/>
                      </a:lnTo>
                      <a:lnTo>
                        <a:pt x="256" y="344"/>
                      </a:lnTo>
                      <a:lnTo>
                        <a:pt x="256" y="341"/>
                      </a:lnTo>
                      <a:lnTo>
                        <a:pt x="255" y="339"/>
                      </a:lnTo>
                      <a:lnTo>
                        <a:pt x="253" y="338"/>
                      </a:lnTo>
                      <a:lnTo>
                        <a:pt x="253" y="339"/>
                      </a:lnTo>
                      <a:lnTo>
                        <a:pt x="251" y="339"/>
                      </a:lnTo>
                      <a:lnTo>
                        <a:pt x="251" y="341"/>
                      </a:lnTo>
                      <a:lnTo>
                        <a:pt x="250" y="342"/>
                      </a:lnTo>
                      <a:lnTo>
                        <a:pt x="248" y="344"/>
                      </a:lnTo>
                      <a:lnTo>
                        <a:pt x="247" y="346"/>
                      </a:lnTo>
                      <a:lnTo>
                        <a:pt x="247" y="347"/>
                      </a:lnTo>
                      <a:lnTo>
                        <a:pt x="245" y="347"/>
                      </a:lnTo>
                      <a:lnTo>
                        <a:pt x="245" y="349"/>
                      </a:lnTo>
                      <a:lnTo>
                        <a:pt x="244" y="351"/>
                      </a:lnTo>
                      <a:lnTo>
                        <a:pt x="244" y="352"/>
                      </a:lnTo>
                      <a:lnTo>
                        <a:pt x="242" y="352"/>
                      </a:lnTo>
                      <a:lnTo>
                        <a:pt x="242" y="354"/>
                      </a:lnTo>
                      <a:lnTo>
                        <a:pt x="241" y="355"/>
                      </a:lnTo>
                      <a:lnTo>
                        <a:pt x="239" y="357"/>
                      </a:lnTo>
                      <a:lnTo>
                        <a:pt x="239" y="359"/>
                      </a:lnTo>
                      <a:lnTo>
                        <a:pt x="237" y="359"/>
                      </a:lnTo>
                      <a:lnTo>
                        <a:pt x="237" y="360"/>
                      </a:lnTo>
                      <a:lnTo>
                        <a:pt x="236" y="362"/>
                      </a:lnTo>
                      <a:lnTo>
                        <a:pt x="236" y="364"/>
                      </a:lnTo>
                      <a:lnTo>
                        <a:pt x="234" y="365"/>
                      </a:lnTo>
                      <a:lnTo>
                        <a:pt x="234" y="367"/>
                      </a:lnTo>
                      <a:lnTo>
                        <a:pt x="233" y="368"/>
                      </a:lnTo>
                      <a:lnTo>
                        <a:pt x="231" y="370"/>
                      </a:lnTo>
                      <a:lnTo>
                        <a:pt x="230" y="372"/>
                      </a:lnTo>
                      <a:lnTo>
                        <a:pt x="228" y="372"/>
                      </a:lnTo>
                      <a:lnTo>
                        <a:pt x="226" y="372"/>
                      </a:lnTo>
                      <a:lnTo>
                        <a:pt x="225" y="372"/>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100" name="Freeform 29">
                  <a:extLst>
                    <a:ext uri="{FF2B5EF4-FFF2-40B4-BE49-F238E27FC236}">
                      <a16:creationId xmlns="" xmlns:a16="http://schemas.microsoft.com/office/drawing/2014/main" id="{3AA33532-76E2-41F9-A642-5321F33CC763}"/>
                    </a:ext>
                  </a:extLst>
                </p:cNvPr>
                <p:cNvSpPr>
                  <a:spLocks noEditPoints="1"/>
                </p:cNvSpPr>
                <p:nvPr/>
              </p:nvSpPr>
              <p:spPr bwMode="auto">
                <a:xfrm>
                  <a:off x="4254" y="1673"/>
                  <a:ext cx="119" cy="125"/>
                </a:xfrm>
                <a:custGeom>
                  <a:avLst/>
                  <a:gdLst>
                    <a:gd name="T0" fmla="*/ 89 w 225"/>
                    <a:gd name="T1" fmla="*/ 261 h 266"/>
                    <a:gd name="T2" fmla="*/ 67 w 225"/>
                    <a:gd name="T3" fmla="*/ 261 h 266"/>
                    <a:gd name="T4" fmla="*/ 45 w 225"/>
                    <a:gd name="T5" fmla="*/ 261 h 266"/>
                    <a:gd name="T6" fmla="*/ 23 w 225"/>
                    <a:gd name="T7" fmla="*/ 261 h 266"/>
                    <a:gd name="T8" fmla="*/ 8 w 225"/>
                    <a:gd name="T9" fmla="*/ 258 h 266"/>
                    <a:gd name="T10" fmla="*/ 3 w 225"/>
                    <a:gd name="T11" fmla="*/ 250 h 266"/>
                    <a:gd name="T12" fmla="*/ 2 w 225"/>
                    <a:gd name="T13" fmla="*/ 220 h 266"/>
                    <a:gd name="T14" fmla="*/ 2 w 225"/>
                    <a:gd name="T15" fmla="*/ 178 h 266"/>
                    <a:gd name="T16" fmla="*/ 2 w 225"/>
                    <a:gd name="T17" fmla="*/ 126 h 266"/>
                    <a:gd name="T18" fmla="*/ 0 w 225"/>
                    <a:gd name="T19" fmla="*/ 64 h 266"/>
                    <a:gd name="T20" fmla="*/ 0 w 225"/>
                    <a:gd name="T21" fmla="*/ 28 h 266"/>
                    <a:gd name="T22" fmla="*/ 0 w 225"/>
                    <a:gd name="T23" fmla="*/ 17 h 266"/>
                    <a:gd name="T24" fmla="*/ 2 w 225"/>
                    <a:gd name="T25" fmla="*/ 7 h 266"/>
                    <a:gd name="T26" fmla="*/ 17 w 225"/>
                    <a:gd name="T27" fmla="*/ 2 h 266"/>
                    <a:gd name="T28" fmla="*/ 80 w 225"/>
                    <a:gd name="T29" fmla="*/ 2 h 266"/>
                    <a:gd name="T30" fmla="*/ 138 w 225"/>
                    <a:gd name="T31" fmla="*/ 2 h 266"/>
                    <a:gd name="T32" fmla="*/ 183 w 225"/>
                    <a:gd name="T33" fmla="*/ 0 h 266"/>
                    <a:gd name="T34" fmla="*/ 206 w 225"/>
                    <a:gd name="T35" fmla="*/ 0 h 266"/>
                    <a:gd name="T36" fmla="*/ 217 w 225"/>
                    <a:gd name="T37" fmla="*/ 2 h 266"/>
                    <a:gd name="T38" fmla="*/ 224 w 225"/>
                    <a:gd name="T39" fmla="*/ 25 h 266"/>
                    <a:gd name="T40" fmla="*/ 225 w 225"/>
                    <a:gd name="T41" fmla="*/ 90 h 266"/>
                    <a:gd name="T42" fmla="*/ 225 w 225"/>
                    <a:gd name="T43" fmla="*/ 137 h 266"/>
                    <a:gd name="T44" fmla="*/ 225 w 225"/>
                    <a:gd name="T45" fmla="*/ 183 h 266"/>
                    <a:gd name="T46" fmla="*/ 224 w 225"/>
                    <a:gd name="T47" fmla="*/ 243 h 266"/>
                    <a:gd name="T48" fmla="*/ 216 w 225"/>
                    <a:gd name="T49" fmla="*/ 264 h 266"/>
                    <a:gd name="T50" fmla="*/ 205 w 225"/>
                    <a:gd name="T51" fmla="*/ 264 h 266"/>
                    <a:gd name="T52" fmla="*/ 195 w 225"/>
                    <a:gd name="T53" fmla="*/ 266 h 266"/>
                    <a:gd name="T54" fmla="*/ 185 w 225"/>
                    <a:gd name="T55" fmla="*/ 266 h 266"/>
                    <a:gd name="T56" fmla="*/ 175 w 225"/>
                    <a:gd name="T57" fmla="*/ 264 h 266"/>
                    <a:gd name="T58" fmla="*/ 164 w 225"/>
                    <a:gd name="T59" fmla="*/ 263 h 266"/>
                    <a:gd name="T60" fmla="*/ 144 w 225"/>
                    <a:gd name="T61" fmla="*/ 263 h 266"/>
                    <a:gd name="T62" fmla="*/ 122 w 225"/>
                    <a:gd name="T63" fmla="*/ 263 h 266"/>
                    <a:gd name="T64" fmla="*/ 111 w 225"/>
                    <a:gd name="T65" fmla="*/ 263 h 266"/>
                    <a:gd name="T66" fmla="*/ 22 w 225"/>
                    <a:gd name="T67" fmla="*/ 253 h 266"/>
                    <a:gd name="T68" fmla="*/ 48 w 225"/>
                    <a:gd name="T69" fmla="*/ 253 h 266"/>
                    <a:gd name="T70" fmla="*/ 78 w 225"/>
                    <a:gd name="T71" fmla="*/ 253 h 266"/>
                    <a:gd name="T72" fmla="*/ 106 w 225"/>
                    <a:gd name="T73" fmla="*/ 253 h 266"/>
                    <a:gd name="T74" fmla="*/ 131 w 225"/>
                    <a:gd name="T75" fmla="*/ 253 h 266"/>
                    <a:gd name="T76" fmla="*/ 147 w 225"/>
                    <a:gd name="T77" fmla="*/ 255 h 266"/>
                    <a:gd name="T78" fmla="*/ 163 w 225"/>
                    <a:gd name="T79" fmla="*/ 258 h 266"/>
                    <a:gd name="T80" fmla="*/ 180 w 225"/>
                    <a:gd name="T81" fmla="*/ 259 h 266"/>
                    <a:gd name="T82" fmla="*/ 195 w 225"/>
                    <a:gd name="T83" fmla="*/ 261 h 266"/>
                    <a:gd name="T84" fmla="*/ 211 w 225"/>
                    <a:gd name="T85" fmla="*/ 261 h 266"/>
                    <a:gd name="T86" fmla="*/ 214 w 225"/>
                    <a:gd name="T87" fmla="*/ 248 h 266"/>
                    <a:gd name="T88" fmla="*/ 216 w 225"/>
                    <a:gd name="T89" fmla="*/ 228 h 266"/>
                    <a:gd name="T90" fmla="*/ 216 w 225"/>
                    <a:gd name="T91" fmla="*/ 209 h 266"/>
                    <a:gd name="T92" fmla="*/ 216 w 225"/>
                    <a:gd name="T93" fmla="*/ 188 h 266"/>
                    <a:gd name="T94" fmla="*/ 217 w 225"/>
                    <a:gd name="T95" fmla="*/ 168 h 266"/>
                    <a:gd name="T96" fmla="*/ 216 w 225"/>
                    <a:gd name="T97" fmla="*/ 136 h 266"/>
                    <a:gd name="T98" fmla="*/ 216 w 225"/>
                    <a:gd name="T99" fmla="*/ 101 h 266"/>
                    <a:gd name="T100" fmla="*/ 216 w 225"/>
                    <a:gd name="T101" fmla="*/ 67 h 266"/>
                    <a:gd name="T102" fmla="*/ 214 w 225"/>
                    <a:gd name="T103" fmla="*/ 33 h 266"/>
                    <a:gd name="T104" fmla="*/ 202 w 225"/>
                    <a:gd name="T105" fmla="*/ 8 h 266"/>
                    <a:gd name="T106" fmla="*/ 158 w 225"/>
                    <a:gd name="T107" fmla="*/ 8 h 266"/>
                    <a:gd name="T108" fmla="*/ 111 w 225"/>
                    <a:gd name="T109" fmla="*/ 8 h 266"/>
                    <a:gd name="T110" fmla="*/ 64 w 225"/>
                    <a:gd name="T111" fmla="*/ 8 h 266"/>
                    <a:gd name="T112" fmla="*/ 20 w 225"/>
                    <a:gd name="T113" fmla="*/ 8 h 266"/>
                    <a:gd name="T114" fmla="*/ 8 w 225"/>
                    <a:gd name="T115" fmla="*/ 78 h 266"/>
                    <a:gd name="T116" fmla="*/ 8 w 225"/>
                    <a:gd name="T117" fmla="*/ 144 h 266"/>
                    <a:gd name="T118" fmla="*/ 8 w 225"/>
                    <a:gd name="T119" fmla="*/ 186 h 266"/>
                    <a:gd name="T120" fmla="*/ 9 w 225"/>
                    <a:gd name="T121" fmla="*/ 219 h 266"/>
                    <a:gd name="T122" fmla="*/ 11 w 225"/>
                    <a:gd name="T123" fmla="*/ 25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5" h="266">
                      <a:moveTo>
                        <a:pt x="108" y="261"/>
                      </a:moveTo>
                      <a:lnTo>
                        <a:pt x="105" y="261"/>
                      </a:lnTo>
                      <a:lnTo>
                        <a:pt x="102" y="261"/>
                      </a:lnTo>
                      <a:lnTo>
                        <a:pt x="98" y="261"/>
                      </a:lnTo>
                      <a:lnTo>
                        <a:pt x="95" y="261"/>
                      </a:lnTo>
                      <a:lnTo>
                        <a:pt x="92" y="261"/>
                      </a:lnTo>
                      <a:lnTo>
                        <a:pt x="89" y="261"/>
                      </a:lnTo>
                      <a:lnTo>
                        <a:pt x="86" y="261"/>
                      </a:lnTo>
                      <a:lnTo>
                        <a:pt x="83" y="261"/>
                      </a:lnTo>
                      <a:lnTo>
                        <a:pt x="80" y="261"/>
                      </a:lnTo>
                      <a:lnTo>
                        <a:pt x="77" y="261"/>
                      </a:lnTo>
                      <a:lnTo>
                        <a:pt x="73" y="261"/>
                      </a:lnTo>
                      <a:lnTo>
                        <a:pt x="70" y="261"/>
                      </a:lnTo>
                      <a:lnTo>
                        <a:pt x="67" y="261"/>
                      </a:lnTo>
                      <a:lnTo>
                        <a:pt x="64" y="261"/>
                      </a:lnTo>
                      <a:lnTo>
                        <a:pt x="61" y="261"/>
                      </a:lnTo>
                      <a:lnTo>
                        <a:pt x="58" y="261"/>
                      </a:lnTo>
                      <a:lnTo>
                        <a:pt x="55" y="261"/>
                      </a:lnTo>
                      <a:lnTo>
                        <a:pt x="52" y="261"/>
                      </a:lnTo>
                      <a:lnTo>
                        <a:pt x="48" y="261"/>
                      </a:lnTo>
                      <a:lnTo>
                        <a:pt x="45" y="261"/>
                      </a:lnTo>
                      <a:lnTo>
                        <a:pt x="42" y="261"/>
                      </a:lnTo>
                      <a:lnTo>
                        <a:pt x="39" y="261"/>
                      </a:lnTo>
                      <a:lnTo>
                        <a:pt x="36" y="261"/>
                      </a:lnTo>
                      <a:lnTo>
                        <a:pt x="33" y="261"/>
                      </a:lnTo>
                      <a:lnTo>
                        <a:pt x="30" y="261"/>
                      </a:lnTo>
                      <a:lnTo>
                        <a:pt x="27" y="261"/>
                      </a:lnTo>
                      <a:lnTo>
                        <a:pt x="23" y="261"/>
                      </a:lnTo>
                      <a:lnTo>
                        <a:pt x="20" y="261"/>
                      </a:lnTo>
                      <a:lnTo>
                        <a:pt x="17" y="261"/>
                      </a:lnTo>
                      <a:lnTo>
                        <a:pt x="14" y="261"/>
                      </a:lnTo>
                      <a:lnTo>
                        <a:pt x="11" y="261"/>
                      </a:lnTo>
                      <a:lnTo>
                        <a:pt x="8" y="261"/>
                      </a:lnTo>
                      <a:lnTo>
                        <a:pt x="8" y="259"/>
                      </a:lnTo>
                      <a:lnTo>
                        <a:pt x="8" y="258"/>
                      </a:lnTo>
                      <a:lnTo>
                        <a:pt x="6" y="258"/>
                      </a:lnTo>
                      <a:lnTo>
                        <a:pt x="6" y="256"/>
                      </a:lnTo>
                      <a:lnTo>
                        <a:pt x="5" y="256"/>
                      </a:lnTo>
                      <a:lnTo>
                        <a:pt x="5" y="255"/>
                      </a:lnTo>
                      <a:lnTo>
                        <a:pt x="3" y="255"/>
                      </a:lnTo>
                      <a:lnTo>
                        <a:pt x="3" y="253"/>
                      </a:lnTo>
                      <a:lnTo>
                        <a:pt x="3" y="250"/>
                      </a:lnTo>
                      <a:lnTo>
                        <a:pt x="2" y="246"/>
                      </a:lnTo>
                      <a:lnTo>
                        <a:pt x="2" y="243"/>
                      </a:lnTo>
                      <a:lnTo>
                        <a:pt x="2" y="240"/>
                      </a:lnTo>
                      <a:lnTo>
                        <a:pt x="2" y="235"/>
                      </a:lnTo>
                      <a:lnTo>
                        <a:pt x="2" y="230"/>
                      </a:lnTo>
                      <a:lnTo>
                        <a:pt x="2" y="227"/>
                      </a:lnTo>
                      <a:lnTo>
                        <a:pt x="2" y="220"/>
                      </a:lnTo>
                      <a:lnTo>
                        <a:pt x="2" y="215"/>
                      </a:lnTo>
                      <a:lnTo>
                        <a:pt x="2" y="211"/>
                      </a:lnTo>
                      <a:lnTo>
                        <a:pt x="2" y="204"/>
                      </a:lnTo>
                      <a:lnTo>
                        <a:pt x="2" y="197"/>
                      </a:lnTo>
                      <a:lnTo>
                        <a:pt x="2" y="193"/>
                      </a:lnTo>
                      <a:lnTo>
                        <a:pt x="2" y="186"/>
                      </a:lnTo>
                      <a:lnTo>
                        <a:pt x="2" y="178"/>
                      </a:lnTo>
                      <a:lnTo>
                        <a:pt x="2" y="171"/>
                      </a:lnTo>
                      <a:lnTo>
                        <a:pt x="2" y="165"/>
                      </a:lnTo>
                      <a:lnTo>
                        <a:pt x="2" y="157"/>
                      </a:lnTo>
                      <a:lnTo>
                        <a:pt x="2" y="149"/>
                      </a:lnTo>
                      <a:lnTo>
                        <a:pt x="2" y="142"/>
                      </a:lnTo>
                      <a:lnTo>
                        <a:pt x="2" y="134"/>
                      </a:lnTo>
                      <a:lnTo>
                        <a:pt x="2" y="126"/>
                      </a:lnTo>
                      <a:lnTo>
                        <a:pt x="2" y="118"/>
                      </a:lnTo>
                      <a:lnTo>
                        <a:pt x="2" y="108"/>
                      </a:lnTo>
                      <a:lnTo>
                        <a:pt x="2" y="100"/>
                      </a:lnTo>
                      <a:lnTo>
                        <a:pt x="0" y="92"/>
                      </a:lnTo>
                      <a:lnTo>
                        <a:pt x="0" y="82"/>
                      </a:lnTo>
                      <a:lnTo>
                        <a:pt x="0" y="72"/>
                      </a:lnTo>
                      <a:lnTo>
                        <a:pt x="0" y="64"/>
                      </a:lnTo>
                      <a:lnTo>
                        <a:pt x="0" y="54"/>
                      </a:lnTo>
                      <a:lnTo>
                        <a:pt x="0" y="44"/>
                      </a:lnTo>
                      <a:lnTo>
                        <a:pt x="0" y="34"/>
                      </a:lnTo>
                      <a:lnTo>
                        <a:pt x="0" y="33"/>
                      </a:lnTo>
                      <a:lnTo>
                        <a:pt x="0" y="31"/>
                      </a:lnTo>
                      <a:lnTo>
                        <a:pt x="0" y="30"/>
                      </a:lnTo>
                      <a:lnTo>
                        <a:pt x="0" y="28"/>
                      </a:lnTo>
                      <a:lnTo>
                        <a:pt x="0" y="26"/>
                      </a:lnTo>
                      <a:lnTo>
                        <a:pt x="0" y="25"/>
                      </a:lnTo>
                      <a:lnTo>
                        <a:pt x="0" y="23"/>
                      </a:lnTo>
                      <a:lnTo>
                        <a:pt x="0" y="21"/>
                      </a:lnTo>
                      <a:lnTo>
                        <a:pt x="0" y="20"/>
                      </a:lnTo>
                      <a:lnTo>
                        <a:pt x="0" y="18"/>
                      </a:lnTo>
                      <a:lnTo>
                        <a:pt x="0" y="17"/>
                      </a:lnTo>
                      <a:lnTo>
                        <a:pt x="0" y="15"/>
                      </a:lnTo>
                      <a:lnTo>
                        <a:pt x="2" y="15"/>
                      </a:lnTo>
                      <a:lnTo>
                        <a:pt x="2" y="13"/>
                      </a:lnTo>
                      <a:lnTo>
                        <a:pt x="2" y="12"/>
                      </a:lnTo>
                      <a:lnTo>
                        <a:pt x="2" y="10"/>
                      </a:lnTo>
                      <a:lnTo>
                        <a:pt x="2" y="8"/>
                      </a:lnTo>
                      <a:lnTo>
                        <a:pt x="2" y="7"/>
                      </a:lnTo>
                      <a:lnTo>
                        <a:pt x="2" y="5"/>
                      </a:lnTo>
                      <a:lnTo>
                        <a:pt x="2" y="4"/>
                      </a:lnTo>
                      <a:lnTo>
                        <a:pt x="0" y="4"/>
                      </a:lnTo>
                      <a:lnTo>
                        <a:pt x="0" y="2"/>
                      </a:lnTo>
                      <a:lnTo>
                        <a:pt x="0" y="0"/>
                      </a:lnTo>
                      <a:lnTo>
                        <a:pt x="8" y="0"/>
                      </a:lnTo>
                      <a:lnTo>
                        <a:pt x="17" y="2"/>
                      </a:lnTo>
                      <a:lnTo>
                        <a:pt x="27" y="2"/>
                      </a:lnTo>
                      <a:lnTo>
                        <a:pt x="34" y="2"/>
                      </a:lnTo>
                      <a:lnTo>
                        <a:pt x="44" y="2"/>
                      </a:lnTo>
                      <a:lnTo>
                        <a:pt x="53" y="2"/>
                      </a:lnTo>
                      <a:lnTo>
                        <a:pt x="63" y="2"/>
                      </a:lnTo>
                      <a:lnTo>
                        <a:pt x="70" y="2"/>
                      </a:lnTo>
                      <a:lnTo>
                        <a:pt x="80" y="2"/>
                      </a:lnTo>
                      <a:lnTo>
                        <a:pt x="89" y="2"/>
                      </a:lnTo>
                      <a:lnTo>
                        <a:pt x="97" y="2"/>
                      </a:lnTo>
                      <a:lnTo>
                        <a:pt x="106" y="2"/>
                      </a:lnTo>
                      <a:lnTo>
                        <a:pt x="114" y="2"/>
                      </a:lnTo>
                      <a:lnTo>
                        <a:pt x="122" y="2"/>
                      </a:lnTo>
                      <a:lnTo>
                        <a:pt x="130" y="2"/>
                      </a:lnTo>
                      <a:lnTo>
                        <a:pt x="138" y="2"/>
                      </a:lnTo>
                      <a:lnTo>
                        <a:pt x="145" y="2"/>
                      </a:lnTo>
                      <a:lnTo>
                        <a:pt x="153" y="2"/>
                      </a:lnTo>
                      <a:lnTo>
                        <a:pt x="159" y="2"/>
                      </a:lnTo>
                      <a:lnTo>
                        <a:pt x="166" y="2"/>
                      </a:lnTo>
                      <a:lnTo>
                        <a:pt x="172" y="0"/>
                      </a:lnTo>
                      <a:lnTo>
                        <a:pt x="178" y="0"/>
                      </a:lnTo>
                      <a:lnTo>
                        <a:pt x="183" y="0"/>
                      </a:lnTo>
                      <a:lnTo>
                        <a:pt x="188" y="0"/>
                      </a:lnTo>
                      <a:lnTo>
                        <a:pt x="192" y="0"/>
                      </a:lnTo>
                      <a:lnTo>
                        <a:pt x="197" y="0"/>
                      </a:lnTo>
                      <a:lnTo>
                        <a:pt x="200" y="0"/>
                      </a:lnTo>
                      <a:lnTo>
                        <a:pt x="203" y="0"/>
                      </a:lnTo>
                      <a:lnTo>
                        <a:pt x="205" y="0"/>
                      </a:lnTo>
                      <a:lnTo>
                        <a:pt x="206" y="0"/>
                      </a:lnTo>
                      <a:lnTo>
                        <a:pt x="208" y="2"/>
                      </a:lnTo>
                      <a:lnTo>
                        <a:pt x="210" y="2"/>
                      </a:lnTo>
                      <a:lnTo>
                        <a:pt x="211" y="2"/>
                      </a:lnTo>
                      <a:lnTo>
                        <a:pt x="213" y="2"/>
                      </a:lnTo>
                      <a:lnTo>
                        <a:pt x="214" y="2"/>
                      </a:lnTo>
                      <a:lnTo>
                        <a:pt x="216" y="2"/>
                      </a:lnTo>
                      <a:lnTo>
                        <a:pt x="217" y="2"/>
                      </a:lnTo>
                      <a:lnTo>
                        <a:pt x="219" y="2"/>
                      </a:lnTo>
                      <a:lnTo>
                        <a:pt x="219" y="0"/>
                      </a:lnTo>
                      <a:lnTo>
                        <a:pt x="220" y="0"/>
                      </a:lnTo>
                      <a:lnTo>
                        <a:pt x="222" y="0"/>
                      </a:lnTo>
                      <a:lnTo>
                        <a:pt x="224" y="0"/>
                      </a:lnTo>
                      <a:lnTo>
                        <a:pt x="224" y="13"/>
                      </a:lnTo>
                      <a:lnTo>
                        <a:pt x="224" y="25"/>
                      </a:lnTo>
                      <a:lnTo>
                        <a:pt x="224" y="36"/>
                      </a:lnTo>
                      <a:lnTo>
                        <a:pt x="224" y="46"/>
                      </a:lnTo>
                      <a:lnTo>
                        <a:pt x="224" y="56"/>
                      </a:lnTo>
                      <a:lnTo>
                        <a:pt x="224" y="65"/>
                      </a:lnTo>
                      <a:lnTo>
                        <a:pt x="224" y="74"/>
                      </a:lnTo>
                      <a:lnTo>
                        <a:pt x="225" y="82"/>
                      </a:lnTo>
                      <a:lnTo>
                        <a:pt x="225" y="90"/>
                      </a:lnTo>
                      <a:lnTo>
                        <a:pt x="225" y="98"/>
                      </a:lnTo>
                      <a:lnTo>
                        <a:pt x="225" y="105"/>
                      </a:lnTo>
                      <a:lnTo>
                        <a:pt x="225" y="111"/>
                      </a:lnTo>
                      <a:lnTo>
                        <a:pt x="225" y="118"/>
                      </a:lnTo>
                      <a:lnTo>
                        <a:pt x="225" y="124"/>
                      </a:lnTo>
                      <a:lnTo>
                        <a:pt x="225" y="131"/>
                      </a:lnTo>
                      <a:lnTo>
                        <a:pt x="225" y="137"/>
                      </a:lnTo>
                      <a:lnTo>
                        <a:pt x="225" y="144"/>
                      </a:lnTo>
                      <a:lnTo>
                        <a:pt x="225" y="149"/>
                      </a:lnTo>
                      <a:lnTo>
                        <a:pt x="225" y="155"/>
                      </a:lnTo>
                      <a:lnTo>
                        <a:pt x="225" y="162"/>
                      </a:lnTo>
                      <a:lnTo>
                        <a:pt x="225" y="168"/>
                      </a:lnTo>
                      <a:lnTo>
                        <a:pt x="225" y="175"/>
                      </a:lnTo>
                      <a:lnTo>
                        <a:pt x="225" y="183"/>
                      </a:lnTo>
                      <a:lnTo>
                        <a:pt x="225" y="189"/>
                      </a:lnTo>
                      <a:lnTo>
                        <a:pt x="224" y="197"/>
                      </a:lnTo>
                      <a:lnTo>
                        <a:pt x="224" y="206"/>
                      </a:lnTo>
                      <a:lnTo>
                        <a:pt x="224" y="214"/>
                      </a:lnTo>
                      <a:lnTo>
                        <a:pt x="224" y="222"/>
                      </a:lnTo>
                      <a:lnTo>
                        <a:pt x="224" y="232"/>
                      </a:lnTo>
                      <a:lnTo>
                        <a:pt x="224" y="243"/>
                      </a:lnTo>
                      <a:lnTo>
                        <a:pt x="224" y="253"/>
                      </a:lnTo>
                      <a:lnTo>
                        <a:pt x="224" y="264"/>
                      </a:lnTo>
                      <a:lnTo>
                        <a:pt x="222" y="264"/>
                      </a:lnTo>
                      <a:lnTo>
                        <a:pt x="220" y="264"/>
                      </a:lnTo>
                      <a:lnTo>
                        <a:pt x="219" y="264"/>
                      </a:lnTo>
                      <a:lnTo>
                        <a:pt x="217" y="264"/>
                      </a:lnTo>
                      <a:lnTo>
                        <a:pt x="216" y="264"/>
                      </a:lnTo>
                      <a:lnTo>
                        <a:pt x="214" y="264"/>
                      </a:lnTo>
                      <a:lnTo>
                        <a:pt x="213" y="264"/>
                      </a:lnTo>
                      <a:lnTo>
                        <a:pt x="211" y="264"/>
                      </a:lnTo>
                      <a:lnTo>
                        <a:pt x="210" y="264"/>
                      </a:lnTo>
                      <a:lnTo>
                        <a:pt x="208" y="264"/>
                      </a:lnTo>
                      <a:lnTo>
                        <a:pt x="206" y="264"/>
                      </a:lnTo>
                      <a:lnTo>
                        <a:pt x="205" y="264"/>
                      </a:lnTo>
                      <a:lnTo>
                        <a:pt x="203" y="264"/>
                      </a:lnTo>
                      <a:lnTo>
                        <a:pt x="202" y="264"/>
                      </a:lnTo>
                      <a:lnTo>
                        <a:pt x="200" y="264"/>
                      </a:lnTo>
                      <a:lnTo>
                        <a:pt x="200" y="266"/>
                      </a:lnTo>
                      <a:lnTo>
                        <a:pt x="199" y="266"/>
                      </a:lnTo>
                      <a:lnTo>
                        <a:pt x="197" y="266"/>
                      </a:lnTo>
                      <a:lnTo>
                        <a:pt x="195" y="266"/>
                      </a:lnTo>
                      <a:lnTo>
                        <a:pt x="194" y="266"/>
                      </a:lnTo>
                      <a:lnTo>
                        <a:pt x="192" y="266"/>
                      </a:lnTo>
                      <a:lnTo>
                        <a:pt x="191" y="266"/>
                      </a:lnTo>
                      <a:lnTo>
                        <a:pt x="189" y="266"/>
                      </a:lnTo>
                      <a:lnTo>
                        <a:pt x="188" y="266"/>
                      </a:lnTo>
                      <a:lnTo>
                        <a:pt x="186" y="266"/>
                      </a:lnTo>
                      <a:lnTo>
                        <a:pt x="185" y="266"/>
                      </a:lnTo>
                      <a:lnTo>
                        <a:pt x="183" y="266"/>
                      </a:lnTo>
                      <a:lnTo>
                        <a:pt x="183" y="264"/>
                      </a:lnTo>
                      <a:lnTo>
                        <a:pt x="181" y="264"/>
                      </a:lnTo>
                      <a:lnTo>
                        <a:pt x="180" y="264"/>
                      </a:lnTo>
                      <a:lnTo>
                        <a:pt x="178" y="264"/>
                      </a:lnTo>
                      <a:lnTo>
                        <a:pt x="177" y="264"/>
                      </a:lnTo>
                      <a:lnTo>
                        <a:pt x="175" y="264"/>
                      </a:lnTo>
                      <a:lnTo>
                        <a:pt x="174" y="264"/>
                      </a:lnTo>
                      <a:lnTo>
                        <a:pt x="172" y="264"/>
                      </a:lnTo>
                      <a:lnTo>
                        <a:pt x="170" y="264"/>
                      </a:lnTo>
                      <a:lnTo>
                        <a:pt x="169" y="264"/>
                      </a:lnTo>
                      <a:lnTo>
                        <a:pt x="167" y="264"/>
                      </a:lnTo>
                      <a:lnTo>
                        <a:pt x="166" y="263"/>
                      </a:lnTo>
                      <a:lnTo>
                        <a:pt x="164" y="263"/>
                      </a:lnTo>
                      <a:lnTo>
                        <a:pt x="161" y="263"/>
                      </a:lnTo>
                      <a:lnTo>
                        <a:pt x="159" y="263"/>
                      </a:lnTo>
                      <a:lnTo>
                        <a:pt x="156" y="263"/>
                      </a:lnTo>
                      <a:lnTo>
                        <a:pt x="153" y="263"/>
                      </a:lnTo>
                      <a:lnTo>
                        <a:pt x="150" y="263"/>
                      </a:lnTo>
                      <a:lnTo>
                        <a:pt x="147" y="263"/>
                      </a:lnTo>
                      <a:lnTo>
                        <a:pt x="144" y="263"/>
                      </a:lnTo>
                      <a:lnTo>
                        <a:pt x="141" y="263"/>
                      </a:lnTo>
                      <a:lnTo>
                        <a:pt x="136" y="263"/>
                      </a:lnTo>
                      <a:lnTo>
                        <a:pt x="131" y="263"/>
                      </a:lnTo>
                      <a:lnTo>
                        <a:pt x="127" y="263"/>
                      </a:lnTo>
                      <a:lnTo>
                        <a:pt x="125" y="263"/>
                      </a:lnTo>
                      <a:lnTo>
                        <a:pt x="124" y="263"/>
                      </a:lnTo>
                      <a:lnTo>
                        <a:pt x="122" y="263"/>
                      </a:lnTo>
                      <a:lnTo>
                        <a:pt x="120" y="263"/>
                      </a:lnTo>
                      <a:lnTo>
                        <a:pt x="119" y="263"/>
                      </a:lnTo>
                      <a:lnTo>
                        <a:pt x="117" y="263"/>
                      </a:lnTo>
                      <a:lnTo>
                        <a:pt x="116" y="263"/>
                      </a:lnTo>
                      <a:lnTo>
                        <a:pt x="114" y="263"/>
                      </a:lnTo>
                      <a:lnTo>
                        <a:pt x="113" y="263"/>
                      </a:lnTo>
                      <a:lnTo>
                        <a:pt x="111" y="263"/>
                      </a:lnTo>
                      <a:lnTo>
                        <a:pt x="109" y="263"/>
                      </a:lnTo>
                      <a:lnTo>
                        <a:pt x="109" y="261"/>
                      </a:lnTo>
                      <a:lnTo>
                        <a:pt x="108" y="261"/>
                      </a:lnTo>
                      <a:close/>
                      <a:moveTo>
                        <a:pt x="11" y="253"/>
                      </a:moveTo>
                      <a:lnTo>
                        <a:pt x="14" y="253"/>
                      </a:lnTo>
                      <a:lnTo>
                        <a:pt x="17" y="253"/>
                      </a:lnTo>
                      <a:lnTo>
                        <a:pt x="22" y="253"/>
                      </a:lnTo>
                      <a:lnTo>
                        <a:pt x="25" y="253"/>
                      </a:lnTo>
                      <a:lnTo>
                        <a:pt x="30" y="253"/>
                      </a:lnTo>
                      <a:lnTo>
                        <a:pt x="33" y="253"/>
                      </a:lnTo>
                      <a:lnTo>
                        <a:pt x="37" y="253"/>
                      </a:lnTo>
                      <a:lnTo>
                        <a:pt x="41" y="253"/>
                      </a:lnTo>
                      <a:lnTo>
                        <a:pt x="45" y="253"/>
                      </a:lnTo>
                      <a:lnTo>
                        <a:pt x="48" y="253"/>
                      </a:lnTo>
                      <a:lnTo>
                        <a:pt x="53" y="253"/>
                      </a:lnTo>
                      <a:lnTo>
                        <a:pt x="56" y="253"/>
                      </a:lnTo>
                      <a:lnTo>
                        <a:pt x="61" y="253"/>
                      </a:lnTo>
                      <a:lnTo>
                        <a:pt x="66" y="253"/>
                      </a:lnTo>
                      <a:lnTo>
                        <a:pt x="69" y="253"/>
                      </a:lnTo>
                      <a:lnTo>
                        <a:pt x="73" y="253"/>
                      </a:lnTo>
                      <a:lnTo>
                        <a:pt x="78" y="253"/>
                      </a:lnTo>
                      <a:lnTo>
                        <a:pt x="81" y="253"/>
                      </a:lnTo>
                      <a:lnTo>
                        <a:pt x="86" y="253"/>
                      </a:lnTo>
                      <a:lnTo>
                        <a:pt x="91" y="253"/>
                      </a:lnTo>
                      <a:lnTo>
                        <a:pt x="94" y="253"/>
                      </a:lnTo>
                      <a:lnTo>
                        <a:pt x="98" y="253"/>
                      </a:lnTo>
                      <a:lnTo>
                        <a:pt x="102" y="253"/>
                      </a:lnTo>
                      <a:lnTo>
                        <a:pt x="106" y="253"/>
                      </a:lnTo>
                      <a:lnTo>
                        <a:pt x="109" y="253"/>
                      </a:lnTo>
                      <a:lnTo>
                        <a:pt x="114" y="253"/>
                      </a:lnTo>
                      <a:lnTo>
                        <a:pt x="117" y="253"/>
                      </a:lnTo>
                      <a:lnTo>
                        <a:pt x="122" y="253"/>
                      </a:lnTo>
                      <a:lnTo>
                        <a:pt x="125" y="253"/>
                      </a:lnTo>
                      <a:lnTo>
                        <a:pt x="128" y="253"/>
                      </a:lnTo>
                      <a:lnTo>
                        <a:pt x="131" y="253"/>
                      </a:lnTo>
                      <a:lnTo>
                        <a:pt x="134" y="253"/>
                      </a:lnTo>
                      <a:lnTo>
                        <a:pt x="134" y="255"/>
                      </a:lnTo>
                      <a:lnTo>
                        <a:pt x="138" y="255"/>
                      </a:lnTo>
                      <a:lnTo>
                        <a:pt x="139" y="255"/>
                      </a:lnTo>
                      <a:lnTo>
                        <a:pt x="142" y="255"/>
                      </a:lnTo>
                      <a:lnTo>
                        <a:pt x="144" y="255"/>
                      </a:lnTo>
                      <a:lnTo>
                        <a:pt x="147" y="255"/>
                      </a:lnTo>
                      <a:lnTo>
                        <a:pt x="149" y="256"/>
                      </a:lnTo>
                      <a:lnTo>
                        <a:pt x="152" y="256"/>
                      </a:lnTo>
                      <a:lnTo>
                        <a:pt x="153" y="256"/>
                      </a:lnTo>
                      <a:lnTo>
                        <a:pt x="156" y="256"/>
                      </a:lnTo>
                      <a:lnTo>
                        <a:pt x="158" y="256"/>
                      </a:lnTo>
                      <a:lnTo>
                        <a:pt x="161" y="256"/>
                      </a:lnTo>
                      <a:lnTo>
                        <a:pt x="163" y="258"/>
                      </a:lnTo>
                      <a:lnTo>
                        <a:pt x="166" y="258"/>
                      </a:lnTo>
                      <a:lnTo>
                        <a:pt x="167" y="258"/>
                      </a:lnTo>
                      <a:lnTo>
                        <a:pt x="170" y="258"/>
                      </a:lnTo>
                      <a:lnTo>
                        <a:pt x="172" y="258"/>
                      </a:lnTo>
                      <a:lnTo>
                        <a:pt x="175" y="258"/>
                      </a:lnTo>
                      <a:lnTo>
                        <a:pt x="177" y="258"/>
                      </a:lnTo>
                      <a:lnTo>
                        <a:pt x="180" y="259"/>
                      </a:lnTo>
                      <a:lnTo>
                        <a:pt x="181" y="259"/>
                      </a:lnTo>
                      <a:lnTo>
                        <a:pt x="185" y="259"/>
                      </a:lnTo>
                      <a:lnTo>
                        <a:pt x="186" y="259"/>
                      </a:lnTo>
                      <a:lnTo>
                        <a:pt x="189" y="259"/>
                      </a:lnTo>
                      <a:lnTo>
                        <a:pt x="191" y="259"/>
                      </a:lnTo>
                      <a:lnTo>
                        <a:pt x="194" y="259"/>
                      </a:lnTo>
                      <a:lnTo>
                        <a:pt x="195" y="261"/>
                      </a:lnTo>
                      <a:lnTo>
                        <a:pt x="199" y="261"/>
                      </a:lnTo>
                      <a:lnTo>
                        <a:pt x="200" y="261"/>
                      </a:lnTo>
                      <a:lnTo>
                        <a:pt x="203" y="261"/>
                      </a:lnTo>
                      <a:lnTo>
                        <a:pt x="205" y="261"/>
                      </a:lnTo>
                      <a:lnTo>
                        <a:pt x="208" y="261"/>
                      </a:lnTo>
                      <a:lnTo>
                        <a:pt x="210" y="261"/>
                      </a:lnTo>
                      <a:lnTo>
                        <a:pt x="211" y="261"/>
                      </a:lnTo>
                      <a:lnTo>
                        <a:pt x="211" y="259"/>
                      </a:lnTo>
                      <a:lnTo>
                        <a:pt x="213" y="259"/>
                      </a:lnTo>
                      <a:lnTo>
                        <a:pt x="213" y="258"/>
                      </a:lnTo>
                      <a:lnTo>
                        <a:pt x="214" y="258"/>
                      </a:lnTo>
                      <a:lnTo>
                        <a:pt x="214" y="255"/>
                      </a:lnTo>
                      <a:lnTo>
                        <a:pt x="214" y="251"/>
                      </a:lnTo>
                      <a:lnTo>
                        <a:pt x="214" y="248"/>
                      </a:lnTo>
                      <a:lnTo>
                        <a:pt x="214" y="246"/>
                      </a:lnTo>
                      <a:lnTo>
                        <a:pt x="214" y="243"/>
                      </a:lnTo>
                      <a:lnTo>
                        <a:pt x="214" y="240"/>
                      </a:lnTo>
                      <a:lnTo>
                        <a:pt x="214" y="237"/>
                      </a:lnTo>
                      <a:lnTo>
                        <a:pt x="214" y="235"/>
                      </a:lnTo>
                      <a:lnTo>
                        <a:pt x="216" y="232"/>
                      </a:lnTo>
                      <a:lnTo>
                        <a:pt x="216" y="228"/>
                      </a:lnTo>
                      <a:lnTo>
                        <a:pt x="216" y="225"/>
                      </a:lnTo>
                      <a:lnTo>
                        <a:pt x="216" y="224"/>
                      </a:lnTo>
                      <a:lnTo>
                        <a:pt x="216" y="220"/>
                      </a:lnTo>
                      <a:lnTo>
                        <a:pt x="216" y="217"/>
                      </a:lnTo>
                      <a:lnTo>
                        <a:pt x="216" y="214"/>
                      </a:lnTo>
                      <a:lnTo>
                        <a:pt x="216" y="211"/>
                      </a:lnTo>
                      <a:lnTo>
                        <a:pt x="216" y="209"/>
                      </a:lnTo>
                      <a:lnTo>
                        <a:pt x="216" y="206"/>
                      </a:lnTo>
                      <a:lnTo>
                        <a:pt x="216" y="202"/>
                      </a:lnTo>
                      <a:lnTo>
                        <a:pt x="216" y="199"/>
                      </a:lnTo>
                      <a:lnTo>
                        <a:pt x="216" y="197"/>
                      </a:lnTo>
                      <a:lnTo>
                        <a:pt x="216" y="194"/>
                      </a:lnTo>
                      <a:lnTo>
                        <a:pt x="216" y="191"/>
                      </a:lnTo>
                      <a:lnTo>
                        <a:pt x="216" y="188"/>
                      </a:lnTo>
                      <a:lnTo>
                        <a:pt x="216" y="186"/>
                      </a:lnTo>
                      <a:lnTo>
                        <a:pt x="216" y="183"/>
                      </a:lnTo>
                      <a:lnTo>
                        <a:pt x="216" y="180"/>
                      </a:lnTo>
                      <a:lnTo>
                        <a:pt x="216" y="176"/>
                      </a:lnTo>
                      <a:lnTo>
                        <a:pt x="216" y="173"/>
                      </a:lnTo>
                      <a:lnTo>
                        <a:pt x="216" y="171"/>
                      </a:lnTo>
                      <a:lnTo>
                        <a:pt x="217" y="168"/>
                      </a:lnTo>
                      <a:lnTo>
                        <a:pt x="217" y="165"/>
                      </a:lnTo>
                      <a:lnTo>
                        <a:pt x="217" y="160"/>
                      </a:lnTo>
                      <a:lnTo>
                        <a:pt x="217" y="155"/>
                      </a:lnTo>
                      <a:lnTo>
                        <a:pt x="217" y="150"/>
                      </a:lnTo>
                      <a:lnTo>
                        <a:pt x="216" y="145"/>
                      </a:lnTo>
                      <a:lnTo>
                        <a:pt x="216" y="140"/>
                      </a:lnTo>
                      <a:lnTo>
                        <a:pt x="216" y="136"/>
                      </a:lnTo>
                      <a:lnTo>
                        <a:pt x="216" y="131"/>
                      </a:lnTo>
                      <a:lnTo>
                        <a:pt x="216" y="126"/>
                      </a:lnTo>
                      <a:lnTo>
                        <a:pt x="216" y="121"/>
                      </a:lnTo>
                      <a:lnTo>
                        <a:pt x="216" y="116"/>
                      </a:lnTo>
                      <a:lnTo>
                        <a:pt x="216" y="111"/>
                      </a:lnTo>
                      <a:lnTo>
                        <a:pt x="216" y="106"/>
                      </a:lnTo>
                      <a:lnTo>
                        <a:pt x="216" y="101"/>
                      </a:lnTo>
                      <a:lnTo>
                        <a:pt x="216" y="96"/>
                      </a:lnTo>
                      <a:lnTo>
                        <a:pt x="216" y="92"/>
                      </a:lnTo>
                      <a:lnTo>
                        <a:pt x="216" y="87"/>
                      </a:lnTo>
                      <a:lnTo>
                        <a:pt x="216" y="82"/>
                      </a:lnTo>
                      <a:lnTo>
                        <a:pt x="216" y="77"/>
                      </a:lnTo>
                      <a:lnTo>
                        <a:pt x="216" y="72"/>
                      </a:lnTo>
                      <a:lnTo>
                        <a:pt x="216" y="67"/>
                      </a:lnTo>
                      <a:lnTo>
                        <a:pt x="216" y="62"/>
                      </a:lnTo>
                      <a:lnTo>
                        <a:pt x="216" y="57"/>
                      </a:lnTo>
                      <a:lnTo>
                        <a:pt x="214" y="52"/>
                      </a:lnTo>
                      <a:lnTo>
                        <a:pt x="214" y="48"/>
                      </a:lnTo>
                      <a:lnTo>
                        <a:pt x="214" y="43"/>
                      </a:lnTo>
                      <a:lnTo>
                        <a:pt x="214" y="38"/>
                      </a:lnTo>
                      <a:lnTo>
                        <a:pt x="214" y="33"/>
                      </a:lnTo>
                      <a:lnTo>
                        <a:pt x="214" y="28"/>
                      </a:lnTo>
                      <a:lnTo>
                        <a:pt x="214" y="23"/>
                      </a:lnTo>
                      <a:lnTo>
                        <a:pt x="214" y="18"/>
                      </a:lnTo>
                      <a:lnTo>
                        <a:pt x="214" y="13"/>
                      </a:lnTo>
                      <a:lnTo>
                        <a:pt x="214" y="8"/>
                      </a:lnTo>
                      <a:lnTo>
                        <a:pt x="208" y="8"/>
                      </a:lnTo>
                      <a:lnTo>
                        <a:pt x="202" y="8"/>
                      </a:lnTo>
                      <a:lnTo>
                        <a:pt x="195" y="8"/>
                      </a:lnTo>
                      <a:lnTo>
                        <a:pt x="191" y="8"/>
                      </a:lnTo>
                      <a:lnTo>
                        <a:pt x="185" y="8"/>
                      </a:lnTo>
                      <a:lnTo>
                        <a:pt x="177" y="8"/>
                      </a:lnTo>
                      <a:lnTo>
                        <a:pt x="170" y="8"/>
                      </a:lnTo>
                      <a:lnTo>
                        <a:pt x="164" y="8"/>
                      </a:lnTo>
                      <a:lnTo>
                        <a:pt x="158" y="8"/>
                      </a:lnTo>
                      <a:lnTo>
                        <a:pt x="152" y="8"/>
                      </a:lnTo>
                      <a:lnTo>
                        <a:pt x="145" y="8"/>
                      </a:lnTo>
                      <a:lnTo>
                        <a:pt x="138" y="8"/>
                      </a:lnTo>
                      <a:lnTo>
                        <a:pt x="131" y="8"/>
                      </a:lnTo>
                      <a:lnTo>
                        <a:pt x="125" y="8"/>
                      </a:lnTo>
                      <a:lnTo>
                        <a:pt x="119" y="8"/>
                      </a:lnTo>
                      <a:lnTo>
                        <a:pt x="111" y="8"/>
                      </a:lnTo>
                      <a:lnTo>
                        <a:pt x="105" y="8"/>
                      </a:lnTo>
                      <a:lnTo>
                        <a:pt x="98" y="8"/>
                      </a:lnTo>
                      <a:lnTo>
                        <a:pt x="91" y="8"/>
                      </a:lnTo>
                      <a:lnTo>
                        <a:pt x="84" y="8"/>
                      </a:lnTo>
                      <a:lnTo>
                        <a:pt x="78" y="8"/>
                      </a:lnTo>
                      <a:lnTo>
                        <a:pt x="70" y="8"/>
                      </a:lnTo>
                      <a:lnTo>
                        <a:pt x="64" y="8"/>
                      </a:lnTo>
                      <a:lnTo>
                        <a:pt x="58" y="8"/>
                      </a:lnTo>
                      <a:lnTo>
                        <a:pt x="52" y="8"/>
                      </a:lnTo>
                      <a:lnTo>
                        <a:pt x="45" y="8"/>
                      </a:lnTo>
                      <a:lnTo>
                        <a:pt x="39" y="8"/>
                      </a:lnTo>
                      <a:lnTo>
                        <a:pt x="31" y="8"/>
                      </a:lnTo>
                      <a:lnTo>
                        <a:pt x="25" y="8"/>
                      </a:lnTo>
                      <a:lnTo>
                        <a:pt x="20" y="8"/>
                      </a:lnTo>
                      <a:lnTo>
                        <a:pt x="14" y="8"/>
                      </a:lnTo>
                      <a:lnTo>
                        <a:pt x="8" y="8"/>
                      </a:lnTo>
                      <a:lnTo>
                        <a:pt x="8" y="23"/>
                      </a:lnTo>
                      <a:lnTo>
                        <a:pt x="8" y="39"/>
                      </a:lnTo>
                      <a:lnTo>
                        <a:pt x="8" y="52"/>
                      </a:lnTo>
                      <a:lnTo>
                        <a:pt x="8" y="65"/>
                      </a:lnTo>
                      <a:lnTo>
                        <a:pt x="8" y="78"/>
                      </a:lnTo>
                      <a:lnTo>
                        <a:pt x="8" y="90"/>
                      </a:lnTo>
                      <a:lnTo>
                        <a:pt x="8" y="100"/>
                      </a:lnTo>
                      <a:lnTo>
                        <a:pt x="8" y="111"/>
                      </a:lnTo>
                      <a:lnTo>
                        <a:pt x="8" y="119"/>
                      </a:lnTo>
                      <a:lnTo>
                        <a:pt x="8" y="129"/>
                      </a:lnTo>
                      <a:lnTo>
                        <a:pt x="8" y="137"/>
                      </a:lnTo>
                      <a:lnTo>
                        <a:pt x="8" y="144"/>
                      </a:lnTo>
                      <a:lnTo>
                        <a:pt x="8" y="152"/>
                      </a:lnTo>
                      <a:lnTo>
                        <a:pt x="8" y="158"/>
                      </a:lnTo>
                      <a:lnTo>
                        <a:pt x="8" y="165"/>
                      </a:lnTo>
                      <a:lnTo>
                        <a:pt x="8" y="170"/>
                      </a:lnTo>
                      <a:lnTo>
                        <a:pt x="8" y="176"/>
                      </a:lnTo>
                      <a:lnTo>
                        <a:pt x="8" y="181"/>
                      </a:lnTo>
                      <a:lnTo>
                        <a:pt x="8" y="186"/>
                      </a:lnTo>
                      <a:lnTo>
                        <a:pt x="8" y="191"/>
                      </a:lnTo>
                      <a:lnTo>
                        <a:pt x="9" y="196"/>
                      </a:lnTo>
                      <a:lnTo>
                        <a:pt x="9" y="201"/>
                      </a:lnTo>
                      <a:lnTo>
                        <a:pt x="9" y="206"/>
                      </a:lnTo>
                      <a:lnTo>
                        <a:pt x="9" y="211"/>
                      </a:lnTo>
                      <a:lnTo>
                        <a:pt x="9" y="214"/>
                      </a:lnTo>
                      <a:lnTo>
                        <a:pt x="9" y="219"/>
                      </a:lnTo>
                      <a:lnTo>
                        <a:pt x="9" y="224"/>
                      </a:lnTo>
                      <a:lnTo>
                        <a:pt x="9" y="228"/>
                      </a:lnTo>
                      <a:lnTo>
                        <a:pt x="9" y="235"/>
                      </a:lnTo>
                      <a:lnTo>
                        <a:pt x="9" y="240"/>
                      </a:lnTo>
                      <a:lnTo>
                        <a:pt x="9" y="245"/>
                      </a:lnTo>
                      <a:lnTo>
                        <a:pt x="11" y="251"/>
                      </a:lnTo>
                      <a:lnTo>
                        <a:pt x="11" y="253"/>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101" name="Freeform 30">
                  <a:extLst>
                    <a:ext uri="{FF2B5EF4-FFF2-40B4-BE49-F238E27FC236}">
                      <a16:creationId xmlns="" xmlns:a16="http://schemas.microsoft.com/office/drawing/2014/main" id="{811C594D-E819-499F-82E7-2B43B579E457}"/>
                    </a:ext>
                  </a:extLst>
                </p:cNvPr>
                <p:cNvSpPr>
                  <a:spLocks/>
                </p:cNvSpPr>
                <p:nvPr/>
              </p:nvSpPr>
              <p:spPr bwMode="auto">
                <a:xfrm>
                  <a:off x="4272" y="1688"/>
                  <a:ext cx="81" cy="93"/>
                </a:xfrm>
                <a:custGeom>
                  <a:avLst/>
                  <a:gdLst>
                    <a:gd name="T0" fmla="*/ 76 w 153"/>
                    <a:gd name="T1" fmla="*/ 192 h 195"/>
                    <a:gd name="T2" fmla="*/ 53 w 153"/>
                    <a:gd name="T3" fmla="*/ 191 h 195"/>
                    <a:gd name="T4" fmla="*/ 37 w 153"/>
                    <a:gd name="T5" fmla="*/ 189 h 195"/>
                    <a:gd name="T6" fmla="*/ 23 w 153"/>
                    <a:gd name="T7" fmla="*/ 189 h 195"/>
                    <a:gd name="T8" fmla="*/ 11 w 153"/>
                    <a:gd name="T9" fmla="*/ 189 h 195"/>
                    <a:gd name="T10" fmla="*/ 1 w 153"/>
                    <a:gd name="T11" fmla="*/ 173 h 195"/>
                    <a:gd name="T12" fmla="*/ 1 w 153"/>
                    <a:gd name="T13" fmla="*/ 140 h 195"/>
                    <a:gd name="T14" fmla="*/ 1 w 153"/>
                    <a:gd name="T15" fmla="*/ 107 h 195"/>
                    <a:gd name="T16" fmla="*/ 1 w 153"/>
                    <a:gd name="T17" fmla="*/ 76 h 195"/>
                    <a:gd name="T18" fmla="*/ 1 w 153"/>
                    <a:gd name="T19" fmla="*/ 44 h 195"/>
                    <a:gd name="T20" fmla="*/ 1 w 153"/>
                    <a:gd name="T21" fmla="*/ 16 h 195"/>
                    <a:gd name="T22" fmla="*/ 3 w 153"/>
                    <a:gd name="T23" fmla="*/ 8 h 195"/>
                    <a:gd name="T24" fmla="*/ 8 w 153"/>
                    <a:gd name="T25" fmla="*/ 3 h 195"/>
                    <a:gd name="T26" fmla="*/ 15 w 153"/>
                    <a:gd name="T27" fmla="*/ 1 h 195"/>
                    <a:gd name="T28" fmla="*/ 20 w 153"/>
                    <a:gd name="T29" fmla="*/ 3 h 195"/>
                    <a:gd name="T30" fmla="*/ 15 w 153"/>
                    <a:gd name="T31" fmla="*/ 10 h 195"/>
                    <a:gd name="T32" fmla="*/ 11 w 153"/>
                    <a:gd name="T33" fmla="*/ 16 h 195"/>
                    <a:gd name="T34" fmla="*/ 8 w 153"/>
                    <a:gd name="T35" fmla="*/ 23 h 195"/>
                    <a:gd name="T36" fmla="*/ 8 w 153"/>
                    <a:gd name="T37" fmla="*/ 32 h 195"/>
                    <a:gd name="T38" fmla="*/ 8 w 153"/>
                    <a:gd name="T39" fmla="*/ 42 h 195"/>
                    <a:gd name="T40" fmla="*/ 9 w 153"/>
                    <a:gd name="T41" fmla="*/ 50 h 195"/>
                    <a:gd name="T42" fmla="*/ 14 w 153"/>
                    <a:gd name="T43" fmla="*/ 55 h 195"/>
                    <a:gd name="T44" fmla="*/ 22 w 153"/>
                    <a:gd name="T45" fmla="*/ 60 h 195"/>
                    <a:gd name="T46" fmla="*/ 31 w 153"/>
                    <a:gd name="T47" fmla="*/ 60 h 195"/>
                    <a:gd name="T48" fmla="*/ 40 w 153"/>
                    <a:gd name="T49" fmla="*/ 59 h 195"/>
                    <a:gd name="T50" fmla="*/ 45 w 153"/>
                    <a:gd name="T51" fmla="*/ 54 h 195"/>
                    <a:gd name="T52" fmla="*/ 50 w 153"/>
                    <a:gd name="T53" fmla="*/ 49 h 195"/>
                    <a:gd name="T54" fmla="*/ 53 w 153"/>
                    <a:gd name="T55" fmla="*/ 42 h 195"/>
                    <a:gd name="T56" fmla="*/ 53 w 153"/>
                    <a:gd name="T57" fmla="*/ 32 h 195"/>
                    <a:gd name="T58" fmla="*/ 53 w 153"/>
                    <a:gd name="T59" fmla="*/ 23 h 195"/>
                    <a:gd name="T60" fmla="*/ 51 w 153"/>
                    <a:gd name="T61" fmla="*/ 15 h 195"/>
                    <a:gd name="T62" fmla="*/ 47 w 153"/>
                    <a:gd name="T63" fmla="*/ 10 h 195"/>
                    <a:gd name="T64" fmla="*/ 44 w 153"/>
                    <a:gd name="T65" fmla="*/ 3 h 195"/>
                    <a:gd name="T66" fmla="*/ 64 w 153"/>
                    <a:gd name="T67" fmla="*/ 3 h 195"/>
                    <a:gd name="T68" fmla="*/ 83 w 153"/>
                    <a:gd name="T69" fmla="*/ 3 h 195"/>
                    <a:gd name="T70" fmla="*/ 103 w 153"/>
                    <a:gd name="T71" fmla="*/ 3 h 195"/>
                    <a:gd name="T72" fmla="*/ 123 w 153"/>
                    <a:gd name="T73" fmla="*/ 3 h 195"/>
                    <a:gd name="T74" fmla="*/ 144 w 153"/>
                    <a:gd name="T75" fmla="*/ 3 h 195"/>
                    <a:gd name="T76" fmla="*/ 150 w 153"/>
                    <a:gd name="T77" fmla="*/ 10 h 195"/>
                    <a:gd name="T78" fmla="*/ 150 w 153"/>
                    <a:gd name="T79" fmla="*/ 19 h 195"/>
                    <a:gd name="T80" fmla="*/ 148 w 153"/>
                    <a:gd name="T81" fmla="*/ 29 h 195"/>
                    <a:gd name="T82" fmla="*/ 148 w 153"/>
                    <a:gd name="T83" fmla="*/ 39 h 195"/>
                    <a:gd name="T84" fmla="*/ 148 w 153"/>
                    <a:gd name="T85" fmla="*/ 49 h 195"/>
                    <a:gd name="T86" fmla="*/ 148 w 153"/>
                    <a:gd name="T87" fmla="*/ 65 h 195"/>
                    <a:gd name="T88" fmla="*/ 148 w 153"/>
                    <a:gd name="T89" fmla="*/ 91 h 195"/>
                    <a:gd name="T90" fmla="*/ 150 w 153"/>
                    <a:gd name="T91" fmla="*/ 117 h 195"/>
                    <a:gd name="T92" fmla="*/ 152 w 153"/>
                    <a:gd name="T93" fmla="*/ 143 h 195"/>
                    <a:gd name="T94" fmla="*/ 153 w 153"/>
                    <a:gd name="T95" fmla="*/ 169 h 195"/>
                    <a:gd name="T96" fmla="*/ 153 w 153"/>
                    <a:gd name="T97" fmla="*/ 195 h 195"/>
                    <a:gd name="T98" fmla="*/ 144 w 153"/>
                    <a:gd name="T99" fmla="*/ 195 h 195"/>
                    <a:gd name="T100" fmla="*/ 134 w 153"/>
                    <a:gd name="T101" fmla="*/ 195 h 195"/>
                    <a:gd name="T102" fmla="*/ 125 w 153"/>
                    <a:gd name="T103" fmla="*/ 195 h 195"/>
                    <a:gd name="T104" fmla="*/ 116 w 153"/>
                    <a:gd name="T105" fmla="*/ 195 h 195"/>
                    <a:gd name="T106" fmla="*/ 106 w 153"/>
                    <a:gd name="T10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3" h="195">
                      <a:moveTo>
                        <a:pt x="105" y="195"/>
                      </a:moveTo>
                      <a:lnTo>
                        <a:pt x="98" y="194"/>
                      </a:lnTo>
                      <a:lnTo>
                        <a:pt x="92" y="194"/>
                      </a:lnTo>
                      <a:lnTo>
                        <a:pt x="87" y="194"/>
                      </a:lnTo>
                      <a:lnTo>
                        <a:pt x="81" y="192"/>
                      </a:lnTo>
                      <a:lnTo>
                        <a:pt x="76" y="192"/>
                      </a:lnTo>
                      <a:lnTo>
                        <a:pt x="72" y="192"/>
                      </a:lnTo>
                      <a:lnTo>
                        <a:pt x="67" y="192"/>
                      </a:lnTo>
                      <a:lnTo>
                        <a:pt x="64" y="192"/>
                      </a:lnTo>
                      <a:lnTo>
                        <a:pt x="59" y="191"/>
                      </a:lnTo>
                      <a:lnTo>
                        <a:pt x="56" y="191"/>
                      </a:lnTo>
                      <a:lnTo>
                        <a:pt x="53" y="191"/>
                      </a:lnTo>
                      <a:lnTo>
                        <a:pt x="50" y="191"/>
                      </a:lnTo>
                      <a:lnTo>
                        <a:pt x="47" y="191"/>
                      </a:lnTo>
                      <a:lnTo>
                        <a:pt x="44" y="191"/>
                      </a:lnTo>
                      <a:lnTo>
                        <a:pt x="42" y="191"/>
                      </a:lnTo>
                      <a:lnTo>
                        <a:pt x="39" y="191"/>
                      </a:lnTo>
                      <a:lnTo>
                        <a:pt x="37" y="189"/>
                      </a:lnTo>
                      <a:lnTo>
                        <a:pt x="34" y="189"/>
                      </a:lnTo>
                      <a:lnTo>
                        <a:pt x="33" y="189"/>
                      </a:lnTo>
                      <a:lnTo>
                        <a:pt x="30" y="189"/>
                      </a:lnTo>
                      <a:lnTo>
                        <a:pt x="28" y="189"/>
                      </a:lnTo>
                      <a:lnTo>
                        <a:pt x="26" y="189"/>
                      </a:lnTo>
                      <a:lnTo>
                        <a:pt x="23" y="189"/>
                      </a:lnTo>
                      <a:lnTo>
                        <a:pt x="22" y="189"/>
                      </a:lnTo>
                      <a:lnTo>
                        <a:pt x="20" y="189"/>
                      </a:lnTo>
                      <a:lnTo>
                        <a:pt x="17" y="189"/>
                      </a:lnTo>
                      <a:lnTo>
                        <a:pt x="15" y="189"/>
                      </a:lnTo>
                      <a:lnTo>
                        <a:pt x="12" y="189"/>
                      </a:lnTo>
                      <a:lnTo>
                        <a:pt x="11" y="189"/>
                      </a:lnTo>
                      <a:lnTo>
                        <a:pt x="8" y="189"/>
                      </a:lnTo>
                      <a:lnTo>
                        <a:pt x="4" y="189"/>
                      </a:lnTo>
                      <a:lnTo>
                        <a:pt x="3" y="189"/>
                      </a:lnTo>
                      <a:lnTo>
                        <a:pt x="1" y="182"/>
                      </a:lnTo>
                      <a:lnTo>
                        <a:pt x="1" y="178"/>
                      </a:lnTo>
                      <a:lnTo>
                        <a:pt x="1" y="173"/>
                      </a:lnTo>
                      <a:lnTo>
                        <a:pt x="1" y="168"/>
                      </a:lnTo>
                      <a:lnTo>
                        <a:pt x="1" y="161"/>
                      </a:lnTo>
                      <a:lnTo>
                        <a:pt x="1" y="156"/>
                      </a:lnTo>
                      <a:lnTo>
                        <a:pt x="1" y="151"/>
                      </a:lnTo>
                      <a:lnTo>
                        <a:pt x="1" y="145"/>
                      </a:lnTo>
                      <a:lnTo>
                        <a:pt x="1" y="140"/>
                      </a:lnTo>
                      <a:lnTo>
                        <a:pt x="1" y="135"/>
                      </a:lnTo>
                      <a:lnTo>
                        <a:pt x="1" y="130"/>
                      </a:lnTo>
                      <a:lnTo>
                        <a:pt x="1" y="124"/>
                      </a:lnTo>
                      <a:lnTo>
                        <a:pt x="1" y="119"/>
                      </a:lnTo>
                      <a:lnTo>
                        <a:pt x="1" y="114"/>
                      </a:lnTo>
                      <a:lnTo>
                        <a:pt x="1" y="107"/>
                      </a:lnTo>
                      <a:lnTo>
                        <a:pt x="1" y="103"/>
                      </a:lnTo>
                      <a:lnTo>
                        <a:pt x="1" y="98"/>
                      </a:lnTo>
                      <a:lnTo>
                        <a:pt x="1" y="91"/>
                      </a:lnTo>
                      <a:lnTo>
                        <a:pt x="1" y="86"/>
                      </a:lnTo>
                      <a:lnTo>
                        <a:pt x="1" y="81"/>
                      </a:lnTo>
                      <a:lnTo>
                        <a:pt x="1" y="76"/>
                      </a:lnTo>
                      <a:lnTo>
                        <a:pt x="1" y="70"/>
                      </a:lnTo>
                      <a:lnTo>
                        <a:pt x="1" y="65"/>
                      </a:lnTo>
                      <a:lnTo>
                        <a:pt x="1" y="60"/>
                      </a:lnTo>
                      <a:lnTo>
                        <a:pt x="1" y="54"/>
                      </a:lnTo>
                      <a:lnTo>
                        <a:pt x="1" y="49"/>
                      </a:lnTo>
                      <a:lnTo>
                        <a:pt x="1" y="44"/>
                      </a:lnTo>
                      <a:lnTo>
                        <a:pt x="1" y="37"/>
                      </a:lnTo>
                      <a:lnTo>
                        <a:pt x="1" y="32"/>
                      </a:lnTo>
                      <a:lnTo>
                        <a:pt x="1" y="28"/>
                      </a:lnTo>
                      <a:lnTo>
                        <a:pt x="0" y="21"/>
                      </a:lnTo>
                      <a:lnTo>
                        <a:pt x="0" y="16"/>
                      </a:lnTo>
                      <a:lnTo>
                        <a:pt x="1" y="16"/>
                      </a:lnTo>
                      <a:lnTo>
                        <a:pt x="1" y="15"/>
                      </a:lnTo>
                      <a:lnTo>
                        <a:pt x="1" y="13"/>
                      </a:lnTo>
                      <a:lnTo>
                        <a:pt x="1" y="11"/>
                      </a:lnTo>
                      <a:lnTo>
                        <a:pt x="1" y="10"/>
                      </a:lnTo>
                      <a:lnTo>
                        <a:pt x="1" y="8"/>
                      </a:lnTo>
                      <a:lnTo>
                        <a:pt x="3" y="8"/>
                      </a:lnTo>
                      <a:lnTo>
                        <a:pt x="3" y="6"/>
                      </a:lnTo>
                      <a:lnTo>
                        <a:pt x="3" y="5"/>
                      </a:lnTo>
                      <a:lnTo>
                        <a:pt x="3" y="3"/>
                      </a:lnTo>
                      <a:lnTo>
                        <a:pt x="4" y="3"/>
                      </a:lnTo>
                      <a:lnTo>
                        <a:pt x="6" y="3"/>
                      </a:lnTo>
                      <a:lnTo>
                        <a:pt x="8" y="3"/>
                      </a:lnTo>
                      <a:lnTo>
                        <a:pt x="9" y="3"/>
                      </a:lnTo>
                      <a:lnTo>
                        <a:pt x="9" y="1"/>
                      </a:lnTo>
                      <a:lnTo>
                        <a:pt x="11" y="1"/>
                      </a:lnTo>
                      <a:lnTo>
                        <a:pt x="12" y="1"/>
                      </a:lnTo>
                      <a:lnTo>
                        <a:pt x="14" y="1"/>
                      </a:lnTo>
                      <a:lnTo>
                        <a:pt x="15" y="1"/>
                      </a:lnTo>
                      <a:lnTo>
                        <a:pt x="15" y="0"/>
                      </a:lnTo>
                      <a:lnTo>
                        <a:pt x="17" y="0"/>
                      </a:lnTo>
                      <a:lnTo>
                        <a:pt x="17" y="1"/>
                      </a:lnTo>
                      <a:lnTo>
                        <a:pt x="19" y="1"/>
                      </a:lnTo>
                      <a:lnTo>
                        <a:pt x="19" y="3"/>
                      </a:lnTo>
                      <a:lnTo>
                        <a:pt x="20" y="3"/>
                      </a:lnTo>
                      <a:lnTo>
                        <a:pt x="19" y="3"/>
                      </a:lnTo>
                      <a:lnTo>
                        <a:pt x="19" y="5"/>
                      </a:lnTo>
                      <a:lnTo>
                        <a:pt x="17" y="6"/>
                      </a:lnTo>
                      <a:lnTo>
                        <a:pt x="17" y="8"/>
                      </a:lnTo>
                      <a:lnTo>
                        <a:pt x="15" y="8"/>
                      </a:lnTo>
                      <a:lnTo>
                        <a:pt x="15" y="10"/>
                      </a:lnTo>
                      <a:lnTo>
                        <a:pt x="14" y="11"/>
                      </a:lnTo>
                      <a:lnTo>
                        <a:pt x="14" y="13"/>
                      </a:lnTo>
                      <a:lnTo>
                        <a:pt x="12" y="13"/>
                      </a:lnTo>
                      <a:lnTo>
                        <a:pt x="12" y="15"/>
                      </a:lnTo>
                      <a:lnTo>
                        <a:pt x="11" y="15"/>
                      </a:lnTo>
                      <a:lnTo>
                        <a:pt x="11" y="16"/>
                      </a:lnTo>
                      <a:lnTo>
                        <a:pt x="11" y="18"/>
                      </a:lnTo>
                      <a:lnTo>
                        <a:pt x="9" y="18"/>
                      </a:lnTo>
                      <a:lnTo>
                        <a:pt x="9" y="19"/>
                      </a:lnTo>
                      <a:lnTo>
                        <a:pt x="8" y="19"/>
                      </a:lnTo>
                      <a:lnTo>
                        <a:pt x="8" y="21"/>
                      </a:lnTo>
                      <a:lnTo>
                        <a:pt x="8" y="23"/>
                      </a:lnTo>
                      <a:lnTo>
                        <a:pt x="8" y="24"/>
                      </a:lnTo>
                      <a:lnTo>
                        <a:pt x="8" y="26"/>
                      </a:lnTo>
                      <a:lnTo>
                        <a:pt x="8" y="28"/>
                      </a:lnTo>
                      <a:lnTo>
                        <a:pt x="8" y="29"/>
                      </a:lnTo>
                      <a:lnTo>
                        <a:pt x="8" y="31"/>
                      </a:lnTo>
                      <a:lnTo>
                        <a:pt x="8" y="32"/>
                      </a:lnTo>
                      <a:lnTo>
                        <a:pt x="8" y="34"/>
                      </a:lnTo>
                      <a:lnTo>
                        <a:pt x="8" y="36"/>
                      </a:lnTo>
                      <a:lnTo>
                        <a:pt x="8" y="37"/>
                      </a:lnTo>
                      <a:lnTo>
                        <a:pt x="8" y="39"/>
                      </a:lnTo>
                      <a:lnTo>
                        <a:pt x="8" y="41"/>
                      </a:lnTo>
                      <a:lnTo>
                        <a:pt x="8" y="42"/>
                      </a:lnTo>
                      <a:lnTo>
                        <a:pt x="8" y="44"/>
                      </a:lnTo>
                      <a:lnTo>
                        <a:pt x="8" y="45"/>
                      </a:lnTo>
                      <a:lnTo>
                        <a:pt x="8" y="47"/>
                      </a:lnTo>
                      <a:lnTo>
                        <a:pt x="8" y="49"/>
                      </a:lnTo>
                      <a:lnTo>
                        <a:pt x="9" y="49"/>
                      </a:lnTo>
                      <a:lnTo>
                        <a:pt x="9" y="50"/>
                      </a:lnTo>
                      <a:lnTo>
                        <a:pt x="11" y="50"/>
                      </a:lnTo>
                      <a:lnTo>
                        <a:pt x="11" y="52"/>
                      </a:lnTo>
                      <a:lnTo>
                        <a:pt x="12" y="52"/>
                      </a:lnTo>
                      <a:lnTo>
                        <a:pt x="12" y="54"/>
                      </a:lnTo>
                      <a:lnTo>
                        <a:pt x="14" y="54"/>
                      </a:lnTo>
                      <a:lnTo>
                        <a:pt x="14" y="55"/>
                      </a:lnTo>
                      <a:lnTo>
                        <a:pt x="15" y="55"/>
                      </a:lnTo>
                      <a:lnTo>
                        <a:pt x="15" y="57"/>
                      </a:lnTo>
                      <a:lnTo>
                        <a:pt x="17" y="59"/>
                      </a:lnTo>
                      <a:lnTo>
                        <a:pt x="19" y="59"/>
                      </a:lnTo>
                      <a:lnTo>
                        <a:pt x="20" y="59"/>
                      </a:lnTo>
                      <a:lnTo>
                        <a:pt x="22" y="60"/>
                      </a:lnTo>
                      <a:lnTo>
                        <a:pt x="23" y="60"/>
                      </a:lnTo>
                      <a:lnTo>
                        <a:pt x="25" y="60"/>
                      </a:lnTo>
                      <a:lnTo>
                        <a:pt x="26" y="60"/>
                      </a:lnTo>
                      <a:lnTo>
                        <a:pt x="28" y="60"/>
                      </a:lnTo>
                      <a:lnTo>
                        <a:pt x="30" y="60"/>
                      </a:lnTo>
                      <a:lnTo>
                        <a:pt x="31" y="60"/>
                      </a:lnTo>
                      <a:lnTo>
                        <a:pt x="33" y="60"/>
                      </a:lnTo>
                      <a:lnTo>
                        <a:pt x="34" y="60"/>
                      </a:lnTo>
                      <a:lnTo>
                        <a:pt x="36" y="59"/>
                      </a:lnTo>
                      <a:lnTo>
                        <a:pt x="37" y="59"/>
                      </a:lnTo>
                      <a:lnTo>
                        <a:pt x="39" y="59"/>
                      </a:lnTo>
                      <a:lnTo>
                        <a:pt x="40" y="59"/>
                      </a:lnTo>
                      <a:lnTo>
                        <a:pt x="40" y="57"/>
                      </a:lnTo>
                      <a:lnTo>
                        <a:pt x="42" y="57"/>
                      </a:lnTo>
                      <a:lnTo>
                        <a:pt x="42" y="55"/>
                      </a:lnTo>
                      <a:lnTo>
                        <a:pt x="44" y="55"/>
                      </a:lnTo>
                      <a:lnTo>
                        <a:pt x="44" y="54"/>
                      </a:lnTo>
                      <a:lnTo>
                        <a:pt x="45" y="54"/>
                      </a:lnTo>
                      <a:lnTo>
                        <a:pt x="45" y="52"/>
                      </a:lnTo>
                      <a:lnTo>
                        <a:pt x="47" y="52"/>
                      </a:lnTo>
                      <a:lnTo>
                        <a:pt x="47" y="50"/>
                      </a:lnTo>
                      <a:lnTo>
                        <a:pt x="48" y="50"/>
                      </a:lnTo>
                      <a:lnTo>
                        <a:pt x="48" y="49"/>
                      </a:lnTo>
                      <a:lnTo>
                        <a:pt x="50" y="49"/>
                      </a:lnTo>
                      <a:lnTo>
                        <a:pt x="50" y="47"/>
                      </a:lnTo>
                      <a:lnTo>
                        <a:pt x="51" y="47"/>
                      </a:lnTo>
                      <a:lnTo>
                        <a:pt x="51" y="45"/>
                      </a:lnTo>
                      <a:lnTo>
                        <a:pt x="53" y="45"/>
                      </a:lnTo>
                      <a:lnTo>
                        <a:pt x="53" y="44"/>
                      </a:lnTo>
                      <a:lnTo>
                        <a:pt x="53" y="42"/>
                      </a:lnTo>
                      <a:lnTo>
                        <a:pt x="53" y="41"/>
                      </a:lnTo>
                      <a:lnTo>
                        <a:pt x="53" y="39"/>
                      </a:lnTo>
                      <a:lnTo>
                        <a:pt x="53" y="37"/>
                      </a:lnTo>
                      <a:lnTo>
                        <a:pt x="53" y="36"/>
                      </a:lnTo>
                      <a:lnTo>
                        <a:pt x="53" y="34"/>
                      </a:lnTo>
                      <a:lnTo>
                        <a:pt x="53" y="32"/>
                      </a:lnTo>
                      <a:lnTo>
                        <a:pt x="53" y="31"/>
                      </a:lnTo>
                      <a:lnTo>
                        <a:pt x="53" y="29"/>
                      </a:lnTo>
                      <a:lnTo>
                        <a:pt x="53" y="28"/>
                      </a:lnTo>
                      <a:lnTo>
                        <a:pt x="53" y="26"/>
                      </a:lnTo>
                      <a:lnTo>
                        <a:pt x="53" y="24"/>
                      </a:lnTo>
                      <a:lnTo>
                        <a:pt x="53" y="23"/>
                      </a:lnTo>
                      <a:lnTo>
                        <a:pt x="53" y="21"/>
                      </a:lnTo>
                      <a:lnTo>
                        <a:pt x="53" y="19"/>
                      </a:lnTo>
                      <a:lnTo>
                        <a:pt x="53" y="18"/>
                      </a:lnTo>
                      <a:lnTo>
                        <a:pt x="53" y="16"/>
                      </a:lnTo>
                      <a:lnTo>
                        <a:pt x="53" y="15"/>
                      </a:lnTo>
                      <a:lnTo>
                        <a:pt x="51" y="15"/>
                      </a:lnTo>
                      <a:lnTo>
                        <a:pt x="51" y="13"/>
                      </a:lnTo>
                      <a:lnTo>
                        <a:pt x="50" y="13"/>
                      </a:lnTo>
                      <a:lnTo>
                        <a:pt x="50" y="11"/>
                      </a:lnTo>
                      <a:lnTo>
                        <a:pt x="48" y="11"/>
                      </a:lnTo>
                      <a:lnTo>
                        <a:pt x="48" y="10"/>
                      </a:lnTo>
                      <a:lnTo>
                        <a:pt x="47" y="10"/>
                      </a:lnTo>
                      <a:lnTo>
                        <a:pt x="47" y="8"/>
                      </a:lnTo>
                      <a:lnTo>
                        <a:pt x="47" y="6"/>
                      </a:lnTo>
                      <a:lnTo>
                        <a:pt x="45" y="6"/>
                      </a:lnTo>
                      <a:lnTo>
                        <a:pt x="45" y="5"/>
                      </a:lnTo>
                      <a:lnTo>
                        <a:pt x="44" y="5"/>
                      </a:lnTo>
                      <a:lnTo>
                        <a:pt x="44" y="3"/>
                      </a:lnTo>
                      <a:lnTo>
                        <a:pt x="47" y="3"/>
                      </a:lnTo>
                      <a:lnTo>
                        <a:pt x="50" y="3"/>
                      </a:lnTo>
                      <a:lnTo>
                        <a:pt x="53" y="3"/>
                      </a:lnTo>
                      <a:lnTo>
                        <a:pt x="56" y="3"/>
                      </a:lnTo>
                      <a:lnTo>
                        <a:pt x="61" y="3"/>
                      </a:lnTo>
                      <a:lnTo>
                        <a:pt x="64" y="3"/>
                      </a:lnTo>
                      <a:lnTo>
                        <a:pt x="67" y="3"/>
                      </a:lnTo>
                      <a:lnTo>
                        <a:pt x="70" y="3"/>
                      </a:lnTo>
                      <a:lnTo>
                        <a:pt x="73" y="3"/>
                      </a:lnTo>
                      <a:lnTo>
                        <a:pt x="76" y="3"/>
                      </a:lnTo>
                      <a:lnTo>
                        <a:pt x="80" y="3"/>
                      </a:lnTo>
                      <a:lnTo>
                        <a:pt x="83" y="3"/>
                      </a:lnTo>
                      <a:lnTo>
                        <a:pt x="86" y="3"/>
                      </a:lnTo>
                      <a:lnTo>
                        <a:pt x="91" y="3"/>
                      </a:lnTo>
                      <a:lnTo>
                        <a:pt x="94" y="3"/>
                      </a:lnTo>
                      <a:lnTo>
                        <a:pt x="97" y="3"/>
                      </a:lnTo>
                      <a:lnTo>
                        <a:pt x="100" y="3"/>
                      </a:lnTo>
                      <a:lnTo>
                        <a:pt x="103" y="3"/>
                      </a:lnTo>
                      <a:lnTo>
                        <a:pt x="106" y="3"/>
                      </a:lnTo>
                      <a:lnTo>
                        <a:pt x="109" y="3"/>
                      </a:lnTo>
                      <a:lnTo>
                        <a:pt x="114" y="3"/>
                      </a:lnTo>
                      <a:lnTo>
                        <a:pt x="117" y="3"/>
                      </a:lnTo>
                      <a:lnTo>
                        <a:pt x="120" y="3"/>
                      </a:lnTo>
                      <a:lnTo>
                        <a:pt x="123" y="3"/>
                      </a:lnTo>
                      <a:lnTo>
                        <a:pt x="126" y="3"/>
                      </a:lnTo>
                      <a:lnTo>
                        <a:pt x="130" y="3"/>
                      </a:lnTo>
                      <a:lnTo>
                        <a:pt x="133" y="3"/>
                      </a:lnTo>
                      <a:lnTo>
                        <a:pt x="136" y="3"/>
                      </a:lnTo>
                      <a:lnTo>
                        <a:pt x="141" y="3"/>
                      </a:lnTo>
                      <a:lnTo>
                        <a:pt x="144" y="3"/>
                      </a:lnTo>
                      <a:lnTo>
                        <a:pt x="147" y="3"/>
                      </a:lnTo>
                      <a:lnTo>
                        <a:pt x="150" y="3"/>
                      </a:lnTo>
                      <a:lnTo>
                        <a:pt x="150" y="5"/>
                      </a:lnTo>
                      <a:lnTo>
                        <a:pt x="150" y="6"/>
                      </a:lnTo>
                      <a:lnTo>
                        <a:pt x="150" y="8"/>
                      </a:lnTo>
                      <a:lnTo>
                        <a:pt x="150" y="10"/>
                      </a:lnTo>
                      <a:lnTo>
                        <a:pt x="150" y="11"/>
                      </a:lnTo>
                      <a:lnTo>
                        <a:pt x="150" y="13"/>
                      </a:lnTo>
                      <a:lnTo>
                        <a:pt x="150" y="15"/>
                      </a:lnTo>
                      <a:lnTo>
                        <a:pt x="150" y="16"/>
                      </a:lnTo>
                      <a:lnTo>
                        <a:pt x="150" y="18"/>
                      </a:lnTo>
                      <a:lnTo>
                        <a:pt x="150" y="19"/>
                      </a:lnTo>
                      <a:lnTo>
                        <a:pt x="150" y="21"/>
                      </a:lnTo>
                      <a:lnTo>
                        <a:pt x="150" y="23"/>
                      </a:lnTo>
                      <a:lnTo>
                        <a:pt x="148" y="24"/>
                      </a:lnTo>
                      <a:lnTo>
                        <a:pt x="148" y="26"/>
                      </a:lnTo>
                      <a:lnTo>
                        <a:pt x="148" y="28"/>
                      </a:lnTo>
                      <a:lnTo>
                        <a:pt x="148" y="29"/>
                      </a:lnTo>
                      <a:lnTo>
                        <a:pt x="148" y="31"/>
                      </a:lnTo>
                      <a:lnTo>
                        <a:pt x="148" y="32"/>
                      </a:lnTo>
                      <a:lnTo>
                        <a:pt x="148" y="34"/>
                      </a:lnTo>
                      <a:lnTo>
                        <a:pt x="148" y="36"/>
                      </a:lnTo>
                      <a:lnTo>
                        <a:pt x="148" y="37"/>
                      </a:lnTo>
                      <a:lnTo>
                        <a:pt x="148" y="39"/>
                      </a:lnTo>
                      <a:lnTo>
                        <a:pt x="148" y="41"/>
                      </a:lnTo>
                      <a:lnTo>
                        <a:pt x="148" y="42"/>
                      </a:lnTo>
                      <a:lnTo>
                        <a:pt x="148" y="44"/>
                      </a:lnTo>
                      <a:lnTo>
                        <a:pt x="148" y="45"/>
                      </a:lnTo>
                      <a:lnTo>
                        <a:pt x="148" y="47"/>
                      </a:lnTo>
                      <a:lnTo>
                        <a:pt x="148" y="49"/>
                      </a:lnTo>
                      <a:lnTo>
                        <a:pt x="148" y="50"/>
                      </a:lnTo>
                      <a:lnTo>
                        <a:pt x="147" y="52"/>
                      </a:lnTo>
                      <a:lnTo>
                        <a:pt x="147" y="54"/>
                      </a:lnTo>
                      <a:lnTo>
                        <a:pt x="147" y="55"/>
                      </a:lnTo>
                      <a:lnTo>
                        <a:pt x="147" y="60"/>
                      </a:lnTo>
                      <a:lnTo>
                        <a:pt x="148" y="65"/>
                      </a:lnTo>
                      <a:lnTo>
                        <a:pt x="148" y="68"/>
                      </a:lnTo>
                      <a:lnTo>
                        <a:pt x="148" y="73"/>
                      </a:lnTo>
                      <a:lnTo>
                        <a:pt x="148" y="78"/>
                      </a:lnTo>
                      <a:lnTo>
                        <a:pt x="148" y="81"/>
                      </a:lnTo>
                      <a:lnTo>
                        <a:pt x="148" y="86"/>
                      </a:lnTo>
                      <a:lnTo>
                        <a:pt x="148" y="91"/>
                      </a:lnTo>
                      <a:lnTo>
                        <a:pt x="148" y="96"/>
                      </a:lnTo>
                      <a:lnTo>
                        <a:pt x="150" y="99"/>
                      </a:lnTo>
                      <a:lnTo>
                        <a:pt x="150" y="104"/>
                      </a:lnTo>
                      <a:lnTo>
                        <a:pt x="150" y="109"/>
                      </a:lnTo>
                      <a:lnTo>
                        <a:pt x="150" y="112"/>
                      </a:lnTo>
                      <a:lnTo>
                        <a:pt x="150" y="117"/>
                      </a:lnTo>
                      <a:lnTo>
                        <a:pt x="150" y="122"/>
                      </a:lnTo>
                      <a:lnTo>
                        <a:pt x="150" y="125"/>
                      </a:lnTo>
                      <a:lnTo>
                        <a:pt x="152" y="130"/>
                      </a:lnTo>
                      <a:lnTo>
                        <a:pt x="152" y="135"/>
                      </a:lnTo>
                      <a:lnTo>
                        <a:pt x="152" y="138"/>
                      </a:lnTo>
                      <a:lnTo>
                        <a:pt x="152" y="143"/>
                      </a:lnTo>
                      <a:lnTo>
                        <a:pt x="152" y="148"/>
                      </a:lnTo>
                      <a:lnTo>
                        <a:pt x="152" y="151"/>
                      </a:lnTo>
                      <a:lnTo>
                        <a:pt x="152" y="156"/>
                      </a:lnTo>
                      <a:lnTo>
                        <a:pt x="152" y="161"/>
                      </a:lnTo>
                      <a:lnTo>
                        <a:pt x="153" y="164"/>
                      </a:lnTo>
                      <a:lnTo>
                        <a:pt x="153" y="169"/>
                      </a:lnTo>
                      <a:lnTo>
                        <a:pt x="153" y="174"/>
                      </a:lnTo>
                      <a:lnTo>
                        <a:pt x="153" y="178"/>
                      </a:lnTo>
                      <a:lnTo>
                        <a:pt x="153" y="182"/>
                      </a:lnTo>
                      <a:lnTo>
                        <a:pt x="153" y="187"/>
                      </a:lnTo>
                      <a:lnTo>
                        <a:pt x="153" y="192"/>
                      </a:lnTo>
                      <a:lnTo>
                        <a:pt x="153" y="195"/>
                      </a:lnTo>
                      <a:lnTo>
                        <a:pt x="152" y="195"/>
                      </a:lnTo>
                      <a:lnTo>
                        <a:pt x="150" y="195"/>
                      </a:lnTo>
                      <a:lnTo>
                        <a:pt x="148" y="195"/>
                      </a:lnTo>
                      <a:lnTo>
                        <a:pt x="147" y="195"/>
                      </a:lnTo>
                      <a:lnTo>
                        <a:pt x="145" y="195"/>
                      </a:lnTo>
                      <a:lnTo>
                        <a:pt x="144" y="195"/>
                      </a:lnTo>
                      <a:lnTo>
                        <a:pt x="142" y="195"/>
                      </a:lnTo>
                      <a:lnTo>
                        <a:pt x="141" y="195"/>
                      </a:lnTo>
                      <a:lnTo>
                        <a:pt x="139" y="195"/>
                      </a:lnTo>
                      <a:lnTo>
                        <a:pt x="137" y="195"/>
                      </a:lnTo>
                      <a:lnTo>
                        <a:pt x="136" y="195"/>
                      </a:lnTo>
                      <a:lnTo>
                        <a:pt x="134" y="195"/>
                      </a:lnTo>
                      <a:lnTo>
                        <a:pt x="133" y="195"/>
                      </a:lnTo>
                      <a:lnTo>
                        <a:pt x="131" y="195"/>
                      </a:lnTo>
                      <a:lnTo>
                        <a:pt x="130" y="195"/>
                      </a:lnTo>
                      <a:lnTo>
                        <a:pt x="128" y="195"/>
                      </a:lnTo>
                      <a:lnTo>
                        <a:pt x="126" y="195"/>
                      </a:lnTo>
                      <a:lnTo>
                        <a:pt x="125" y="195"/>
                      </a:lnTo>
                      <a:lnTo>
                        <a:pt x="123" y="195"/>
                      </a:lnTo>
                      <a:lnTo>
                        <a:pt x="122" y="195"/>
                      </a:lnTo>
                      <a:lnTo>
                        <a:pt x="120" y="195"/>
                      </a:lnTo>
                      <a:lnTo>
                        <a:pt x="119" y="195"/>
                      </a:lnTo>
                      <a:lnTo>
                        <a:pt x="117" y="195"/>
                      </a:lnTo>
                      <a:lnTo>
                        <a:pt x="116" y="195"/>
                      </a:lnTo>
                      <a:lnTo>
                        <a:pt x="114" y="195"/>
                      </a:lnTo>
                      <a:lnTo>
                        <a:pt x="112" y="195"/>
                      </a:lnTo>
                      <a:lnTo>
                        <a:pt x="111" y="195"/>
                      </a:lnTo>
                      <a:lnTo>
                        <a:pt x="109" y="195"/>
                      </a:lnTo>
                      <a:lnTo>
                        <a:pt x="108" y="195"/>
                      </a:lnTo>
                      <a:lnTo>
                        <a:pt x="106" y="195"/>
                      </a:lnTo>
                      <a:lnTo>
                        <a:pt x="105" y="195"/>
                      </a:lnTo>
                      <a:close/>
                    </a:path>
                  </a:pathLst>
                </a:custGeom>
                <a:solidFill>
                  <a:srgbClr val="FF006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102" name="Freeform 31">
                  <a:extLst>
                    <a:ext uri="{FF2B5EF4-FFF2-40B4-BE49-F238E27FC236}">
                      <a16:creationId xmlns="" xmlns:a16="http://schemas.microsoft.com/office/drawing/2014/main" id="{1C3EDAD9-42B3-4ED1-857B-53208EF53AB2}"/>
                    </a:ext>
                  </a:extLst>
                </p:cNvPr>
                <p:cNvSpPr>
                  <a:spLocks/>
                </p:cNvSpPr>
                <p:nvPr/>
              </p:nvSpPr>
              <p:spPr bwMode="auto">
                <a:xfrm>
                  <a:off x="4278" y="1693"/>
                  <a:ext cx="68" cy="83"/>
                </a:xfrm>
                <a:custGeom>
                  <a:avLst/>
                  <a:gdLst>
                    <a:gd name="T0" fmla="*/ 0 w 128"/>
                    <a:gd name="T1" fmla="*/ 171 h 176"/>
                    <a:gd name="T2" fmla="*/ 1 w 128"/>
                    <a:gd name="T3" fmla="*/ 159 h 176"/>
                    <a:gd name="T4" fmla="*/ 3 w 128"/>
                    <a:gd name="T5" fmla="*/ 135 h 176"/>
                    <a:gd name="T6" fmla="*/ 4 w 128"/>
                    <a:gd name="T7" fmla="*/ 84 h 176"/>
                    <a:gd name="T8" fmla="*/ 15 w 128"/>
                    <a:gd name="T9" fmla="*/ 66 h 176"/>
                    <a:gd name="T10" fmla="*/ 28 w 128"/>
                    <a:gd name="T11" fmla="*/ 66 h 176"/>
                    <a:gd name="T12" fmla="*/ 37 w 128"/>
                    <a:gd name="T13" fmla="*/ 55 h 176"/>
                    <a:gd name="T14" fmla="*/ 45 w 128"/>
                    <a:gd name="T15" fmla="*/ 45 h 176"/>
                    <a:gd name="T16" fmla="*/ 50 w 128"/>
                    <a:gd name="T17" fmla="*/ 35 h 176"/>
                    <a:gd name="T18" fmla="*/ 53 w 128"/>
                    <a:gd name="T19" fmla="*/ 22 h 176"/>
                    <a:gd name="T20" fmla="*/ 53 w 128"/>
                    <a:gd name="T21" fmla="*/ 9 h 176"/>
                    <a:gd name="T22" fmla="*/ 58 w 128"/>
                    <a:gd name="T23" fmla="*/ 0 h 176"/>
                    <a:gd name="T24" fmla="*/ 69 w 128"/>
                    <a:gd name="T25" fmla="*/ 1 h 176"/>
                    <a:gd name="T26" fmla="*/ 89 w 128"/>
                    <a:gd name="T27" fmla="*/ 3 h 176"/>
                    <a:gd name="T28" fmla="*/ 126 w 128"/>
                    <a:gd name="T29" fmla="*/ 5 h 176"/>
                    <a:gd name="T30" fmla="*/ 125 w 128"/>
                    <a:gd name="T31" fmla="*/ 13 h 176"/>
                    <a:gd name="T32" fmla="*/ 114 w 128"/>
                    <a:gd name="T33" fmla="*/ 19 h 176"/>
                    <a:gd name="T34" fmla="*/ 103 w 128"/>
                    <a:gd name="T35" fmla="*/ 24 h 176"/>
                    <a:gd name="T36" fmla="*/ 92 w 128"/>
                    <a:gd name="T37" fmla="*/ 29 h 176"/>
                    <a:gd name="T38" fmla="*/ 92 w 128"/>
                    <a:gd name="T39" fmla="*/ 32 h 176"/>
                    <a:gd name="T40" fmla="*/ 105 w 128"/>
                    <a:gd name="T41" fmla="*/ 35 h 176"/>
                    <a:gd name="T42" fmla="*/ 115 w 128"/>
                    <a:gd name="T43" fmla="*/ 37 h 176"/>
                    <a:gd name="T44" fmla="*/ 119 w 128"/>
                    <a:gd name="T45" fmla="*/ 47 h 176"/>
                    <a:gd name="T46" fmla="*/ 101 w 128"/>
                    <a:gd name="T47" fmla="*/ 53 h 176"/>
                    <a:gd name="T48" fmla="*/ 86 w 128"/>
                    <a:gd name="T49" fmla="*/ 57 h 176"/>
                    <a:gd name="T50" fmla="*/ 78 w 128"/>
                    <a:gd name="T51" fmla="*/ 62 h 176"/>
                    <a:gd name="T52" fmla="*/ 87 w 128"/>
                    <a:gd name="T53" fmla="*/ 65 h 176"/>
                    <a:gd name="T54" fmla="*/ 101 w 128"/>
                    <a:gd name="T55" fmla="*/ 68 h 176"/>
                    <a:gd name="T56" fmla="*/ 117 w 128"/>
                    <a:gd name="T57" fmla="*/ 75 h 176"/>
                    <a:gd name="T58" fmla="*/ 114 w 128"/>
                    <a:gd name="T59" fmla="*/ 83 h 176"/>
                    <a:gd name="T60" fmla="*/ 94 w 128"/>
                    <a:gd name="T61" fmla="*/ 84 h 176"/>
                    <a:gd name="T62" fmla="*/ 78 w 128"/>
                    <a:gd name="T63" fmla="*/ 88 h 176"/>
                    <a:gd name="T64" fmla="*/ 64 w 128"/>
                    <a:gd name="T65" fmla="*/ 89 h 176"/>
                    <a:gd name="T66" fmla="*/ 51 w 128"/>
                    <a:gd name="T67" fmla="*/ 93 h 176"/>
                    <a:gd name="T68" fmla="*/ 64 w 128"/>
                    <a:gd name="T69" fmla="*/ 96 h 176"/>
                    <a:gd name="T70" fmla="*/ 83 w 128"/>
                    <a:gd name="T71" fmla="*/ 99 h 176"/>
                    <a:gd name="T72" fmla="*/ 100 w 128"/>
                    <a:gd name="T73" fmla="*/ 102 h 176"/>
                    <a:gd name="T74" fmla="*/ 115 w 128"/>
                    <a:gd name="T75" fmla="*/ 106 h 176"/>
                    <a:gd name="T76" fmla="*/ 115 w 128"/>
                    <a:gd name="T77" fmla="*/ 114 h 176"/>
                    <a:gd name="T78" fmla="*/ 106 w 128"/>
                    <a:gd name="T79" fmla="*/ 117 h 176"/>
                    <a:gd name="T80" fmla="*/ 90 w 128"/>
                    <a:gd name="T81" fmla="*/ 119 h 176"/>
                    <a:gd name="T82" fmla="*/ 78 w 128"/>
                    <a:gd name="T83" fmla="*/ 119 h 176"/>
                    <a:gd name="T84" fmla="*/ 67 w 128"/>
                    <a:gd name="T85" fmla="*/ 122 h 176"/>
                    <a:gd name="T86" fmla="*/ 65 w 128"/>
                    <a:gd name="T87" fmla="*/ 125 h 176"/>
                    <a:gd name="T88" fmla="*/ 80 w 128"/>
                    <a:gd name="T89" fmla="*/ 128 h 176"/>
                    <a:gd name="T90" fmla="*/ 94 w 128"/>
                    <a:gd name="T91" fmla="*/ 130 h 176"/>
                    <a:gd name="T92" fmla="*/ 109 w 128"/>
                    <a:gd name="T93" fmla="*/ 132 h 176"/>
                    <a:gd name="T94" fmla="*/ 120 w 128"/>
                    <a:gd name="T95" fmla="*/ 137 h 176"/>
                    <a:gd name="T96" fmla="*/ 117 w 128"/>
                    <a:gd name="T97" fmla="*/ 143 h 176"/>
                    <a:gd name="T98" fmla="*/ 103 w 128"/>
                    <a:gd name="T99" fmla="*/ 146 h 176"/>
                    <a:gd name="T100" fmla="*/ 90 w 128"/>
                    <a:gd name="T101" fmla="*/ 150 h 176"/>
                    <a:gd name="T102" fmla="*/ 78 w 128"/>
                    <a:gd name="T103" fmla="*/ 151 h 176"/>
                    <a:gd name="T104" fmla="*/ 75 w 128"/>
                    <a:gd name="T105" fmla="*/ 156 h 176"/>
                    <a:gd name="T106" fmla="*/ 87 w 128"/>
                    <a:gd name="T107" fmla="*/ 158 h 176"/>
                    <a:gd name="T108" fmla="*/ 108 w 128"/>
                    <a:gd name="T109" fmla="*/ 159 h 176"/>
                    <a:gd name="T110" fmla="*/ 122 w 128"/>
                    <a:gd name="T111" fmla="*/ 166 h 176"/>
                    <a:gd name="T112" fmla="*/ 100 w 128"/>
                    <a:gd name="T113" fmla="*/ 169 h 176"/>
                    <a:gd name="T114" fmla="*/ 72 w 128"/>
                    <a:gd name="T115" fmla="*/ 171 h 176"/>
                    <a:gd name="T116" fmla="*/ 44 w 128"/>
                    <a:gd name="T117" fmla="*/ 172 h 176"/>
                    <a:gd name="T118" fmla="*/ 15 w 128"/>
                    <a:gd name="T119" fmla="*/ 17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76">
                      <a:moveTo>
                        <a:pt x="9" y="176"/>
                      </a:moveTo>
                      <a:lnTo>
                        <a:pt x="8" y="176"/>
                      </a:lnTo>
                      <a:lnTo>
                        <a:pt x="6" y="174"/>
                      </a:lnTo>
                      <a:lnTo>
                        <a:pt x="4" y="174"/>
                      </a:lnTo>
                      <a:lnTo>
                        <a:pt x="3" y="174"/>
                      </a:lnTo>
                      <a:lnTo>
                        <a:pt x="1" y="172"/>
                      </a:lnTo>
                      <a:lnTo>
                        <a:pt x="0" y="172"/>
                      </a:lnTo>
                      <a:lnTo>
                        <a:pt x="0" y="171"/>
                      </a:lnTo>
                      <a:lnTo>
                        <a:pt x="0" y="169"/>
                      </a:lnTo>
                      <a:lnTo>
                        <a:pt x="1" y="169"/>
                      </a:lnTo>
                      <a:lnTo>
                        <a:pt x="1" y="168"/>
                      </a:lnTo>
                      <a:lnTo>
                        <a:pt x="1" y="166"/>
                      </a:lnTo>
                      <a:lnTo>
                        <a:pt x="1" y="164"/>
                      </a:lnTo>
                      <a:lnTo>
                        <a:pt x="1" y="163"/>
                      </a:lnTo>
                      <a:lnTo>
                        <a:pt x="1" y="161"/>
                      </a:lnTo>
                      <a:lnTo>
                        <a:pt x="1" y="159"/>
                      </a:lnTo>
                      <a:lnTo>
                        <a:pt x="1" y="158"/>
                      </a:lnTo>
                      <a:lnTo>
                        <a:pt x="3" y="154"/>
                      </a:lnTo>
                      <a:lnTo>
                        <a:pt x="3" y="153"/>
                      </a:lnTo>
                      <a:lnTo>
                        <a:pt x="3" y="150"/>
                      </a:lnTo>
                      <a:lnTo>
                        <a:pt x="3" y="146"/>
                      </a:lnTo>
                      <a:lnTo>
                        <a:pt x="3" y="143"/>
                      </a:lnTo>
                      <a:lnTo>
                        <a:pt x="3" y="138"/>
                      </a:lnTo>
                      <a:lnTo>
                        <a:pt x="3" y="135"/>
                      </a:lnTo>
                      <a:lnTo>
                        <a:pt x="3" y="130"/>
                      </a:lnTo>
                      <a:lnTo>
                        <a:pt x="3" y="125"/>
                      </a:lnTo>
                      <a:lnTo>
                        <a:pt x="3" y="119"/>
                      </a:lnTo>
                      <a:lnTo>
                        <a:pt x="4" y="112"/>
                      </a:lnTo>
                      <a:lnTo>
                        <a:pt x="4" y="106"/>
                      </a:lnTo>
                      <a:lnTo>
                        <a:pt x="4" y="99"/>
                      </a:lnTo>
                      <a:lnTo>
                        <a:pt x="4" y="93"/>
                      </a:lnTo>
                      <a:lnTo>
                        <a:pt x="4" y="84"/>
                      </a:lnTo>
                      <a:lnTo>
                        <a:pt x="4" y="75"/>
                      </a:lnTo>
                      <a:lnTo>
                        <a:pt x="6" y="66"/>
                      </a:lnTo>
                      <a:lnTo>
                        <a:pt x="8" y="66"/>
                      </a:lnTo>
                      <a:lnTo>
                        <a:pt x="9" y="66"/>
                      </a:lnTo>
                      <a:lnTo>
                        <a:pt x="11" y="66"/>
                      </a:lnTo>
                      <a:lnTo>
                        <a:pt x="12" y="66"/>
                      </a:lnTo>
                      <a:lnTo>
                        <a:pt x="14" y="66"/>
                      </a:lnTo>
                      <a:lnTo>
                        <a:pt x="15" y="66"/>
                      </a:lnTo>
                      <a:lnTo>
                        <a:pt x="17" y="66"/>
                      </a:lnTo>
                      <a:lnTo>
                        <a:pt x="19" y="66"/>
                      </a:lnTo>
                      <a:lnTo>
                        <a:pt x="20" y="66"/>
                      </a:lnTo>
                      <a:lnTo>
                        <a:pt x="22" y="66"/>
                      </a:lnTo>
                      <a:lnTo>
                        <a:pt x="23" y="66"/>
                      </a:lnTo>
                      <a:lnTo>
                        <a:pt x="25" y="66"/>
                      </a:lnTo>
                      <a:lnTo>
                        <a:pt x="26" y="66"/>
                      </a:lnTo>
                      <a:lnTo>
                        <a:pt x="28" y="66"/>
                      </a:lnTo>
                      <a:lnTo>
                        <a:pt x="29" y="65"/>
                      </a:lnTo>
                      <a:lnTo>
                        <a:pt x="31" y="63"/>
                      </a:lnTo>
                      <a:lnTo>
                        <a:pt x="33" y="62"/>
                      </a:lnTo>
                      <a:lnTo>
                        <a:pt x="34" y="60"/>
                      </a:lnTo>
                      <a:lnTo>
                        <a:pt x="34" y="58"/>
                      </a:lnTo>
                      <a:lnTo>
                        <a:pt x="36" y="58"/>
                      </a:lnTo>
                      <a:lnTo>
                        <a:pt x="36" y="57"/>
                      </a:lnTo>
                      <a:lnTo>
                        <a:pt x="37" y="55"/>
                      </a:lnTo>
                      <a:lnTo>
                        <a:pt x="39" y="53"/>
                      </a:lnTo>
                      <a:lnTo>
                        <a:pt x="40" y="52"/>
                      </a:lnTo>
                      <a:lnTo>
                        <a:pt x="42" y="50"/>
                      </a:lnTo>
                      <a:lnTo>
                        <a:pt x="42" y="49"/>
                      </a:lnTo>
                      <a:lnTo>
                        <a:pt x="44" y="49"/>
                      </a:lnTo>
                      <a:lnTo>
                        <a:pt x="44" y="47"/>
                      </a:lnTo>
                      <a:lnTo>
                        <a:pt x="45" y="47"/>
                      </a:lnTo>
                      <a:lnTo>
                        <a:pt x="45" y="45"/>
                      </a:lnTo>
                      <a:lnTo>
                        <a:pt x="45" y="44"/>
                      </a:lnTo>
                      <a:lnTo>
                        <a:pt x="47" y="44"/>
                      </a:lnTo>
                      <a:lnTo>
                        <a:pt x="47" y="42"/>
                      </a:lnTo>
                      <a:lnTo>
                        <a:pt x="47" y="40"/>
                      </a:lnTo>
                      <a:lnTo>
                        <a:pt x="48" y="40"/>
                      </a:lnTo>
                      <a:lnTo>
                        <a:pt x="48" y="39"/>
                      </a:lnTo>
                      <a:lnTo>
                        <a:pt x="50" y="37"/>
                      </a:lnTo>
                      <a:lnTo>
                        <a:pt x="50" y="35"/>
                      </a:lnTo>
                      <a:lnTo>
                        <a:pt x="50" y="34"/>
                      </a:lnTo>
                      <a:lnTo>
                        <a:pt x="50" y="32"/>
                      </a:lnTo>
                      <a:lnTo>
                        <a:pt x="51" y="31"/>
                      </a:lnTo>
                      <a:lnTo>
                        <a:pt x="51" y="29"/>
                      </a:lnTo>
                      <a:lnTo>
                        <a:pt x="51" y="27"/>
                      </a:lnTo>
                      <a:lnTo>
                        <a:pt x="51" y="26"/>
                      </a:lnTo>
                      <a:lnTo>
                        <a:pt x="51" y="24"/>
                      </a:lnTo>
                      <a:lnTo>
                        <a:pt x="53" y="22"/>
                      </a:lnTo>
                      <a:lnTo>
                        <a:pt x="53" y="21"/>
                      </a:lnTo>
                      <a:lnTo>
                        <a:pt x="53" y="19"/>
                      </a:lnTo>
                      <a:lnTo>
                        <a:pt x="53" y="18"/>
                      </a:lnTo>
                      <a:lnTo>
                        <a:pt x="53" y="16"/>
                      </a:lnTo>
                      <a:lnTo>
                        <a:pt x="53" y="14"/>
                      </a:lnTo>
                      <a:lnTo>
                        <a:pt x="53" y="13"/>
                      </a:lnTo>
                      <a:lnTo>
                        <a:pt x="53" y="11"/>
                      </a:lnTo>
                      <a:lnTo>
                        <a:pt x="53" y="9"/>
                      </a:lnTo>
                      <a:lnTo>
                        <a:pt x="54" y="8"/>
                      </a:lnTo>
                      <a:lnTo>
                        <a:pt x="54" y="6"/>
                      </a:lnTo>
                      <a:lnTo>
                        <a:pt x="54" y="5"/>
                      </a:lnTo>
                      <a:lnTo>
                        <a:pt x="54" y="3"/>
                      </a:lnTo>
                      <a:lnTo>
                        <a:pt x="54" y="1"/>
                      </a:lnTo>
                      <a:lnTo>
                        <a:pt x="56" y="1"/>
                      </a:lnTo>
                      <a:lnTo>
                        <a:pt x="56" y="0"/>
                      </a:lnTo>
                      <a:lnTo>
                        <a:pt x="58" y="0"/>
                      </a:lnTo>
                      <a:lnTo>
                        <a:pt x="58" y="1"/>
                      </a:lnTo>
                      <a:lnTo>
                        <a:pt x="59" y="1"/>
                      </a:lnTo>
                      <a:lnTo>
                        <a:pt x="61" y="1"/>
                      </a:lnTo>
                      <a:lnTo>
                        <a:pt x="62" y="1"/>
                      </a:lnTo>
                      <a:lnTo>
                        <a:pt x="64" y="1"/>
                      </a:lnTo>
                      <a:lnTo>
                        <a:pt x="65" y="1"/>
                      </a:lnTo>
                      <a:lnTo>
                        <a:pt x="67" y="1"/>
                      </a:lnTo>
                      <a:lnTo>
                        <a:pt x="69" y="1"/>
                      </a:lnTo>
                      <a:lnTo>
                        <a:pt x="70" y="1"/>
                      </a:lnTo>
                      <a:lnTo>
                        <a:pt x="72" y="1"/>
                      </a:lnTo>
                      <a:lnTo>
                        <a:pt x="73" y="1"/>
                      </a:lnTo>
                      <a:lnTo>
                        <a:pt x="76" y="1"/>
                      </a:lnTo>
                      <a:lnTo>
                        <a:pt x="80" y="3"/>
                      </a:lnTo>
                      <a:lnTo>
                        <a:pt x="83" y="3"/>
                      </a:lnTo>
                      <a:lnTo>
                        <a:pt x="86" y="3"/>
                      </a:lnTo>
                      <a:lnTo>
                        <a:pt x="89" y="3"/>
                      </a:lnTo>
                      <a:lnTo>
                        <a:pt x="92" y="3"/>
                      </a:lnTo>
                      <a:lnTo>
                        <a:pt x="97" y="3"/>
                      </a:lnTo>
                      <a:lnTo>
                        <a:pt x="100" y="5"/>
                      </a:lnTo>
                      <a:lnTo>
                        <a:pt x="105" y="5"/>
                      </a:lnTo>
                      <a:lnTo>
                        <a:pt x="109" y="5"/>
                      </a:lnTo>
                      <a:lnTo>
                        <a:pt x="115" y="5"/>
                      </a:lnTo>
                      <a:lnTo>
                        <a:pt x="120" y="5"/>
                      </a:lnTo>
                      <a:lnTo>
                        <a:pt x="126" y="5"/>
                      </a:lnTo>
                      <a:lnTo>
                        <a:pt x="126" y="6"/>
                      </a:lnTo>
                      <a:lnTo>
                        <a:pt x="126" y="8"/>
                      </a:lnTo>
                      <a:lnTo>
                        <a:pt x="128" y="8"/>
                      </a:lnTo>
                      <a:lnTo>
                        <a:pt x="128" y="9"/>
                      </a:lnTo>
                      <a:lnTo>
                        <a:pt x="128" y="11"/>
                      </a:lnTo>
                      <a:lnTo>
                        <a:pt x="128" y="13"/>
                      </a:lnTo>
                      <a:lnTo>
                        <a:pt x="126" y="13"/>
                      </a:lnTo>
                      <a:lnTo>
                        <a:pt x="125" y="13"/>
                      </a:lnTo>
                      <a:lnTo>
                        <a:pt x="125" y="14"/>
                      </a:lnTo>
                      <a:lnTo>
                        <a:pt x="123" y="14"/>
                      </a:lnTo>
                      <a:lnTo>
                        <a:pt x="122" y="14"/>
                      </a:lnTo>
                      <a:lnTo>
                        <a:pt x="120" y="16"/>
                      </a:lnTo>
                      <a:lnTo>
                        <a:pt x="119" y="16"/>
                      </a:lnTo>
                      <a:lnTo>
                        <a:pt x="117" y="18"/>
                      </a:lnTo>
                      <a:lnTo>
                        <a:pt x="115" y="18"/>
                      </a:lnTo>
                      <a:lnTo>
                        <a:pt x="114" y="19"/>
                      </a:lnTo>
                      <a:lnTo>
                        <a:pt x="112" y="19"/>
                      </a:lnTo>
                      <a:lnTo>
                        <a:pt x="111" y="19"/>
                      </a:lnTo>
                      <a:lnTo>
                        <a:pt x="111" y="21"/>
                      </a:lnTo>
                      <a:lnTo>
                        <a:pt x="109" y="21"/>
                      </a:lnTo>
                      <a:lnTo>
                        <a:pt x="108" y="21"/>
                      </a:lnTo>
                      <a:lnTo>
                        <a:pt x="106" y="22"/>
                      </a:lnTo>
                      <a:lnTo>
                        <a:pt x="105" y="22"/>
                      </a:lnTo>
                      <a:lnTo>
                        <a:pt x="103" y="24"/>
                      </a:lnTo>
                      <a:lnTo>
                        <a:pt x="101" y="24"/>
                      </a:lnTo>
                      <a:lnTo>
                        <a:pt x="100" y="26"/>
                      </a:lnTo>
                      <a:lnTo>
                        <a:pt x="98" y="26"/>
                      </a:lnTo>
                      <a:lnTo>
                        <a:pt x="97" y="26"/>
                      </a:lnTo>
                      <a:lnTo>
                        <a:pt x="97" y="27"/>
                      </a:lnTo>
                      <a:lnTo>
                        <a:pt x="95" y="27"/>
                      </a:lnTo>
                      <a:lnTo>
                        <a:pt x="94" y="27"/>
                      </a:lnTo>
                      <a:lnTo>
                        <a:pt x="92" y="29"/>
                      </a:lnTo>
                      <a:lnTo>
                        <a:pt x="90" y="29"/>
                      </a:lnTo>
                      <a:lnTo>
                        <a:pt x="89" y="29"/>
                      </a:lnTo>
                      <a:lnTo>
                        <a:pt x="89" y="31"/>
                      </a:lnTo>
                      <a:lnTo>
                        <a:pt x="87" y="31"/>
                      </a:lnTo>
                      <a:lnTo>
                        <a:pt x="89" y="31"/>
                      </a:lnTo>
                      <a:lnTo>
                        <a:pt x="90" y="31"/>
                      </a:lnTo>
                      <a:lnTo>
                        <a:pt x="90" y="32"/>
                      </a:lnTo>
                      <a:lnTo>
                        <a:pt x="92" y="32"/>
                      </a:lnTo>
                      <a:lnTo>
                        <a:pt x="94" y="32"/>
                      </a:lnTo>
                      <a:lnTo>
                        <a:pt x="95" y="32"/>
                      </a:lnTo>
                      <a:lnTo>
                        <a:pt x="97" y="32"/>
                      </a:lnTo>
                      <a:lnTo>
                        <a:pt x="98" y="34"/>
                      </a:lnTo>
                      <a:lnTo>
                        <a:pt x="100" y="34"/>
                      </a:lnTo>
                      <a:lnTo>
                        <a:pt x="101" y="34"/>
                      </a:lnTo>
                      <a:lnTo>
                        <a:pt x="103" y="34"/>
                      </a:lnTo>
                      <a:lnTo>
                        <a:pt x="105" y="35"/>
                      </a:lnTo>
                      <a:lnTo>
                        <a:pt x="106" y="35"/>
                      </a:lnTo>
                      <a:lnTo>
                        <a:pt x="108" y="35"/>
                      </a:lnTo>
                      <a:lnTo>
                        <a:pt x="109" y="35"/>
                      </a:lnTo>
                      <a:lnTo>
                        <a:pt x="111" y="35"/>
                      </a:lnTo>
                      <a:lnTo>
                        <a:pt x="111" y="37"/>
                      </a:lnTo>
                      <a:lnTo>
                        <a:pt x="112" y="37"/>
                      </a:lnTo>
                      <a:lnTo>
                        <a:pt x="114" y="37"/>
                      </a:lnTo>
                      <a:lnTo>
                        <a:pt x="115" y="37"/>
                      </a:lnTo>
                      <a:lnTo>
                        <a:pt x="117" y="37"/>
                      </a:lnTo>
                      <a:lnTo>
                        <a:pt x="119" y="39"/>
                      </a:lnTo>
                      <a:lnTo>
                        <a:pt x="120" y="39"/>
                      </a:lnTo>
                      <a:lnTo>
                        <a:pt x="120" y="40"/>
                      </a:lnTo>
                      <a:lnTo>
                        <a:pt x="120" y="42"/>
                      </a:lnTo>
                      <a:lnTo>
                        <a:pt x="119" y="44"/>
                      </a:lnTo>
                      <a:lnTo>
                        <a:pt x="119" y="45"/>
                      </a:lnTo>
                      <a:lnTo>
                        <a:pt x="119" y="47"/>
                      </a:lnTo>
                      <a:lnTo>
                        <a:pt x="117" y="47"/>
                      </a:lnTo>
                      <a:lnTo>
                        <a:pt x="117" y="49"/>
                      </a:lnTo>
                      <a:lnTo>
                        <a:pt x="115" y="49"/>
                      </a:lnTo>
                      <a:lnTo>
                        <a:pt x="112" y="50"/>
                      </a:lnTo>
                      <a:lnTo>
                        <a:pt x="109" y="50"/>
                      </a:lnTo>
                      <a:lnTo>
                        <a:pt x="106" y="52"/>
                      </a:lnTo>
                      <a:lnTo>
                        <a:pt x="103" y="52"/>
                      </a:lnTo>
                      <a:lnTo>
                        <a:pt x="101" y="53"/>
                      </a:lnTo>
                      <a:lnTo>
                        <a:pt x="98" y="53"/>
                      </a:lnTo>
                      <a:lnTo>
                        <a:pt x="97" y="53"/>
                      </a:lnTo>
                      <a:lnTo>
                        <a:pt x="95" y="55"/>
                      </a:lnTo>
                      <a:lnTo>
                        <a:pt x="92" y="55"/>
                      </a:lnTo>
                      <a:lnTo>
                        <a:pt x="90" y="55"/>
                      </a:lnTo>
                      <a:lnTo>
                        <a:pt x="89" y="57"/>
                      </a:lnTo>
                      <a:lnTo>
                        <a:pt x="87" y="57"/>
                      </a:lnTo>
                      <a:lnTo>
                        <a:pt x="86" y="57"/>
                      </a:lnTo>
                      <a:lnTo>
                        <a:pt x="84" y="57"/>
                      </a:lnTo>
                      <a:lnTo>
                        <a:pt x="84" y="58"/>
                      </a:lnTo>
                      <a:lnTo>
                        <a:pt x="83" y="58"/>
                      </a:lnTo>
                      <a:lnTo>
                        <a:pt x="81" y="58"/>
                      </a:lnTo>
                      <a:lnTo>
                        <a:pt x="80" y="58"/>
                      </a:lnTo>
                      <a:lnTo>
                        <a:pt x="80" y="60"/>
                      </a:lnTo>
                      <a:lnTo>
                        <a:pt x="78" y="60"/>
                      </a:lnTo>
                      <a:lnTo>
                        <a:pt x="78" y="62"/>
                      </a:lnTo>
                      <a:lnTo>
                        <a:pt x="78" y="63"/>
                      </a:lnTo>
                      <a:lnTo>
                        <a:pt x="80" y="63"/>
                      </a:lnTo>
                      <a:lnTo>
                        <a:pt x="81" y="63"/>
                      </a:lnTo>
                      <a:lnTo>
                        <a:pt x="81" y="65"/>
                      </a:lnTo>
                      <a:lnTo>
                        <a:pt x="83" y="65"/>
                      </a:lnTo>
                      <a:lnTo>
                        <a:pt x="84" y="65"/>
                      </a:lnTo>
                      <a:lnTo>
                        <a:pt x="86" y="65"/>
                      </a:lnTo>
                      <a:lnTo>
                        <a:pt x="87" y="65"/>
                      </a:lnTo>
                      <a:lnTo>
                        <a:pt x="87" y="66"/>
                      </a:lnTo>
                      <a:lnTo>
                        <a:pt x="89" y="66"/>
                      </a:lnTo>
                      <a:lnTo>
                        <a:pt x="90" y="66"/>
                      </a:lnTo>
                      <a:lnTo>
                        <a:pt x="92" y="66"/>
                      </a:lnTo>
                      <a:lnTo>
                        <a:pt x="95" y="66"/>
                      </a:lnTo>
                      <a:lnTo>
                        <a:pt x="97" y="68"/>
                      </a:lnTo>
                      <a:lnTo>
                        <a:pt x="98" y="68"/>
                      </a:lnTo>
                      <a:lnTo>
                        <a:pt x="101" y="68"/>
                      </a:lnTo>
                      <a:lnTo>
                        <a:pt x="103" y="70"/>
                      </a:lnTo>
                      <a:lnTo>
                        <a:pt x="106" y="70"/>
                      </a:lnTo>
                      <a:lnTo>
                        <a:pt x="109" y="70"/>
                      </a:lnTo>
                      <a:lnTo>
                        <a:pt x="112" y="71"/>
                      </a:lnTo>
                      <a:lnTo>
                        <a:pt x="115" y="71"/>
                      </a:lnTo>
                      <a:lnTo>
                        <a:pt x="115" y="73"/>
                      </a:lnTo>
                      <a:lnTo>
                        <a:pt x="117" y="73"/>
                      </a:lnTo>
                      <a:lnTo>
                        <a:pt x="117" y="75"/>
                      </a:lnTo>
                      <a:lnTo>
                        <a:pt x="117" y="76"/>
                      </a:lnTo>
                      <a:lnTo>
                        <a:pt x="117" y="78"/>
                      </a:lnTo>
                      <a:lnTo>
                        <a:pt x="119" y="78"/>
                      </a:lnTo>
                      <a:lnTo>
                        <a:pt x="119" y="80"/>
                      </a:lnTo>
                      <a:lnTo>
                        <a:pt x="119" y="81"/>
                      </a:lnTo>
                      <a:lnTo>
                        <a:pt x="120" y="83"/>
                      </a:lnTo>
                      <a:lnTo>
                        <a:pt x="117" y="83"/>
                      </a:lnTo>
                      <a:lnTo>
                        <a:pt x="114" y="83"/>
                      </a:lnTo>
                      <a:lnTo>
                        <a:pt x="111" y="83"/>
                      </a:lnTo>
                      <a:lnTo>
                        <a:pt x="108" y="83"/>
                      </a:lnTo>
                      <a:lnTo>
                        <a:pt x="106" y="83"/>
                      </a:lnTo>
                      <a:lnTo>
                        <a:pt x="103" y="84"/>
                      </a:lnTo>
                      <a:lnTo>
                        <a:pt x="100" y="84"/>
                      </a:lnTo>
                      <a:lnTo>
                        <a:pt x="98" y="84"/>
                      </a:lnTo>
                      <a:lnTo>
                        <a:pt x="95" y="84"/>
                      </a:lnTo>
                      <a:lnTo>
                        <a:pt x="94" y="84"/>
                      </a:lnTo>
                      <a:lnTo>
                        <a:pt x="92" y="84"/>
                      </a:lnTo>
                      <a:lnTo>
                        <a:pt x="89" y="86"/>
                      </a:lnTo>
                      <a:lnTo>
                        <a:pt x="87" y="86"/>
                      </a:lnTo>
                      <a:lnTo>
                        <a:pt x="86" y="86"/>
                      </a:lnTo>
                      <a:lnTo>
                        <a:pt x="83" y="86"/>
                      </a:lnTo>
                      <a:lnTo>
                        <a:pt x="81" y="86"/>
                      </a:lnTo>
                      <a:lnTo>
                        <a:pt x="80" y="86"/>
                      </a:lnTo>
                      <a:lnTo>
                        <a:pt x="78" y="88"/>
                      </a:lnTo>
                      <a:lnTo>
                        <a:pt x="76" y="88"/>
                      </a:lnTo>
                      <a:lnTo>
                        <a:pt x="75" y="88"/>
                      </a:lnTo>
                      <a:lnTo>
                        <a:pt x="72" y="88"/>
                      </a:lnTo>
                      <a:lnTo>
                        <a:pt x="70" y="88"/>
                      </a:lnTo>
                      <a:lnTo>
                        <a:pt x="69" y="88"/>
                      </a:lnTo>
                      <a:lnTo>
                        <a:pt x="67" y="89"/>
                      </a:lnTo>
                      <a:lnTo>
                        <a:pt x="65" y="89"/>
                      </a:lnTo>
                      <a:lnTo>
                        <a:pt x="64" y="89"/>
                      </a:lnTo>
                      <a:lnTo>
                        <a:pt x="62" y="89"/>
                      </a:lnTo>
                      <a:lnTo>
                        <a:pt x="61" y="89"/>
                      </a:lnTo>
                      <a:lnTo>
                        <a:pt x="59" y="89"/>
                      </a:lnTo>
                      <a:lnTo>
                        <a:pt x="58" y="89"/>
                      </a:lnTo>
                      <a:lnTo>
                        <a:pt x="56" y="89"/>
                      </a:lnTo>
                      <a:lnTo>
                        <a:pt x="54" y="91"/>
                      </a:lnTo>
                      <a:lnTo>
                        <a:pt x="53" y="91"/>
                      </a:lnTo>
                      <a:lnTo>
                        <a:pt x="51" y="93"/>
                      </a:lnTo>
                      <a:lnTo>
                        <a:pt x="50" y="93"/>
                      </a:lnTo>
                      <a:lnTo>
                        <a:pt x="51" y="94"/>
                      </a:lnTo>
                      <a:lnTo>
                        <a:pt x="54" y="94"/>
                      </a:lnTo>
                      <a:lnTo>
                        <a:pt x="56" y="94"/>
                      </a:lnTo>
                      <a:lnTo>
                        <a:pt x="58" y="94"/>
                      </a:lnTo>
                      <a:lnTo>
                        <a:pt x="59" y="96"/>
                      </a:lnTo>
                      <a:lnTo>
                        <a:pt x="62" y="96"/>
                      </a:lnTo>
                      <a:lnTo>
                        <a:pt x="64" y="96"/>
                      </a:lnTo>
                      <a:lnTo>
                        <a:pt x="65" y="96"/>
                      </a:lnTo>
                      <a:lnTo>
                        <a:pt x="69" y="97"/>
                      </a:lnTo>
                      <a:lnTo>
                        <a:pt x="70" y="97"/>
                      </a:lnTo>
                      <a:lnTo>
                        <a:pt x="73" y="97"/>
                      </a:lnTo>
                      <a:lnTo>
                        <a:pt x="75" y="97"/>
                      </a:lnTo>
                      <a:lnTo>
                        <a:pt x="78" y="99"/>
                      </a:lnTo>
                      <a:lnTo>
                        <a:pt x="80" y="99"/>
                      </a:lnTo>
                      <a:lnTo>
                        <a:pt x="83" y="99"/>
                      </a:lnTo>
                      <a:lnTo>
                        <a:pt x="84" y="99"/>
                      </a:lnTo>
                      <a:lnTo>
                        <a:pt x="87" y="101"/>
                      </a:lnTo>
                      <a:lnTo>
                        <a:pt x="89" y="101"/>
                      </a:lnTo>
                      <a:lnTo>
                        <a:pt x="92" y="101"/>
                      </a:lnTo>
                      <a:lnTo>
                        <a:pt x="94" y="101"/>
                      </a:lnTo>
                      <a:lnTo>
                        <a:pt x="97" y="102"/>
                      </a:lnTo>
                      <a:lnTo>
                        <a:pt x="98" y="102"/>
                      </a:lnTo>
                      <a:lnTo>
                        <a:pt x="100" y="102"/>
                      </a:lnTo>
                      <a:lnTo>
                        <a:pt x="103" y="102"/>
                      </a:lnTo>
                      <a:lnTo>
                        <a:pt x="105" y="102"/>
                      </a:lnTo>
                      <a:lnTo>
                        <a:pt x="106" y="104"/>
                      </a:lnTo>
                      <a:lnTo>
                        <a:pt x="109" y="104"/>
                      </a:lnTo>
                      <a:lnTo>
                        <a:pt x="111" y="104"/>
                      </a:lnTo>
                      <a:lnTo>
                        <a:pt x="112" y="104"/>
                      </a:lnTo>
                      <a:lnTo>
                        <a:pt x="114" y="106"/>
                      </a:lnTo>
                      <a:lnTo>
                        <a:pt x="115" y="106"/>
                      </a:lnTo>
                      <a:lnTo>
                        <a:pt x="117" y="106"/>
                      </a:lnTo>
                      <a:lnTo>
                        <a:pt x="117" y="107"/>
                      </a:lnTo>
                      <a:lnTo>
                        <a:pt x="117" y="109"/>
                      </a:lnTo>
                      <a:lnTo>
                        <a:pt x="117" y="110"/>
                      </a:lnTo>
                      <a:lnTo>
                        <a:pt x="119" y="110"/>
                      </a:lnTo>
                      <a:lnTo>
                        <a:pt x="119" y="112"/>
                      </a:lnTo>
                      <a:lnTo>
                        <a:pt x="117" y="112"/>
                      </a:lnTo>
                      <a:lnTo>
                        <a:pt x="115" y="114"/>
                      </a:lnTo>
                      <a:lnTo>
                        <a:pt x="114" y="114"/>
                      </a:lnTo>
                      <a:lnTo>
                        <a:pt x="112" y="114"/>
                      </a:lnTo>
                      <a:lnTo>
                        <a:pt x="112" y="115"/>
                      </a:lnTo>
                      <a:lnTo>
                        <a:pt x="111" y="115"/>
                      </a:lnTo>
                      <a:lnTo>
                        <a:pt x="109" y="115"/>
                      </a:lnTo>
                      <a:lnTo>
                        <a:pt x="108" y="115"/>
                      </a:lnTo>
                      <a:lnTo>
                        <a:pt x="108" y="117"/>
                      </a:lnTo>
                      <a:lnTo>
                        <a:pt x="106" y="117"/>
                      </a:lnTo>
                      <a:lnTo>
                        <a:pt x="105" y="117"/>
                      </a:lnTo>
                      <a:lnTo>
                        <a:pt x="101" y="117"/>
                      </a:lnTo>
                      <a:lnTo>
                        <a:pt x="100" y="117"/>
                      </a:lnTo>
                      <a:lnTo>
                        <a:pt x="97" y="117"/>
                      </a:lnTo>
                      <a:lnTo>
                        <a:pt x="95" y="117"/>
                      </a:lnTo>
                      <a:lnTo>
                        <a:pt x="94" y="117"/>
                      </a:lnTo>
                      <a:lnTo>
                        <a:pt x="92" y="117"/>
                      </a:lnTo>
                      <a:lnTo>
                        <a:pt x="90" y="119"/>
                      </a:lnTo>
                      <a:lnTo>
                        <a:pt x="89" y="119"/>
                      </a:lnTo>
                      <a:lnTo>
                        <a:pt x="87" y="119"/>
                      </a:lnTo>
                      <a:lnTo>
                        <a:pt x="86" y="119"/>
                      </a:lnTo>
                      <a:lnTo>
                        <a:pt x="84" y="119"/>
                      </a:lnTo>
                      <a:lnTo>
                        <a:pt x="83" y="119"/>
                      </a:lnTo>
                      <a:lnTo>
                        <a:pt x="81" y="119"/>
                      </a:lnTo>
                      <a:lnTo>
                        <a:pt x="80" y="119"/>
                      </a:lnTo>
                      <a:lnTo>
                        <a:pt x="78" y="119"/>
                      </a:lnTo>
                      <a:lnTo>
                        <a:pt x="76" y="120"/>
                      </a:lnTo>
                      <a:lnTo>
                        <a:pt x="75" y="120"/>
                      </a:lnTo>
                      <a:lnTo>
                        <a:pt x="73" y="120"/>
                      </a:lnTo>
                      <a:lnTo>
                        <a:pt x="72" y="120"/>
                      </a:lnTo>
                      <a:lnTo>
                        <a:pt x="70" y="120"/>
                      </a:lnTo>
                      <a:lnTo>
                        <a:pt x="70" y="122"/>
                      </a:lnTo>
                      <a:lnTo>
                        <a:pt x="69" y="122"/>
                      </a:lnTo>
                      <a:lnTo>
                        <a:pt x="67" y="122"/>
                      </a:lnTo>
                      <a:lnTo>
                        <a:pt x="65" y="122"/>
                      </a:lnTo>
                      <a:lnTo>
                        <a:pt x="65" y="124"/>
                      </a:lnTo>
                      <a:lnTo>
                        <a:pt x="64" y="124"/>
                      </a:lnTo>
                      <a:lnTo>
                        <a:pt x="62" y="124"/>
                      </a:lnTo>
                      <a:lnTo>
                        <a:pt x="62" y="125"/>
                      </a:lnTo>
                      <a:lnTo>
                        <a:pt x="61" y="125"/>
                      </a:lnTo>
                      <a:lnTo>
                        <a:pt x="62" y="125"/>
                      </a:lnTo>
                      <a:lnTo>
                        <a:pt x="65" y="125"/>
                      </a:lnTo>
                      <a:lnTo>
                        <a:pt x="67" y="127"/>
                      </a:lnTo>
                      <a:lnTo>
                        <a:pt x="69" y="127"/>
                      </a:lnTo>
                      <a:lnTo>
                        <a:pt x="70" y="127"/>
                      </a:lnTo>
                      <a:lnTo>
                        <a:pt x="72" y="127"/>
                      </a:lnTo>
                      <a:lnTo>
                        <a:pt x="73" y="127"/>
                      </a:lnTo>
                      <a:lnTo>
                        <a:pt x="76" y="127"/>
                      </a:lnTo>
                      <a:lnTo>
                        <a:pt x="78" y="128"/>
                      </a:lnTo>
                      <a:lnTo>
                        <a:pt x="80" y="128"/>
                      </a:lnTo>
                      <a:lnTo>
                        <a:pt x="81" y="128"/>
                      </a:lnTo>
                      <a:lnTo>
                        <a:pt x="83" y="128"/>
                      </a:lnTo>
                      <a:lnTo>
                        <a:pt x="84" y="128"/>
                      </a:lnTo>
                      <a:lnTo>
                        <a:pt x="86" y="128"/>
                      </a:lnTo>
                      <a:lnTo>
                        <a:pt x="89" y="130"/>
                      </a:lnTo>
                      <a:lnTo>
                        <a:pt x="90" y="130"/>
                      </a:lnTo>
                      <a:lnTo>
                        <a:pt x="92" y="130"/>
                      </a:lnTo>
                      <a:lnTo>
                        <a:pt x="94" y="130"/>
                      </a:lnTo>
                      <a:lnTo>
                        <a:pt x="95" y="130"/>
                      </a:lnTo>
                      <a:lnTo>
                        <a:pt x="97" y="130"/>
                      </a:lnTo>
                      <a:lnTo>
                        <a:pt x="100" y="132"/>
                      </a:lnTo>
                      <a:lnTo>
                        <a:pt x="101" y="132"/>
                      </a:lnTo>
                      <a:lnTo>
                        <a:pt x="103" y="132"/>
                      </a:lnTo>
                      <a:lnTo>
                        <a:pt x="105" y="132"/>
                      </a:lnTo>
                      <a:lnTo>
                        <a:pt x="106" y="132"/>
                      </a:lnTo>
                      <a:lnTo>
                        <a:pt x="109" y="132"/>
                      </a:lnTo>
                      <a:lnTo>
                        <a:pt x="111" y="133"/>
                      </a:lnTo>
                      <a:lnTo>
                        <a:pt x="112" y="133"/>
                      </a:lnTo>
                      <a:lnTo>
                        <a:pt x="114" y="133"/>
                      </a:lnTo>
                      <a:lnTo>
                        <a:pt x="115" y="133"/>
                      </a:lnTo>
                      <a:lnTo>
                        <a:pt x="117" y="133"/>
                      </a:lnTo>
                      <a:lnTo>
                        <a:pt x="120" y="133"/>
                      </a:lnTo>
                      <a:lnTo>
                        <a:pt x="120" y="135"/>
                      </a:lnTo>
                      <a:lnTo>
                        <a:pt x="120" y="137"/>
                      </a:lnTo>
                      <a:lnTo>
                        <a:pt x="120" y="138"/>
                      </a:lnTo>
                      <a:lnTo>
                        <a:pt x="120" y="140"/>
                      </a:lnTo>
                      <a:lnTo>
                        <a:pt x="120" y="141"/>
                      </a:lnTo>
                      <a:lnTo>
                        <a:pt x="122" y="141"/>
                      </a:lnTo>
                      <a:lnTo>
                        <a:pt x="122" y="143"/>
                      </a:lnTo>
                      <a:lnTo>
                        <a:pt x="120" y="143"/>
                      </a:lnTo>
                      <a:lnTo>
                        <a:pt x="119" y="143"/>
                      </a:lnTo>
                      <a:lnTo>
                        <a:pt x="117" y="143"/>
                      </a:lnTo>
                      <a:lnTo>
                        <a:pt x="115" y="143"/>
                      </a:lnTo>
                      <a:lnTo>
                        <a:pt x="114" y="145"/>
                      </a:lnTo>
                      <a:lnTo>
                        <a:pt x="112" y="145"/>
                      </a:lnTo>
                      <a:lnTo>
                        <a:pt x="111" y="145"/>
                      </a:lnTo>
                      <a:lnTo>
                        <a:pt x="109" y="145"/>
                      </a:lnTo>
                      <a:lnTo>
                        <a:pt x="106" y="145"/>
                      </a:lnTo>
                      <a:lnTo>
                        <a:pt x="105" y="146"/>
                      </a:lnTo>
                      <a:lnTo>
                        <a:pt x="103" y="146"/>
                      </a:lnTo>
                      <a:lnTo>
                        <a:pt x="101" y="146"/>
                      </a:lnTo>
                      <a:lnTo>
                        <a:pt x="100" y="146"/>
                      </a:lnTo>
                      <a:lnTo>
                        <a:pt x="98" y="146"/>
                      </a:lnTo>
                      <a:lnTo>
                        <a:pt x="97" y="148"/>
                      </a:lnTo>
                      <a:lnTo>
                        <a:pt x="95" y="148"/>
                      </a:lnTo>
                      <a:lnTo>
                        <a:pt x="94" y="148"/>
                      </a:lnTo>
                      <a:lnTo>
                        <a:pt x="92" y="148"/>
                      </a:lnTo>
                      <a:lnTo>
                        <a:pt x="90" y="150"/>
                      </a:lnTo>
                      <a:lnTo>
                        <a:pt x="89" y="150"/>
                      </a:lnTo>
                      <a:lnTo>
                        <a:pt x="87" y="150"/>
                      </a:lnTo>
                      <a:lnTo>
                        <a:pt x="86" y="150"/>
                      </a:lnTo>
                      <a:lnTo>
                        <a:pt x="84" y="150"/>
                      </a:lnTo>
                      <a:lnTo>
                        <a:pt x="83" y="151"/>
                      </a:lnTo>
                      <a:lnTo>
                        <a:pt x="81" y="151"/>
                      </a:lnTo>
                      <a:lnTo>
                        <a:pt x="80" y="151"/>
                      </a:lnTo>
                      <a:lnTo>
                        <a:pt x="78" y="151"/>
                      </a:lnTo>
                      <a:lnTo>
                        <a:pt x="76" y="153"/>
                      </a:lnTo>
                      <a:lnTo>
                        <a:pt x="75" y="153"/>
                      </a:lnTo>
                      <a:lnTo>
                        <a:pt x="73" y="153"/>
                      </a:lnTo>
                      <a:lnTo>
                        <a:pt x="72" y="153"/>
                      </a:lnTo>
                      <a:lnTo>
                        <a:pt x="70" y="153"/>
                      </a:lnTo>
                      <a:lnTo>
                        <a:pt x="72" y="154"/>
                      </a:lnTo>
                      <a:lnTo>
                        <a:pt x="73" y="154"/>
                      </a:lnTo>
                      <a:lnTo>
                        <a:pt x="75" y="156"/>
                      </a:lnTo>
                      <a:lnTo>
                        <a:pt x="76" y="156"/>
                      </a:lnTo>
                      <a:lnTo>
                        <a:pt x="78" y="156"/>
                      </a:lnTo>
                      <a:lnTo>
                        <a:pt x="80" y="156"/>
                      </a:lnTo>
                      <a:lnTo>
                        <a:pt x="81" y="156"/>
                      </a:lnTo>
                      <a:lnTo>
                        <a:pt x="83" y="158"/>
                      </a:lnTo>
                      <a:lnTo>
                        <a:pt x="84" y="158"/>
                      </a:lnTo>
                      <a:lnTo>
                        <a:pt x="86" y="158"/>
                      </a:lnTo>
                      <a:lnTo>
                        <a:pt x="87" y="158"/>
                      </a:lnTo>
                      <a:lnTo>
                        <a:pt x="89" y="158"/>
                      </a:lnTo>
                      <a:lnTo>
                        <a:pt x="90" y="158"/>
                      </a:lnTo>
                      <a:lnTo>
                        <a:pt x="94" y="158"/>
                      </a:lnTo>
                      <a:lnTo>
                        <a:pt x="95" y="159"/>
                      </a:lnTo>
                      <a:lnTo>
                        <a:pt x="98" y="159"/>
                      </a:lnTo>
                      <a:lnTo>
                        <a:pt x="101" y="159"/>
                      </a:lnTo>
                      <a:lnTo>
                        <a:pt x="105" y="159"/>
                      </a:lnTo>
                      <a:lnTo>
                        <a:pt x="108" y="159"/>
                      </a:lnTo>
                      <a:lnTo>
                        <a:pt x="111" y="161"/>
                      </a:lnTo>
                      <a:lnTo>
                        <a:pt x="114" y="161"/>
                      </a:lnTo>
                      <a:lnTo>
                        <a:pt x="119" y="161"/>
                      </a:lnTo>
                      <a:lnTo>
                        <a:pt x="123" y="161"/>
                      </a:lnTo>
                      <a:lnTo>
                        <a:pt x="123" y="163"/>
                      </a:lnTo>
                      <a:lnTo>
                        <a:pt x="122" y="163"/>
                      </a:lnTo>
                      <a:lnTo>
                        <a:pt x="122" y="164"/>
                      </a:lnTo>
                      <a:lnTo>
                        <a:pt x="122" y="166"/>
                      </a:lnTo>
                      <a:lnTo>
                        <a:pt x="122" y="168"/>
                      </a:lnTo>
                      <a:lnTo>
                        <a:pt x="122" y="169"/>
                      </a:lnTo>
                      <a:lnTo>
                        <a:pt x="117" y="169"/>
                      </a:lnTo>
                      <a:lnTo>
                        <a:pt x="114" y="169"/>
                      </a:lnTo>
                      <a:lnTo>
                        <a:pt x="111" y="169"/>
                      </a:lnTo>
                      <a:lnTo>
                        <a:pt x="108" y="169"/>
                      </a:lnTo>
                      <a:lnTo>
                        <a:pt x="103" y="169"/>
                      </a:lnTo>
                      <a:lnTo>
                        <a:pt x="100" y="169"/>
                      </a:lnTo>
                      <a:lnTo>
                        <a:pt x="97" y="171"/>
                      </a:lnTo>
                      <a:lnTo>
                        <a:pt x="94" y="171"/>
                      </a:lnTo>
                      <a:lnTo>
                        <a:pt x="89" y="171"/>
                      </a:lnTo>
                      <a:lnTo>
                        <a:pt x="86" y="171"/>
                      </a:lnTo>
                      <a:lnTo>
                        <a:pt x="83" y="171"/>
                      </a:lnTo>
                      <a:lnTo>
                        <a:pt x="80" y="171"/>
                      </a:lnTo>
                      <a:lnTo>
                        <a:pt x="75" y="171"/>
                      </a:lnTo>
                      <a:lnTo>
                        <a:pt x="72" y="171"/>
                      </a:lnTo>
                      <a:lnTo>
                        <a:pt x="69" y="172"/>
                      </a:lnTo>
                      <a:lnTo>
                        <a:pt x="65" y="172"/>
                      </a:lnTo>
                      <a:lnTo>
                        <a:pt x="61" y="172"/>
                      </a:lnTo>
                      <a:lnTo>
                        <a:pt x="58" y="172"/>
                      </a:lnTo>
                      <a:lnTo>
                        <a:pt x="54" y="172"/>
                      </a:lnTo>
                      <a:lnTo>
                        <a:pt x="51" y="172"/>
                      </a:lnTo>
                      <a:lnTo>
                        <a:pt x="47" y="172"/>
                      </a:lnTo>
                      <a:lnTo>
                        <a:pt x="44" y="172"/>
                      </a:lnTo>
                      <a:lnTo>
                        <a:pt x="40" y="174"/>
                      </a:lnTo>
                      <a:lnTo>
                        <a:pt x="37" y="174"/>
                      </a:lnTo>
                      <a:lnTo>
                        <a:pt x="33" y="174"/>
                      </a:lnTo>
                      <a:lnTo>
                        <a:pt x="29" y="174"/>
                      </a:lnTo>
                      <a:lnTo>
                        <a:pt x="26" y="174"/>
                      </a:lnTo>
                      <a:lnTo>
                        <a:pt x="23" y="174"/>
                      </a:lnTo>
                      <a:lnTo>
                        <a:pt x="19" y="174"/>
                      </a:lnTo>
                      <a:lnTo>
                        <a:pt x="15" y="174"/>
                      </a:lnTo>
                      <a:lnTo>
                        <a:pt x="12" y="176"/>
                      </a:lnTo>
                      <a:lnTo>
                        <a:pt x="9" y="176"/>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103" name="Text Box 32">
                  <a:extLst>
                    <a:ext uri="{FF2B5EF4-FFF2-40B4-BE49-F238E27FC236}">
                      <a16:creationId xmlns="" xmlns:a16="http://schemas.microsoft.com/office/drawing/2014/main" id="{007E799F-F431-4A6D-AB5A-9C717498E6E6}"/>
                    </a:ext>
                  </a:extLst>
                </p:cNvPr>
                <p:cNvSpPr txBox="1">
                  <a:spLocks noChangeArrowheads="1"/>
                </p:cNvSpPr>
                <p:nvPr/>
              </p:nvSpPr>
              <p:spPr bwMode="auto">
                <a:xfrm>
                  <a:off x="4113" y="1821"/>
                  <a:ext cx="352" cy="22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pPr>
                  <a:r>
                    <a:rPr lang="de-DE" altLang="en-US" sz="800">
                      <a:latin typeface="Arial" panose="020B0604020202020204" pitchFamily="34" charset="0"/>
                    </a:rPr>
                    <a:t>To</a:t>
                  </a:r>
                </a:p>
                <a:p>
                  <a:pPr>
                    <a:lnSpc>
                      <a:spcPct val="70000"/>
                    </a:lnSpc>
                  </a:pPr>
                  <a:r>
                    <a:rPr lang="de-DE" altLang="en-US" sz="800">
                      <a:latin typeface="Arial" panose="020B0604020202020204" pitchFamily="34" charset="0"/>
                    </a:rPr>
                    <a:t>PLC 1</a:t>
                  </a:r>
                </a:p>
              </p:txBody>
            </p:sp>
            <p:sp>
              <p:nvSpPr>
                <p:cNvPr id="104" name="Text Box 33">
                  <a:extLst>
                    <a:ext uri="{FF2B5EF4-FFF2-40B4-BE49-F238E27FC236}">
                      <a16:creationId xmlns="" xmlns:a16="http://schemas.microsoft.com/office/drawing/2014/main" id="{F08FEE3B-F96C-4CAB-9B1F-245B4D8A252A}"/>
                    </a:ext>
                  </a:extLst>
                </p:cNvPr>
                <p:cNvSpPr txBox="1">
                  <a:spLocks noChangeArrowheads="1"/>
                </p:cNvSpPr>
                <p:nvPr/>
              </p:nvSpPr>
              <p:spPr bwMode="auto">
                <a:xfrm>
                  <a:off x="3764" y="1676"/>
                  <a:ext cx="337" cy="22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pPr>
                  <a:r>
                    <a:rPr lang="de-DE" altLang="en-US" sz="800">
                      <a:latin typeface="Arial" panose="020B0604020202020204" pitchFamily="34" charset="0"/>
                    </a:rPr>
                    <a:t>From </a:t>
                  </a:r>
                </a:p>
                <a:p>
                  <a:pPr>
                    <a:lnSpc>
                      <a:spcPct val="70000"/>
                    </a:lnSpc>
                  </a:pPr>
                  <a:r>
                    <a:rPr lang="de-DE" altLang="en-US" sz="800">
                      <a:latin typeface="Arial" panose="020B0604020202020204" pitchFamily="34" charset="0"/>
                    </a:rPr>
                    <a:t>I/O 1</a:t>
                  </a:r>
                </a:p>
              </p:txBody>
            </p:sp>
          </p:grpSp>
          <p:grpSp>
            <p:nvGrpSpPr>
              <p:cNvPr id="81" name="Group 34">
                <a:extLst>
                  <a:ext uri="{FF2B5EF4-FFF2-40B4-BE49-F238E27FC236}">
                    <a16:creationId xmlns="" xmlns:a16="http://schemas.microsoft.com/office/drawing/2014/main" id="{15443D8D-BA6B-41B9-B4C8-D2AFA37CF854}"/>
                  </a:ext>
                </a:extLst>
              </p:cNvPr>
              <p:cNvGrpSpPr>
                <a:grpSpLocks/>
              </p:cNvGrpSpPr>
              <p:nvPr/>
            </p:nvGrpSpPr>
            <p:grpSpPr bwMode="auto">
              <a:xfrm>
                <a:off x="4119" y="2017"/>
                <a:ext cx="588" cy="310"/>
                <a:chOff x="3764" y="1631"/>
                <a:chExt cx="700" cy="410"/>
              </a:xfrm>
            </p:grpSpPr>
            <p:sp>
              <p:nvSpPr>
                <p:cNvPr id="91" name="Rectangle 35">
                  <a:extLst>
                    <a:ext uri="{FF2B5EF4-FFF2-40B4-BE49-F238E27FC236}">
                      <a16:creationId xmlns="" xmlns:a16="http://schemas.microsoft.com/office/drawing/2014/main" id="{2B1942F3-C28F-4326-8FA4-1C6C29D451E8}"/>
                    </a:ext>
                  </a:extLst>
                </p:cNvPr>
                <p:cNvSpPr>
                  <a:spLocks noChangeArrowheads="1"/>
                </p:cNvSpPr>
                <p:nvPr/>
              </p:nvSpPr>
              <p:spPr bwMode="auto">
                <a:xfrm>
                  <a:off x="3792" y="1631"/>
                  <a:ext cx="624" cy="385"/>
                </a:xfrm>
                <a:prstGeom prst="rect">
                  <a:avLst/>
                </a:prstGeom>
                <a:solidFill>
                  <a:schemeClr val="bg1"/>
                </a:solidFill>
                <a:ln w="12700">
                  <a:solidFill>
                    <a:schemeClr val="tx1"/>
                  </a:solidFill>
                  <a:miter lim="800000"/>
                  <a:headEnd/>
                  <a:tailEnd/>
                </a:ln>
                <a:effectLst>
                  <a:outerShdw dist="53882" dir="2700000" algn="ctr" rotWithShape="0">
                    <a:schemeClr val="bg2"/>
                  </a:outerShdw>
                </a:effectLst>
              </p:spPr>
              <p:txBody>
                <a:bodyPr anchor="ctr">
                  <a:spAutoFit/>
                </a:bodyPr>
                <a:lstStyle/>
                <a:p>
                  <a:endParaRPr lang="en-ID"/>
                </a:p>
              </p:txBody>
            </p:sp>
            <p:sp>
              <p:nvSpPr>
                <p:cNvPr id="92" name="Freeform 36">
                  <a:extLst>
                    <a:ext uri="{FF2B5EF4-FFF2-40B4-BE49-F238E27FC236}">
                      <a16:creationId xmlns="" xmlns:a16="http://schemas.microsoft.com/office/drawing/2014/main" id="{C18D9F1F-C6AA-4F0E-857C-C75536514759}"/>
                    </a:ext>
                  </a:extLst>
                </p:cNvPr>
                <p:cNvSpPr>
                  <a:spLocks/>
                </p:cNvSpPr>
                <p:nvPr/>
              </p:nvSpPr>
              <p:spPr bwMode="auto">
                <a:xfrm>
                  <a:off x="4224" y="1648"/>
                  <a:ext cx="175" cy="176"/>
                </a:xfrm>
                <a:custGeom>
                  <a:avLst/>
                  <a:gdLst>
                    <a:gd name="T0" fmla="*/ 217 w 330"/>
                    <a:gd name="T1" fmla="*/ 341 h 372"/>
                    <a:gd name="T2" fmla="*/ 194 w 330"/>
                    <a:gd name="T3" fmla="*/ 364 h 372"/>
                    <a:gd name="T4" fmla="*/ 180 w 330"/>
                    <a:gd name="T5" fmla="*/ 338 h 372"/>
                    <a:gd name="T6" fmla="*/ 158 w 330"/>
                    <a:gd name="T7" fmla="*/ 364 h 372"/>
                    <a:gd name="T8" fmla="*/ 142 w 330"/>
                    <a:gd name="T9" fmla="*/ 338 h 372"/>
                    <a:gd name="T10" fmla="*/ 119 w 330"/>
                    <a:gd name="T11" fmla="*/ 357 h 372"/>
                    <a:gd name="T12" fmla="*/ 106 w 330"/>
                    <a:gd name="T13" fmla="*/ 346 h 372"/>
                    <a:gd name="T14" fmla="*/ 84 w 330"/>
                    <a:gd name="T15" fmla="*/ 359 h 372"/>
                    <a:gd name="T16" fmla="*/ 73 w 330"/>
                    <a:gd name="T17" fmla="*/ 346 h 372"/>
                    <a:gd name="T18" fmla="*/ 56 w 330"/>
                    <a:gd name="T19" fmla="*/ 367 h 372"/>
                    <a:gd name="T20" fmla="*/ 48 w 330"/>
                    <a:gd name="T21" fmla="*/ 336 h 372"/>
                    <a:gd name="T22" fmla="*/ 26 w 330"/>
                    <a:gd name="T23" fmla="*/ 313 h 372"/>
                    <a:gd name="T24" fmla="*/ 11 w 330"/>
                    <a:gd name="T25" fmla="*/ 295 h 372"/>
                    <a:gd name="T26" fmla="*/ 25 w 330"/>
                    <a:gd name="T27" fmla="*/ 279 h 372"/>
                    <a:gd name="T28" fmla="*/ 4 w 330"/>
                    <a:gd name="T29" fmla="*/ 261 h 372"/>
                    <a:gd name="T30" fmla="*/ 36 w 330"/>
                    <a:gd name="T31" fmla="*/ 248 h 372"/>
                    <a:gd name="T32" fmla="*/ 6 w 330"/>
                    <a:gd name="T33" fmla="*/ 233 h 372"/>
                    <a:gd name="T34" fmla="*/ 31 w 330"/>
                    <a:gd name="T35" fmla="*/ 215 h 372"/>
                    <a:gd name="T36" fmla="*/ 20 w 330"/>
                    <a:gd name="T37" fmla="*/ 196 h 372"/>
                    <a:gd name="T38" fmla="*/ 31 w 330"/>
                    <a:gd name="T39" fmla="*/ 175 h 372"/>
                    <a:gd name="T40" fmla="*/ 17 w 330"/>
                    <a:gd name="T41" fmla="*/ 158 h 372"/>
                    <a:gd name="T42" fmla="*/ 37 w 330"/>
                    <a:gd name="T43" fmla="*/ 137 h 372"/>
                    <a:gd name="T44" fmla="*/ 18 w 330"/>
                    <a:gd name="T45" fmla="*/ 121 h 372"/>
                    <a:gd name="T46" fmla="*/ 26 w 330"/>
                    <a:gd name="T47" fmla="*/ 101 h 372"/>
                    <a:gd name="T48" fmla="*/ 18 w 330"/>
                    <a:gd name="T49" fmla="*/ 82 h 372"/>
                    <a:gd name="T50" fmla="*/ 12 w 330"/>
                    <a:gd name="T51" fmla="*/ 67 h 372"/>
                    <a:gd name="T52" fmla="*/ 22 w 330"/>
                    <a:gd name="T53" fmla="*/ 47 h 372"/>
                    <a:gd name="T54" fmla="*/ 54 w 330"/>
                    <a:gd name="T55" fmla="*/ 41 h 372"/>
                    <a:gd name="T56" fmla="*/ 72 w 330"/>
                    <a:gd name="T57" fmla="*/ 8 h 372"/>
                    <a:gd name="T58" fmla="*/ 89 w 330"/>
                    <a:gd name="T59" fmla="*/ 26 h 372"/>
                    <a:gd name="T60" fmla="*/ 108 w 330"/>
                    <a:gd name="T61" fmla="*/ 10 h 372"/>
                    <a:gd name="T62" fmla="*/ 128 w 330"/>
                    <a:gd name="T63" fmla="*/ 28 h 372"/>
                    <a:gd name="T64" fmla="*/ 142 w 330"/>
                    <a:gd name="T65" fmla="*/ 12 h 372"/>
                    <a:gd name="T66" fmla="*/ 159 w 330"/>
                    <a:gd name="T67" fmla="*/ 13 h 372"/>
                    <a:gd name="T68" fmla="*/ 175 w 330"/>
                    <a:gd name="T69" fmla="*/ 15 h 372"/>
                    <a:gd name="T70" fmla="*/ 197 w 330"/>
                    <a:gd name="T71" fmla="*/ 12 h 372"/>
                    <a:gd name="T72" fmla="*/ 211 w 330"/>
                    <a:gd name="T73" fmla="*/ 16 h 372"/>
                    <a:gd name="T74" fmla="*/ 231 w 330"/>
                    <a:gd name="T75" fmla="*/ 12 h 372"/>
                    <a:gd name="T76" fmla="*/ 248 w 330"/>
                    <a:gd name="T77" fmla="*/ 15 h 372"/>
                    <a:gd name="T78" fmla="*/ 270 w 330"/>
                    <a:gd name="T79" fmla="*/ 12 h 372"/>
                    <a:gd name="T80" fmla="*/ 281 w 330"/>
                    <a:gd name="T81" fmla="*/ 23 h 372"/>
                    <a:gd name="T82" fmla="*/ 297 w 330"/>
                    <a:gd name="T83" fmla="*/ 10 h 372"/>
                    <a:gd name="T84" fmla="*/ 295 w 330"/>
                    <a:gd name="T85" fmla="*/ 47 h 372"/>
                    <a:gd name="T86" fmla="*/ 325 w 330"/>
                    <a:gd name="T87" fmla="*/ 57 h 372"/>
                    <a:gd name="T88" fmla="*/ 300 w 330"/>
                    <a:gd name="T89" fmla="*/ 73 h 372"/>
                    <a:gd name="T90" fmla="*/ 323 w 330"/>
                    <a:gd name="T91" fmla="*/ 90 h 372"/>
                    <a:gd name="T92" fmla="*/ 309 w 330"/>
                    <a:gd name="T93" fmla="*/ 104 h 372"/>
                    <a:gd name="T94" fmla="*/ 314 w 330"/>
                    <a:gd name="T95" fmla="*/ 121 h 372"/>
                    <a:gd name="T96" fmla="*/ 319 w 330"/>
                    <a:gd name="T97" fmla="*/ 139 h 372"/>
                    <a:gd name="T98" fmla="*/ 306 w 330"/>
                    <a:gd name="T99" fmla="*/ 153 h 372"/>
                    <a:gd name="T100" fmla="*/ 312 w 330"/>
                    <a:gd name="T101" fmla="*/ 178 h 372"/>
                    <a:gd name="T102" fmla="*/ 311 w 330"/>
                    <a:gd name="T103" fmla="*/ 192 h 372"/>
                    <a:gd name="T104" fmla="*/ 306 w 330"/>
                    <a:gd name="T105" fmla="*/ 215 h 372"/>
                    <a:gd name="T106" fmla="*/ 314 w 330"/>
                    <a:gd name="T107" fmla="*/ 233 h 372"/>
                    <a:gd name="T108" fmla="*/ 312 w 330"/>
                    <a:gd name="T109" fmla="*/ 251 h 372"/>
                    <a:gd name="T110" fmla="*/ 319 w 330"/>
                    <a:gd name="T111" fmla="*/ 269 h 372"/>
                    <a:gd name="T112" fmla="*/ 306 w 330"/>
                    <a:gd name="T113" fmla="*/ 287 h 372"/>
                    <a:gd name="T114" fmla="*/ 316 w 330"/>
                    <a:gd name="T115" fmla="*/ 303 h 372"/>
                    <a:gd name="T116" fmla="*/ 306 w 330"/>
                    <a:gd name="T117" fmla="*/ 323 h 372"/>
                    <a:gd name="T118" fmla="*/ 286 w 330"/>
                    <a:gd name="T119" fmla="*/ 346 h 372"/>
                    <a:gd name="T120" fmla="*/ 272 w 330"/>
                    <a:gd name="T121" fmla="*/ 368 h 372"/>
                    <a:gd name="T122" fmla="*/ 253 w 330"/>
                    <a:gd name="T123" fmla="*/ 339 h 372"/>
                    <a:gd name="T124" fmla="*/ 231 w 330"/>
                    <a:gd name="T125" fmla="*/ 37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0" h="372">
                      <a:moveTo>
                        <a:pt x="225" y="372"/>
                      </a:moveTo>
                      <a:lnTo>
                        <a:pt x="223" y="370"/>
                      </a:lnTo>
                      <a:lnTo>
                        <a:pt x="223" y="368"/>
                      </a:lnTo>
                      <a:lnTo>
                        <a:pt x="223" y="367"/>
                      </a:lnTo>
                      <a:lnTo>
                        <a:pt x="223" y="365"/>
                      </a:lnTo>
                      <a:lnTo>
                        <a:pt x="222" y="364"/>
                      </a:lnTo>
                      <a:lnTo>
                        <a:pt x="222" y="362"/>
                      </a:lnTo>
                      <a:lnTo>
                        <a:pt x="222" y="360"/>
                      </a:lnTo>
                      <a:lnTo>
                        <a:pt x="222" y="359"/>
                      </a:lnTo>
                      <a:lnTo>
                        <a:pt x="222" y="357"/>
                      </a:lnTo>
                      <a:lnTo>
                        <a:pt x="222" y="355"/>
                      </a:lnTo>
                      <a:lnTo>
                        <a:pt x="220" y="354"/>
                      </a:lnTo>
                      <a:lnTo>
                        <a:pt x="220" y="352"/>
                      </a:lnTo>
                      <a:lnTo>
                        <a:pt x="220" y="351"/>
                      </a:lnTo>
                      <a:lnTo>
                        <a:pt x="220" y="349"/>
                      </a:lnTo>
                      <a:lnTo>
                        <a:pt x="220" y="347"/>
                      </a:lnTo>
                      <a:lnTo>
                        <a:pt x="219" y="346"/>
                      </a:lnTo>
                      <a:lnTo>
                        <a:pt x="219" y="344"/>
                      </a:lnTo>
                      <a:lnTo>
                        <a:pt x="219" y="342"/>
                      </a:lnTo>
                      <a:lnTo>
                        <a:pt x="219" y="341"/>
                      </a:lnTo>
                      <a:lnTo>
                        <a:pt x="217" y="341"/>
                      </a:lnTo>
                      <a:lnTo>
                        <a:pt x="217" y="339"/>
                      </a:lnTo>
                      <a:lnTo>
                        <a:pt x="217" y="341"/>
                      </a:lnTo>
                      <a:lnTo>
                        <a:pt x="215" y="341"/>
                      </a:lnTo>
                      <a:lnTo>
                        <a:pt x="215" y="342"/>
                      </a:lnTo>
                      <a:lnTo>
                        <a:pt x="214" y="342"/>
                      </a:lnTo>
                      <a:lnTo>
                        <a:pt x="214" y="344"/>
                      </a:lnTo>
                      <a:lnTo>
                        <a:pt x="212" y="344"/>
                      </a:lnTo>
                      <a:lnTo>
                        <a:pt x="212" y="346"/>
                      </a:lnTo>
                      <a:lnTo>
                        <a:pt x="211" y="347"/>
                      </a:lnTo>
                      <a:lnTo>
                        <a:pt x="209" y="349"/>
                      </a:lnTo>
                      <a:lnTo>
                        <a:pt x="208" y="351"/>
                      </a:lnTo>
                      <a:lnTo>
                        <a:pt x="208" y="352"/>
                      </a:lnTo>
                      <a:lnTo>
                        <a:pt x="206" y="352"/>
                      </a:lnTo>
                      <a:lnTo>
                        <a:pt x="206" y="354"/>
                      </a:lnTo>
                      <a:lnTo>
                        <a:pt x="205" y="354"/>
                      </a:lnTo>
                      <a:lnTo>
                        <a:pt x="205" y="355"/>
                      </a:lnTo>
                      <a:lnTo>
                        <a:pt x="203" y="357"/>
                      </a:lnTo>
                      <a:lnTo>
                        <a:pt x="201" y="357"/>
                      </a:lnTo>
                      <a:lnTo>
                        <a:pt x="201" y="359"/>
                      </a:lnTo>
                      <a:lnTo>
                        <a:pt x="200" y="360"/>
                      </a:lnTo>
                      <a:lnTo>
                        <a:pt x="198" y="362"/>
                      </a:lnTo>
                      <a:lnTo>
                        <a:pt x="198" y="364"/>
                      </a:lnTo>
                      <a:lnTo>
                        <a:pt x="197" y="364"/>
                      </a:lnTo>
                      <a:lnTo>
                        <a:pt x="195" y="364"/>
                      </a:lnTo>
                      <a:lnTo>
                        <a:pt x="194" y="364"/>
                      </a:lnTo>
                      <a:lnTo>
                        <a:pt x="192" y="364"/>
                      </a:lnTo>
                      <a:lnTo>
                        <a:pt x="192" y="362"/>
                      </a:lnTo>
                      <a:lnTo>
                        <a:pt x="190" y="360"/>
                      </a:lnTo>
                      <a:lnTo>
                        <a:pt x="190" y="359"/>
                      </a:lnTo>
                      <a:lnTo>
                        <a:pt x="189" y="357"/>
                      </a:lnTo>
                      <a:lnTo>
                        <a:pt x="189" y="355"/>
                      </a:lnTo>
                      <a:lnTo>
                        <a:pt x="189" y="354"/>
                      </a:lnTo>
                      <a:lnTo>
                        <a:pt x="187" y="354"/>
                      </a:lnTo>
                      <a:lnTo>
                        <a:pt x="187" y="352"/>
                      </a:lnTo>
                      <a:lnTo>
                        <a:pt x="187" y="351"/>
                      </a:lnTo>
                      <a:lnTo>
                        <a:pt x="187" y="349"/>
                      </a:lnTo>
                      <a:lnTo>
                        <a:pt x="187" y="347"/>
                      </a:lnTo>
                      <a:lnTo>
                        <a:pt x="186" y="346"/>
                      </a:lnTo>
                      <a:lnTo>
                        <a:pt x="186" y="344"/>
                      </a:lnTo>
                      <a:lnTo>
                        <a:pt x="186" y="342"/>
                      </a:lnTo>
                      <a:lnTo>
                        <a:pt x="186" y="341"/>
                      </a:lnTo>
                      <a:lnTo>
                        <a:pt x="186" y="339"/>
                      </a:lnTo>
                      <a:lnTo>
                        <a:pt x="186" y="338"/>
                      </a:lnTo>
                      <a:lnTo>
                        <a:pt x="184" y="336"/>
                      </a:lnTo>
                      <a:lnTo>
                        <a:pt x="183" y="336"/>
                      </a:lnTo>
                      <a:lnTo>
                        <a:pt x="183" y="338"/>
                      </a:lnTo>
                      <a:lnTo>
                        <a:pt x="181" y="338"/>
                      </a:lnTo>
                      <a:lnTo>
                        <a:pt x="180" y="338"/>
                      </a:lnTo>
                      <a:lnTo>
                        <a:pt x="178" y="339"/>
                      </a:lnTo>
                      <a:lnTo>
                        <a:pt x="178" y="341"/>
                      </a:lnTo>
                      <a:lnTo>
                        <a:pt x="176" y="342"/>
                      </a:lnTo>
                      <a:lnTo>
                        <a:pt x="176" y="344"/>
                      </a:lnTo>
                      <a:lnTo>
                        <a:pt x="175" y="346"/>
                      </a:lnTo>
                      <a:lnTo>
                        <a:pt x="175" y="347"/>
                      </a:lnTo>
                      <a:lnTo>
                        <a:pt x="173" y="347"/>
                      </a:lnTo>
                      <a:lnTo>
                        <a:pt x="173" y="349"/>
                      </a:lnTo>
                      <a:lnTo>
                        <a:pt x="173" y="351"/>
                      </a:lnTo>
                      <a:lnTo>
                        <a:pt x="172" y="351"/>
                      </a:lnTo>
                      <a:lnTo>
                        <a:pt x="172" y="352"/>
                      </a:lnTo>
                      <a:lnTo>
                        <a:pt x="170" y="354"/>
                      </a:lnTo>
                      <a:lnTo>
                        <a:pt x="169" y="355"/>
                      </a:lnTo>
                      <a:lnTo>
                        <a:pt x="169" y="357"/>
                      </a:lnTo>
                      <a:lnTo>
                        <a:pt x="167" y="357"/>
                      </a:lnTo>
                      <a:lnTo>
                        <a:pt x="167" y="359"/>
                      </a:lnTo>
                      <a:lnTo>
                        <a:pt x="165" y="359"/>
                      </a:lnTo>
                      <a:lnTo>
                        <a:pt x="165" y="360"/>
                      </a:lnTo>
                      <a:lnTo>
                        <a:pt x="164" y="362"/>
                      </a:lnTo>
                      <a:lnTo>
                        <a:pt x="162" y="364"/>
                      </a:lnTo>
                      <a:lnTo>
                        <a:pt x="161" y="364"/>
                      </a:lnTo>
                      <a:lnTo>
                        <a:pt x="159" y="364"/>
                      </a:lnTo>
                      <a:lnTo>
                        <a:pt x="158" y="364"/>
                      </a:lnTo>
                      <a:lnTo>
                        <a:pt x="156" y="364"/>
                      </a:lnTo>
                      <a:lnTo>
                        <a:pt x="154" y="360"/>
                      </a:lnTo>
                      <a:lnTo>
                        <a:pt x="154" y="359"/>
                      </a:lnTo>
                      <a:lnTo>
                        <a:pt x="154" y="355"/>
                      </a:lnTo>
                      <a:lnTo>
                        <a:pt x="153" y="354"/>
                      </a:lnTo>
                      <a:lnTo>
                        <a:pt x="153" y="352"/>
                      </a:lnTo>
                      <a:lnTo>
                        <a:pt x="153" y="349"/>
                      </a:lnTo>
                      <a:lnTo>
                        <a:pt x="153" y="347"/>
                      </a:lnTo>
                      <a:lnTo>
                        <a:pt x="151" y="346"/>
                      </a:lnTo>
                      <a:lnTo>
                        <a:pt x="151" y="344"/>
                      </a:lnTo>
                      <a:lnTo>
                        <a:pt x="151" y="342"/>
                      </a:lnTo>
                      <a:lnTo>
                        <a:pt x="151" y="341"/>
                      </a:lnTo>
                      <a:lnTo>
                        <a:pt x="150" y="339"/>
                      </a:lnTo>
                      <a:lnTo>
                        <a:pt x="150" y="338"/>
                      </a:lnTo>
                      <a:lnTo>
                        <a:pt x="150" y="336"/>
                      </a:lnTo>
                      <a:lnTo>
                        <a:pt x="148" y="334"/>
                      </a:lnTo>
                      <a:lnTo>
                        <a:pt x="148" y="333"/>
                      </a:lnTo>
                      <a:lnTo>
                        <a:pt x="147" y="333"/>
                      </a:lnTo>
                      <a:lnTo>
                        <a:pt x="145" y="334"/>
                      </a:lnTo>
                      <a:lnTo>
                        <a:pt x="145" y="336"/>
                      </a:lnTo>
                      <a:lnTo>
                        <a:pt x="144" y="336"/>
                      </a:lnTo>
                      <a:lnTo>
                        <a:pt x="144" y="338"/>
                      </a:lnTo>
                      <a:lnTo>
                        <a:pt x="142" y="338"/>
                      </a:lnTo>
                      <a:lnTo>
                        <a:pt x="142" y="339"/>
                      </a:lnTo>
                      <a:lnTo>
                        <a:pt x="140" y="341"/>
                      </a:lnTo>
                      <a:lnTo>
                        <a:pt x="140" y="342"/>
                      </a:lnTo>
                      <a:lnTo>
                        <a:pt x="139" y="342"/>
                      </a:lnTo>
                      <a:lnTo>
                        <a:pt x="139" y="344"/>
                      </a:lnTo>
                      <a:lnTo>
                        <a:pt x="137" y="344"/>
                      </a:lnTo>
                      <a:lnTo>
                        <a:pt x="137" y="346"/>
                      </a:lnTo>
                      <a:lnTo>
                        <a:pt x="136" y="347"/>
                      </a:lnTo>
                      <a:lnTo>
                        <a:pt x="134" y="349"/>
                      </a:lnTo>
                      <a:lnTo>
                        <a:pt x="134" y="351"/>
                      </a:lnTo>
                      <a:lnTo>
                        <a:pt x="133" y="351"/>
                      </a:lnTo>
                      <a:lnTo>
                        <a:pt x="133" y="352"/>
                      </a:lnTo>
                      <a:lnTo>
                        <a:pt x="131" y="354"/>
                      </a:lnTo>
                      <a:lnTo>
                        <a:pt x="129" y="355"/>
                      </a:lnTo>
                      <a:lnTo>
                        <a:pt x="129" y="357"/>
                      </a:lnTo>
                      <a:lnTo>
                        <a:pt x="128" y="357"/>
                      </a:lnTo>
                      <a:lnTo>
                        <a:pt x="128" y="359"/>
                      </a:lnTo>
                      <a:lnTo>
                        <a:pt x="126" y="359"/>
                      </a:lnTo>
                      <a:lnTo>
                        <a:pt x="125" y="359"/>
                      </a:lnTo>
                      <a:lnTo>
                        <a:pt x="123" y="359"/>
                      </a:lnTo>
                      <a:lnTo>
                        <a:pt x="122" y="359"/>
                      </a:lnTo>
                      <a:lnTo>
                        <a:pt x="120" y="359"/>
                      </a:lnTo>
                      <a:lnTo>
                        <a:pt x="119" y="357"/>
                      </a:lnTo>
                      <a:lnTo>
                        <a:pt x="119" y="355"/>
                      </a:lnTo>
                      <a:lnTo>
                        <a:pt x="119" y="354"/>
                      </a:lnTo>
                      <a:lnTo>
                        <a:pt x="119" y="352"/>
                      </a:lnTo>
                      <a:lnTo>
                        <a:pt x="119" y="351"/>
                      </a:lnTo>
                      <a:lnTo>
                        <a:pt x="119" y="349"/>
                      </a:lnTo>
                      <a:lnTo>
                        <a:pt x="119" y="347"/>
                      </a:lnTo>
                      <a:lnTo>
                        <a:pt x="119" y="346"/>
                      </a:lnTo>
                      <a:lnTo>
                        <a:pt x="117" y="344"/>
                      </a:lnTo>
                      <a:lnTo>
                        <a:pt x="117" y="342"/>
                      </a:lnTo>
                      <a:lnTo>
                        <a:pt x="117" y="341"/>
                      </a:lnTo>
                      <a:lnTo>
                        <a:pt x="117" y="339"/>
                      </a:lnTo>
                      <a:lnTo>
                        <a:pt x="117" y="338"/>
                      </a:lnTo>
                      <a:lnTo>
                        <a:pt x="117" y="336"/>
                      </a:lnTo>
                      <a:lnTo>
                        <a:pt x="115" y="334"/>
                      </a:lnTo>
                      <a:lnTo>
                        <a:pt x="115" y="333"/>
                      </a:lnTo>
                      <a:lnTo>
                        <a:pt x="114" y="334"/>
                      </a:lnTo>
                      <a:lnTo>
                        <a:pt x="112" y="336"/>
                      </a:lnTo>
                      <a:lnTo>
                        <a:pt x="112" y="338"/>
                      </a:lnTo>
                      <a:lnTo>
                        <a:pt x="111" y="339"/>
                      </a:lnTo>
                      <a:lnTo>
                        <a:pt x="109" y="341"/>
                      </a:lnTo>
                      <a:lnTo>
                        <a:pt x="109" y="342"/>
                      </a:lnTo>
                      <a:lnTo>
                        <a:pt x="108" y="344"/>
                      </a:lnTo>
                      <a:lnTo>
                        <a:pt x="106" y="346"/>
                      </a:lnTo>
                      <a:lnTo>
                        <a:pt x="104" y="347"/>
                      </a:lnTo>
                      <a:lnTo>
                        <a:pt x="104" y="349"/>
                      </a:lnTo>
                      <a:lnTo>
                        <a:pt x="103" y="349"/>
                      </a:lnTo>
                      <a:lnTo>
                        <a:pt x="103" y="351"/>
                      </a:lnTo>
                      <a:lnTo>
                        <a:pt x="101" y="352"/>
                      </a:lnTo>
                      <a:lnTo>
                        <a:pt x="101" y="354"/>
                      </a:lnTo>
                      <a:lnTo>
                        <a:pt x="100" y="354"/>
                      </a:lnTo>
                      <a:lnTo>
                        <a:pt x="100" y="355"/>
                      </a:lnTo>
                      <a:lnTo>
                        <a:pt x="98" y="355"/>
                      </a:lnTo>
                      <a:lnTo>
                        <a:pt x="98" y="357"/>
                      </a:lnTo>
                      <a:lnTo>
                        <a:pt x="97" y="357"/>
                      </a:lnTo>
                      <a:lnTo>
                        <a:pt x="97" y="359"/>
                      </a:lnTo>
                      <a:lnTo>
                        <a:pt x="95" y="360"/>
                      </a:lnTo>
                      <a:lnTo>
                        <a:pt x="93" y="360"/>
                      </a:lnTo>
                      <a:lnTo>
                        <a:pt x="93" y="362"/>
                      </a:lnTo>
                      <a:lnTo>
                        <a:pt x="92" y="364"/>
                      </a:lnTo>
                      <a:lnTo>
                        <a:pt x="90" y="364"/>
                      </a:lnTo>
                      <a:lnTo>
                        <a:pt x="89" y="364"/>
                      </a:lnTo>
                      <a:lnTo>
                        <a:pt x="87" y="364"/>
                      </a:lnTo>
                      <a:lnTo>
                        <a:pt x="86" y="364"/>
                      </a:lnTo>
                      <a:lnTo>
                        <a:pt x="86" y="362"/>
                      </a:lnTo>
                      <a:lnTo>
                        <a:pt x="86" y="360"/>
                      </a:lnTo>
                      <a:lnTo>
                        <a:pt x="84" y="359"/>
                      </a:lnTo>
                      <a:lnTo>
                        <a:pt x="84" y="357"/>
                      </a:lnTo>
                      <a:lnTo>
                        <a:pt x="84" y="355"/>
                      </a:lnTo>
                      <a:lnTo>
                        <a:pt x="84" y="354"/>
                      </a:lnTo>
                      <a:lnTo>
                        <a:pt x="84" y="352"/>
                      </a:lnTo>
                      <a:lnTo>
                        <a:pt x="84" y="351"/>
                      </a:lnTo>
                      <a:lnTo>
                        <a:pt x="84" y="349"/>
                      </a:lnTo>
                      <a:lnTo>
                        <a:pt x="84" y="347"/>
                      </a:lnTo>
                      <a:lnTo>
                        <a:pt x="84" y="346"/>
                      </a:lnTo>
                      <a:lnTo>
                        <a:pt x="84" y="344"/>
                      </a:lnTo>
                      <a:lnTo>
                        <a:pt x="84" y="342"/>
                      </a:lnTo>
                      <a:lnTo>
                        <a:pt x="84" y="341"/>
                      </a:lnTo>
                      <a:lnTo>
                        <a:pt x="84" y="339"/>
                      </a:lnTo>
                      <a:lnTo>
                        <a:pt x="84" y="338"/>
                      </a:lnTo>
                      <a:lnTo>
                        <a:pt x="83" y="338"/>
                      </a:lnTo>
                      <a:lnTo>
                        <a:pt x="81" y="338"/>
                      </a:lnTo>
                      <a:lnTo>
                        <a:pt x="81" y="339"/>
                      </a:lnTo>
                      <a:lnTo>
                        <a:pt x="79" y="339"/>
                      </a:lnTo>
                      <a:lnTo>
                        <a:pt x="78" y="339"/>
                      </a:lnTo>
                      <a:lnTo>
                        <a:pt x="78" y="341"/>
                      </a:lnTo>
                      <a:lnTo>
                        <a:pt x="76" y="341"/>
                      </a:lnTo>
                      <a:lnTo>
                        <a:pt x="76" y="342"/>
                      </a:lnTo>
                      <a:lnTo>
                        <a:pt x="75" y="344"/>
                      </a:lnTo>
                      <a:lnTo>
                        <a:pt x="73" y="346"/>
                      </a:lnTo>
                      <a:lnTo>
                        <a:pt x="73" y="347"/>
                      </a:lnTo>
                      <a:lnTo>
                        <a:pt x="72" y="347"/>
                      </a:lnTo>
                      <a:lnTo>
                        <a:pt x="72" y="349"/>
                      </a:lnTo>
                      <a:lnTo>
                        <a:pt x="70" y="351"/>
                      </a:lnTo>
                      <a:lnTo>
                        <a:pt x="70" y="352"/>
                      </a:lnTo>
                      <a:lnTo>
                        <a:pt x="68" y="352"/>
                      </a:lnTo>
                      <a:lnTo>
                        <a:pt x="68" y="354"/>
                      </a:lnTo>
                      <a:lnTo>
                        <a:pt x="68" y="355"/>
                      </a:lnTo>
                      <a:lnTo>
                        <a:pt x="67" y="355"/>
                      </a:lnTo>
                      <a:lnTo>
                        <a:pt x="67" y="357"/>
                      </a:lnTo>
                      <a:lnTo>
                        <a:pt x="67" y="359"/>
                      </a:lnTo>
                      <a:lnTo>
                        <a:pt x="67" y="360"/>
                      </a:lnTo>
                      <a:lnTo>
                        <a:pt x="65" y="360"/>
                      </a:lnTo>
                      <a:lnTo>
                        <a:pt x="65" y="362"/>
                      </a:lnTo>
                      <a:lnTo>
                        <a:pt x="64" y="362"/>
                      </a:lnTo>
                      <a:lnTo>
                        <a:pt x="62" y="362"/>
                      </a:lnTo>
                      <a:lnTo>
                        <a:pt x="62" y="364"/>
                      </a:lnTo>
                      <a:lnTo>
                        <a:pt x="61" y="364"/>
                      </a:lnTo>
                      <a:lnTo>
                        <a:pt x="61" y="365"/>
                      </a:lnTo>
                      <a:lnTo>
                        <a:pt x="59" y="365"/>
                      </a:lnTo>
                      <a:lnTo>
                        <a:pt x="58" y="365"/>
                      </a:lnTo>
                      <a:lnTo>
                        <a:pt x="58" y="367"/>
                      </a:lnTo>
                      <a:lnTo>
                        <a:pt x="56" y="367"/>
                      </a:lnTo>
                      <a:lnTo>
                        <a:pt x="54" y="367"/>
                      </a:lnTo>
                      <a:lnTo>
                        <a:pt x="53" y="367"/>
                      </a:lnTo>
                      <a:lnTo>
                        <a:pt x="53" y="365"/>
                      </a:lnTo>
                      <a:lnTo>
                        <a:pt x="51" y="365"/>
                      </a:lnTo>
                      <a:lnTo>
                        <a:pt x="51" y="364"/>
                      </a:lnTo>
                      <a:lnTo>
                        <a:pt x="51" y="362"/>
                      </a:lnTo>
                      <a:lnTo>
                        <a:pt x="51" y="360"/>
                      </a:lnTo>
                      <a:lnTo>
                        <a:pt x="50" y="359"/>
                      </a:lnTo>
                      <a:lnTo>
                        <a:pt x="50" y="357"/>
                      </a:lnTo>
                      <a:lnTo>
                        <a:pt x="50" y="355"/>
                      </a:lnTo>
                      <a:lnTo>
                        <a:pt x="50" y="354"/>
                      </a:lnTo>
                      <a:lnTo>
                        <a:pt x="48" y="354"/>
                      </a:lnTo>
                      <a:lnTo>
                        <a:pt x="48" y="352"/>
                      </a:lnTo>
                      <a:lnTo>
                        <a:pt x="48" y="351"/>
                      </a:lnTo>
                      <a:lnTo>
                        <a:pt x="48" y="349"/>
                      </a:lnTo>
                      <a:lnTo>
                        <a:pt x="48" y="347"/>
                      </a:lnTo>
                      <a:lnTo>
                        <a:pt x="48" y="346"/>
                      </a:lnTo>
                      <a:lnTo>
                        <a:pt x="48" y="344"/>
                      </a:lnTo>
                      <a:lnTo>
                        <a:pt x="48" y="342"/>
                      </a:lnTo>
                      <a:lnTo>
                        <a:pt x="48" y="341"/>
                      </a:lnTo>
                      <a:lnTo>
                        <a:pt x="48" y="339"/>
                      </a:lnTo>
                      <a:lnTo>
                        <a:pt x="48" y="338"/>
                      </a:lnTo>
                      <a:lnTo>
                        <a:pt x="48" y="336"/>
                      </a:lnTo>
                      <a:lnTo>
                        <a:pt x="48" y="334"/>
                      </a:lnTo>
                      <a:lnTo>
                        <a:pt x="48" y="333"/>
                      </a:lnTo>
                      <a:lnTo>
                        <a:pt x="48" y="331"/>
                      </a:lnTo>
                      <a:lnTo>
                        <a:pt x="48" y="329"/>
                      </a:lnTo>
                      <a:lnTo>
                        <a:pt x="48" y="328"/>
                      </a:lnTo>
                      <a:lnTo>
                        <a:pt x="48" y="326"/>
                      </a:lnTo>
                      <a:lnTo>
                        <a:pt x="47" y="324"/>
                      </a:lnTo>
                      <a:lnTo>
                        <a:pt x="47" y="323"/>
                      </a:lnTo>
                      <a:lnTo>
                        <a:pt x="47" y="321"/>
                      </a:lnTo>
                      <a:lnTo>
                        <a:pt x="45" y="320"/>
                      </a:lnTo>
                      <a:lnTo>
                        <a:pt x="43" y="320"/>
                      </a:lnTo>
                      <a:lnTo>
                        <a:pt x="42" y="318"/>
                      </a:lnTo>
                      <a:lnTo>
                        <a:pt x="40" y="318"/>
                      </a:lnTo>
                      <a:lnTo>
                        <a:pt x="39" y="318"/>
                      </a:lnTo>
                      <a:lnTo>
                        <a:pt x="37" y="318"/>
                      </a:lnTo>
                      <a:lnTo>
                        <a:pt x="37" y="316"/>
                      </a:lnTo>
                      <a:lnTo>
                        <a:pt x="36" y="316"/>
                      </a:lnTo>
                      <a:lnTo>
                        <a:pt x="34" y="316"/>
                      </a:lnTo>
                      <a:lnTo>
                        <a:pt x="33" y="315"/>
                      </a:lnTo>
                      <a:lnTo>
                        <a:pt x="31" y="315"/>
                      </a:lnTo>
                      <a:lnTo>
                        <a:pt x="29" y="315"/>
                      </a:lnTo>
                      <a:lnTo>
                        <a:pt x="28" y="315"/>
                      </a:lnTo>
                      <a:lnTo>
                        <a:pt x="26" y="313"/>
                      </a:lnTo>
                      <a:lnTo>
                        <a:pt x="25" y="313"/>
                      </a:lnTo>
                      <a:lnTo>
                        <a:pt x="23" y="311"/>
                      </a:lnTo>
                      <a:lnTo>
                        <a:pt x="22" y="311"/>
                      </a:lnTo>
                      <a:lnTo>
                        <a:pt x="20" y="311"/>
                      </a:lnTo>
                      <a:lnTo>
                        <a:pt x="18" y="310"/>
                      </a:lnTo>
                      <a:lnTo>
                        <a:pt x="17" y="310"/>
                      </a:lnTo>
                      <a:lnTo>
                        <a:pt x="15" y="310"/>
                      </a:lnTo>
                      <a:lnTo>
                        <a:pt x="14" y="308"/>
                      </a:lnTo>
                      <a:lnTo>
                        <a:pt x="12" y="308"/>
                      </a:lnTo>
                      <a:lnTo>
                        <a:pt x="11" y="308"/>
                      </a:lnTo>
                      <a:lnTo>
                        <a:pt x="9" y="307"/>
                      </a:lnTo>
                      <a:lnTo>
                        <a:pt x="7" y="307"/>
                      </a:lnTo>
                      <a:lnTo>
                        <a:pt x="6" y="307"/>
                      </a:lnTo>
                      <a:lnTo>
                        <a:pt x="4" y="307"/>
                      </a:lnTo>
                      <a:lnTo>
                        <a:pt x="4" y="305"/>
                      </a:lnTo>
                      <a:lnTo>
                        <a:pt x="4" y="303"/>
                      </a:lnTo>
                      <a:lnTo>
                        <a:pt x="4" y="302"/>
                      </a:lnTo>
                      <a:lnTo>
                        <a:pt x="4" y="300"/>
                      </a:lnTo>
                      <a:lnTo>
                        <a:pt x="4" y="298"/>
                      </a:lnTo>
                      <a:lnTo>
                        <a:pt x="6" y="297"/>
                      </a:lnTo>
                      <a:lnTo>
                        <a:pt x="7" y="297"/>
                      </a:lnTo>
                      <a:lnTo>
                        <a:pt x="9" y="295"/>
                      </a:lnTo>
                      <a:lnTo>
                        <a:pt x="11" y="295"/>
                      </a:lnTo>
                      <a:lnTo>
                        <a:pt x="12" y="293"/>
                      </a:lnTo>
                      <a:lnTo>
                        <a:pt x="14" y="293"/>
                      </a:lnTo>
                      <a:lnTo>
                        <a:pt x="15" y="293"/>
                      </a:lnTo>
                      <a:lnTo>
                        <a:pt x="15" y="292"/>
                      </a:lnTo>
                      <a:lnTo>
                        <a:pt x="17" y="292"/>
                      </a:lnTo>
                      <a:lnTo>
                        <a:pt x="18" y="292"/>
                      </a:lnTo>
                      <a:lnTo>
                        <a:pt x="20" y="290"/>
                      </a:lnTo>
                      <a:lnTo>
                        <a:pt x="22" y="290"/>
                      </a:lnTo>
                      <a:lnTo>
                        <a:pt x="23" y="290"/>
                      </a:lnTo>
                      <a:lnTo>
                        <a:pt x="23" y="289"/>
                      </a:lnTo>
                      <a:lnTo>
                        <a:pt x="25" y="289"/>
                      </a:lnTo>
                      <a:lnTo>
                        <a:pt x="26" y="287"/>
                      </a:lnTo>
                      <a:lnTo>
                        <a:pt x="28" y="287"/>
                      </a:lnTo>
                      <a:lnTo>
                        <a:pt x="28" y="285"/>
                      </a:lnTo>
                      <a:lnTo>
                        <a:pt x="29" y="285"/>
                      </a:lnTo>
                      <a:lnTo>
                        <a:pt x="31" y="284"/>
                      </a:lnTo>
                      <a:lnTo>
                        <a:pt x="33" y="282"/>
                      </a:lnTo>
                      <a:lnTo>
                        <a:pt x="31" y="282"/>
                      </a:lnTo>
                      <a:lnTo>
                        <a:pt x="29" y="280"/>
                      </a:lnTo>
                      <a:lnTo>
                        <a:pt x="28" y="280"/>
                      </a:lnTo>
                      <a:lnTo>
                        <a:pt x="28" y="279"/>
                      </a:lnTo>
                      <a:lnTo>
                        <a:pt x="26" y="279"/>
                      </a:lnTo>
                      <a:lnTo>
                        <a:pt x="25" y="279"/>
                      </a:lnTo>
                      <a:lnTo>
                        <a:pt x="25" y="277"/>
                      </a:lnTo>
                      <a:lnTo>
                        <a:pt x="23" y="277"/>
                      </a:lnTo>
                      <a:lnTo>
                        <a:pt x="22" y="277"/>
                      </a:lnTo>
                      <a:lnTo>
                        <a:pt x="20" y="276"/>
                      </a:lnTo>
                      <a:lnTo>
                        <a:pt x="18" y="276"/>
                      </a:lnTo>
                      <a:lnTo>
                        <a:pt x="17" y="276"/>
                      </a:lnTo>
                      <a:lnTo>
                        <a:pt x="15" y="274"/>
                      </a:lnTo>
                      <a:lnTo>
                        <a:pt x="14" y="274"/>
                      </a:lnTo>
                      <a:lnTo>
                        <a:pt x="12" y="274"/>
                      </a:lnTo>
                      <a:lnTo>
                        <a:pt x="11" y="272"/>
                      </a:lnTo>
                      <a:lnTo>
                        <a:pt x="9" y="272"/>
                      </a:lnTo>
                      <a:lnTo>
                        <a:pt x="7" y="272"/>
                      </a:lnTo>
                      <a:lnTo>
                        <a:pt x="6" y="271"/>
                      </a:lnTo>
                      <a:lnTo>
                        <a:pt x="4" y="271"/>
                      </a:lnTo>
                      <a:lnTo>
                        <a:pt x="1" y="269"/>
                      </a:lnTo>
                      <a:lnTo>
                        <a:pt x="1" y="267"/>
                      </a:lnTo>
                      <a:lnTo>
                        <a:pt x="1" y="266"/>
                      </a:lnTo>
                      <a:lnTo>
                        <a:pt x="0" y="266"/>
                      </a:lnTo>
                      <a:lnTo>
                        <a:pt x="0" y="264"/>
                      </a:lnTo>
                      <a:lnTo>
                        <a:pt x="0" y="263"/>
                      </a:lnTo>
                      <a:lnTo>
                        <a:pt x="1" y="263"/>
                      </a:lnTo>
                      <a:lnTo>
                        <a:pt x="3" y="261"/>
                      </a:lnTo>
                      <a:lnTo>
                        <a:pt x="4" y="261"/>
                      </a:lnTo>
                      <a:lnTo>
                        <a:pt x="6" y="261"/>
                      </a:lnTo>
                      <a:lnTo>
                        <a:pt x="7" y="259"/>
                      </a:lnTo>
                      <a:lnTo>
                        <a:pt x="9" y="259"/>
                      </a:lnTo>
                      <a:lnTo>
                        <a:pt x="11" y="258"/>
                      </a:lnTo>
                      <a:lnTo>
                        <a:pt x="12" y="258"/>
                      </a:lnTo>
                      <a:lnTo>
                        <a:pt x="14" y="258"/>
                      </a:lnTo>
                      <a:lnTo>
                        <a:pt x="15" y="256"/>
                      </a:lnTo>
                      <a:lnTo>
                        <a:pt x="17" y="256"/>
                      </a:lnTo>
                      <a:lnTo>
                        <a:pt x="18" y="256"/>
                      </a:lnTo>
                      <a:lnTo>
                        <a:pt x="20" y="254"/>
                      </a:lnTo>
                      <a:lnTo>
                        <a:pt x="22" y="254"/>
                      </a:lnTo>
                      <a:lnTo>
                        <a:pt x="23" y="254"/>
                      </a:lnTo>
                      <a:lnTo>
                        <a:pt x="25" y="253"/>
                      </a:lnTo>
                      <a:lnTo>
                        <a:pt x="26" y="253"/>
                      </a:lnTo>
                      <a:lnTo>
                        <a:pt x="28" y="253"/>
                      </a:lnTo>
                      <a:lnTo>
                        <a:pt x="29" y="251"/>
                      </a:lnTo>
                      <a:lnTo>
                        <a:pt x="31" y="251"/>
                      </a:lnTo>
                      <a:lnTo>
                        <a:pt x="33" y="251"/>
                      </a:lnTo>
                      <a:lnTo>
                        <a:pt x="34" y="249"/>
                      </a:lnTo>
                      <a:lnTo>
                        <a:pt x="36" y="249"/>
                      </a:lnTo>
                      <a:lnTo>
                        <a:pt x="37" y="249"/>
                      </a:lnTo>
                      <a:lnTo>
                        <a:pt x="37" y="248"/>
                      </a:lnTo>
                      <a:lnTo>
                        <a:pt x="36" y="248"/>
                      </a:lnTo>
                      <a:lnTo>
                        <a:pt x="34" y="248"/>
                      </a:lnTo>
                      <a:lnTo>
                        <a:pt x="34" y="246"/>
                      </a:lnTo>
                      <a:lnTo>
                        <a:pt x="33" y="246"/>
                      </a:lnTo>
                      <a:lnTo>
                        <a:pt x="31" y="245"/>
                      </a:lnTo>
                      <a:lnTo>
                        <a:pt x="29" y="245"/>
                      </a:lnTo>
                      <a:lnTo>
                        <a:pt x="28" y="245"/>
                      </a:lnTo>
                      <a:lnTo>
                        <a:pt x="26" y="243"/>
                      </a:lnTo>
                      <a:lnTo>
                        <a:pt x="25" y="243"/>
                      </a:lnTo>
                      <a:lnTo>
                        <a:pt x="23" y="241"/>
                      </a:lnTo>
                      <a:lnTo>
                        <a:pt x="22" y="241"/>
                      </a:lnTo>
                      <a:lnTo>
                        <a:pt x="20" y="240"/>
                      </a:lnTo>
                      <a:lnTo>
                        <a:pt x="18" y="240"/>
                      </a:lnTo>
                      <a:lnTo>
                        <a:pt x="17" y="240"/>
                      </a:lnTo>
                      <a:lnTo>
                        <a:pt x="17" y="238"/>
                      </a:lnTo>
                      <a:lnTo>
                        <a:pt x="15" y="238"/>
                      </a:lnTo>
                      <a:lnTo>
                        <a:pt x="14" y="238"/>
                      </a:lnTo>
                      <a:lnTo>
                        <a:pt x="14" y="236"/>
                      </a:lnTo>
                      <a:lnTo>
                        <a:pt x="12" y="236"/>
                      </a:lnTo>
                      <a:lnTo>
                        <a:pt x="11" y="236"/>
                      </a:lnTo>
                      <a:lnTo>
                        <a:pt x="11" y="235"/>
                      </a:lnTo>
                      <a:lnTo>
                        <a:pt x="9" y="235"/>
                      </a:lnTo>
                      <a:lnTo>
                        <a:pt x="7" y="233"/>
                      </a:lnTo>
                      <a:lnTo>
                        <a:pt x="6" y="233"/>
                      </a:lnTo>
                      <a:lnTo>
                        <a:pt x="6" y="232"/>
                      </a:lnTo>
                      <a:lnTo>
                        <a:pt x="6" y="230"/>
                      </a:lnTo>
                      <a:lnTo>
                        <a:pt x="6" y="228"/>
                      </a:lnTo>
                      <a:lnTo>
                        <a:pt x="6" y="227"/>
                      </a:lnTo>
                      <a:lnTo>
                        <a:pt x="7" y="225"/>
                      </a:lnTo>
                      <a:lnTo>
                        <a:pt x="9" y="225"/>
                      </a:lnTo>
                      <a:lnTo>
                        <a:pt x="11" y="225"/>
                      </a:lnTo>
                      <a:lnTo>
                        <a:pt x="11" y="223"/>
                      </a:lnTo>
                      <a:lnTo>
                        <a:pt x="12" y="223"/>
                      </a:lnTo>
                      <a:lnTo>
                        <a:pt x="14" y="223"/>
                      </a:lnTo>
                      <a:lnTo>
                        <a:pt x="15" y="222"/>
                      </a:lnTo>
                      <a:lnTo>
                        <a:pt x="17" y="222"/>
                      </a:lnTo>
                      <a:lnTo>
                        <a:pt x="18" y="222"/>
                      </a:lnTo>
                      <a:lnTo>
                        <a:pt x="18" y="220"/>
                      </a:lnTo>
                      <a:lnTo>
                        <a:pt x="20" y="220"/>
                      </a:lnTo>
                      <a:lnTo>
                        <a:pt x="22" y="220"/>
                      </a:lnTo>
                      <a:lnTo>
                        <a:pt x="23" y="220"/>
                      </a:lnTo>
                      <a:lnTo>
                        <a:pt x="23" y="219"/>
                      </a:lnTo>
                      <a:lnTo>
                        <a:pt x="25" y="219"/>
                      </a:lnTo>
                      <a:lnTo>
                        <a:pt x="26" y="217"/>
                      </a:lnTo>
                      <a:lnTo>
                        <a:pt x="28" y="217"/>
                      </a:lnTo>
                      <a:lnTo>
                        <a:pt x="29" y="215"/>
                      </a:lnTo>
                      <a:lnTo>
                        <a:pt x="31" y="215"/>
                      </a:lnTo>
                      <a:lnTo>
                        <a:pt x="33" y="214"/>
                      </a:lnTo>
                      <a:lnTo>
                        <a:pt x="34" y="214"/>
                      </a:lnTo>
                      <a:lnTo>
                        <a:pt x="36" y="212"/>
                      </a:lnTo>
                      <a:lnTo>
                        <a:pt x="37" y="212"/>
                      </a:lnTo>
                      <a:lnTo>
                        <a:pt x="37" y="210"/>
                      </a:lnTo>
                      <a:lnTo>
                        <a:pt x="37" y="209"/>
                      </a:lnTo>
                      <a:lnTo>
                        <a:pt x="36" y="209"/>
                      </a:lnTo>
                      <a:lnTo>
                        <a:pt x="36" y="207"/>
                      </a:lnTo>
                      <a:lnTo>
                        <a:pt x="34" y="207"/>
                      </a:lnTo>
                      <a:lnTo>
                        <a:pt x="34" y="205"/>
                      </a:lnTo>
                      <a:lnTo>
                        <a:pt x="33" y="205"/>
                      </a:lnTo>
                      <a:lnTo>
                        <a:pt x="33" y="204"/>
                      </a:lnTo>
                      <a:lnTo>
                        <a:pt x="31" y="202"/>
                      </a:lnTo>
                      <a:lnTo>
                        <a:pt x="29" y="202"/>
                      </a:lnTo>
                      <a:lnTo>
                        <a:pt x="29" y="201"/>
                      </a:lnTo>
                      <a:lnTo>
                        <a:pt x="28" y="201"/>
                      </a:lnTo>
                      <a:lnTo>
                        <a:pt x="26" y="201"/>
                      </a:lnTo>
                      <a:lnTo>
                        <a:pt x="26" y="199"/>
                      </a:lnTo>
                      <a:lnTo>
                        <a:pt x="25" y="199"/>
                      </a:lnTo>
                      <a:lnTo>
                        <a:pt x="23" y="199"/>
                      </a:lnTo>
                      <a:lnTo>
                        <a:pt x="23" y="197"/>
                      </a:lnTo>
                      <a:lnTo>
                        <a:pt x="22" y="197"/>
                      </a:lnTo>
                      <a:lnTo>
                        <a:pt x="20" y="196"/>
                      </a:lnTo>
                      <a:lnTo>
                        <a:pt x="18" y="196"/>
                      </a:lnTo>
                      <a:lnTo>
                        <a:pt x="17" y="194"/>
                      </a:lnTo>
                      <a:lnTo>
                        <a:pt x="15" y="194"/>
                      </a:lnTo>
                      <a:lnTo>
                        <a:pt x="14" y="194"/>
                      </a:lnTo>
                      <a:lnTo>
                        <a:pt x="14" y="192"/>
                      </a:lnTo>
                      <a:lnTo>
                        <a:pt x="12" y="192"/>
                      </a:lnTo>
                      <a:lnTo>
                        <a:pt x="12" y="191"/>
                      </a:lnTo>
                      <a:lnTo>
                        <a:pt x="12" y="189"/>
                      </a:lnTo>
                      <a:lnTo>
                        <a:pt x="12" y="188"/>
                      </a:lnTo>
                      <a:lnTo>
                        <a:pt x="12" y="186"/>
                      </a:lnTo>
                      <a:lnTo>
                        <a:pt x="12" y="184"/>
                      </a:lnTo>
                      <a:lnTo>
                        <a:pt x="14" y="183"/>
                      </a:lnTo>
                      <a:lnTo>
                        <a:pt x="15" y="183"/>
                      </a:lnTo>
                      <a:lnTo>
                        <a:pt x="17" y="181"/>
                      </a:lnTo>
                      <a:lnTo>
                        <a:pt x="18" y="181"/>
                      </a:lnTo>
                      <a:lnTo>
                        <a:pt x="20" y="179"/>
                      </a:lnTo>
                      <a:lnTo>
                        <a:pt x="22" y="179"/>
                      </a:lnTo>
                      <a:lnTo>
                        <a:pt x="23" y="178"/>
                      </a:lnTo>
                      <a:lnTo>
                        <a:pt x="25" y="178"/>
                      </a:lnTo>
                      <a:lnTo>
                        <a:pt x="26" y="176"/>
                      </a:lnTo>
                      <a:lnTo>
                        <a:pt x="28" y="176"/>
                      </a:lnTo>
                      <a:lnTo>
                        <a:pt x="29" y="175"/>
                      </a:lnTo>
                      <a:lnTo>
                        <a:pt x="31" y="175"/>
                      </a:lnTo>
                      <a:lnTo>
                        <a:pt x="31" y="173"/>
                      </a:lnTo>
                      <a:lnTo>
                        <a:pt x="33" y="173"/>
                      </a:lnTo>
                      <a:lnTo>
                        <a:pt x="34" y="173"/>
                      </a:lnTo>
                      <a:lnTo>
                        <a:pt x="34" y="171"/>
                      </a:lnTo>
                      <a:lnTo>
                        <a:pt x="36" y="171"/>
                      </a:lnTo>
                      <a:lnTo>
                        <a:pt x="36" y="170"/>
                      </a:lnTo>
                      <a:lnTo>
                        <a:pt x="34" y="170"/>
                      </a:lnTo>
                      <a:lnTo>
                        <a:pt x="33" y="170"/>
                      </a:lnTo>
                      <a:lnTo>
                        <a:pt x="33" y="168"/>
                      </a:lnTo>
                      <a:lnTo>
                        <a:pt x="31" y="168"/>
                      </a:lnTo>
                      <a:lnTo>
                        <a:pt x="29" y="168"/>
                      </a:lnTo>
                      <a:lnTo>
                        <a:pt x="29" y="166"/>
                      </a:lnTo>
                      <a:lnTo>
                        <a:pt x="28" y="166"/>
                      </a:lnTo>
                      <a:lnTo>
                        <a:pt x="26" y="165"/>
                      </a:lnTo>
                      <a:lnTo>
                        <a:pt x="25" y="165"/>
                      </a:lnTo>
                      <a:lnTo>
                        <a:pt x="23" y="163"/>
                      </a:lnTo>
                      <a:lnTo>
                        <a:pt x="22" y="163"/>
                      </a:lnTo>
                      <a:lnTo>
                        <a:pt x="22" y="161"/>
                      </a:lnTo>
                      <a:lnTo>
                        <a:pt x="20" y="161"/>
                      </a:lnTo>
                      <a:lnTo>
                        <a:pt x="20" y="160"/>
                      </a:lnTo>
                      <a:lnTo>
                        <a:pt x="18" y="160"/>
                      </a:lnTo>
                      <a:lnTo>
                        <a:pt x="18" y="158"/>
                      </a:lnTo>
                      <a:lnTo>
                        <a:pt x="17" y="158"/>
                      </a:lnTo>
                      <a:lnTo>
                        <a:pt x="17" y="157"/>
                      </a:lnTo>
                      <a:lnTo>
                        <a:pt x="15" y="155"/>
                      </a:lnTo>
                      <a:lnTo>
                        <a:pt x="14" y="153"/>
                      </a:lnTo>
                      <a:lnTo>
                        <a:pt x="15" y="153"/>
                      </a:lnTo>
                      <a:lnTo>
                        <a:pt x="17" y="152"/>
                      </a:lnTo>
                      <a:lnTo>
                        <a:pt x="18" y="152"/>
                      </a:lnTo>
                      <a:lnTo>
                        <a:pt x="18" y="150"/>
                      </a:lnTo>
                      <a:lnTo>
                        <a:pt x="20" y="150"/>
                      </a:lnTo>
                      <a:lnTo>
                        <a:pt x="22" y="148"/>
                      </a:lnTo>
                      <a:lnTo>
                        <a:pt x="23" y="148"/>
                      </a:lnTo>
                      <a:lnTo>
                        <a:pt x="23" y="147"/>
                      </a:lnTo>
                      <a:lnTo>
                        <a:pt x="25" y="147"/>
                      </a:lnTo>
                      <a:lnTo>
                        <a:pt x="25" y="145"/>
                      </a:lnTo>
                      <a:lnTo>
                        <a:pt x="26" y="145"/>
                      </a:lnTo>
                      <a:lnTo>
                        <a:pt x="28" y="145"/>
                      </a:lnTo>
                      <a:lnTo>
                        <a:pt x="28" y="144"/>
                      </a:lnTo>
                      <a:lnTo>
                        <a:pt x="29" y="144"/>
                      </a:lnTo>
                      <a:lnTo>
                        <a:pt x="31" y="142"/>
                      </a:lnTo>
                      <a:lnTo>
                        <a:pt x="33" y="142"/>
                      </a:lnTo>
                      <a:lnTo>
                        <a:pt x="33" y="140"/>
                      </a:lnTo>
                      <a:lnTo>
                        <a:pt x="34" y="140"/>
                      </a:lnTo>
                      <a:lnTo>
                        <a:pt x="36" y="139"/>
                      </a:lnTo>
                      <a:lnTo>
                        <a:pt x="37" y="137"/>
                      </a:lnTo>
                      <a:lnTo>
                        <a:pt x="39" y="137"/>
                      </a:lnTo>
                      <a:lnTo>
                        <a:pt x="39" y="135"/>
                      </a:lnTo>
                      <a:lnTo>
                        <a:pt x="40" y="135"/>
                      </a:lnTo>
                      <a:lnTo>
                        <a:pt x="39" y="135"/>
                      </a:lnTo>
                      <a:lnTo>
                        <a:pt x="37" y="134"/>
                      </a:lnTo>
                      <a:lnTo>
                        <a:pt x="36" y="134"/>
                      </a:lnTo>
                      <a:lnTo>
                        <a:pt x="34" y="134"/>
                      </a:lnTo>
                      <a:lnTo>
                        <a:pt x="34" y="132"/>
                      </a:lnTo>
                      <a:lnTo>
                        <a:pt x="33" y="132"/>
                      </a:lnTo>
                      <a:lnTo>
                        <a:pt x="31" y="132"/>
                      </a:lnTo>
                      <a:lnTo>
                        <a:pt x="29" y="132"/>
                      </a:lnTo>
                      <a:lnTo>
                        <a:pt x="29" y="130"/>
                      </a:lnTo>
                      <a:lnTo>
                        <a:pt x="28" y="130"/>
                      </a:lnTo>
                      <a:lnTo>
                        <a:pt x="26" y="130"/>
                      </a:lnTo>
                      <a:lnTo>
                        <a:pt x="26" y="129"/>
                      </a:lnTo>
                      <a:lnTo>
                        <a:pt x="25" y="129"/>
                      </a:lnTo>
                      <a:lnTo>
                        <a:pt x="23" y="129"/>
                      </a:lnTo>
                      <a:lnTo>
                        <a:pt x="22" y="127"/>
                      </a:lnTo>
                      <a:lnTo>
                        <a:pt x="20" y="127"/>
                      </a:lnTo>
                      <a:lnTo>
                        <a:pt x="18" y="126"/>
                      </a:lnTo>
                      <a:lnTo>
                        <a:pt x="18" y="124"/>
                      </a:lnTo>
                      <a:lnTo>
                        <a:pt x="18" y="122"/>
                      </a:lnTo>
                      <a:lnTo>
                        <a:pt x="18" y="121"/>
                      </a:lnTo>
                      <a:lnTo>
                        <a:pt x="20" y="121"/>
                      </a:lnTo>
                      <a:lnTo>
                        <a:pt x="20" y="119"/>
                      </a:lnTo>
                      <a:lnTo>
                        <a:pt x="22" y="119"/>
                      </a:lnTo>
                      <a:lnTo>
                        <a:pt x="23" y="117"/>
                      </a:lnTo>
                      <a:lnTo>
                        <a:pt x="25" y="116"/>
                      </a:lnTo>
                      <a:lnTo>
                        <a:pt x="26" y="116"/>
                      </a:lnTo>
                      <a:lnTo>
                        <a:pt x="26" y="114"/>
                      </a:lnTo>
                      <a:lnTo>
                        <a:pt x="28" y="114"/>
                      </a:lnTo>
                      <a:lnTo>
                        <a:pt x="29" y="113"/>
                      </a:lnTo>
                      <a:lnTo>
                        <a:pt x="31" y="113"/>
                      </a:lnTo>
                      <a:lnTo>
                        <a:pt x="31" y="111"/>
                      </a:lnTo>
                      <a:lnTo>
                        <a:pt x="33" y="111"/>
                      </a:lnTo>
                      <a:lnTo>
                        <a:pt x="33" y="109"/>
                      </a:lnTo>
                      <a:lnTo>
                        <a:pt x="34" y="109"/>
                      </a:lnTo>
                      <a:lnTo>
                        <a:pt x="33" y="108"/>
                      </a:lnTo>
                      <a:lnTo>
                        <a:pt x="33" y="106"/>
                      </a:lnTo>
                      <a:lnTo>
                        <a:pt x="33" y="104"/>
                      </a:lnTo>
                      <a:lnTo>
                        <a:pt x="31" y="104"/>
                      </a:lnTo>
                      <a:lnTo>
                        <a:pt x="31" y="103"/>
                      </a:lnTo>
                      <a:lnTo>
                        <a:pt x="29" y="103"/>
                      </a:lnTo>
                      <a:lnTo>
                        <a:pt x="28" y="103"/>
                      </a:lnTo>
                      <a:lnTo>
                        <a:pt x="28" y="101"/>
                      </a:lnTo>
                      <a:lnTo>
                        <a:pt x="26" y="101"/>
                      </a:lnTo>
                      <a:lnTo>
                        <a:pt x="25" y="101"/>
                      </a:lnTo>
                      <a:lnTo>
                        <a:pt x="25" y="100"/>
                      </a:lnTo>
                      <a:lnTo>
                        <a:pt x="23" y="100"/>
                      </a:lnTo>
                      <a:lnTo>
                        <a:pt x="22" y="100"/>
                      </a:lnTo>
                      <a:lnTo>
                        <a:pt x="22" y="98"/>
                      </a:lnTo>
                      <a:lnTo>
                        <a:pt x="20" y="98"/>
                      </a:lnTo>
                      <a:lnTo>
                        <a:pt x="18" y="98"/>
                      </a:lnTo>
                      <a:lnTo>
                        <a:pt x="18" y="96"/>
                      </a:lnTo>
                      <a:lnTo>
                        <a:pt x="17" y="96"/>
                      </a:lnTo>
                      <a:lnTo>
                        <a:pt x="15" y="96"/>
                      </a:lnTo>
                      <a:lnTo>
                        <a:pt x="15" y="95"/>
                      </a:lnTo>
                      <a:lnTo>
                        <a:pt x="14" y="95"/>
                      </a:lnTo>
                      <a:lnTo>
                        <a:pt x="12" y="95"/>
                      </a:lnTo>
                      <a:lnTo>
                        <a:pt x="12" y="93"/>
                      </a:lnTo>
                      <a:lnTo>
                        <a:pt x="12" y="91"/>
                      </a:lnTo>
                      <a:lnTo>
                        <a:pt x="12" y="90"/>
                      </a:lnTo>
                      <a:lnTo>
                        <a:pt x="12" y="88"/>
                      </a:lnTo>
                      <a:lnTo>
                        <a:pt x="12" y="86"/>
                      </a:lnTo>
                      <a:lnTo>
                        <a:pt x="14" y="85"/>
                      </a:lnTo>
                      <a:lnTo>
                        <a:pt x="15" y="85"/>
                      </a:lnTo>
                      <a:lnTo>
                        <a:pt x="17" y="83"/>
                      </a:lnTo>
                      <a:lnTo>
                        <a:pt x="18" y="83"/>
                      </a:lnTo>
                      <a:lnTo>
                        <a:pt x="18" y="82"/>
                      </a:lnTo>
                      <a:lnTo>
                        <a:pt x="20" y="82"/>
                      </a:lnTo>
                      <a:lnTo>
                        <a:pt x="22" y="80"/>
                      </a:lnTo>
                      <a:lnTo>
                        <a:pt x="23" y="80"/>
                      </a:lnTo>
                      <a:lnTo>
                        <a:pt x="25" y="78"/>
                      </a:lnTo>
                      <a:lnTo>
                        <a:pt x="26" y="78"/>
                      </a:lnTo>
                      <a:lnTo>
                        <a:pt x="26" y="77"/>
                      </a:lnTo>
                      <a:lnTo>
                        <a:pt x="28" y="77"/>
                      </a:lnTo>
                      <a:lnTo>
                        <a:pt x="29" y="77"/>
                      </a:lnTo>
                      <a:lnTo>
                        <a:pt x="29" y="75"/>
                      </a:lnTo>
                      <a:lnTo>
                        <a:pt x="31" y="75"/>
                      </a:lnTo>
                      <a:lnTo>
                        <a:pt x="29" y="73"/>
                      </a:lnTo>
                      <a:lnTo>
                        <a:pt x="28" y="73"/>
                      </a:lnTo>
                      <a:lnTo>
                        <a:pt x="26" y="72"/>
                      </a:lnTo>
                      <a:lnTo>
                        <a:pt x="25" y="72"/>
                      </a:lnTo>
                      <a:lnTo>
                        <a:pt x="23" y="72"/>
                      </a:lnTo>
                      <a:lnTo>
                        <a:pt x="22" y="70"/>
                      </a:lnTo>
                      <a:lnTo>
                        <a:pt x="20" y="70"/>
                      </a:lnTo>
                      <a:lnTo>
                        <a:pt x="18" y="70"/>
                      </a:lnTo>
                      <a:lnTo>
                        <a:pt x="18" y="69"/>
                      </a:lnTo>
                      <a:lnTo>
                        <a:pt x="17" y="69"/>
                      </a:lnTo>
                      <a:lnTo>
                        <a:pt x="15" y="69"/>
                      </a:lnTo>
                      <a:lnTo>
                        <a:pt x="14" y="67"/>
                      </a:lnTo>
                      <a:lnTo>
                        <a:pt x="12" y="67"/>
                      </a:lnTo>
                      <a:lnTo>
                        <a:pt x="11" y="65"/>
                      </a:lnTo>
                      <a:lnTo>
                        <a:pt x="9" y="65"/>
                      </a:lnTo>
                      <a:lnTo>
                        <a:pt x="9" y="64"/>
                      </a:lnTo>
                      <a:lnTo>
                        <a:pt x="7" y="64"/>
                      </a:lnTo>
                      <a:lnTo>
                        <a:pt x="6" y="62"/>
                      </a:lnTo>
                      <a:lnTo>
                        <a:pt x="4" y="60"/>
                      </a:lnTo>
                      <a:lnTo>
                        <a:pt x="4" y="59"/>
                      </a:lnTo>
                      <a:lnTo>
                        <a:pt x="6" y="59"/>
                      </a:lnTo>
                      <a:lnTo>
                        <a:pt x="6" y="57"/>
                      </a:lnTo>
                      <a:lnTo>
                        <a:pt x="7" y="57"/>
                      </a:lnTo>
                      <a:lnTo>
                        <a:pt x="7" y="56"/>
                      </a:lnTo>
                      <a:lnTo>
                        <a:pt x="9" y="56"/>
                      </a:lnTo>
                      <a:lnTo>
                        <a:pt x="9" y="54"/>
                      </a:lnTo>
                      <a:lnTo>
                        <a:pt x="11" y="54"/>
                      </a:lnTo>
                      <a:lnTo>
                        <a:pt x="11" y="52"/>
                      </a:lnTo>
                      <a:lnTo>
                        <a:pt x="12" y="52"/>
                      </a:lnTo>
                      <a:lnTo>
                        <a:pt x="14" y="51"/>
                      </a:lnTo>
                      <a:lnTo>
                        <a:pt x="15" y="51"/>
                      </a:lnTo>
                      <a:lnTo>
                        <a:pt x="17" y="51"/>
                      </a:lnTo>
                      <a:lnTo>
                        <a:pt x="17" y="49"/>
                      </a:lnTo>
                      <a:lnTo>
                        <a:pt x="18" y="49"/>
                      </a:lnTo>
                      <a:lnTo>
                        <a:pt x="20" y="49"/>
                      </a:lnTo>
                      <a:lnTo>
                        <a:pt x="22" y="47"/>
                      </a:lnTo>
                      <a:lnTo>
                        <a:pt x="23" y="47"/>
                      </a:lnTo>
                      <a:lnTo>
                        <a:pt x="25" y="47"/>
                      </a:lnTo>
                      <a:lnTo>
                        <a:pt x="25" y="46"/>
                      </a:lnTo>
                      <a:lnTo>
                        <a:pt x="26" y="46"/>
                      </a:lnTo>
                      <a:lnTo>
                        <a:pt x="28" y="46"/>
                      </a:lnTo>
                      <a:lnTo>
                        <a:pt x="28" y="44"/>
                      </a:lnTo>
                      <a:lnTo>
                        <a:pt x="29" y="44"/>
                      </a:lnTo>
                      <a:lnTo>
                        <a:pt x="31" y="44"/>
                      </a:lnTo>
                      <a:lnTo>
                        <a:pt x="33" y="44"/>
                      </a:lnTo>
                      <a:lnTo>
                        <a:pt x="34" y="42"/>
                      </a:lnTo>
                      <a:lnTo>
                        <a:pt x="36" y="42"/>
                      </a:lnTo>
                      <a:lnTo>
                        <a:pt x="37" y="42"/>
                      </a:lnTo>
                      <a:lnTo>
                        <a:pt x="39" y="42"/>
                      </a:lnTo>
                      <a:lnTo>
                        <a:pt x="40" y="42"/>
                      </a:lnTo>
                      <a:lnTo>
                        <a:pt x="42" y="42"/>
                      </a:lnTo>
                      <a:lnTo>
                        <a:pt x="43" y="42"/>
                      </a:lnTo>
                      <a:lnTo>
                        <a:pt x="45" y="41"/>
                      </a:lnTo>
                      <a:lnTo>
                        <a:pt x="47" y="41"/>
                      </a:lnTo>
                      <a:lnTo>
                        <a:pt x="48" y="41"/>
                      </a:lnTo>
                      <a:lnTo>
                        <a:pt x="50" y="41"/>
                      </a:lnTo>
                      <a:lnTo>
                        <a:pt x="51" y="41"/>
                      </a:lnTo>
                      <a:lnTo>
                        <a:pt x="53" y="41"/>
                      </a:lnTo>
                      <a:lnTo>
                        <a:pt x="54" y="41"/>
                      </a:lnTo>
                      <a:lnTo>
                        <a:pt x="54" y="39"/>
                      </a:lnTo>
                      <a:lnTo>
                        <a:pt x="54" y="38"/>
                      </a:lnTo>
                      <a:lnTo>
                        <a:pt x="56" y="36"/>
                      </a:lnTo>
                      <a:lnTo>
                        <a:pt x="56" y="34"/>
                      </a:lnTo>
                      <a:lnTo>
                        <a:pt x="56" y="33"/>
                      </a:lnTo>
                      <a:lnTo>
                        <a:pt x="58" y="31"/>
                      </a:lnTo>
                      <a:lnTo>
                        <a:pt x="58" y="29"/>
                      </a:lnTo>
                      <a:lnTo>
                        <a:pt x="58" y="28"/>
                      </a:lnTo>
                      <a:lnTo>
                        <a:pt x="59" y="28"/>
                      </a:lnTo>
                      <a:lnTo>
                        <a:pt x="59" y="26"/>
                      </a:lnTo>
                      <a:lnTo>
                        <a:pt x="59" y="25"/>
                      </a:lnTo>
                      <a:lnTo>
                        <a:pt x="61" y="23"/>
                      </a:lnTo>
                      <a:lnTo>
                        <a:pt x="62" y="21"/>
                      </a:lnTo>
                      <a:lnTo>
                        <a:pt x="62" y="20"/>
                      </a:lnTo>
                      <a:lnTo>
                        <a:pt x="64" y="18"/>
                      </a:lnTo>
                      <a:lnTo>
                        <a:pt x="64" y="16"/>
                      </a:lnTo>
                      <a:lnTo>
                        <a:pt x="65" y="15"/>
                      </a:lnTo>
                      <a:lnTo>
                        <a:pt x="65" y="13"/>
                      </a:lnTo>
                      <a:lnTo>
                        <a:pt x="67" y="12"/>
                      </a:lnTo>
                      <a:lnTo>
                        <a:pt x="68" y="10"/>
                      </a:lnTo>
                      <a:lnTo>
                        <a:pt x="68" y="8"/>
                      </a:lnTo>
                      <a:lnTo>
                        <a:pt x="70" y="8"/>
                      </a:lnTo>
                      <a:lnTo>
                        <a:pt x="72" y="8"/>
                      </a:lnTo>
                      <a:lnTo>
                        <a:pt x="73" y="8"/>
                      </a:lnTo>
                      <a:lnTo>
                        <a:pt x="75" y="8"/>
                      </a:lnTo>
                      <a:lnTo>
                        <a:pt x="76" y="8"/>
                      </a:lnTo>
                      <a:lnTo>
                        <a:pt x="78" y="8"/>
                      </a:lnTo>
                      <a:lnTo>
                        <a:pt x="79" y="8"/>
                      </a:lnTo>
                      <a:lnTo>
                        <a:pt x="79" y="7"/>
                      </a:lnTo>
                      <a:lnTo>
                        <a:pt x="79" y="8"/>
                      </a:lnTo>
                      <a:lnTo>
                        <a:pt x="81" y="8"/>
                      </a:lnTo>
                      <a:lnTo>
                        <a:pt x="81" y="10"/>
                      </a:lnTo>
                      <a:lnTo>
                        <a:pt x="81" y="12"/>
                      </a:lnTo>
                      <a:lnTo>
                        <a:pt x="83" y="12"/>
                      </a:lnTo>
                      <a:lnTo>
                        <a:pt x="83" y="13"/>
                      </a:lnTo>
                      <a:lnTo>
                        <a:pt x="83" y="15"/>
                      </a:lnTo>
                      <a:lnTo>
                        <a:pt x="84" y="15"/>
                      </a:lnTo>
                      <a:lnTo>
                        <a:pt x="84" y="16"/>
                      </a:lnTo>
                      <a:lnTo>
                        <a:pt x="84" y="18"/>
                      </a:lnTo>
                      <a:lnTo>
                        <a:pt x="86" y="18"/>
                      </a:lnTo>
                      <a:lnTo>
                        <a:pt x="86" y="20"/>
                      </a:lnTo>
                      <a:lnTo>
                        <a:pt x="87" y="21"/>
                      </a:lnTo>
                      <a:lnTo>
                        <a:pt x="87" y="23"/>
                      </a:lnTo>
                      <a:lnTo>
                        <a:pt x="87" y="25"/>
                      </a:lnTo>
                      <a:lnTo>
                        <a:pt x="89" y="25"/>
                      </a:lnTo>
                      <a:lnTo>
                        <a:pt x="89" y="26"/>
                      </a:lnTo>
                      <a:lnTo>
                        <a:pt x="90" y="26"/>
                      </a:lnTo>
                      <a:lnTo>
                        <a:pt x="90" y="28"/>
                      </a:lnTo>
                      <a:lnTo>
                        <a:pt x="92" y="28"/>
                      </a:lnTo>
                      <a:lnTo>
                        <a:pt x="92" y="29"/>
                      </a:lnTo>
                      <a:lnTo>
                        <a:pt x="93" y="29"/>
                      </a:lnTo>
                      <a:lnTo>
                        <a:pt x="95" y="29"/>
                      </a:lnTo>
                      <a:lnTo>
                        <a:pt x="95" y="28"/>
                      </a:lnTo>
                      <a:lnTo>
                        <a:pt x="97" y="26"/>
                      </a:lnTo>
                      <a:lnTo>
                        <a:pt x="97" y="25"/>
                      </a:lnTo>
                      <a:lnTo>
                        <a:pt x="98" y="25"/>
                      </a:lnTo>
                      <a:lnTo>
                        <a:pt x="98" y="23"/>
                      </a:lnTo>
                      <a:lnTo>
                        <a:pt x="100" y="21"/>
                      </a:lnTo>
                      <a:lnTo>
                        <a:pt x="100" y="20"/>
                      </a:lnTo>
                      <a:lnTo>
                        <a:pt x="101" y="20"/>
                      </a:lnTo>
                      <a:lnTo>
                        <a:pt x="101" y="18"/>
                      </a:lnTo>
                      <a:lnTo>
                        <a:pt x="103" y="18"/>
                      </a:lnTo>
                      <a:lnTo>
                        <a:pt x="103" y="16"/>
                      </a:lnTo>
                      <a:lnTo>
                        <a:pt x="103" y="15"/>
                      </a:lnTo>
                      <a:lnTo>
                        <a:pt x="104" y="15"/>
                      </a:lnTo>
                      <a:lnTo>
                        <a:pt x="104" y="13"/>
                      </a:lnTo>
                      <a:lnTo>
                        <a:pt x="106" y="13"/>
                      </a:lnTo>
                      <a:lnTo>
                        <a:pt x="106" y="12"/>
                      </a:lnTo>
                      <a:lnTo>
                        <a:pt x="108" y="10"/>
                      </a:lnTo>
                      <a:lnTo>
                        <a:pt x="108" y="8"/>
                      </a:lnTo>
                      <a:lnTo>
                        <a:pt x="109" y="8"/>
                      </a:lnTo>
                      <a:lnTo>
                        <a:pt x="111" y="8"/>
                      </a:lnTo>
                      <a:lnTo>
                        <a:pt x="112" y="8"/>
                      </a:lnTo>
                      <a:lnTo>
                        <a:pt x="114" y="8"/>
                      </a:lnTo>
                      <a:lnTo>
                        <a:pt x="115" y="10"/>
                      </a:lnTo>
                      <a:lnTo>
                        <a:pt x="115" y="12"/>
                      </a:lnTo>
                      <a:lnTo>
                        <a:pt x="117" y="12"/>
                      </a:lnTo>
                      <a:lnTo>
                        <a:pt x="117" y="13"/>
                      </a:lnTo>
                      <a:lnTo>
                        <a:pt x="119" y="15"/>
                      </a:lnTo>
                      <a:lnTo>
                        <a:pt x="120" y="16"/>
                      </a:lnTo>
                      <a:lnTo>
                        <a:pt x="120" y="18"/>
                      </a:lnTo>
                      <a:lnTo>
                        <a:pt x="122" y="18"/>
                      </a:lnTo>
                      <a:lnTo>
                        <a:pt x="122" y="20"/>
                      </a:lnTo>
                      <a:lnTo>
                        <a:pt x="122" y="21"/>
                      </a:lnTo>
                      <a:lnTo>
                        <a:pt x="123" y="21"/>
                      </a:lnTo>
                      <a:lnTo>
                        <a:pt x="123" y="23"/>
                      </a:lnTo>
                      <a:lnTo>
                        <a:pt x="125" y="23"/>
                      </a:lnTo>
                      <a:lnTo>
                        <a:pt x="125" y="25"/>
                      </a:lnTo>
                      <a:lnTo>
                        <a:pt x="125" y="26"/>
                      </a:lnTo>
                      <a:lnTo>
                        <a:pt x="126" y="26"/>
                      </a:lnTo>
                      <a:lnTo>
                        <a:pt x="126" y="28"/>
                      </a:lnTo>
                      <a:lnTo>
                        <a:pt x="128" y="28"/>
                      </a:lnTo>
                      <a:lnTo>
                        <a:pt x="128" y="29"/>
                      </a:lnTo>
                      <a:lnTo>
                        <a:pt x="128" y="31"/>
                      </a:lnTo>
                      <a:lnTo>
                        <a:pt x="129" y="31"/>
                      </a:lnTo>
                      <a:lnTo>
                        <a:pt x="131" y="31"/>
                      </a:lnTo>
                      <a:lnTo>
                        <a:pt x="133" y="31"/>
                      </a:lnTo>
                      <a:lnTo>
                        <a:pt x="133" y="29"/>
                      </a:lnTo>
                      <a:lnTo>
                        <a:pt x="134" y="29"/>
                      </a:lnTo>
                      <a:lnTo>
                        <a:pt x="134" y="28"/>
                      </a:lnTo>
                      <a:lnTo>
                        <a:pt x="136" y="28"/>
                      </a:lnTo>
                      <a:lnTo>
                        <a:pt x="136" y="26"/>
                      </a:lnTo>
                      <a:lnTo>
                        <a:pt x="136" y="25"/>
                      </a:lnTo>
                      <a:lnTo>
                        <a:pt x="137" y="25"/>
                      </a:lnTo>
                      <a:lnTo>
                        <a:pt x="137" y="23"/>
                      </a:lnTo>
                      <a:lnTo>
                        <a:pt x="137" y="21"/>
                      </a:lnTo>
                      <a:lnTo>
                        <a:pt x="139" y="21"/>
                      </a:lnTo>
                      <a:lnTo>
                        <a:pt x="139" y="20"/>
                      </a:lnTo>
                      <a:lnTo>
                        <a:pt x="139" y="18"/>
                      </a:lnTo>
                      <a:lnTo>
                        <a:pt x="140" y="18"/>
                      </a:lnTo>
                      <a:lnTo>
                        <a:pt x="140" y="16"/>
                      </a:lnTo>
                      <a:lnTo>
                        <a:pt x="140" y="15"/>
                      </a:lnTo>
                      <a:lnTo>
                        <a:pt x="142" y="15"/>
                      </a:lnTo>
                      <a:lnTo>
                        <a:pt x="142" y="13"/>
                      </a:lnTo>
                      <a:lnTo>
                        <a:pt x="142" y="12"/>
                      </a:lnTo>
                      <a:lnTo>
                        <a:pt x="144" y="12"/>
                      </a:lnTo>
                      <a:lnTo>
                        <a:pt x="144" y="10"/>
                      </a:lnTo>
                      <a:lnTo>
                        <a:pt x="144" y="8"/>
                      </a:lnTo>
                      <a:lnTo>
                        <a:pt x="145" y="8"/>
                      </a:lnTo>
                      <a:lnTo>
                        <a:pt x="145" y="7"/>
                      </a:lnTo>
                      <a:lnTo>
                        <a:pt x="145" y="5"/>
                      </a:lnTo>
                      <a:lnTo>
                        <a:pt x="147" y="5"/>
                      </a:lnTo>
                      <a:lnTo>
                        <a:pt x="147" y="3"/>
                      </a:lnTo>
                      <a:lnTo>
                        <a:pt x="148" y="3"/>
                      </a:lnTo>
                      <a:lnTo>
                        <a:pt x="150" y="3"/>
                      </a:lnTo>
                      <a:lnTo>
                        <a:pt x="151" y="3"/>
                      </a:lnTo>
                      <a:lnTo>
                        <a:pt x="153" y="3"/>
                      </a:lnTo>
                      <a:lnTo>
                        <a:pt x="153" y="2"/>
                      </a:lnTo>
                      <a:lnTo>
                        <a:pt x="154" y="2"/>
                      </a:lnTo>
                      <a:lnTo>
                        <a:pt x="154" y="3"/>
                      </a:lnTo>
                      <a:lnTo>
                        <a:pt x="154" y="5"/>
                      </a:lnTo>
                      <a:lnTo>
                        <a:pt x="156" y="5"/>
                      </a:lnTo>
                      <a:lnTo>
                        <a:pt x="156" y="7"/>
                      </a:lnTo>
                      <a:lnTo>
                        <a:pt x="156" y="8"/>
                      </a:lnTo>
                      <a:lnTo>
                        <a:pt x="158" y="8"/>
                      </a:lnTo>
                      <a:lnTo>
                        <a:pt x="158" y="10"/>
                      </a:lnTo>
                      <a:lnTo>
                        <a:pt x="158" y="12"/>
                      </a:lnTo>
                      <a:lnTo>
                        <a:pt x="159" y="13"/>
                      </a:lnTo>
                      <a:lnTo>
                        <a:pt x="159" y="15"/>
                      </a:lnTo>
                      <a:lnTo>
                        <a:pt x="159" y="16"/>
                      </a:lnTo>
                      <a:lnTo>
                        <a:pt x="161" y="16"/>
                      </a:lnTo>
                      <a:lnTo>
                        <a:pt x="161" y="18"/>
                      </a:lnTo>
                      <a:lnTo>
                        <a:pt x="161" y="20"/>
                      </a:lnTo>
                      <a:lnTo>
                        <a:pt x="162" y="20"/>
                      </a:lnTo>
                      <a:lnTo>
                        <a:pt x="162" y="21"/>
                      </a:lnTo>
                      <a:lnTo>
                        <a:pt x="162" y="23"/>
                      </a:lnTo>
                      <a:lnTo>
                        <a:pt x="164" y="23"/>
                      </a:lnTo>
                      <a:lnTo>
                        <a:pt x="164" y="25"/>
                      </a:lnTo>
                      <a:lnTo>
                        <a:pt x="164" y="26"/>
                      </a:lnTo>
                      <a:lnTo>
                        <a:pt x="165" y="26"/>
                      </a:lnTo>
                      <a:lnTo>
                        <a:pt x="165" y="25"/>
                      </a:lnTo>
                      <a:lnTo>
                        <a:pt x="167" y="25"/>
                      </a:lnTo>
                      <a:lnTo>
                        <a:pt x="167" y="23"/>
                      </a:lnTo>
                      <a:lnTo>
                        <a:pt x="169" y="21"/>
                      </a:lnTo>
                      <a:lnTo>
                        <a:pt x="170" y="20"/>
                      </a:lnTo>
                      <a:lnTo>
                        <a:pt x="170" y="18"/>
                      </a:lnTo>
                      <a:lnTo>
                        <a:pt x="172" y="18"/>
                      </a:lnTo>
                      <a:lnTo>
                        <a:pt x="172" y="16"/>
                      </a:lnTo>
                      <a:lnTo>
                        <a:pt x="173" y="16"/>
                      </a:lnTo>
                      <a:lnTo>
                        <a:pt x="173" y="15"/>
                      </a:lnTo>
                      <a:lnTo>
                        <a:pt x="175" y="15"/>
                      </a:lnTo>
                      <a:lnTo>
                        <a:pt x="175" y="13"/>
                      </a:lnTo>
                      <a:lnTo>
                        <a:pt x="176" y="13"/>
                      </a:lnTo>
                      <a:lnTo>
                        <a:pt x="176" y="12"/>
                      </a:lnTo>
                      <a:lnTo>
                        <a:pt x="178" y="12"/>
                      </a:lnTo>
                      <a:lnTo>
                        <a:pt x="178" y="10"/>
                      </a:lnTo>
                      <a:lnTo>
                        <a:pt x="180" y="8"/>
                      </a:lnTo>
                      <a:lnTo>
                        <a:pt x="181" y="7"/>
                      </a:lnTo>
                      <a:lnTo>
                        <a:pt x="181" y="5"/>
                      </a:lnTo>
                      <a:lnTo>
                        <a:pt x="183" y="5"/>
                      </a:lnTo>
                      <a:lnTo>
                        <a:pt x="183" y="3"/>
                      </a:lnTo>
                      <a:lnTo>
                        <a:pt x="184" y="3"/>
                      </a:lnTo>
                      <a:lnTo>
                        <a:pt x="186" y="3"/>
                      </a:lnTo>
                      <a:lnTo>
                        <a:pt x="187" y="3"/>
                      </a:lnTo>
                      <a:lnTo>
                        <a:pt x="189" y="3"/>
                      </a:lnTo>
                      <a:lnTo>
                        <a:pt x="189" y="2"/>
                      </a:lnTo>
                      <a:lnTo>
                        <a:pt x="190" y="2"/>
                      </a:lnTo>
                      <a:lnTo>
                        <a:pt x="192" y="2"/>
                      </a:lnTo>
                      <a:lnTo>
                        <a:pt x="194" y="2"/>
                      </a:lnTo>
                      <a:lnTo>
                        <a:pt x="195" y="3"/>
                      </a:lnTo>
                      <a:lnTo>
                        <a:pt x="195" y="7"/>
                      </a:lnTo>
                      <a:lnTo>
                        <a:pt x="195" y="8"/>
                      </a:lnTo>
                      <a:lnTo>
                        <a:pt x="195" y="10"/>
                      </a:lnTo>
                      <a:lnTo>
                        <a:pt x="197" y="12"/>
                      </a:lnTo>
                      <a:lnTo>
                        <a:pt x="197" y="13"/>
                      </a:lnTo>
                      <a:lnTo>
                        <a:pt x="197" y="15"/>
                      </a:lnTo>
                      <a:lnTo>
                        <a:pt x="197" y="16"/>
                      </a:lnTo>
                      <a:lnTo>
                        <a:pt x="198" y="16"/>
                      </a:lnTo>
                      <a:lnTo>
                        <a:pt x="198" y="18"/>
                      </a:lnTo>
                      <a:lnTo>
                        <a:pt x="198" y="20"/>
                      </a:lnTo>
                      <a:lnTo>
                        <a:pt x="198" y="21"/>
                      </a:lnTo>
                      <a:lnTo>
                        <a:pt x="200" y="23"/>
                      </a:lnTo>
                      <a:lnTo>
                        <a:pt x="200" y="25"/>
                      </a:lnTo>
                      <a:lnTo>
                        <a:pt x="200" y="26"/>
                      </a:lnTo>
                      <a:lnTo>
                        <a:pt x="201" y="26"/>
                      </a:lnTo>
                      <a:lnTo>
                        <a:pt x="201" y="28"/>
                      </a:lnTo>
                      <a:lnTo>
                        <a:pt x="203" y="28"/>
                      </a:lnTo>
                      <a:lnTo>
                        <a:pt x="203" y="26"/>
                      </a:lnTo>
                      <a:lnTo>
                        <a:pt x="205" y="26"/>
                      </a:lnTo>
                      <a:lnTo>
                        <a:pt x="205" y="25"/>
                      </a:lnTo>
                      <a:lnTo>
                        <a:pt x="206" y="25"/>
                      </a:lnTo>
                      <a:lnTo>
                        <a:pt x="206" y="23"/>
                      </a:lnTo>
                      <a:lnTo>
                        <a:pt x="208" y="21"/>
                      </a:lnTo>
                      <a:lnTo>
                        <a:pt x="208" y="20"/>
                      </a:lnTo>
                      <a:lnTo>
                        <a:pt x="209" y="20"/>
                      </a:lnTo>
                      <a:lnTo>
                        <a:pt x="209" y="18"/>
                      </a:lnTo>
                      <a:lnTo>
                        <a:pt x="211" y="16"/>
                      </a:lnTo>
                      <a:lnTo>
                        <a:pt x="212" y="15"/>
                      </a:lnTo>
                      <a:lnTo>
                        <a:pt x="212" y="13"/>
                      </a:lnTo>
                      <a:lnTo>
                        <a:pt x="214" y="13"/>
                      </a:lnTo>
                      <a:lnTo>
                        <a:pt x="214" y="12"/>
                      </a:lnTo>
                      <a:lnTo>
                        <a:pt x="215" y="10"/>
                      </a:lnTo>
                      <a:lnTo>
                        <a:pt x="217" y="8"/>
                      </a:lnTo>
                      <a:lnTo>
                        <a:pt x="217" y="7"/>
                      </a:lnTo>
                      <a:lnTo>
                        <a:pt x="219" y="7"/>
                      </a:lnTo>
                      <a:lnTo>
                        <a:pt x="219" y="5"/>
                      </a:lnTo>
                      <a:lnTo>
                        <a:pt x="220" y="3"/>
                      </a:lnTo>
                      <a:lnTo>
                        <a:pt x="222" y="2"/>
                      </a:lnTo>
                      <a:lnTo>
                        <a:pt x="223" y="2"/>
                      </a:lnTo>
                      <a:lnTo>
                        <a:pt x="225" y="2"/>
                      </a:lnTo>
                      <a:lnTo>
                        <a:pt x="225" y="3"/>
                      </a:lnTo>
                      <a:lnTo>
                        <a:pt x="226" y="3"/>
                      </a:lnTo>
                      <a:lnTo>
                        <a:pt x="228" y="3"/>
                      </a:lnTo>
                      <a:lnTo>
                        <a:pt x="230" y="3"/>
                      </a:lnTo>
                      <a:lnTo>
                        <a:pt x="230" y="5"/>
                      </a:lnTo>
                      <a:lnTo>
                        <a:pt x="230" y="7"/>
                      </a:lnTo>
                      <a:lnTo>
                        <a:pt x="230" y="8"/>
                      </a:lnTo>
                      <a:lnTo>
                        <a:pt x="230" y="10"/>
                      </a:lnTo>
                      <a:lnTo>
                        <a:pt x="231" y="10"/>
                      </a:lnTo>
                      <a:lnTo>
                        <a:pt x="231" y="12"/>
                      </a:lnTo>
                      <a:lnTo>
                        <a:pt x="231" y="13"/>
                      </a:lnTo>
                      <a:lnTo>
                        <a:pt x="231" y="15"/>
                      </a:lnTo>
                      <a:lnTo>
                        <a:pt x="231" y="16"/>
                      </a:lnTo>
                      <a:lnTo>
                        <a:pt x="231" y="18"/>
                      </a:lnTo>
                      <a:lnTo>
                        <a:pt x="231" y="20"/>
                      </a:lnTo>
                      <a:lnTo>
                        <a:pt x="233" y="21"/>
                      </a:lnTo>
                      <a:lnTo>
                        <a:pt x="233" y="23"/>
                      </a:lnTo>
                      <a:lnTo>
                        <a:pt x="233" y="25"/>
                      </a:lnTo>
                      <a:lnTo>
                        <a:pt x="234" y="25"/>
                      </a:lnTo>
                      <a:lnTo>
                        <a:pt x="236" y="25"/>
                      </a:lnTo>
                      <a:lnTo>
                        <a:pt x="237" y="25"/>
                      </a:lnTo>
                      <a:lnTo>
                        <a:pt x="239" y="25"/>
                      </a:lnTo>
                      <a:lnTo>
                        <a:pt x="239" y="23"/>
                      </a:lnTo>
                      <a:lnTo>
                        <a:pt x="241" y="23"/>
                      </a:lnTo>
                      <a:lnTo>
                        <a:pt x="241" y="21"/>
                      </a:lnTo>
                      <a:lnTo>
                        <a:pt x="242" y="21"/>
                      </a:lnTo>
                      <a:lnTo>
                        <a:pt x="242" y="20"/>
                      </a:lnTo>
                      <a:lnTo>
                        <a:pt x="244" y="20"/>
                      </a:lnTo>
                      <a:lnTo>
                        <a:pt x="244" y="18"/>
                      </a:lnTo>
                      <a:lnTo>
                        <a:pt x="245" y="16"/>
                      </a:lnTo>
                      <a:lnTo>
                        <a:pt x="247" y="16"/>
                      </a:lnTo>
                      <a:lnTo>
                        <a:pt x="247" y="15"/>
                      </a:lnTo>
                      <a:lnTo>
                        <a:pt x="248" y="15"/>
                      </a:lnTo>
                      <a:lnTo>
                        <a:pt x="248" y="13"/>
                      </a:lnTo>
                      <a:lnTo>
                        <a:pt x="250" y="12"/>
                      </a:lnTo>
                      <a:lnTo>
                        <a:pt x="251" y="10"/>
                      </a:lnTo>
                      <a:lnTo>
                        <a:pt x="253" y="8"/>
                      </a:lnTo>
                      <a:lnTo>
                        <a:pt x="253" y="7"/>
                      </a:lnTo>
                      <a:lnTo>
                        <a:pt x="255" y="7"/>
                      </a:lnTo>
                      <a:lnTo>
                        <a:pt x="255" y="5"/>
                      </a:lnTo>
                      <a:lnTo>
                        <a:pt x="256" y="5"/>
                      </a:lnTo>
                      <a:lnTo>
                        <a:pt x="258" y="3"/>
                      </a:lnTo>
                      <a:lnTo>
                        <a:pt x="259" y="2"/>
                      </a:lnTo>
                      <a:lnTo>
                        <a:pt x="261" y="0"/>
                      </a:lnTo>
                      <a:lnTo>
                        <a:pt x="262" y="0"/>
                      </a:lnTo>
                      <a:lnTo>
                        <a:pt x="264" y="0"/>
                      </a:lnTo>
                      <a:lnTo>
                        <a:pt x="266" y="0"/>
                      </a:lnTo>
                      <a:lnTo>
                        <a:pt x="267" y="0"/>
                      </a:lnTo>
                      <a:lnTo>
                        <a:pt x="269" y="0"/>
                      </a:lnTo>
                      <a:lnTo>
                        <a:pt x="269" y="2"/>
                      </a:lnTo>
                      <a:lnTo>
                        <a:pt x="269" y="3"/>
                      </a:lnTo>
                      <a:lnTo>
                        <a:pt x="269" y="5"/>
                      </a:lnTo>
                      <a:lnTo>
                        <a:pt x="269" y="7"/>
                      </a:lnTo>
                      <a:lnTo>
                        <a:pt x="269" y="8"/>
                      </a:lnTo>
                      <a:lnTo>
                        <a:pt x="270" y="10"/>
                      </a:lnTo>
                      <a:lnTo>
                        <a:pt x="270" y="12"/>
                      </a:lnTo>
                      <a:lnTo>
                        <a:pt x="270" y="13"/>
                      </a:lnTo>
                      <a:lnTo>
                        <a:pt x="270" y="15"/>
                      </a:lnTo>
                      <a:lnTo>
                        <a:pt x="270" y="16"/>
                      </a:lnTo>
                      <a:lnTo>
                        <a:pt x="270" y="18"/>
                      </a:lnTo>
                      <a:lnTo>
                        <a:pt x="270" y="20"/>
                      </a:lnTo>
                      <a:lnTo>
                        <a:pt x="270" y="21"/>
                      </a:lnTo>
                      <a:lnTo>
                        <a:pt x="270" y="23"/>
                      </a:lnTo>
                      <a:lnTo>
                        <a:pt x="270" y="25"/>
                      </a:lnTo>
                      <a:lnTo>
                        <a:pt x="270" y="26"/>
                      </a:lnTo>
                      <a:lnTo>
                        <a:pt x="270" y="28"/>
                      </a:lnTo>
                      <a:lnTo>
                        <a:pt x="272" y="29"/>
                      </a:lnTo>
                      <a:lnTo>
                        <a:pt x="272" y="31"/>
                      </a:lnTo>
                      <a:lnTo>
                        <a:pt x="273" y="31"/>
                      </a:lnTo>
                      <a:lnTo>
                        <a:pt x="275" y="31"/>
                      </a:lnTo>
                      <a:lnTo>
                        <a:pt x="276" y="31"/>
                      </a:lnTo>
                      <a:lnTo>
                        <a:pt x="278" y="31"/>
                      </a:lnTo>
                      <a:lnTo>
                        <a:pt x="280" y="31"/>
                      </a:lnTo>
                      <a:lnTo>
                        <a:pt x="280" y="29"/>
                      </a:lnTo>
                      <a:lnTo>
                        <a:pt x="280" y="28"/>
                      </a:lnTo>
                      <a:lnTo>
                        <a:pt x="280" y="26"/>
                      </a:lnTo>
                      <a:lnTo>
                        <a:pt x="280" y="25"/>
                      </a:lnTo>
                      <a:lnTo>
                        <a:pt x="281" y="25"/>
                      </a:lnTo>
                      <a:lnTo>
                        <a:pt x="281" y="23"/>
                      </a:lnTo>
                      <a:lnTo>
                        <a:pt x="281" y="21"/>
                      </a:lnTo>
                      <a:lnTo>
                        <a:pt x="281" y="20"/>
                      </a:lnTo>
                      <a:lnTo>
                        <a:pt x="283" y="20"/>
                      </a:lnTo>
                      <a:lnTo>
                        <a:pt x="283" y="18"/>
                      </a:lnTo>
                      <a:lnTo>
                        <a:pt x="284" y="16"/>
                      </a:lnTo>
                      <a:lnTo>
                        <a:pt x="284" y="15"/>
                      </a:lnTo>
                      <a:lnTo>
                        <a:pt x="286" y="15"/>
                      </a:lnTo>
                      <a:lnTo>
                        <a:pt x="286" y="13"/>
                      </a:lnTo>
                      <a:lnTo>
                        <a:pt x="287" y="12"/>
                      </a:lnTo>
                      <a:lnTo>
                        <a:pt x="287" y="10"/>
                      </a:lnTo>
                      <a:lnTo>
                        <a:pt x="289" y="10"/>
                      </a:lnTo>
                      <a:lnTo>
                        <a:pt x="289" y="8"/>
                      </a:lnTo>
                      <a:lnTo>
                        <a:pt x="289" y="7"/>
                      </a:lnTo>
                      <a:lnTo>
                        <a:pt x="291" y="7"/>
                      </a:lnTo>
                      <a:lnTo>
                        <a:pt x="292" y="7"/>
                      </a:lnTo>
                      <a:lnTo>
                        <a:pt x="294" y="5"/>
                      </a:lnTo>
                      <a:lnTo>
                        <a:pt x="295" y="5"/>
                      </a:lnTo>
                      <a:lnTo>
                        <a:pt x="297" y="5"/>
                      </a:lnTo>
                      <a:lnTo>
                        <a:pt x="297" y="3"/>
                      </a:lnTo>
                      <a:lnTo>
                        <a:pt x="297" y="5"/>
                      </a:lnTo>
                      <a:lnTo>
                        <a:pt x="297" y="7"/>
                      </a:lnTo>
                      <a:lnTo>
                        <a:pt x="297" y="8"/>
                      </a:lnTo>
                      <a:lnTo>
                        <a:pt x="297" y="10"/>
                      </a:lnTo>
                      <a:lnTo>
                        <a:pt x="297" y="12"/>
                      </a:lnTo>
                      <a:lnTo>
                        <a:pt x="297" y="13"/>
                      </a:lnTo>
                      <a:lnTo>
                        <a:pt x="297" y="15"/>
                      </a:lnTo>
                      <a:lnTo>
                        <a:pt x="297" y="16"/>
                      </a:lnTo>
                      <a:lnTo>
                        <a:pt x="297" y="18"/>
                      </a:lnTo>
                      <a:lnTo>
                        <a:pt x="297" y="20"/>
                      </a:lnTo>
                      <a:lnTo>
                        <a:pt x="297" y="21"/>
                      </a:lnTo>
                      <a:lnTo>
                        <a:pt x="297" y="23"/>
                      </a:lnTo>
                      <a:lnTo>
                        <a:pt x="297" y="25"/>
                      </a:lnTo>
                      <a:lnTo>
                        <a:pt x="297" y="26"/>
                      </a:lnTo>
                      <a:lnTo>
                        <a:pt x="297" y="28"/>
                      </a:lnTo>
                      <a:lnTo>
                        <a:pt x="297" y="29"/>
                      </a:lnTo>
                      <a:lnTo>
                        <a:pt x="297" y="31"/>
                      </a:lnTo>
                      <a:lnTo>
                        <a:pt x="297" y="33"/>
                      </a:lnTo>
                      <a:lnTo>
                        <a:pt x="297" y="34"/>
                      </a:lnTo>
                      <a:lnTo>
                        <a:pt x="295" y="36"/>
                      </a:lnTo>
                      <a:lnTo>
                        <a:pt x="295" y="38"/>
                      </a:lnTo>
                      <a:lnTo>
                        <a:pt x="295" y="39"/>
                      </a:lnTo>
                      <a:lnTo>
                        <a:pt x="295" y="41"/>
                      </a:lnTo>
                      <a:lnTo>
                        <a:pt x="295" y="42"/>
                      </a:lnTo>
                      <a:lnTo>
                        <a:pt x="295" y="44"/>
                      </a:lnTo>
                      <a:lnTo>
                        <a:pt x="295" y="46"/>
                      </a:lnTo>
                      <a:lnTo>
                        <a:pt x="295" y="47"/>
                      </a:lnTo>
                      <a:lnTo>
                        <a:pt x="297" y="47"/>
                      </a:lnTo>
                      <a:lnTo>
                        <a:pt x="298" y="47"/>
                      </a:lnTo>
                      <a:lnTo>
                        <a:pt x="300" y="49"/>
                      </a:lnTo>
                      <a:lnTo>
                        <a:pt x="302" y="49"/>
                      </a:lnTo>
                      <a:lnTo>
                        <a:pt x="303" y="49"/>
                      </a:lnTo>
                      <a:lnTo>
                        <a:pt x="305" y="49"/>
                      </a:lnTo>
                      <a:lnTo>
                        <a:pt x="305" y="51"/>
                      </a:lnTo>
                      <a:lnTo>
                        <a:pt x="306" y="51"/>
                      </a:lnTo>
                      <a:lnTo>
                        <a:pt x="308" y="51"/>
                      </a:lnTo>
                      <a:lnTo>
                        <a:pt x="309" y="51"/>
                      </a:lnTo>
                      <a:lnTo>
                        <a:pt x="311" y="52"/>
                      </a:lnTo>
                      <a:lnTo>
                        <a:pt x="312" y="52"/>
                      </a:lnTo>
                      <a:lnTo>
                        <a:pt x="314" y="52"/>
                      </a:lnTo>
                      <a:lnTo>
                        <a:pt x="316" y="52"/>
                      </a:lnTo>
                      <a:lnTo>
                        <a:pt x="316" y="54"/>
                      </a:lnTo>
                      <a:lnTo>
                        <a:pt x="317" y="54"/>
                      </a:lnTo>
                      <a:lnTo>
                        <a:pt x="319" y="54"/>
                      </a:lnTo>
                      <a:lnTo>
                        <a:pt x="320" y="54"/>
                      </a:lnTo>
                      <a:lnTo>
                        <a:pt x="320" y="56"/>
                      </a:lnTo>
                      <a:lnTo>
                        <a:pt x="322" y="56"/>
                      </a:lnTo>
                      <a:lnTo>
                        <a:pt x="323" y="56"/>
                      </a:lnTo>
                      <a:lnTo>
                        <a:pt x="325" y="56"/>
                      </a:lnTo>
                      <a:lnTo>
                        <a:pt x="325" y="57"/>
                      </a:lnTo>
                      <a:lnTo>
                        <a:pt x="325" y="59"/>
                      </a:lnTo>
                      <a:lnTo>
                        <a:pt x="325" y="60"/>
                      </a:lnTo>
                      <a:lnTo>
                        <a:pt x="325" y="62"/>
                      </a:lnTo>
                      <a:lnTo>
                        <a:pt x="325" y="64"/>
                      </a:lnTo>
                      <a:lnTo>
                        <a:pt x="323" y="64"/>
                      </a:lnTo>
                      <a:lnTo>
                        <a:pt x="322" y="65"/>
                      </a:lnTo>
                      <a:lnTo>
                        <a:pt x="320" y="65"/>
                      </a:lnTo>
                      <a:lnTo>
                        <a:pt x="319" y="67"/>
                      </a:lnTo>
                      <a:lnTo>
                        <a:pt x="317" y="67"/>
                      </a:lnTo>
                      <a:lnTo>
                        <a:pt x="316" y="67"/>
                      </a:lnTo>
                      <a:lnTo>
                        <a:pt x="316" y="69"/>
                      </a:lnTo>
                      <a:lnTo>
                        <a:pt x="314" y="69"/>
                      </a:lnTo>
                      <a:lnTo>
                        <a:pt x="312" y="69"/>
                      </a:lnTo>
                      <a:lnTo>
                        <a:pt x="311" y="69"/>
                      </a:lnTo>
                      <a:lnTo>
                        <a:pt x="311" y="70"/>
                      </a:lnTo>
                      <a:lnTo>
                        <a:pt x="309" y="70"/>
                      </a:lnTo>
                      <a:lnTo>
                        <a:pt x="308" y="70"/>
                      </a:lnTo>
                      <a:lnTo>
                        <a:pt x="306" y="72"/>
                      </a:lnTo>
                      <a:lnTo>
                        <a:pt x="305" y="72"/>
                      </a:lnTo>
                      <a:lnTo>
                        <a:pt x="303" y="72"/>
                      </a:lnTo>
                      <a:lnTo>
                        <a:pt x="303" y="73"/>
                      </a:lnTo>
                      <a:lnTo>
                        <a:pt x="302" y="73"/>
                      </a:lnTo>
                      <a:lnTo>
                        <a:pt x="300" y="73"/>
                      </a:lnTo>
                      <a:lnTo>
                        <a:pt x="300" y="75"/>
                      </a:lnTo>
                      <a:lnTo>
                        <a:pt x="298" y="75"/>
                      </a:lnTo>
                      <a:lnTo>
                        <a:pt x="300" y="75"/>
                      </a:lnTo>
                      <a:lnTo>
                        <a:pt x="300" y="77"/>
                      </a:lnTo>
                      <a:lnTo>
                        <a:pt x="302" y="78"/>
                      </a:lnTo>
                      <a:lnTo>
                        <a:pt x="302" y="80"/>
                      </a:lnTo>
                      <a:lnTo>
                        <a:pt x="303" y="80"/>
                      </a:lnTo>
                      <a:lnTo>
                        <a:pt x="305" y="80"/>
                      </a:lnTo>
                      <a:lnTo>
                        <a:pt x="305" y="82"/>
                      </a:lnTo>
                      <a:lnTo>
                        <a:pt x="306" y="82"/>
                      </a:lnTo>
                      <a:lnTo>
                        <a:pt x="308" y="82"/>
                      </a:lnTo>
                      <a:lnTo>
                        <a:pt x="308" y="83"/>
                      </a:lnTo>
                      <a:lnTo>
                        <a:pt x="309" y="83"/>
                      </a:lnTo>
                      <a:lnTo>
                        <a:pt x="311" y="83"/>
                      </a:lnTo>
                      <a:lnTo>
                        <a:pt x="312" y="85"/>
                      </a:lnTo>
                      <a:lnTo>
                        <a:pt x="314" y="85"/>
                      </a:lnTo>
                      <a:lnTo>
                        <a:pt x="316" y="86"/>
                      </a:lnTo>
                      <a:lnTo>
                        <a:pt x="317" y="86"/>
                      </a:lnTo>
                      <a:lnTo>
                        <a:pt x="319" y="88"/>
                      </a:lnTo>
                      <a:lnTo>
                        <a:pt x="320" y="88"/>
                      </a:lnTo>
                      <a:lnTo>
                        <a:pt x="322" y="88"/>
                      </a:lnTo>
                      <a:lnTo>
                        <a:pt x="322" y="90"/>
                      </a:lnTo>
                      <a:lnTo>
                        <a:pt x="323" y="90"/>
                      </a:lnTo>
                      <a:lnTo>
                        <a:pt x="325" y="90"/>
                      </a:lnTo>
                      <a:lnTo>
                        <a:pt x="325" y="91"/>
                      </a:lnTo>
                      <a:lnTo>
                        <a:pt x="327" y="91"/>
                      </a:lnTo>
                      <a:lnTo>
                        <a:pt x="328" y="91"/>
                      </a:lnTo>
                      <a:lnTo>
                        <a:pt x="330" y="93"/>
                      </a:lnTo>
                      <a:lnTo>
                        <a:pt x="330" y="95"/>
                      </a:lnTo>
                      <a:lnTo>
                        <a:pt x="330" y="96"/>
                      </a:lnTo>
                      <a:lnTo>
                        <a:pt x="330" y="98"/>
                      </a:lnTo>
                      <a:lnTo>
                        <a:pt x="330" y="100"/>
                      </a:lnTo>
                      <a:lnTo>
                        <a:pt x="328" y="100"/>
                      </a:lnTo>
                      <a:lnTo>
                        <a:pt x="327" y="101"/>
                      </a:lnTo>
                      <a:lnTo>
                        <a:pt x="325" y="101"/>
                      </a:lnTo>
                      <a:lnTo>
                        <a:pt x="323" y="101"/>
                      </a:lnTo>
                      <a:lnTo>
                        <a:pt x="322" y="101"/>
                      </a:lnTo>
                      <a:lnTo>
                        <a:pt x="320" y="101"/>
                      </a:lnTo>
                      <a:lnTo>
                        <a:pt x="320" y="103"/>
                      </a:lnTo>
                      <a:lnTo>
                        <a:pt x="319" y="103"/>
                      </a:lnTo>
                      <a:lnTo>
                        <a:pt x="317" y="103"/>
                      </a:lnTo>
                      <a:lnTo>
                        <a:pt x="316" y="103"/>
                      </a:lnTo>
                      <a:lnTo>
                        <a:pt x="314" y="103"/>
                      </a:lnTo>
                      <a:lnTo>
                        <a:pt x="312" y="104"/>
                      </a:lnTo>
                      <a:lnTo>
                        <a:pt x="311" y="104"/>
                      </a:lnTo>
                      <a:lnTo>
                        <a:pt x="309" y="104"/>
                      </a:lnTo>
                      <a:lnTo>
                        <a:pt x="308" y="104"/>
                      </a:lnTo>
                      <a:lnTo>
                        <a:pt x="306" y="104"/>
                      </a:lnTo>
                      <a:lnTo>
                        <a:pt x="306" y="106"/>
                      </a:lnTo>
                      <a:lnTo>
                        <a:pt x="305" y="106"/>
                      </a:lnTo>
                      <a:lnTo>
                        <a:pt x="303" y="106"/>
                      </a:lnTo>
                      <a:lnTo>
                        <a:pt x="302" y="106"/>
                      </a:lnTo>
                      <a:lnTo>
                        <a:pt x="300" y="106"/>
                      </a:lnTo>
                      <a:lnTo>
                        <a:pt x="298" y="108"/>
                      </a:lnTo>
                      <a:lnTo>
                        <a:pt x="300" y="108"/>
                      </a:lnTo>
                      <a:lnTo>
                        <a:pt x="300" y="109"/>
                      </a:lnTo>
                      <a:lnTo>
                        <a:pt x="302" y="109"/>
                      </a:lnTo>
                      <a:lnTo>
                        <a:pt x="303" y="111"/>
                      </a:lnTo>
                      <a:lnTo>
                        <a:pt x="305" y="113"/>
                      </a:lnTo>
                      <a:lnTo>
                        <a:pt x="306" y="113"/>
                      </a:lnTo>
                      <a:lnTo>
                        <a:pt x="306" y="114"/>
                      </a:lnTo>
                      <a:lnTo>
                        <a:pt x="308" y="114"/>
                      </a:lnTo>
                      <a:lnTo>
                        <a:pt x="308" y="116"/>
                      </a:lnTo>
                      <a:lnTo>
                        <a:pt x="309" y="117"/>
                      </a:lnTo>
                      <a:lnTo>
                        <a:pt x="311" y="117"/>
                      </a:lnTo>
                      <a:lnTo>
                        <a:pt x="311" y="119"/>
                      </a:lnTo>
                      <a:lnTo>
                        <a:pt x="312" y="119"/>
                      </a:lnTo>
                      <a:lnTo>
                        <a:pt x="312" y="121"/>
                      </a:lnTo>
                      <a:lnTo>
                        <a:pt x="314" y="121"/>
                      </a:lnTo>
                      <a:lnTo>
                        <a:pt x="314" y="122"/>
                      </a:lnTo>
                      <a:lnTo>
                        <a:pt x="316" y="122"/>
                      </a:lnTo>
                      <a:lnTo>
                        <a:pt x="316" y="124"/>
                      </a:lnTo>
                      <a:lnTo>
                        <a:pt x="317" y="124"/>
                      </a:lnTo>
                      <a:lnTo>
                        <a:pt x="319" y="124"/>
                      </a:lnTo>
                      <a:lnTo>
                        <a:pt x="319" y="126"/>
                      </a:lnTo>
                      <a:lnTo>
                        <a:pt x="320" y="126"/>
                      </a:lnTo>
                      <a:lnTo>
                        <a:pt x="322" y="126"/>
                      </a:lnTo>
                      <a:lnTo>
                        <a:pt x="323" y="126"/>
                      </a:lnTo>
                      <a:lnTo>
                        <a:pt x="323" y="127"/>
                      </a:lnTo>
                      <a:lnTo>
                        <a:pt x="325" y="127"/>
                      </a:lnTo>
                      <a:lnTo>
                        <a:pt x="327" y="127"/>
                      </a:lnTo>
                      <a:lnTo>
                        <a:pt x="327" y="129"/>
                      </a:lnTo>
                      <a:lnTo>
                        <a:pt x="327" y="130"/>
                      </a:lnTo>
                      <a:lnTo>
                        <a:pt x="327" y="132"/>
                      </a:lnTo>
                      <a:lnTo>
                        <a:pt x="327" y="134"/>
                      </a:lnTo>
                      <a:lnTo>
                        <a:pt x="327" y="135"/>
                      </a:lnTo>
                      <a:lnTo>
                        <a:pt x="325" y="137"/>
                      </a:lnTo>
                      <a:lnTo>
                        <a:pt x="323" y="137"/>
                      </a:lnTo>
                      <a:lnTo>
                        <a:pt x="322" y="137"/>
                      </a:lnTo>
                      <a:lnTo>
                        <a:pt x="322" y="139"/>
                      </a:lnTo>
                      <a:lnTo>
                        <a:pt x="320" y="139"/>
                      </a:lnTo>
                      <a:lnTo>
                        <a:pt x="319" y="139"/>
                      </a:lnTo>
                      <a:lnTo>
                        <a:pt x="317" y="139"/>
                      </a:lnTo>
                      <a:lnTo>
                        <a:pt x="316" y="139"/>
                      </a:lnTo>
                      <a:lnTo>
                        <a:pt x="316" y="140"/>
                      </a:lnTo>
                      <a:lnTo>
                        <a:pt x="314" y="140"/>
                      </a:lnTo>
                      <a:lnTo>
                        <a:pt x="312" y="140"/>
                      </a:lnTo>
                      <a:lnTo>
                        <a:pt x="311" y="140"/>
                      </a:lnTo>
                      <a:lnTo>
                        <a:pt x="309" y="140"/>
                      </a:lnTo>
                      <a:lnTo>
                        <a:pt x="308" y="140"/>
                      </a:lnTo>
                      <a:lnTo>
                        <a:pt x="306" y="142"/>
                      </a:lnTo>
                      <a:lnTo>
                        <a:pt x="305" y="142"/>
                      </a:lnTo>
                      <a:lnTo>
                        <a:pt x="303" y="142"/>
                      </a:lnTo>
                      <a:lnTo>
                        <a:pt x="302" y="142"/>
                      </a:lnTo>
                      <a:lnTo>
                        <a:pt x="298" y="144"/>
                      </a:lnTo>
                      <a:lnTo>
                        <a:pt x="298" y="145"/>
                      </a:lnTo>
                      <a:lnTo>
                        <a:pt x="297" y="145"/>
                      </a:lnTo>
                      <a:lnTo>
                        <a:pt x="297" y="147"/>
                      </a:lnTo>
                      <a:lnTo>
                        <a:pt x="298" y="147"/>
                      </a:lnTo>
                      <a:lnTo>
                        <a:pt x="298" y="148"/>
                      </a:lnTo>
                      <a:lnTo>
                        <a:pt x="300" y="148"/>
                      </a:lnTo>
                      <a:lnTo>
                        <a:pt x="302" y="150"/>
                      </a:lnTo>
                      <a:lnTo>
                        <a:pt x="303" y="152"/>
                      </a:lnTo>
                      <a:lnTo>
                        <a:pt x="305" y="153"/>
                      </a:lnTo>
                      <a:lnTo>
                        <a:pt x="306" y="153"/>
                      </a:lnTo>
                      <a:lnTo>
                        <a:pt x="306" y="155"/>
                      </a:lnTo>
                      <a:lnTo>
                        <a:pt x="308" y="155"/>
                      </a:lnTo>
                      <a:lnTo>
                        <a:pt x="308" y="157"/>
                      </a:lnTo>
                      <a:lnTo>
                        <a:pt x="309" y="157"/>
                      </a:lnTo>
                      <a:lnTo>
                        <a:pt x="311" y="158"/>
                      </a:lnTo>
                      <a:lnTo>
                        <a:pt x="312" y="160"/>
                      </a:lnTo>
                      <a:lnTo>
                        <a:pt x="314" y="161"/>
                      </a:lnTo>
                      <a:lnTo>
                        <a:pt x="316" y="161"/>
                      </a:lnTo>
                      <a:lnTo>
                        <a:pt x="316" y="163"/>
                      </a:lnTo>
                      <a:lnTo>
                        <a:pt x="317" y="163"/>
                      </a:lnTo>
                      <a:lnTo>
                        <a:pt x="317" y="165"/>
                      </a:lnTo>
                      <a:lnTo>
                        <a:pt x="319" y="165"/>
                      </a:lnTo>
                      <a:lnTo>
                        <a:pt x="320" y="166"/>
                      </a:lnTo>
                      <a:lnTo>
                        <a:pt x="320" y="168"/>
                      </a:lnTo>
                      <a:lnTo>
                        <a:pt x="320" y="170"/>
                      </a:lnTo>
                      <a:lnTo>
                        <a:pt x="320" y="171"/>
                      </a:lnTo>
                      <a:lnTo>
                        <a:pt x="320" y="173"/>
                      </a:lnTo>
                      <a:lnTo>
                        <a:pt x="319" y="175"/>
                      </a:lnTo>
                      <a:lnTo>
                        <a:pt x="317" y="175"/>
                      </a:lnTo>
                      <a:lnTo>
                        <a:pt x="316" y="176"/>
                      </a:lnTo>
                      <a:lnTo>
                        <a:pt x="314" y="176"/>
                      </a:lnTo>
                      <a:lnTo>
                        <a:pt x="314" y="178"/>
                      </a:lnTo>
                      <a:lnTo>
                        <a:pt x="312" y="178"/>
                      </a:lnTo>
                      <a:lnTo>
                        <a:pt x="311" y="178"/>
                      </a:lnTo>
                      <a:lnTo>
                        <a:pt x="309" y="179"/>
                      </a:lnTo>
                      <a:lnTo>
                        <a:pt x="308" y="179"/>
                      </a:lnTo>
                      <a:lnTo>
                        <a:pt x="308" y="181"/>
                      </a:lnTo>
                      <a:lnTo>
                        <a:pt x="306" y="181"/>
                      </a:lnTo>
                      <a:lnTo>
                        <a:pt x="305" y="181"/>
                      </a:lnTo>
                      <a:lnTo>
                        <a:pt x="303" y="183"/>
                      </a:lnTo>
                      <a:lnTo>
                        <a:pt x="302" y="183"/>
                      </a:lnTo>
                      <a:lnTo>
                        <a:pt x="302" y="184"/>
                      </a:lnTo>
                      <a:lnTo>
                        <a:pt x="300" y="184"/>
                      </a:lnTo>
                      <a:lnTo>
                        <a:pt x="298" y="184"/>
                      </a:lnTo>
                      <a:lnTo>
                        <a:pt x="300" y="184"/>
                      </a:lnTo>
                      <a:lnTo>
                        <a:pt x="300" y="186"/>
                      </a:lnTo>
                      <a:lnTo>
                        <a:pt x="302" y="186"/>
                      </a:lnTo>
                      <a:lnTo>
                        <a:pt x="302" y="188"/>
                      </a:lnTo>
                      <a:lnTo>
                        <a:pt x="303" y="188"/>
                      </a:lnTo>
                      <a:lnTo>
                        <a:pt x="305" y="189"/>
                      </a:lnTo>
                      <a:lnTo>
                        <a:pt x="306" y="189"/>
                      </a:lnTo>
                      <a:lnTo>
                        <a:pt x="306" y="191"/>
                      </a:lnTo>
                      <a:lnTo>
                        <a:pt x="308" y="191"/>
                      </a:lnTo>
                      <a:lnTo>
                        <a:pt x="309" y="191"/>
                      </a:lnTo>
                      <a:lnTo>
                        <a:pt x="309" y="192"/>
                      </a:lnTo>
                      <a:lnTo>
                        <a:pt x="311" y="192"/>
                      </a:lnTo>
                      <a:lnTo>
                        <a:pt x="311" y="194"/>
                      </a:lnTo>
                      <a:lnTo>
                        <a:pt x="312" y="194"/>
                      </a:lnTo>
                      <a:lnTo>
                        <a:pt x="314" y="196"/>
                      </a:lnTo>
                      <a:lnTo>
                        <a:pt x="316" y="196"/>
                      </a:lnTo>
                      <a:lnTo>
                        <a:pt x="316" y="197"/>
                      </a:lnTo>
                      <a:lnTo>
                        <a:pt x="317" y="197"/>
                      </a:lnTo>
                      <a:lnTo>
                        <a:pt x="319" y="199"/>
                      </a:lnTo>
                      <a:lnTo>
                        <a:pt x="319" y="201"/>
                      </a:lnTo>
                      <a:lnTo>
                        <a:pt x="319" y="202"/>
                      </a:lnTo>
                      <a:lnTo>
                        <a:pt x="319" y="204"/>
                      </a:lnTo>
                      <a:lnTo>
                        <a:pt x="319" y="205"/>
                      </a:lnTo>
                      <a:lnTo>
                        <a:pt x="320" y="205"/>
                      </a:lnTo>
                      <a:lnTo>
                        <a:pt x="319" y="205"/>
                      </a:lnTo>
                      <a:lnTo>
                        <a:pt x="319" y="207"/>
                      </a:lnTo>
                      <a:lnTo>
                        <a:pt x="317" y="207"/>
                      </a:lnTo>
                      <a:lnTo>
                        <a:pt x="316" y="209"/>
                      </a:lnTo>
                      <a:lnTo>
                        <a:pt x="314" y="209"/>
                      </a:lnTo>
                      <a:lnTo>
                        <a:pt x="312" y="210"/>
                      </a:lnTo>
                      <a:lnTo>
                        <a:pt x="311" y="210"/>
                      </a:lnTo>
                      <a:lnTo>
                        <a:pt x="311" y="212"/>
                      </a:lnTo>
                      <a:lnTo>
                        <a:pt x="309" y="212"/>
                      </a:lnTo>
                      <a:lnTo>
                        <a:pt x="308" y="214"/>
                      </a:lnTo>
                      <a:lnTo>
                        <a:pt x="306" y="215"/>
                      </a:lnTo>
                      <a:lnTo>
                        <a:pt x="305" y="215"/>
                      </a:lnTo>
                      <a:lnTo>
                        <a:pt x="305" y="217"/>
                      </a:lnTo>
                      <a:lnTo>
                        <a:pt x="303" y="217"/>
                      </a:lnTo>
                      <a:lnTo>
                        <a:pt x="302" y="219"/>
                      </a:lnTo>
                      <a:lnTo>
                        <a:pt x="300" y="219"/>
                      </a:lnTo>
                      <a:lnTo>
                        <a:pt x="300" y="220"/>
                      </a:lnTo>
                      <a:lnTo>
                        <a:pt x="298" y="220"/>
                      </a:lnTo>
                      <a:lnTo>
                        <a:pt x="297" y="222"/>
                      </a:lnTo>
                      <a:lnTo>
                        <a:pt x="295" y="222"/>
                      </a:lnTo>
                      <a:lnTo>
                        <a:pt x="297" y="222"/>
                      </a:lnTo>
                      <a:lnTo>
                        <a:pt x="297" y="223"/>
                      </a:lnTo>
                      <a:lnTo>
                        <a:pt x="298" y="223"/>
                      </a:lnTo>
                      <a:lnTo>
                        <a:pt x="300" y="225"/>
                      </a:lnTo>
                      <a:lnTo>
                        <a:pt x="302" y="225"/>
                      </a:lnTo>
                      <a:lnTo>
                        <a:pt x="303" y="227"/>
                      </a:lnTo>
                      <a:lnTo>
                        <a:pt x="305" y="228"/>
                      </a:lnTo>
                      <a:lnTo>
                        <a:pt x="306" y="228"/>
                      </a:lnTo>
                      <a:lnTo>
                        <a:pt x="308" y="230"/>
                      </a:lnTo>
                      <a:lnTo>
                        <a:pt x="309" y="230"/>
                      </a:lnTo>
                      <a:lnTo>
                        <a:pt x="309" y="232"/>
                      </a:lnTo>
                      <a:lnTo>
                        <a:pt x="311" y="232"/>
                      </a:lnTo>
                      <a:lnTo>
                        <a:pt x="312" y="233"/>
                      </a:lnTo>
                      <a:lnTo>
                        <a:pt x="314" y="233"/>
                      </a:lnTo>
                      <a:lnTo>
                        <a:pt x="316" y="235"/>
                      </a:lnTo>
                      <a:lnTo>
                        <a:pt x="317" y="235"/>
                      </a:lnTo>
                      <a:lnTo>
                        <a:pt x="319" y="236"/>
                      </a:lnTo>
                      <a:lnTo>
                        <a:pt x="320" y="236"/>
                      </a:lnTo>
                      <a:lnTo>
                        <a:pt x="320" y="238"/>
                      </a:lnTo>
                      <a:lnTo>
                        <a:pt x="322" y="238"/>
                      </a:lnTo>
                      <a:lnTo>
                        <a:pt x="322" y="240"/>
                      </a:lnTo>
                      <a:lnTo>
                        <a:pt x="323" y="240"/>
                      </a:lnTo>
                      <a:lnTo>
                        <a:pt x="325" y="240"/>
                      </a:lnTo>
                      <a:lnTo>
                        <a:pt x="325" y="241"/>
                      </a:lnTo>
                      <a:lnTo>
                        <a:pt x="325" y="243"/>
                      </a:lnTo>
                      <a:lnTo>
                        <a:pt x="325" y="245"/>
                      </a:lnTo>
                      <a:lnTo>
                        <a:pt x="325" y="246"/>
                      </a:lnTo>
                      <a:lnTo>
                        <a:pt x="325" y="248"/>
                      </a:lnTo>
                      <a:lnTo>
                        <a:pt x="323" y="249"/>
                      </a:lnTo>
                      <a:lnTo>
                        <a:pt x="322" y="249"/>
                      </a:lnTo>
                      <a:lnTo>
                        <a:pt x="320" y="249"/>
                      </a:lnTo>
                      <a:lnTo>
                        <a:pt x="319" y="249"/>
                      </a:lnTo>
                      <a:lnTo>
                        <a:pt x="317" y="249"/>
                      </a:lnTo>
                      <a:lnTo>
                        <a:pt x="317" y="251"/>
                      </a:lnTo>
                      <a:lnTo>
                        <a:pt x="316" y="251"/>
                      </a:lnTo>
                      <a:lnTo>
                        <a:pt x="314" y="251"/>
                      </a:lnTo>
                      <a:lnTo>
                        <a:pt x="312" y="251"/>
                      </a:lnTo>
                      <a:lnTo>
                        <a:pt x="311" y="253"/>
                      </a:lnTo>
                      <a:lnTo>
                        <a:pt x="309" y="253"/>
                      </a:lnTo>
                      <a:lnTo>
                        <a:pt x="308" y="253"/>
                      </a:lnTo>
                      <a:lnTo>
                        <a:pt x="306" y="253"/>
                      </a:lnTo>
                      <a:lnTo>
                        <a:pt x="305" y="254"/>
                      </a:lnTo>
                      <a:lnTo>
                        <a:pt x="303" y="254"/>
                      </a:lnTo>
                      <a:lnTo>
                        <a:pt x="305" y="256"/>
                      </a:lnTo>
                      <a:lnTo>
                        <a:pt x="305" y="258"/>
                      </a:lnTo>
                      <a:lnTo>
                        <a:pt x="306" y="258"/>
                      </a:lnTo>
                      <a:lnTo>
                        <a:pt x="308" y="259"/>
                      </a:lnTo>
                      <a:lnTo>
                        <a:pt x="309" y="259"/>
                      </a:lnTo>
                      <a:lnTo>
                        <a:pt x="309" y="261"/>
                      </a:lnTo>
                      <a:lnTo>
                        <a:pt x="311" y="261"/>
                      </a:lnTo>
                      <a:lnTo>
                        <a:pt x="311" y="263"/>
                      </a:lnTo>
                      <a:lnTo>
                        <a:pt x="312" y="263"/>
                      </a:lnTo>
                      <a:lnTo>
                        <a:pt x="312" y="264"/>
                      </a:lnTo>
                      <a:lnTo>
                        <a:pt x="314" y="264"/>
                      </a:lnTo>
                      <a:lnTo>
                        <a:pt x="314" y="266"/>
                      </a:lnTo>
                      <a:lnTo>
                        <a:pt x="316" y="266"/>
                      </a:lnTo>
                      <a:lnTo>
                        <a:pt x="316" y="267"/>
                      </a:lnTo>
                      <a:lnTo>
                        <a:pt x="317" y="267"/>
                      </a:lnTo>
                      <a:lnTo>
                        <a:pt x="317" y="269"/>
                      </a:lnTo>
                      <a:lnTo>
                        <a:pt x="319" y="269"/>
                      </a:lnTo>
                      <a:lnTo>
                        <a:pt x="320" y="269"/>
                      </a:lnTo>
                      <a:lnTo>
                        <a:pt x="322" y="269"/>
                      </a:lnTo>
                      <a:lnTo>
                        <a:pt x="323" y="269"/>
                      </a:lnTo>
                      <a:lnTo>
                        <a:pt x="323" y="271"/>
                      </a:lnTo>
                      <a:lnTo>
                        <a:pt x="322" y="271"/>
                      </a:lnTo>
                      <a:lnTo>
                        <a:pt x="322" y="272"/>
                      </a:lnTo>
                      <a:lnTo>
                        <a:pt x="322" y="274"/>
                      </a:lnTo>
                      <a:lnTo>
                        <a:pt x="322" y="276"/>
                      </a:lnTo>
                      <a:lnTo>
                        <a:pt x="320" y="276"/>
                      </a:lnTo>
                      <a:lnTo>
                        <a:pt x="320" y="277"/>
                      </a:lnTo>
                      <a:lnTo>
                        <a:pt x="320" y="279"/>
                      </a:lnTo>
                      <a:lnTo>
                        <a:pt x="320" y="280"/>
                      </a:lnTo>
                      <a:lnTo>
                        <a:pt x="319" y="280"/>
                      </a:lnTo>
                      <a:lnTo>
                        <a:pt x="319" y="282"/>
                      </a:lnTo>
                      <a:lnTo>
                        <a:pt x="317" y="282"/>
                      </a:lnTo>
                      <a:lnTo>
                        <a:pt x="316" y="282"/>
                      </a:lnTo>
                      <a:lnTo>
                        <a:pt x="314" y="284"/>
                      </a:lnTo>
                      <a:lnTo>
                        <a:pt x="312" y="284"/>
                      </a:lnTo>
                      <a:lnTo>
                        <a:pt x="311" y="284"/>
                      </a:lnTo>
                      <a:lnTo>
                        <a:pt x="311" y="285"/>
                      </a:lnTo>
                      <a:lnTo>
                        <a:pt x="309" y="285"/>
                      </a:lnTo>
                      <a:lnTo>
                        <a:pt x="308" y="285"/>
                      </a:lnTo>
                      <a:lnTo>
                        <a:pt x="306" y="287"/>
                      </a:lnTo>
                      <a:lnTo>
                        <a:pt x="305" y="287"/>
                      </a:lnTo>
                      <a:lnTo>
                        <a:pt x="303" y="289"/>
                      </a:lnTo>
                      <a:lnTo>
                        <a:pt x="302" y="289"/>
                      </a:lnTo>
                      <a:lnTo>
                        <a:pt x="300" y="289"/>
                      </a:lnTo>
                      <a:lnTo>
                        <a:pt x="300" y="290"/>
                      </a:lnTo>
                      <a:lnTo>
                        <a:pt x="298" y="290"/>
                      </a:lnTo>
                      <a:lnTo>
                        <a:pt x="300" y="290"/>
                      </a:lnTo>
                      <a:lnTo>
                        <a:pt x="300" y="292"/>
                      </a:lnTo>
                      <a:lnTo>
                        <a:pt x="302" y="292"/>
                      </a:lnTo>
                      <a:lnTo>
                        <a:pt x="302" y="293"/>
                      </a:lnTo>
                      <a:lnTo>
                        <a:pt x="303" y="293"/>
                      </a:lnTo>
                      <a:lnTo>
                        <a:pt x="305" y="295"/>
                      </a:lnTo>
                      <a:lnTo>
                        <a:pt x="306" y="295"/>
                      </a:lnTo>
                      <a:lnTo>
                        <a:pt x="306" y="297"/>
                      </a:lnTo>
                      <a:lnTo>
                        <a:pt x="308" y="297"/>
                      </a:lnTo>
                      <a:lnTo>
                        <a:pt x="308" y="298"/>
                      </a:lnTo>
                      <a:lnTo>
                        <a:pt x="309" y="298"/>
                      </a:lnTo>
                      <a:lnTo>
                        <a:pt x="311" y="298"/>
                      </a:lnTo>
                      <a:lnTo>
                        <a:pt x="311" y="300"/>
                      </a:lnTo>
                      <a:lnTo>
                        <a:pt x="312" y="300"/>
                      </a:lnTo>
                      <a:lnTo>
                        <a:pt x="312" y="302"/>
                      </a:lnTo>
                      <a:lnTo>
                        <a:pt x="314" y="302"/>
                      </a:lnTo>
                      <a:lnTo>
                        <a:pt x="316" y="303"/>
                      </a:lnTo>
                      <a:lnTo>
                        <a:pt x="317" y="303"/>
                      </a:lnTo>
                      <a:lnTo>
                        <a:pt x="319" y="305"/>
                      </a:lnTo>
                      <a:lnTo>
                        <a:pt x="320" y="307"/>
                      </a:lnTo>
                      <a:lnTo>
                        <a:pt x="322" y="308"/>
                      </a:lnTo>
                      <a:lnTo>
                        <a:pt x="323" y="310"/>
                      </a:lnTo>
                      <a:lnTo>
                        <a:pt x="322" y="310"/>
                      </a:lnTo>
                      <a:lnTo>
                        <a:pt x="322" y="311"/>
                      </a:lnTo>
                      <a:lnTo>
                        <a:pt x="320" y="311"/>
                      </a:lnTo>
                      <a:lnTo>
                        <a:pt x="320" y="313"/>
                      </a:lnTo>
                      <a:lnTo>
                        <a:pt x="319" y="313"/>
                      </a:lnTo>
                      <a:lnTo>
                        <a:pt x="319" y="315"/>
                      </a:lnTo>
                      <a:lnTo>
                        <a:pt x="317" y="315"/>
                      </a:lnTo>
                      <a:lnTo>
                        <a:pt x="317" y="316"/>
                      </a:lnTo>
                      <a:lnTo>
                        <a:pt x="316" y="316"/>
                      </a:lnTo>
                      <a:lnTo>
                        <a:pt x="316" y="318"/>
                      </a:lnTo>
                      <a:lnTo>
                        <a:pt x="314" y="318"/>
                      </a:lnTo>
                      <a:lnTo>
                        <a:pt x="314" y="320"/>
                      </a:lnTo>
                      <a:lnTo>
                        <a:pt x="312" y="320"/>
                      </a:lnTo>
                      <a:lnTo>
                        <a:pt x="311" y="320"/>
                      </a:lnTo>
                      <a:lnTo>
                        <a:pt x="311" y="321"/>
                      </a:lnTo>
                      <a:lnTo>
                        <a:pt x="309" y="321"/>
                      </a:lnTo>
                      <a:lnTo>
                        <a:pt x="308" y="321"/>
                      </a:lnTo>
                      <a:lnTo>
                        <a:pt x="306" y="323"/>
                      </a:lnTo>
                      <a:lnTo>
                        <a:pt x="305" y="323"/>
                      </a:lnTo>
                      <a:lnTo>
                        <a:pt x="303" y="323"/>
                      </a:lnTo>
                      <a:lnTo>
                        <a:pt x="302" y="324"/>
                      </a:lnTo>
                      <a:lnTo>
                        <a:pt x="300" y="324"/>
                      </a:lnTo>
                      <a:lnTo>
                        <a:pt x="298" y="324"/>
                      </a:lnTo>
                      <a:lnTo>
                        <a:pt x="297" y="326"/>
                      </a:lnTo>
                      <a:lnTo>
                        <a:pt x="295" y="326"/>
                      </a:lnTo>
                      <a:lnTo>
                        <a:pt x="294" y="326"/>
                      </a:lnTo>
                      <a:lnTo>
                        <a:pt x="292" y="326"/>
                      </a:lnTo>
                      <a:lnTo>
                        <a:pt x="292" y="328"/>
                      </a:lnTo>
                      <a:lnTo>
                        <a:pt x="291" y="328"/>
                      </a:lnTo>
                      <a:lnTo>
                        <a:pt x="289" y="328"/>
                      </a:lnTo>
                      <a:lnTo>
                        <a:pt x="289" y="329"/>
                      </a:lnTo>
                      <a:lnTo>
                        <a:pt x="289" y="331"/>
                      </a:lnTo>
                      <a:lnTo>
                        <a:pt x="289" y="333"/>
                      </a:lnTo>
                      <a:lnTo>
                        <a:pt x="289" y="334"/>
                      </a:lnTo>
                      <a:lnTo>
                        <a:pt x="287" y="336"/>
                      </a:lnTo>
                      <a:lnTo>
                        <a:pt x="287" y="338"/>
                      </a:lnTo>
                      <a:lnTo>
                        <a:pt x="287" y="339"/>
                      </a:lnTo>
                      <a:lnTo>
                        <a:pt x="287" y="341"/>
                      </a:lnTo>
                      <a:lnTo>
                        <a:pt x="287" y="342"/>
                      </a:lnTo>
                      <a:lnTo>
                        <a:pt x="286" y="344"/>
                      </a:lnTo>
                      <a:lnTo>
                        <a:pt x="286" y="346"/>
                      </a:lnTo>
                      <a:lnTo>
                        <a:pt x="286" y="347"/>
                      </a:lnTo>
                      <a:lnTo>
                        <a:pt x="286" y="349"/>
                      </a:lnTo>
                      <a:lnTo>
                        <a:pt x="286" y="351"/>
                      </a:lnTo>
                      <a:lnTo>
                        <a:pt x="284" y="352"/>
                      </a:lnTo>
                      <a:lnTo>
                        <a:pt x="284" y="354"/>
                      </a:lnTo>
                      <a:lnTo>
                        <a:pt x="284" y="355"/>
                      </a:lnTo>
                      <a:lnTo>
                        <a:pt x="284" y="357"/>
                      </a:lnTo>
                      <a:lnTo>
                        <a:pt x="284" y="359"/>
                      </a:lnTo>
                      <a:lnTo>
                        <a:pt x="283" y="360"/>
                      </a:lnTo>
                      <a:lnTo>
                        <a:pt x="283" y="362"/>
                      </a:lnTo>
                      <a:lnTo>
                        <a:pt x="283" y="364"/>
                      </a:lnTo>
                      <a:lnTo>
                        <a:pt x="283" y="365"/>
                      </a:lnTo>
                      <a:lnTo>
                        <a:pt x="283" y="367"/>
                      </a:lnTo>
                      <a:lnTo>
                        <a:pt x="283" y="368"/>
                      </a:lnTo>
                      <a:lnTo>
                        <a:pt x="281" y="370"/>
                      </a:lnTo>
                      <a:lnTo>
                        <a:pt x="281" y="372"/>
                      </a:lnTo>
                      <a:lnTo>
                        <a:pt x="280" y="372"/>
                      </a:lnTo>
                      <a:lnTo>
                        <a:pt x="278" y="372"/>
                      </a:lnTo>
                      <a:lnTo>
                        <a:pt x="276" y="372"/>
                      </a:lnTo>
                      <a:lnTo>
                        <a:pt x="275" y="372"/>
                      </a:lnTo>
                      <a:lnTo>
                        <a:pt x="273" y="372"/>
                      </a:lnTo>
                      <a:lnTo>
                        <a:pt x="272" y="370"/>
                      </a:lnTo>
                      <a:lnTo>
                        <a:pt x="272" y="368"/>
                      </a:lnTo>
                      <a:lnTo>
                        <a:pt x="270" y="368"/>
                      </a:lnTo>
                      <a:lnTo>
                        <a:pt x="270" y="367"/>
                      </a:lnTo>
                      <a:lnTo>
                        <a:pt x="269" y="365"/>
                      </a:lnTo>
                      <a:lnTo>
                        <a:pt x="269" y="364"/>
                      </a:lnTo>
                      <a:lnTo>
                        <a:pt x="267" y="364"/>
                      </a:lnTo>
                      <a:lnTo>
                        <a:pt x="267" y="362"/>
                      </a:lnTo>
                      <a:lnTo>
                        <a:pt x="266" y="362"/>
                      </a:lnTo>
                      <a:lnTo>
                        <a:pt x="266" y="360"/>
                      </a:lnTo>
                      <a:lnTo>
                        <a:pt x="266" y="359"/>
                      </a:lnTo>
                      <a:lnTo>
                        <a:pt x="264" y="359"/>
                      </a:lnTo>
                      <a:lnTo>
                        <a:pt x="264" y="357"/>
                      </a:lnTo>
                      <a:lnTo>
                        <a:pt x="262" y="355"/>
                      </a:lnTo>
                      <a:lnTo>
                        <a:pt x="262" y="354"/>
                      </a:lnTo>
                      <a:lnTo>
                        <a:pt x="261" y="352"/>
                      </a:lnTo>
                      <a:lnTo>
                        <a:pt x="261" y="351"/>
                      </a:lnTo>
                      <a:lnTo>
                        <a:pt x="259" y="349"/>
                      </a:lnTo>
                      <a:lnTo>
                        <a:pt x="258" y="347"/>
                      </a:lnTo>
                      <a:lnTo>
                        <a:pt x="258" y="346"/>
                      </a:lnTo>
                      <a:lnTo>
                        <a:pt x="256" y="344"/>
                      </a:lnTo>
                      <a:lnTo>
                        <a:pt x="256" y="341"/>
                      </a:lnTo>
                      <a:lnTo>
                        <a:pt x="255" y="339"/>
                      </a:lnTo>
                      <a:lnTo>
                        <a:pt x="253" y="338"/>
                      </a:lnTo>
                      <a:lnTo>
                        <a:pt x="253" y="339"/>
                      </a:lnTo>
                      <a:lnTo>
                        <a:pt x="251" y="339"/>
                      </a:lnTo>
                      <a:lnTo>
                        <a:pt x="251" y="341"/>
                      </a:lnTo>
                      <a:lnTo>
                        <a:pt x="250" y="342"/>
                      </a:lnTo>
                      <a:lnTo>
                        <a:pt x="248" y="344"/>
                      </a:lnTo>
                      <a:lnTo>
                        <a:pt x="247" y="346"/>
                      </a:lnTo>
                      <a:lnTo>
                        <a:pt x="247" y="347"/>
                      </a:lnTo>
                      <a:lnTo>
                        <a:pt x="245" y="347"/>
                      </a:lnTo>
                      <a:lnTo>
                        <a:pt x="245" y="349"/>
                      </a:lnTo>
                      <a:lnTo>
                        <a:pt x="244" y="351"/>
                      </a:lnTo>
                      <a:lnTo>
                        <a:pt x="244" y="352"/>
                      </a:lnTo>
                      <a:lnTo>
                        <a:pt x="242" y="352"/>
                      </a:lnTo>
                      <a:lnTo>
                        <a:pt x="242" y="354"/>
                      </a:lnTo>
                      <a:lnTo>
                        <a:pt x="241" y="355"/>
                      </a:lnTo>
                      <a:lnTo>
                        <a:pt x="239" y="357"/>
                      </a:lnTo>
                      <a:lnTo>
                        <a:pt x="239" y="359"/>
                      </a:lnTo>
                      <a:lnTo>
                        <a:pt x="237" y="359"/>
                      </a:lnTo>
                      <a:lnTo>
                        <a:pt x="237" y="360"/>
                      </a:lnTo>
                      <a:lnTo>
                        <a:pt x="236" y="362"/>
                      </a:lnTo>
                      <a:lnTo>
                        <a:pt x="236" y="364"/>
                      </a:lnTo>
                      <a:lnTo>
                        <a:pt x="234" y="365"/>
                      </a:lnTo>
                      <a:lnTo>
                        <a:pt x="234" y="367"/>
                      </a:lnTo>
                      <a:lnTo>
                        <a:pt x="233" y="368"/>
                      </a:lnTo>
                      <a:lnTo>
                        <a:pt x="231" y="370"/>
                      </a:lnTo>
                      <a:lnTo>
                        <a:pt x="230" y="372"/>
                      </a:lnTo>
                      <a:lnTo>
                        <a:pt x="228" y="372"/>
                      </a:lnTo>
                      <a:lnTo>
                        <a:pt x="226" y="372"/>
                      </a:lnTo>
                      <a:lnTo>
                        <a:pt x="225" y="372"/>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93" name="Freeform 37">
                  <a:extLst>
                    <a:ext uri="{FF2B5EF4-FFF2-40B4-BE49-F238E27FC236}">
                      <a16:creationId xmlns="" xmlns:a16="http://schemas.microsoft.com/office/drawing/2014/main" id="{674F5998-DE2F-4E97-B0DC-CC4DBF223616}"/>
                    </a:ext>
                  </a:extLst>
                </p:cNvPr>
                <p:cNvSpPr>
                  <a:spLocks noEditPoints="1"/>
                </p:cNvSpPr>
                <p:nvPr/>
              </p:nvSpPr>
              <p:spPr bwMode="auto">
                <a:xfrm>
                  <a:off x="4254" y="1673"/>
                  <a:ext cx="119" cy="125"/>
                </a:xfrm>
                <a:custGeom>
                  <a:avLst/>
                  <a:gdLst>
                    <a:gd name="T0" fmla="*/ 89 w 225"/>
                    <a:gd name="T1" fmla="*/ 261 h 266"/>
                    <a:gd name="T2" fmla="*/ 67 w 225"/>
                    <a:gd name="T3" fmla="*/ 261 h 266"/>
                    <a:gd name="T4" fmla="*/ 45 w 225"/>
                    <a:gd name="T5" fmla="*/ 261 h 266"/>
                    <a:gd name="T6" fmla="*/ 23 w 225"/>
                    <a:gd name="T7" fmla="*/ 261 h 266"/>
                    <a:gd name="T8" fmla="*/ 8 w 225"/>
                    <a:gd name="T9" fmla="*/ 258 h 266"/>
                    <a:gd name="T10" fmla="*/ 3 w 225"/>
                    <a:gd name="T11" fmla="*/ 250 h 266"/>
                    <a:gd name="T12" fmla="*/ 2 w 225"/>
                    <a:gd name="T13" fmla="*/ 220 h 266"/>
                    <a:gd name="T14" fmla="*/ 2 w 225"/>
                    <a:gd name="T15" fmla="*/ 178 h 266"/>
                    <a:gd name="T16" fmla="*/ 2 w 225"/>
                    <a:gd name="T17" fmla="*/ 126 h 266"/>
                    <a:gd name="T18" fmla="*/ 0 w 225"/>
                    <a:gd name="T19" fmla="*/ 64 h 266"/>
                    <a:gd name="T20" fmla="*/ 0 w 225"/>
                    <a:gd name="T21" fmla="*/ 28 h 266"/>
                    <a:gd name="T22" fmla="*/ 0 w 225"/>
                    <a:gd name="T23" fmla="*/ 17 h 266"/>
                    <a:gd name="T24" fmla="*/ 2 w 225"/>
                    <a:gd name="T25" fmla="*/ 7 h 266"/>
                    <a:gd name="T26" fmla="*/ 17 w 225"/>
                    <a:gd name="T27" fmla="*/ 2 h 266"/>
                    <a:gd name="T28" fmla="*/ 80 w 225"/>
                    <a:gd name="T29" fmla="*/ 2 h 266"/>
                    <a:gd name="T30" fmla="*/ 138 w 225"/>
                    <a:gd name="T31" fmla="*/ 2 h 266"/>
                    <a:gd name="T32" fmla="*/ 183 w 225"/>
                    <a:gd name="T33" fmla="*/ 0 h 266"/>
                    <a:gd name="T34" fmla="*/ 206 w 225"/>
                    <a:gd name="T35" fmla="*/ 0 h 266"/>
                    <a:gd name="T36" fmla="*/ 217 w 225"/>
                    <a:gd name="T37" fmla="*/ 2 h 266"/>
                    <a:gd name="T38" fmla="*/ 224 w 225"/>
                    <a:gd name="T39" fmla="*/ 25 h 266"/>
                    <a:gd name="T40" fmla="*/ 225 w 225"/>
                    <a:gd name="T41" fmla="*/ 90 h 266"/>
                    <a:gd name="T42" fmla="*/ 225 w 225"/>
                    <a:gd name="T43" fmla="*/ 137 h 266"/>
                    <a:gd name="T44" fmla="*/ 225 w 225"/>
                    <a:gd name="T45" fmla="*/ 183 h 266"/>
                    <a:gd name="T46" fmla="*/ 224 w 225"/>
                    <a:gd name="T47" fmla="*/ 243 h 266"/>
                    <a:gd name="T48" fmla="*/ 216 w 225"/>
                    <a:gd name="T49" fmla="*/ 264 h 266"/>
                    <a:gd name="T50" fmla="*/ 205 w 225"/>
                    <a:gd name="T51" fmla="*/ 264 h 266"/>
                    <a:gd name="T52" fmla="*/ 195 w 225"/>
                    <a:gd name="T53" fmla="*/ 266 h 266"/>
                    <a:gd name="T54" fmla="*/ 185 w 225"/>
                    <a:gd name="T55" fmla="*/ 266 h 266"/>
                    <a:gd name="T56" fmla="*/ 175 w 225"/>
                    <a:gd name="T57" fmla="*/ 264 h 266"/>
                    <a:gd name="T58" fmla="*/ 164 w 225"/>
                    <a:gd name="T59" fmla="*/ 263 h 266"/>
                    <a:gd name="T60" fmla="*/ 144 w 225"/>
                    <a:gd name="T61" fmla="*/ 263 h 266"/>
                    <a:gd name="T62" fmla="*/ 122 w 225"/>
                    <a:gd name="T63" fmla="*/ 263 h 266"/>
                    <a:gd name="T64" fmla="*/ 111 w 225"/>
                    <a:gd name="T65" fmla="*/ 263 h 266"/>
                    <a:gd name="T66" fmla="*/ 22 w 225"/>
                    <a:gd name="T67" fmla="*/ 253 h 266"/>
                    <a:gd name="T68" fmla="*/ 48 w 225"/>
                    <a:gd name="T69" fmla="*/ 253 h 266"/>
                    <a:gd name="T70" fmla="*/ 78 w 225"/>
                    <a:gd name="T71" fmla="*/ 253 h 266"/>
                    <a:gd name="T72" fmla="*/ 106 w 225"/>
                    <a:gd name="T73" fmla="*/ 253 h 266"/>
                    <a:gd name="T74" fmla="*/ 131 w 225"/>
                    <a:gd name="T75" fmla="*/ 253 h 266"/>
                    <a:gd name="T76" fmla="*/ 147 w 225"/>
                    <a:gd name="T77" fmla="*/ 255 h 266"/>
                    <a:gd name="T78" fmla="*/ 163 w 225"/>
                    <a:gd name="T79" fmla="*/ 258 h 266"/>
                    <a:gd name="T80" fmla="*/ 180 w 225"/>
                    <a:gd name="T81" fmla="*/ 259 h 266"/>
                    <a:gd name="T82" fmla="*/ 195 w 225"/>
                    <a:gd name="T83" fmla="*/ 261 h 266"/>
                    <a:gd name="T84" fmla="*/ 211 w 225"/>
                    <a:gd name="T85" fmla="*/ 261 h 266"/>
                    <a:gd name="T86" fmla="*/ 214 w 225"/>
                    <a:gd name="T87" fmla="*/ 248 h 266"/>
                    <a:gd name="T88" fmla="*/ 216 w 225"/>
                    <a:gd name="T89" fmla="*/ 228 h 266"/>
                    <a:gd name="T90" fmla="*/ 216 w 225"/>
                    <a:gd name="T91" fmla="*/ 209 h 266"/>
                    <a:gd name="T92" fmla="*/ 216 w 225"/>
                    <a:gd name="T93" fmla="*/ 188 h 266"/>
                    <a:gd name="T94" fmla="*/ 217 w 225"/>
                    <a:gd name="T95" fmla="*/ 168 h 266"/>
                    <a:gd name="T96" fmla="*/ 216 w 225"/>
                    <a:gd name="T97" fmla="*/ 136 h 266"/>
                    <a:gd name="T98" fmla="*/ 216 w 225"/>
                    <a:gd name="T99" fmla="*/ 101 h 266"/>
                    <a:gd name="T100" fmla="*/ 216 w 225"/>
                    <a:gd name="T101" fmla="*/ 67 h 266"/>
                    <a:gd name="T102" fmla="*/ 214 w 225"/>
                    <a:gd name="T103" fmla="*/ 33 h 266"/>
                    <a:gd name="T104" fmla="*/ 202 w 225"/>
                    <a:gd name="T105" fmla="*/ 8 h 266"/>
                    <a:gd name="T106" fmla="*/ 158 w 225"/>
                    <a:gd name="T107" fmla="*/ 8 h 266"/>
                    <a:gd name="T108" fmla="*/ 111 w 225"/>
                    <a:gd name="T109" fmla="*/ 8 h 266"/>
                    <a:gd name="T110" fmla="*/ 64 w 225"/>
                    <a:gd name="T111" fmla="*/ 8 h 266"/>
                    <a:gd name="T112" fmla="*/ 20 w 225"/>
                    <a:gd name="T113" fmla="*/ 8 h 266"/>
                    <a:gd name="T114" fmla="*/ 8 w 225"/>
                    <a:gd name="T115" fmla="*/ 78 h 266"/>
                    <a:gd name="T116" fmla="*/ 8 w 225"/>
                    <a:gd name="T117" fmla="*/ 144 h 266"/>
                    <a:gd name="T118" fmla="*/ 8 w 225"/>
                    <a:gd name="T119" fmla="*/ 186 h 266"/>
                    <a:gd name="T120" fmla="*/ 9 w 225"/>
                    <a:gd name="T121" fmla="*/ 219 h 266"/>
                    <a:gd name="T122" fmla="*/ 11 w 225"/>
                    <a:gd name="T123" fmla="*/ 25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5" h="266">
                      <a:moveTo>
                        <a:pt x="108" y="261"/>
                      </a:moveTo>
                      <a:lnTo>
                        <a:pt x="105" y="261"/>
                      </a:lnTo>
                      <a:lnTo>
                        <a:pt x="102" y="261"/>
                      </a:lnTo>
                      <a:lnTo>
                        <a:pt x="98" y="261"/>
                      </a:lnTo>
                      <a:lnTo>
                        <a:pt x="95" y="261"/>
                      </a:lnTo>
                      <a:lnTo>
                        <a:pt x="92" y="261"/>
                      </a:lnTo>
                      <a:lnTo>
                        <a:pt x="89" y="261"/>
                      </a:lnTo>
                      <a:lnTo>
                        <a:pt x="86" y="261"/>
                      </a:lnTo>
                      <a:lnTo>
                        <a:pt x="83" y="261"/>
                      </a:lnTo>
                      <a:lnTo>
                        <a:pt x="80" y="261"/>
                      </a:lnTo>
                      <a:lnTo>
                        <a:pt x="77" y="261"/>
                      </a:lnTo>
                      <a:lnTo>
                        <a:pt x="73" y="261"/>
                      </a:lnTo>
                      <a:lnTo>
                        <a:pt x="70" y="261"/>
                      </a:lnTo>
                      <a:lnTo>
                        <a:pt x="67" y="261"/>
                      </a:lnTo>
                      <a:lnTo>
                        <a:pt x="64" y="261"/>
                      </a:lnTo>
                      <a:lnTo>
                        <a:pt x="61" y="261"/>
                      </a:lnTo>
                      <a:lnTo>
                        <a:pt x="58" y="261"/>
                      </a:lnTo>
                      <a:lnTo>
                        <a:pt x="55" y="261"/>
                      </a:lnTo>
                      <a:lnTo>
                        <a:pt x="52" y="261"/>
                      </a:lnTo>
                      <a:lnTo>
                        <a:pt x="48" y="261"/>
                      </a:lnTo>
                      <a:lnTo>
                        <a:pt x="45" y="261"/>
                      </a:lnTo>
                      <a:lnTo>
                        <a:pt x="42" y="261"/>
                      </a:lnTo>
                      <a:lnTo>
                        <a:pt x="39" y="261"/>
                      </a:lnTo>
                      <a:lnTo>
                        <a:pt x="36" y="261"/>
                      </a:lnTo>
                      <a:lnTo>
                        <a:pt x="33" y="261"/>
                      </a:lnTo>
                      <a:lnTo>
                        <a:pt x="30" y="261"/>
                      </a:lnTo>
                      <a:lnTo>
                        <a:pt x="27" y="261"/>
                      </a:lnTo>
                      <a:lnTo>
                        <a:pt x="23" y="261"/>
                      </a:lnTo>
                      <a:lnTo>
                        <a:pt x="20" y="261"/>
                      </a:lnTo>
                      <a:lnTo>
                        <a:pt x="17" y="261"/>
                      </a:lnTo>
                      <a:lnTo>
                        <a:pt x="14" y="261"/>
                      </a:lnTo>
                      <a:lnTo>
                        <a:pt x="11" y="261"/>
                      </a:lnTo>
                      <a:lnTo>
                        <a:pt x="8" y="261"/>
                      </a:lnTo>
                      <a:lnTo>
                        <a:pt x="8" y="259"/>
                      </a:lnTo>
                      <a:lnTo>
                        <a:pt x="8" y="258"/>
                      </a:lnTo>
                      <a:lnTo>
                        <a:pt x="6" y="258"/>
                      </a:lnTo>
                      <a:lnTo>
                        <a:pt x="6" y="256"/>
                      </a:lnTo>
                      <a:lnTo>
                        <a:pt x="5" y="256"/>
                      </a:lnTo>
                      <a:lnTo>
                        <a:pt x="5" y="255"/>
                      </a:lnTo>
                      <a:lnTo>
                        <a:pt x="3" y="255"/>
                      </a:lnTo>
                      <a:lnTo>
                        <a:pt x="3" y="253"/>
                      </a:lnTo>
                      <a:lnTo>
                        <a:pt x="3" y="250"/>
                      </a:lnTo>
                      <a:lnTo>
                        <a:pt x="2" y="246"/>
                      </a:lnTo>
                      <a:lnTo>
                        <a:pt x="2" y="243"/>
                      </a:lnTo>
                      <a:lnTo>
                        <a:pt x="2" y="240"/>
                      </a:lnTo>
                      <a:lnTo>
                        <a:pt x="2" y="235"/>
                      </a:lnTo>
                      <a:lnTo>
                        <a:pt x="2" y="230"/>
                      </a:lnTo>
                      <a:lnTo>
                        <a:pt x="2" y="227"/>
                      </a:lnTo>
                      <a:lnTo>
                        <a:pt x="2" y="220"/>
                      </a:lnTo>
                      <a:lnTo>
                        <a:pt x="2" y="215"/>
                      </a:lnTo>
                      <a:lnTo>
                        <a:pt x="2" y="211"/>
                      </a:lnTo>
                      <a:lnTo>
                        <a:pt x="2" y="204"/>
                      </a:lnTo>
                      <a:lnTo>
                        <a:pt x="2" y="197"/>
                      </a:lnTo>
                      <a:lnTo>
                        <a:pt x="2" y="193"/>
                      </a:lnTo>
                      <a:lnTo>
                        <a:pt x="2" y="186"/>
                      </a:lnTo>
                      <a:lnTo>
                        <a:pt x="2" y="178"/>
                      </a:lnTo>
                      <a:lnTo>
                        <a:pt x="2" y="171"/>
                      </a:lnTo>
                      <a:lnTo>
                        <a:pt x="2" y="165"/>
                      </a:lnTo>
                      <a:lnTo>
                        <a:pt x="2" y="157"/>
                      </a:lnTo>
                      <a:lnTo>
                        <a:pt x="2" y="149"/>
                      </a:lnTo>
                      <a:lnTo>
                        <a:pt x="2" y="142"/>
                      </a:lnTo>
                      <a:lnTo>
                        <a:pt x="2" y="134"/>
                      </a:lnTo>
                      <a:lnTo>
                        <a:pt x="2" y="126"/>
                      </a:lnTo>
                      <a:lnTo>
                        <a:pt x="2" y="118"/>
                      </a:lnTo>
                      <a:lnTo>
                        <a:pt x="2" y="108"/>
                      </a:lnTo>
                      <a:lnTo>
                        <a:pt x="2" y="100"/>
                      </a:lnTo>
                      <a:lnTo>
                        <a:pt x="0" y="92"/>
                      </a:lnTo>
                      <a:lnTo>
                        <a:pt x="0" y="82"/>
                      </a:lnTo>
                      <a:lnTo>
                        <a:pt x="0" y="72"/>
                      </a:lnTo>
                      <a:lnTo>
                        <a:pt x="0" y="64"/>
                      </a:lnTo>
                      <a:lnTo>
                        <a:pt x="0" y="54"/>
                      </a:lnTo>
                      <a:lnTo>
                        <a:pt x="0" y="44"/>
                      </a:lnTo>
                      <a:lnTo>
                        <a:pt x="0" y="34"/>
                      </a:lnTo>
                      <a:lnTo>
                        <a:pt x="0" y="33"/>
                      </a:lnTo>
                      <a:lnTo>
                        <a:pt x="0" y="31"/>
                      </a:lnTo>
                      <a:lnTo>
                        <a:pt x="0" y="30"/>
                      </a:lnTo>
                      <a:lnTo>
                        <a:pt x="0" y="28"/>
                      </a:lnTo>
                      <a:lnTo>
                        <a:pt x="0" y="26"/>
                      </a:lnTo>
                      <a:lnTo>
                        <a:pt x="0" y="25"/>
                      </a:lnTo>
                      <a:lnTo>
                        <a:pt x="0" y="23"/>
                      </a:lnTo>
                      <a:lnTo>
                        <a:pt x="0" y="21"/>
                      </a:lnTo>
                      <a:lnTo>
                        <a:pt x="0" y="20"/>
                      </a:lnTo>
                      <a:lnTo>
                        <a:pt x="0" y="18"/>
                      </a:lnTo>
                      <a:lnTo>
                        <a:pt x="0" y="17"/>
                      </a:lnTo>
                      <a:lnTo>
                        <a:pt x="0" y="15"/>
                      </a:lnTo>
                      <a:lnTo>
                        <a:pt x="2" y="15"/>
                      </a:lnTo>
                      <a:lnTo>
                        <a:pt x="2" y="13"/>
                      </a:lnTo>
                      <a:lnTo>
                        <a:pt x="2" y="12"/>
                      </a:lnTo>
                      <a:lnTo>
                        <a:pt x="2" y="10"/>
                      </a:lnTo>
                      <a:lnTo>
                        <a:pt x="2" y="8"/>
                      </a:lnTo>
                      <a:lnTo>
                        <a:pt x="2" y="7"/>
                      </a:lnTo>
                      <a:lnTo>
                        <a:pt x="2" y="5"/>
                      </a:lnTo>
                      <a:lnTo>
                        <a:pt x="2" y="4"/>
                      </a:lnTo>
                      <a:lnTo>
                        <a:pt x="0" y="4"/>
                      </a:lnTo>
                      <a:lnTo>
                        <a:pt x="0" y="2"/>
                      </a:lnTo>
                      <a:lnTo>
                        <a:pt x="0" y="0"/>
                      </a:lnTo>
                      <a:lnTo>
                        <a:pt x="8" y="0"/>
                      </a:lnTo>
                      <a:lnTo>
                        <a:pt x="17" y="2"/>
                      </a:lnTo>
                      <a:lnTo>
                        <a:pt x="27" y="2"/>
                      </a:lnTo>
                      <a:lnTo>
                        <a:pt x="34" y="2"/>
                      </a:lnTo>
                      <a:lnTo>
                        <a:pt x="44" y="2"/>
                      </a:lnTo>
                      <a:lnTo>
                        <a:pt x="53" y="2"/>
                      </a:lnTo>
                      <a:lnTo>
                        <a:pt x="63" y="2"/>
                      </a:lnTo>
                      <a:lnTo>
                        <a:pt x="70" y="2"/>
                      </a:lnTo>
                      <a:lnTo>
                        <a:pt x="80" y="2"/>
                      </a:lnTo>
                      <a:lnTo>
                        <a:pt x="89" y="2"/>
                      </a:lnTo>
                      <a:lnTo>
                        <a:pt x="97" y="2"/>
                      </a:lnTo>
                      <a:lnTo>
                        <a:pt x="106" y="2"/>
                      </a:lnTo>
                      <a:lnTo>
                        <a:pt x="114" y="2"/>
                      </a:lnTo>
                      <a:lnTo>
                        <a:pt x="122" y="2"/>
                      </a:lnTo>
                      <a:lnTo>
                        <a:pt x="130" y="2"/>
                      </a:lnTo>
                      <a:lnTo>
                        <a:pt x="138" y="2"/>
                      </a:lnTo>
                      <a:lnTo>
                        <a:pt x="145" y="2"/>
                      </a:lnTo>
                      <a:lnTo>
                        <a:pt x="153" y="2"/>
                      </a:lnTo>
                      <a:lnTo>
                        <a:pt x="159" y="2"/>
                      </a:lnTo>
                      <a:lnTo>
                        <a:pt x="166" y="2"/>
                      </a:lnTo>
                      <a:lnTo>
                        <a:pt x="172" y="0"/>
                      </a:lnTo>
                      <a:lnTo>
                        <a:pt x="178" y="0"/>
                      </a:lnTo>
                      <a:lnTo>
                        <a:pt x="183" y="0"/>
                      </a:lnTo>
                      <a:lnTo>
                        <a:pt x="188" y="0"/>
                      </a:lnTo>
                      <a:lnTo>
                        <a:pt x="192" y="0"/>
                      </a:lnTo>
                      <a:lnTo>
                        <a:pt x="197" y="0"/>
                      </a:lnTo>
                      <a:lnTo>
                        <a:pt x="200" y="0"/>
                      </a:lnTo>
                      <a:lnTo>
                        <a:pt x="203" y="0"/>
                      </a:lnTo>
                      <a:lnTo>
                        <a:pt x="205" y="0"/>
                      </a:lnTo>
                      <a:lnTo>
                        <a:pt x="206" y="0"/>
                      </a:lnTo>
                      <a:lnTo>
                        <a:pt x="208" y="2"/>
                      </a:lnTo>
                      <a:lnTo>
                        <a:pt x="210" y="2"/>
                      </a:lnTo>
                      <a:lnTo>
                        <a:pt x="211" y="2"/>
                      </a:lnTo>
                      <a:lnTo>
                        <a:pt x="213" y="2"/>
                      </a:lnTo>
                      <a:lnTo>
                        <a:pt x="214" y="2"/>
                      </a:lnTo>
                      <a:lnTo>
                        <a:pt x="216" y="2"/>
                      </a:lnTo>
                      <a:lnTo>
                        <a:pt x="217" y="2"/>
                      </a:lnTo>
                      <a:lnTo>
                        <a:pt x="219" y="2"/>
                      </a:lnTo>
                      <a:lnTo>
                        <a:pt x="219" y="0"/>
                      </a:lnTo>
                      <a:lnTo>
                        <a:pt x="220" y="0"/>
                      </a:lnTo>
                      <a:lnTo>
                        <a:pt x="222" y="0"/>
                      </a:lnTo>
                      <a:lnTo>
                        <a:pt x="224" y="0"/>
                      </a:lnTo>
                      <a:lnTo>
                        <a:pt x="224" y="13"/>
                      </a:lnTo>
                      <a:lnTo>
                        <a:pt x="224" y="25"/>
                      </a:lnTo>
                      <a:lnTo>
                        <a:pt x="224" y="36"/>
                      </a:lnTo>
                      <a:lnTo>
                        <a:pt x="224" y="46"/>
                      </a:lnTo>
                      <a:lnTo>
                        <a:pt x="224" y="56"/>
                      </a:lnTo>
                      <a:lnTo>
                        <a:pt x="224" y="65"/>
                      </a:lnTo>
                      <a:lnTo>
                        <a:pt x="224" y="74"/>
                      </a:lnTo>
                      <a:lnTo>
                        <a:pt x="225" y="82"/>
                      </a:lnTo>
                      <a:lnTo>
                        <a:pt x="225" y="90"/>
                      </a:lnTo>
                      <a:lnTo>
                        <a:pt x="225" y="98"/>
                      </a:lnTo>
                      <a:lnTo>
                        <a:pt x="225" y="105"/>
                      </a:lnTo>
                      <a:lnTo>
                        <a:pt x="225" y="111"/>
                      </a:lnTo>
                      <a:lnTo>
                        <a:pt x="225" y="118"/>
                      </a:lnTo>
                      <a:lnTo>
                        <a:pt x="225" y="124"/>
                      </a:lnTo>
                      <a:lnTo>
                        <a:pt x="225" y="131"/>
                      </a:lnTo>
                      <a:lnTo>
                        <a:pt x="225" y="137"/>
                      </a:lnTo>
                      <a:lnTo>
                        <a:pt x="225" y="144"/>
                      </a:lnTo>
                      <a:lnTo>
                        <a:pt x="225" y="149"/>
                      </a:lnTo>
                      <a:lnTo>
                        <a:pt x="225" y="155"/>
                      </a:lnTo>
                      <a:lnTo>
                        <a:pt x="225" y="162"/>
                      </a:lnTo>
                      <a:lnTo>
                        <a:pt x="225" y="168"/>
                      </a:lnTo>
                      <a:lnTo>
                        <a:pt x="225" y="175"/>
                      </a:lnTo>
                      <a:lnTo>
                        <a:pt x="225" y="183"/>
                      </a:lnTo>
                      <a:lnTo>
                        <a:pt x="225" y="189"/>
                      </a:lnTo>
                      <a:lnTo>
                        <a:pt x="224" y="197"/>
                      </a:lnTo>
                      <a:lnTo>
                        <a:pt x="224" y="206"/>
                      </a:lnTo>
                      <a:lnTo>
                        <a:pt x="224" y="214"/>
                      </a:lnTo>
                      <a:lnTo>
                        <a:pt x="224" y="222"/>
                      </a:lnTo>
                      <a:lnTo>
                        <a:pt x="224" y="232"/>
                      </a:lnTo>
                      <a:lnTo>
                        <a:pt x="224" y="243"/>
                      </a:lnTo>
                      <a:lnTo>
                        <a:pt x="224" y="253"/>
                      </a:lnTo>
                      <a:lnTo>
                        <a:pt x="224" y="264"/>
                      </a:lnTo>
                      <a:lnTo>
                        <a:pt x="222" y="264"/>
                      </a:lnTo>
                      <a:lnTo>
                        <a:pt x="220" y="264"/>
                      </a:lnTo>
                      <a:lnTo>
                        <a:pt x="219" y="264"/>
                      </a:lnTo>
                      <a:lnTo>
                        <a:pt x="217" y="264"/>
                      </a:lnTo>
                      <a:lnTo>
                        <a:pt x="216" y="264"/>
                      </a:lnTo>
                      <a:lnTo>
                        <a:pt x="214" y="264"/>
                      </a:lnTo>
                      <a:lnTo>
                        <a:pt x="213" y="264"/>
                      </a:lnTo>
                      <a:lnTo>
                        <a:pt x="211" y="264"/>
                      </a:lnTo>
                      <a:lnTo>
                        <a:pt x="210" y="264"/>
                      </a:lnTo>
                      <a:lnTo>
                        <a:pt x="208" y="264"/>
                      </a:lnTo>
                      <a:lnTo>
                        <a:pt x="206" y="264"/>
                      </a:lnTo>
                      <a:lnTo>
                        <a:pt x="205" y="264"/>
                      </a:lnTo>
                      <a:lnTo>
                        <a:pt x="203" y="264"/>
                      </a:lnTo>
                      <a:lnTo>
                        <a:pt x="202" y="264"/>
                      </a:lnTo>
                      <a:lnTo>
                        <a:pt x="200" y="264"/>
                      </a:lnTo>
                      <a:lnTo>
                        <a:pt x="200" y="266"/>
                      </a:lnTo>
                      <a:lnTo>
                        <a:pt x="199" y="266"/>
                      </a:lnTo>
                      <a:lnTo>
                        <a:pt x="197" y="266"/>
                      </a:lnTo>
                      <a:lnTo>
                        <a:pt x="195" y="266"/>
                      </a:lnTo>
                      <a:lnTo>
                        <a:pt x="194" y="266"/>
                      </a:lnTo>
                      <a:lnTo>
                        <a:pt x="192" y="266"/>
                      </a:lnTo>
                      <a:lnTo>
                        <a:pt x="191" y="266"/>
                      </a:lnTo>
                      <a:lnTo>
                        <a:pt x="189" y="266"/>
                      </a:lnTo>
                      <a:lnTo>
                        <a:pt x="188" y="266"/>
                      </a:lnTo>
                      <a:lnTo>
                        <a:pt x="186" y="266"/>
                      </a:lnTo>
                      <a:lnTo>
                        <a:pt x="185" y="266"/>
                      </a:lnTo>
                      <a:lnTo>
                        <a:pt x="183" y="266"/>
                      </a:lnTo>
                      <a:lnTo>
                        <a:pt x="183" y="264"/>
                      </a:lnTo>
                      <a:lnTo>
                        <a:pt x="181" y="264"/>
                      </a:lnTo>
                      <a:lnTo>
                        <a:pt x="180" y="264"/>
                      </a:lnTo>
                      <a:lnTo>
                        <a:pt x="178" y="264"/>
                      </a:lnTo>
                      <a:lnTo>
                        <a:pt x="177" y="264"/>
                      </a:lnTo>
                      <a:lnTo>
                        <a:pt x="175" y="264"/>
                      </a:lnTo>
                      <a:lnTo>
                        <a:pt x="174" y="264"/>
                      </a:lnTo>
                      <a:lnTo>
                        <a:pt x="172" y="264"/>
                      </a:lnTo>
                      <a:lnTo>
                        <a:pt x="170" y="264"/>
                      </a:lnTo>
                      <a:lnTo>
                        <a:pt x="169" y="264"/>
                      </a:lnTo>
                      <a:lnTo>
                        <a:pt x="167" y="264"/>
                      </a:lnTo>
                      <a:lnTo>
                        <a:pt x="166" y="263"/>
                      </a:lnTo>
                      <a:lnTo>
                        <a:pt x="164" y="263"/>
                      </a:lnTo>
                      <a:lnTo>
                        <a:pt x="161" y="263"/>
                      </a:lnTo>
                      <a:lnTo>
                        <a:pt x="159" y="263"/>
                      </a:lnTo>
                      <a:lnTo>
                        <a:pt x="156" y="263"/>
                      </a:lnTo>
                      <a:lnTo>
                        <a:pt x="153" y="263"/>
                      </a:lnTo>
                      <a:lnTo>
                        <a:pt x="150" y="263"/>
                      </a:lnTo>
                      <a:lnTo>
                        <a:pt x="147" y="263"/>
                      </a:lnTo>
                      <a:lnTo>
                        <a:pt x="144" y="263"/>
                      </a:lnTo>
                      <a:lnTo>
                        <a:pt x="141" y="263"/>
                      </a:lnTo>
                      <a:lnTo>
                        <a:pt x="136" y="263"/>
                      </a:lnTo>
                      <a:lnTo>
                        <a:pt x="131" y="263"/>
                      </a:lnTo>
                      <a:lnTo>
                        <a:pt x="127" y="263"/>
                      </a:lnTo>
                      <a:lnTo>
                        <a:pt x="125" y="263"/>
                      </a:lnTo>
                      <a:lnTo>
                        <a:pt x="124" y="263"/>
                      </a:lnTo>
                      <a:lnTo>
                        <a:pt x="122" y="263"/>
                      </a:lnTo>
                      <a:lnTo>
                        <a:pt x="120" y="263"/>
                      </a:lnTo>
                      <a:lnTo>
                        <a:pt x="119" y="263"/>
                      </a:lnTo>
                      <a:lnTo>
                        <a:pt x="117" y="263"/>
                      </a:lnTo>
                      <a:lnTo>
                        <a:pt x="116" y="263"/>
                      </a:lnTo>
                      <a:lnTo>
                        <a:pt x="114" y="263"/>
                      </a:lnTo>
                      <a:lnTo>
                        <a:pt x="113" y="263"/>
                      </a:lnTo>
                      <a:lnTo>
                        <a:pt x="111" y="263"/>
                      </a:lnTo>
                      <a:lnTo>
                        <a:pt x="109" y="263"/>
                      </a:lnTo>
                      <a:lnTo>
                        <a:pt x="109" y="261"/>
                      </a:lnTo>
                      <a:lnTo>
                        <a:pt x="108" y="261"/>
                      </a:lnTo>
                      <a:close/>
                      <a:moveTo>
                        <a:pt x="11" y="253"/>
                      </a:moveTo>
                      <a:lnTo>
                        <a:pt x="14" y="253"/>
                      </a:lnTo>
                      <a:lnTo>
                        <a:pt x="17" y="253"/>
                      </a:lnTo>
                      <a:lnTo>
                        <a:pt x="22" y="253"/>
                      </a:lnTo>
                      <a:lnTo>
                        <a:pt x="25" y="253"/>
                      </a:lnTo>
                      <a:lnTo>
                        <a:pt x="30" y="253"/>
                      </a:lnTo>
                      <a:lnTo>
                        <a:pt x="33" y="253"/>
                      </a:lnTo>
                      <a:lnTo>
                        <a:pt x="37" y="253"/>
                      </a:lnTo>
                      <a:lnTo>
                        <a:pt x="41" y="253"/>
                      </a:lnTo>
                      <a:lnTo>
                        <a:pt x="45" y="253"/>
                      </a:lnTo>
                      <a:lnTo>
                        <a:pt x="48" y="253"/>
                      </a:lnTo>
                      <a:lnTo>
                        <a:pt x="53" y="253"/>
                      </a:lnTo>
                      <a:lnTo>
                        <a:pt x="56" y="253"/>
                      </a:lnTo>
                      <a:lnTo>
                        <a:pt x="61" y="253"/>
                      </a:lnTo>
                      <a:lnTo>
                        <a:pt x="66" y="253"/>
                      </a:lnTo>
                      <a:lnTo>
                        <a:pt x="69" y="253"/>
                      </a:lnTo>
                      <a:lnTo>
                        <a:pt x="73" y="253"/>
                      </a:lnTo>
                      <a:lnTo>
                        <a:pt x="78" y="253"/>
                      </a:lnTo>
                      <a:lnTo>
                        <a:pt x="81" y="253"/>
                      </a:lnTo>
                      <a:lnTo>
                        <a:pt x="86" y="253"/>
                      </a:lnTo>
                      <a:lnTo>
                        <a:pt x="91" y="253"/>
                      </a:lnTo>
                      <a:lnTo>
                        <a:pt x="94" y="253"/>
                      </a:lnTo>
                      <a:lnTo>
                        <a:pt x="98" y="253"/>
                      </a:lnTo>
                      <a:lnTo>
                        <a:pt x="102" y="253"/>
                      </a:lnTo>
                      <a:lnTo>
                        <a:pt x="106" y="253"/>
                      </a:lnTo>
                      <a:lnTo>
                        <a:pt x="109" y="253"/>
                      </a:lnTo>
                      <a:lnTo>
                        <a:pt x="114" y="253"/>
                      </a:lnTo>
                      <a:lnTo>
                        <a:pt x="117" y="253"/>
                      </a:lnTo>
                      <a:lnTo>
                        <a:pt x="122" y="253"/>
                      </a:lnTo>
                      <a:lnTo>
                        <a:pt x="125" y="253"/>
                      </a:lnTo>
                      <a:lnTo>
                        <a:pt x="128" y="253"/>
                      </a:lnTo>
                      <a:lnTo>
                        <a:pt x="131" y="253"/>
                      </a:lnTo>
                      <a:lnTo>
                        <a:pt x="134" y="253"/>
                      </a:lnTo>
                      <a:lnTo>
                        <a:pt x="134" y="255"/>
                      </a:lnTo>
                      <a:lnTo>
                        <a:pt x="138" y="255"/>
                      </a:lnTo>
                      <a:lnTo>
                        <a:pt x="139" y="255"/>
                      </a:lnTo>
                      <a:lnTo>
                        <a:pt x="142" y="255"/>
                      </a:lnTo>
                      <a:lnTo>
                        <a:pt x="144" y="255"/>
                      </a:lnTo>
                      <a:lnTo>
                        <a:pt x="147" y="255"/>
                      </a:lnTo>
                      <a:lnTo>
                        <a:pt x="149" y="256"/>
                      </a:lnTo>
                      <a:lnTo>
                        <a:pt x="152" y="256"/>
                      </a:lnTo>
                      <a:lnTo>
                        <a:pt x="153" y="256"/>
                      </a:lnTo>
                      <a:lnTo>
                        <a:pt x="156" y="256"/>
                      </a:lnTo>
                      <a:lnTo>
                        <a:pt x="158" y="256"/>
                      </a:lnTo>
                      <a:lnTo>
                        <a:pt x="161" y="256"/>
                      </a:lnTo>
                      <a:lnTo>
                        <a:pt x="163" y="258"/>
                      </a:lnTo>
                      <a:lnTo>
                        <a:pt x="166" y="258"/>
                      </a:lnTo>
                      <a:lnTo>
                        <a:pt x="167" y="258"/>
                      </a:lnTo>
                      <a:lnTo>
                        <a:pt x="170" y="258"/>
                      </a:lnTo>
                      <a:lnTo>
                        <a:pt x="172" y="258"/>
                      </a:lnTo>
                      <a:lnTo>
                        <a:pt x="175" y="258"/>
                      </a:lnTo>
                      <a:lnTo>
                        <a:pt x="177" y="258"/>
                      </a:lnTo>
                      <a:lnTo>
                        <a:pt x="180" y="259"/>
                      </a:lnTo>
                      <a:lnTo>
                        <a:pt x="181" y="259"/>
                      </a:lnTo>
                      <a:lnTo>
                        <a:pt x="185" y="259"/>
                      </a:lnTo>
                      <a:lnTo>
                        <a:pt x="186" y="259"/>
                      </a:lnTo>
                      <a:lnTo>
                        <a:pt x="189" y="259"/>
                      </a:lnTo>
                      <a:lnTo>
                        <a:pt x="191" y="259"/>
                      </a:lnTo>
                      <a:lnTo>
                        <a:pt x="194" y="259"/>
                      </a:lnTo>
                      <a:lnTo>
                        <a:pt x="195" y="261"/>
                      </a:lnTo>
                      <a:lnTo>
                        <a:pt x="199" y="261"/>
                      </a:lnTo>
                      <a:lnTo>
                        <a:pt x="200" y="261"/>
                      </a:lnTo>
                      <a:lnTo>
                        <a:pt x="203" y="261"/>
                      </a:lnTo>
                      <a:lnTo>
                        <a:pt x="205" y="261"/>
                      </a:lnTo>
                      <a:lnTo>
                        <a:pt x="208" y="261"/>
                      </a:lnTo>
                      <a:lnTo>
                        <a:pt x="210" y="261"/>
                      </a:lnTo>
                      <a:lnTo>
                        <a:pt x="211" y="261"/>
                      </a:lnTo>
                      <a:lnTo>
                        <a:pt x="211" y="259"/>
                      </a:lnTo>
                      <a:lnTo>
                        <a:pt x="213" y="259"/>
                      </a:lnTo>
                      <a:lnTo>
                        <a:pt x="213" y="258"/>
                      </a:lnTo>
                      <a:lnTo>
                        <a:pt x="214" y="258"/>
                      </a:lnTo>
                      <a:lnTo>
                        <a:pt x="214" y="255"/>
                      </a:lnTo>
                      <a:lnTo>
                        <a:pt x="214" y="251"/>
                      </a:lnTo>
                      <a:lnTo>
                        <a:pt x="214" y="248"/>
                      </a:lnTo>
                      <a:lnTo>
                        <a:pt x="214" y="246"/>
                      </a:lnTo>
                      <a:lnTo>
                        <a:pt x="214" y="243"/>
                      </a:lnTo>
                      <a:lnTo>
                        <a:pt x="214" y="240"/>
                      </a:lnTo>
                      <a:lnTo>
                        <a:pt x="214" y="237"/>
                      </a:lnTo>
                      <a:lnTo>
                        <a:pt x="214" y="235"/>
                      </a:lnTo>
                      <a:lnTo>
                        <a:pt x="216" y="232"/>
                      </a:lnTo>
                      <a:lnTo>
                        <a:pt x="216" y="228"/>
                      </a:lnTo>
                      <a:lnTo>
                        <a:pt x="216" y="225"/>
                      </a:lnTo>
                      <a:lnTo>
                        <a:pt x="216" y="224"/>
                      </a:lnTo>
                      <a:lnTo>
                        <a:pt x="216" y="220"/>
                      </a:lnTo>
                      <a:lnTo>
                        <a:pt x="216" y="217"/>
                      </a:lnTo>
                      <a:lnTo>
                        <a:pt x="216" y="214"/>
                      </a:lnTo>
                      <a:lnTo>
                        <a:pt x="216" y="211"/>
                      </a:lnTo>
                      <a:lnTo>
                        <a:pt x="216" y="209"/>
                      </a:lnTo>
                      <a:lnTo>
                        <a:pt x="216" y="206"/>
                      </a:lnTo>
                      <a:lnTo>
                        <a:pt x="216" y="202"/>
                      </a:lnTo>
                      <a:lnTo>
                        <a:pt x="216" y="199"/>
                      </a:lnTo>
                      <a:lnTo>
                        <a:pt x="216" y="197"/>
                      </a:lnTo>
                      <a:lnTo>
                        <a:pt x="216" y="194"/>
                      </a:lnTo>
                      <a:lnTo>
                        <a:pt x="216" y="191"/>
                      </a:lnTo>
                      <a:lnTo>
                        <a:pt x="216" y="188"/>
                      </a:lnTo>
                      <a:lnTo>
                        <a:pt x="216" y="186"/>
                      </a:lnTo>
                      <a:lnTo>
                        <a:pt x="216" y="183"/>
                      </a:lnTo>
                      <a:lnTo>
                        <a:pt x="216" y="180"/>
                      </a:lnTo>
                      <a:lnTo>
                        <a:pt x="216" y="176"/>
                      </a:lnTo>
                      <a:lnTo>
                        <a:pt x="216" y="173"/>
                      </a:lnTo>
                      <a:lnTo>
                        <a:pt x="216" y="171"/>
                      </a:lnTo>
                      <a:lnTo>
                        <a:pt x="217" y="168"/>
                      </a:lnTo>
                      <a:lnTo>
                        <a:pt x="217" y="165"/>
                      </a:lnTo>
                      <a:lnTo>
                        <a:pt x="217" y="160"/>
                      </a:lnTo>
                      <a:lnTo>
                        <a:pt x="217" y="155"/>
                      </a:lnTo>
                      <a:lnTo>
                        <a:pt x="217" y="150"/>
                      </a:lnTo>
                      <a:lnTo>
                        <a:pt x="216" y="145"/>
                      </a:lnTo>
                      <a:lnTo>
                        <a:pt x="216" y="140"/>
                      </a:lnTo>
                      <a:lnTo>
                        <a:pt x="216" y="136"/>
                      </a:lnTo>
                      <a:lnTo>
                        <a:pt x="216" y="131"/>
                      </a:lnTo>
                      <a:lnTo>
                        <a:pt x="216" y="126"/>
                      </a:lnTo>
                      <a:lnTo>
                        <a:pt x="216" y="121"/>
                      </a:lnTo>
                      <a:lnTo>
                        <a:pt x="216" y="116"/>
                      </a:lnTo>
                      <a:lnTo>
                        <a:pt x="216" y="111"/>
                      </a:lnTo>
                      <a:lnTo>
                        <a:pt x="216" y="106"/>
                      </a:lnTo>
                      <a:lnTo>
                        <a:pt x="216" y="101"/>
                      </a:lnTo>
                      <a:lnTo>
                        <a:pt x="216" y="96"/>
                      </a:lnTo>
                      <a:lnTo>
                        <a:pt x="216" y="92"/>
                      </a:lnTo>
                      <a:lnTo>
                        <a:pt x="216" y="87"/>
                      </a:lnTo>
                      <a:lnTo>
                        <a:pt x="216" y="82"/>
                      </a:lnTo>
                      <a:lnTo>
                        <a:pt x="216" y="77"/>
                      </a:lnTo>
                      <a:lnTo>
                        <a:pt x="216" y="72"/>
                      </a:lnTo>
                      <a:lnTo>
                        <a:pt x="216" y="67"/>
                      </a:lnTo>
                      <a:lnTo>
                        <a:pt x="216" y="62"/>
                      </a:lnTo>
                      <a:lnTo>
                        <a:pt x="216" y="57"/>
                      </a:lnTo>
                      <a:lnTo>
                        <a:pt x="214" y="52"/>
                      </a:lnTo>
                      <a:lnTo>
                        <a:pt x="214" y="48"/>
                      </a:lnTo>
                      <a:lnTo>
                        <a:pt x="214" y="43"/>
                      </a:lnTo>
                      <a:lnTo>
                        <a:pt x="214" y="38"/>
                      </a:lnTo>
                      <a:lnTo>
                        <a:pt x="214" y="33"/>
                      </a:lnTo>
                      <a:lnTo>
                        <a:pt x="214" y="28"/>
                      </a:lnTo>
                      <a:lnTo>
                        <a:pt x="214" y="23"/>
                      </a:lnTo>
                      <a:lnTo>
                        <a:pt x="214" y="18"/>
                      </a:lnTo>
                      <a:lnTo>
                        <a:pt x="214" y="13"/>
                      </a:lnTo>
                      <a:lnTo>
                        <a:pt x="214" y="8"/>
                      </a:lnTo>
                      <a:lnTo>
                        <a:pt x="208" y="8"/>
                      </a:lnTo>
                      <a:lnTo>
                        <a:pt x="202" y="8"/>
                      </a:lnTo>
                      <a:lnTo>
                        <a:pt x="195" y="8"/>
                      </a:lnTo>
                      <a:lnTo>
                        <a:pt x="191" y="8"/>
                      </a:lnTo>
                      <a:lnTo>
                        <a:pt x="185" y="8"/>
                      </a:lnTo>
                      <a:lnTo>
                        <a:pt x="177" y="8"/>
                      </a:lnTo>
                      <a:lnTo>
                        <a:pt x="170" y="8"/>
                      </a:lnTo>
                      <a:lnTo>
                        <a:pt x="164" y="8"/>
                      </a:lnTo>
                      <a:lnTo>
                        <a:pt x="158" y="8"/>
                      </a:lnTo>
                      <a:lnTo>
                        <a:pt x="152" y="8"/>
                      </a:lnTo>
                      <a:lnTo>
                        <a:pt x="145" y="8"/>
                      </a:lnTo>
                      <a:lnTo>
                        <a:pt x="138" y="8"/>
                      </a:lnTo>
                      <a:lnTo>
                        <a:pt x="131" y="8"/>
                      </a:lnTo>
                      <a:lnTo>
                        <a:pt x="125" y="8"/>
                      </a:lnTo>
                      <a:lnTo>
                        <a:pt x="119" y="8"/>
                      </a:lnTo>
                      <a:lnTo>
                        <a:pt x="111" y="8"/>
                      </a:lnTo>
                      <a:lnTo>
                        <a:pt x="105" y="8"/>
                      </a:lnTo>
                      <a:lnTo>
                        <a:pt x="98" y="8"/>
                      </a:lnTo>
                      <a:lnTo>
                        <a:pt x="91" y="8"/>
                      </a:lnTo>
                      <a:lnTo>
                        <a:pt x="84" y="8"/>
                      </a:lnTo>
                      <a:lnTo>
                        <a:pt x="78" y="8"/>
                      </a:lnTo>
                      <a:lnTo>
                        <a:pt x="70" y="8"/>
                      </a:lnTo>
                      <a:lnTo>
                        <a:pt x="64" y="8"/>
                      </a:lnTo>
                      <a:lnTo>
                        <a:pt x="58" y="8"/>
                      </a:lnTo>
                      <a:lnTo>
                        <a:pt x="52" y="8"/>
                      </a:lnTo>
                      <a:lnTo>
                        <a:pt x="45" y="8"/>
                      </a:lnTo>
                      <a:lnTo>
                        <a:pt x="39" y="8"/>
                      </a:lnTo>
                      <a:lnTo>
                        <a:pt x="31" y="8"/>
                      </a:lnTo>
                      <a:lnTo>
                        <a:pt x="25" y="8"/>
                      </a:lnTo>
                      <a:lnTo>
                        <a:pt x="20" y="8"/>
                      </a:lnTo>
                      <a:lnTo>
                        <a:pt x="14" y="8"/>
                      </a:lnTo>
                      <a:lnTo>
                        <a:pt x="8" y="8"/>
                      </a:lnTo>
                      <a:lnTo>
                        <a:pt x="8" y="23"/>
                      </a:lnTo>
                      <a:lnTo>
                        <a:pt x="8" y="39"/>
                      </a:lnTo>
                      <a:lnTo>
                        <a:pt x="8" y="52"/>
                      </a:lnTo>
                      <a:lnTo>
                        <a:pt x="8" y="65"/>
                      </a:lnTo>
                      <a:lnTo>
                        <a:pt x="8" y="78"/>
                      </a:lnTo>
                      <a:lnTo>
                        <a:pt x="8" y="90"/>
                      </a:lnTo>
                      <a:lnTo>
                        <a:pt x="8" y="100"/>
                      </a:lnTo>
                      <a:lnTo>
                        <a:pt x="8" y="111"/>
                      </a:lnTo>
                      <a:lnTo>
                        <a:pt x="8" y="119"/>
                      </a:lnTo>
                      <a:lnTo>
                        <a:pt x="8" y="129"/>
                      </a:lnTo>
                      <a:lnTo>
                        <a:pt x="8" y="137"/>
                      </a:lnTo>
                      <a:lnTo>
                        <a:pt x="8" y="144"/>
                      </a:lnTo>
                      <a:lnTo>
                        <a:pt x="8" y="152"/>
                      </a:lnTo>
                      <a:lnTo>
                        <a:pt x="8" y="158"/>
                      </a:lnTo>
                      <a:lnTo>
                        <a:pt x="8" y="165"/>
                      </a:lnTo>
                      <a:lnTo>
                        <a:pt x="8" y="170"/>
                      </a:lnTo>
                      <a:lnTo>
                        <a:pt x="8" y="176"/>
                      </a:lnTo>
                      <a:lnTo>
                        <a:pt x="8" y="181"/>
                      </a:lnTo>
                      <a:lnTo>
                        <a:pt x="8" y="186"/>
                      </a:lnTo>
                      <a:lnTo>
                        <a:pt x="8" y="191"/>
                      </a:lnTo>
                      <a:lnTo>
                        <a:pt x="9" y="196"/>
                      </a:lnTo>
                      <a:lnTo>
                        <a:pt x="9" y="201"/>
                      </a:lnTo>
                      <a:lnTo>
                        <a:pt x="9" y="206"/>
                      </a:lnTo>
                      <a:lnTo>
                        <a:pt x="9" y="211"/>
                      </a:lnTo>
                      <a:lnTo>
                        <a:pt x="9" y="214"/>
                      </a:lnTo>
                      <a:lnTo>
                        <a:pt x="9" y="219"/>
                      </a:lnTo>
                      <a:lnTo>
                        <a:pt x="9" y="224"/>
                      </a:lnTo>
                      <a:lnTo>
                        <a:pt x="9" y="228"/>
                      </a:lnTo>
                      <a:lnTo>
                        <a:pt x="9" y="235"/>
                      </a:lnTo>
                      <a:lnTo>
                        <a:pt x="9" y="240"/>
                      </a:lnTo>
                      <a:lnTo>
                        <a:pt x="9" y="245"/>
                      </a:lnTo>
                      <a:lnTo>
                        <a:pt x="11" y="251"/>
                      </a:lnTo>
                      <a:lnTo>
                        <a:pt x="11" y="253"/>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94" name="Freeform 38">
                  <a:extLst>
                    <a:ext uri="{FF2B5EF4-FFF2-40B4-BE49-F238E27FC236}">
                      <a16:creationId xmlns="" xmlns:a16="http://schemas.microsoft.com/office/drawing/2014/main" id="{82A375E7-F336-487C-96D7-6250B59A2F83}"/>
                    </a:ext>
                  </a:extLst>
                </p:cNvPr>
                <p:cNvSpPr>
                  <a:spLocks/>
                </p:cNvSpPr>
                <p:nvPr/>
              </p:nvSpPr>
              <p:spPr bwMode="auto">
                <a:xfrm>
                  <a:off x="4272" y="1688"/>
                  <a:ext cx="81" cy="93"/>
                </a:xfrm>
                <a:custGeom>
                  <a:avLst/>
                  <a:gdLst>
                    <a:gd name="T0" fmla="*/ 76 w 153"/>
                    <a:gd name="T1" fmla="*/ 192 h 195"/>
                    <a:gd name="T2" fmla="*/ 53 w 153"/>
                    <a:gd name="T3" fmla="*/ 191 h 195"/>
                    <a:gd name="T4" fmla="*/ 37 w 153"/>
                    <a:gd name="T5" fmla="*/ 189 h 195"/>
                    <a:gd name="T6" fmla="*/ 23 w 153"/>
                    <a:gd name="T7" fmla="*/ 189 h 195"/>
                    <a:gd name="T8" fmla="*/ 11 w 153"/>
                    <a:gd name="T9" fmla="*/ 189 h 195"/>
                    <a:gd name="T10" fmla="*/ 1 w 153"/>
                    <a:gd name="T11" fmla="*/ 173 h 195"/>
                    <a:gd name="T12" fmla="*/ 1 w 153"/>
                    <a:gd name="T13" fmla="*/ 140 h 195"/>
                    <a:gd name="T14" fmla="*/ 1 w 153"/>
                    <a:gd name="T15" fmla="*/ 107 h 195"/>
                    <a:gd name="T16" fmla="*/ 1 w 153"/>
                    <a:gd name="T17" fmla="*/ 76 h 195"/>
                    <a:gd name="T18" fmla="*/ 1 w 153"/>
                    <a:gd name="T19" fmla="*/ 44 h 195"/>
                    <a:gd name="T20" fmla="*/ 1 w 153"/>
                    <a:gd name="T21" fmla="*/ 16 h 195"/>
                    <a:gd name="T22" fmla="*/ 3 w 153"/>
                    <a:gd name="T23" fmla="*/ 8 h 195"/>
                    <a:gd name="T24" fmla="*/ 8 w 153"/>
                    <a:gd name="T25" fmla="*/ 3 h 195"/>
                    <a:gd name="T26" fmla="*/ 15 w 153"/>
                    <a:gd name="T27" fmla="*/ 1 h 195"/>
                    <a:gd name="T28" fmla="*/ 20 w 153"/>
                    <a:gd name="T29" fmla="*/ 3 h 195"/>
                    <a:gd name="T30" fmla="*/ 15 w 153"/>
                    <a:gd name="T31" fmla="*/ 10 h 195"/>
                    <a:gd name="T32" fmla="*/ 11 w 153"/>
                    <a:gd name="T33" fmla="*/ 16 h 195"/>
                    <a:gd name="T34" fmla="*/ 8 w 153"/>
                    <a:gd name="T35" fmla="*/ 23 h 195"/>
                    <a:gd name="T36" fmla="*/ 8 w 153"/>
                    <a:gd name="T37" fmla="*/ 32 h 195"/>
                    <a:gd name="T38" fmla="*/ 8 w 153"/>
                    <a:gd name="T39" fmla="*/ 42 h 195"/>
                    <a:gd name="T40" fmla="*/ 9 w 153"/>
                    <a:gd name="T41" fmla="*/ 50 h 195"/>
                    <a:gd name="T42" fmla="*/ 14 w 153"/>
                    <a:gd name="T43" fmla="*/ 55 h 195"/>
                    <a:gd name="T44" fmla="*/ 22 w 153"/>
                    <a:gd name="T45" fmla="*/ 60 h 195"/>
                    <a:gd name="T46" fmla="*/ 31 w 153"/>
                    <a:gd name="T47" fmla="*/ 60 h 195"/>
                    <a:gd name="T48" fmla="*/ 40 w 153"/>
                    <a:gd name="T49" fmla="*/ 59 h 195"/>
                    <a:gd name="T50" fmla="*/ 45 w 153"/>
                    <a:gd name="T51" fmla="*/ 54 h 195"/>
                    <a:gd name="T52" fmla="*/ 50 w 153"/>
                    <a:gd name="T53" fmla="*/ 49 h 195"/>
                    <a:gd name="T54" fmla="*/ 53 w 153"/>
                    <a:gd name="T55" fmla="*/ 42 h 195"/>
                    <a:gd name="T56" fmla="*/ 53 w 153"/>
                    <a:gd name="T57" fmla="*/ 32 h 195"/>
                    <a:gd name="T58" fmla="*/ 53 w 153"/>
                    <a:gd name="T59" fmla="*/ 23 h 195"/>
                    <a:gd name="T60" fmla="*/ 51 w 153"/>
                    <a:gd name="T61" fmla="*/ 15 h 195"/>
                    <a:gd name="T62" fmla="*/ 47 w 153"/>
                    <a:gd name="T63" fmla="*/ 10 h 195"/>
                    <a:gd name="T64" fmla="*/ 44 w 153"/>
                    <a:gd name="T65" fmla="*/ 3 h 195"/>
                    <a:gd name="T66" fmla="*/ 64 w 153"/>
                    <a:gd name="T67" fmla="*/ 3 h 195"/>
                    <a:gd name="T68" fmla="*/ 83 w 153"/>
                    <a:gd name="T69" fmla="*/ 3 h 195"/>
                    <a:gd name="T70" fmla="*/ 103 w 153"/>
                    <a:gd name="T71" fmla="*/ 3 h 195"/>
                    <a:gd name="T72" fmla="*/ 123 w 153"/>
                    <a:gd name="T73" fmla="*/ 3 h 195"/>
                    <a:gd name="T74" fmla="*/ 144 w 153"/>
                    <a:gd name="T75" fmla="*/ 3 h 195"/>
                    <a:gd name="T76" fmla="*/ 150 w 153"/>
                    <a:gd name="T77" fmla="*/ 10 h 195"/>
                    <a:gd name="T78" fmla="*/ 150 w 153"/>
                    <a:gd name="T79" fmla="*/ 19 h 195"/>
                    <a:gd name="T80" fmla="*/ 148 w 153"/>
                    <a:gd name="T81" fmla="*/ 29 h 195"/>
                    <a:gd name="T82" fmla="*/ 148 w 153"/>
                    <a:gd name="T83" fmla="*/ 39 h 195"/>
                    <a:gd name="T84" fmla="*/ 148 w 153"/>
                    <a:gd name="T85" fmla="*/ 49 h 195"/>
                    <a:gd name="T86" fmla="*/ 148 w 153"/>
                    <a:gd name="T87" fmla="*/ 65 h 195"/>
                    <a:gd name="T88" fmla="*/ 148 w 153"/>
                    <a:gd name="T89" fmla="*/ 91 h 195"/>
                    <a:gd name="T90" fmla="*/ 150 w 153"/>
                    <a:gd name="T91" fmla="*/ 117 h 195"/>
                    <a:gd name="T92" fmla="*/ 152 w 153"/>
                    <a:gd name="T93" fmla="*/ 143 h 195"/>
                    <a:gd name="T94" fmla="*/ 153 w 153"/>
                    <a:gd name="T95" fmla="*/ 169 h 195"/>
                    <a:gd name="T96" fmla="*/ 153 w 153"/>
                    <a:gd name="T97" fmla="*/ 195 h 195"/>
                    <a:gd name="T98" fmla="*/ 144 w 153"/>
                    <a:gd name="T99" fmla="*/ 195 h 195"/>
                    <a:gd name="T100" fmla="*/ 134 w 153"/>
                    <a:gd name="T101" fmla="*/ 195 h 195"/>
                    <a:gd name="T102" fmla="*/ 125 w 153"/>
                    <a:gd name="T103" fmla="*/ 195 h 195"/>
                    <a:gd name="T104" fmla="*/ 116 w 153"/>
                    <a:gd name="T105" fmla="*/ 195 h 195"/>
                    <a:gd name="T106" fmla="*/ 106 w 153"/>
                    <a:gd name="T10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3" h="195">
                      <a:moveTo>
                        <a:pt x="105" y="195"/>
                      </a:moveTo>
                      <a:lnTo>
                        <a:pt x="98" y="194"/>
                      </a:lnTo>
                      <a:lnTo>
                        <a:pt x="92" y="194"/>
                      </a:lnTo>
                      <a:lnTo>
                        <a:pt x="87" y="194"/>
                      </a:lnTo>
                      <a:lnTo>
                        <a:pt x="81" y="192"/>
                      </a:lnTo>
                      <a:lnTo>
                        <a:pt x="76" y="192"/>
                      </a:lnTo>
                      <a:lnTo>
                        <a:pt x="72" y="192"/>
                      </a:lnTo>
                      <a:lnTo>
                        <a:pt x="67" y="192"/>
                      </a:lnTo>
                      <a:lnTo>
                        <a:pt x="64" y="192"/>
                      </a:lnTo>
                      <a:lnTo>
                        <a:pt x="59" y="191"/>
                      </a:lnTo>
                      <a:lnTo>
                        <a:pt x="56" y="191"/>
                      </a:lnTo>
                      <a:lnTo>
                        <a:pt x="53" y="191"/>
                      </a:lnTo>
                      <a:lnTo>
                        <a:pt x="50" y="191"/>
                      </a:lnTo>
                      <a:lnTo>
                        <a:pt x="47" y="191"/>
                      </a:lnTo>
                      <a:lnTo>
                        <a:pt x="44" y="191"/>
                      </a:lnTo>
                      <a:lnTo>
                        <a:pt x="42" y="191"/>
                      </a:lnTo>
                      <a:lnTo>
                        <a:pt x="39" y="191"/>
                      </a:lnTo>
                      <a:lnTo>
                        <a:pt x="37" y="189"/>
                      </a:lnTo>
                      <a:lnTo>
                        <a:pt x="34" y="189"/>
                      </a:lnTo>
                      <a:lnTo>
                        <a:pt x="33" y="189"/>
                      </a:lnTo>
                      <a:lnTo>
                        <a:pt x="30" y="189"/>
                      </a:lnTo>
                      <a:lnTo>
                        <a:pt x="28" y="189"/>
                      </a:lnTo>
                      <a:lnTo>
                        <a:pt x="26" y="189"/>
                      </a:lnTo>
                      <a:lnTo>
                        <a:pt x="23" y="189"/>
                      </a:lnTo>
                      <a:lnTo>
                        <a:pt x="22" y="189"/>
                      </a:lnTo>
                      <a:lnTo>
                        <a:pt x="20" y="189"/>
                      </a:lnTo>
                      <a:lnTo>
                        <a:pt x="17" y="189"/>
                      </a:lnTo>
                      <a:lnTo>
                        <a:pt x="15" y="189"/>
                      </a:lnTo>
                      <a:lnTo>
                        <a:pt x="12" y="189"/>
                      </a:lnTo>
                      <a:lnTo>
                        <a:pt x="11" y="189"/>
                      </a:lnTo>
                      <a:lnTo>
                        <a:pt x="8" y="189"/>
                      </a:lnTo>
                      <a:lnTo>
                        <a:pt x="4" y="189"/>
                      </a:lnTo>
                      <a:lnTo>
                        <a:pt x="3" y="189"/>
                      </a:lnTo>
                      <a:lnTo>
                        <a:pt x="1" y="182"/>
                      </a:lnTo>
                      <a:lnTo>
                        <a:pt x="1" y="178"/>
                      </a:lnTo>
                      <a:lnTo>
                        <a:pt x="1" y="173"/>
                      </a:lnTo>
                      <a:lnTo>
                        <a:pt x="1" y="168"/>
                      </a:lnTo>
                      <a:lnTo>
                        <a:pt x="1" y="161"/>
                      </a:lnTo>
                      <a:lnTo>
                        <a:pt x="1" y="156"/>
                      </a:lnTo>
                      <a:lnTo>
                        <a:pt x="1" y="151"/>
                      </a:lnTo>
                      <a:lnTo>
                        <a:pt x="1" y="145"/>
                      </a:lnTo>
                      <a:lnTo>
                        <a:pt x="1" y="140"/>
                      </a:lnTo>
                      <a:lnTo>
                        <a:pt x="1" y="135"/>
                      </a:lnTo>
                      <a:lnTo>
                        <a:pt x="1" y="130"/>
                      </a:lnTo>
                      <a:lnTo>
                        <a:pt x="1" y="124"/>
                      </a:lnTo>
                      <a:lnTo>
                        <a:pt x="1" y="119"/>
                      </a:lnTo>
                      <a:lnTo>
                        <a:pt x="1" y="114"/>
                      </a:lnTo>
                      <a:lnTo>
                        <a:pt x="1" y="107"/>
                      </a:lnTo>
                      <a:lnTo>
                        <a:pt x="1" y="103"/>
                      </a:lnTo>
                      <a:lnTo>
                        <a:pt x="1" y="98"/>
                      </a:lnTo>
                      <a:lnTo>
                        <a:pt x="1" y="91"/>
                      </a:lnTo>
                      <a:lnTo>
                        <a:pt x="1" y="86"/>
                      </a:lnTo>
                      <a:lnTo>
                        <a:pt x="1" y="81"/>
                      </a:lnTo>
                      <a:lnTo>
                        <a:pt x="1" y="76"/>
                      </a:lnTo>
                      <a:lnTo>
                        <a:pt x="1" y="70"/>
                      </a:lnTo>
                      <a:lnTo>
                        <a:pt x="1" y="65"/>
                      </a:lnTo>
                      <a:lnTo>
                        <a:pt x="1" y="60"/>
                      </a:lnTo>
                      <a:lnTo>
                        <a:pt x="1" y="54"/>
                      </a:lnTo>
                      <a:lnTo>
                        <a:pt x="1" y="49"/>
                      </a:lnTo>
                      <a:lnTo>
                        <a:pt x="1" y="44"/>
                      </a:lnTo>
                      <a:lnTo>
                        <a:pt x="1" y="37"/>
                      </a:lnTo>
                      <a:lnTo>
                        <a:pt x="1" y="32"/>
                      </a:lnTo>
                      <a:lnTo>
                        <a:pt x="1" y="28"/>
                      </a:lnTo>
                      <a:lnTo>
                        <a:pt x="0" y="21"/>
                      </a:lnTo>
                      <a:lnTo>
                        <a:pt x="0" y="16"/>
                      </a:lnTo>
                      <a:lnTo>
                        <a:pt x="1" y="16"/>
                      </a:lnTo>
                      <a:lnTo>
                        <a:pt x="1" y="15"/>
                      </a:lnTo>
                      <a:lnTo>
                        <a:pt x="1" y="13"/>
                      </a:lnTo>
                      <a:lnTo>
                        <a:pt x="1" y="11"/>
                      </a:lnTo>
                      <a:lnTo>
                        <a:pt x="1" y="10"/>
                      </a:lnTo>
                      <a:lnTo>
                        <a:pt x="1" y="8"/>
                      </a:lnTo>
                      <a:lnTo>
                        <a:pt x="3" y="8"/>
                      </a:lnTo>
                      <a:lnTo>
                        <a:pt x="3" y="6"/>
                      </a:lnTo>
                      <a:lnTo>
                        <a:pt x="3" y="5"/>
                      </a:lnTo>
                      <a:lnTo>
                        <a:pt x="3" y="3"/>
                      </a:lnTo>
                      <a:lnTo>
                        <a:pt x="4" y="3"/>
                      </a:lnTo>
                      <a:lnTo>
                        <a:pt x="6" y="3"/>
                      </a:lnTo>
                      <a:lnTo>
                        <a:pt x="8" y="3"/>
                      </a:lnTo>
                      <a:lnTo>
                        <a:pt x="9" y="3"/>
                      </a:lnTo>
                      <a:lnTo>
                        <a:pt x="9" y="1"/>
                      </a:lnTo>
                      <a:lnTo>
                        <a:pt x="11" y="1"/>
                      </a:lnTo>
                      <a:lnTo>
                        <a:pt x="12" y="1"/>
                      </a:lnTo>
                      <a:lnTo>
                        <a:pt x="14" y="1"/>
                      </a:lnTo>
                      <a:lnTo>
                        <a:pt x="15" y="1"/>
                      </a:lnTo>
                      <a:lnTo>
                        <a:pt x="15" y="0"/>
                      </a:lnTo>
                      <a:lnTo>
                        <a:pt x="17" y="0"/>
                      </a:lnTo>
                      <a:lnTo>
                        <a:pt x="17" y="1"/>
                      </a:lnTo>
                      <a:lnTo>
                        <a:pt x="19" y="1"/>
                      </a:lnTo>
                      <a:lnTo>
                        <a:pt x="19" y="3"/>
                      </a:lnTo>
                      <a:lnTo>
                        <a:pt x="20" y="3"/>
                      </a:lnTo>
                      <a:lnTo>
                        <a:pt x="19" y="3"/>
                      </a:lnTo>
                      <a:lnTo>
                        <a:pt x="19" y="5"/>
                      </a:lnTo>
                      <a:lnTo>
                        <a:pt x="17" y="6"/>
                      </a:lnTo>
                      <a:lnTo>
                        <a:pt x="17" y="8"/>
                      </a:lnTo>
                      <a:lnTo>
                        <a:pt x="15" y="8"/>
                      </a:lnTo>
                      <a:lnTo>
                        <a:pt x="15" y="10"/>
                      </a:lnTo>
                      <a:lnTo>
                        <a:pt x="14" y="11"/>
                      </a:lnTo>
                      <a:lnTo>
                        <a:pt x="14" y="13"/>
                      </a:lnTo>
                      <a:lnTo>
                        <a:pt x="12" y="13"/>
                      </a:lnTo>
                      <a:lnTo>
                        <a:pt x="12" y="15"/>
                      </a:lnTo>
                      <a:lnTo>
                        <a:pt x="11" y="15"/>
                      </a:lnTo>
                      <a:lnTo>
                        <a:pt x="11" y="16"/>
                      </a:lnTo>
                      <a:lnTo>
                        <a:pt x="11" y="18"/>
                      </a:lnTo>
                      <a:lnTo>
                        <a:pt x="9" y="18"/>
                      </a:lnTo>
                      <a:lnTo>
                        <a:pt x="9" y="19"/>
                      </a:lnTo>
                      <a:lnTo>
                        <a:pt x="8" y="19"/>
                      </a:lnTo>
                      <a:lnTo>
                        <a:pt x="8" y="21"/>
                      </a:lnTo>
                      <a:lnTo>
                        <a:pt x="8" y="23"/>
                      </a:lnTo>
                      <a:lnTo>
                        <a:pt x="8" y="24"/>
                      </a:lnTo>
                      <a:lnTo>
                        <a:pt x="8" y="26"/>
                      </a:lnTo>
                      <a:lnTo>
                        <a:pt x="8" y="28"/>
                      </a:lnTo>
                      <a:lnTo>
                        <a:pt x="8" y="29"/>
                      </a:lnTo>
                      <a:lnTo>
                        <a:pt x="8" y="31"/>
                      </a:lnTo>
                      <a:lnTo>
                        <a:pt x="8" y="32"/>
                      </a:lnTo>
                      <a:lnTo>
                        <a:pt x="8" y="34"/>
                      </a:lnTo>
                      <a:lnTo>
                        <a:pt x="8" y="36"/>
                      </a:lnTo>
                      <a:lnTo>
                        <a:pt x="8" y="37"/>
                      </a:lnTo>
                      <a:lnTo>
                        <a:pt x="8" y="39"/>
                      </a:lnTo>
                      <a:lnTo>
                        <a:pt x="8" y="41"/>
                      </a:lnTo>
                      <a:lnTo>
                        <a:pt x="8" y="42"/>
                      </a:lnTo>
                      <a:lnTo>
                        <a:pt x="8" y="44"/>
                      </a:lnTo>
                      <a:lnTo>
                        <a:pt x="8" y="45"/>
                      </a:lnTo>
                      <a:lnTo>
                        <a:pt x="8" y="47"/>
                      </a:lnTo>
                      <a:lnTo>
                        <a:pt x="8" y="49"/>
                      </a:lnTo>
                      <a:lnTo>
                        <a:pt x="9" y="49"/>
                      </a:lnTo>
                      <a:lnTo>
                        <a:pt x="9" y="50"/>
                      </a:lnTo>
                      <a:lnTo>
                        <a:pt x="11" y="50"/>
                      </a:lnTo>
                      <a:lnTo>
                        <a:pt x="11" y="52"/>
                      </a:lnTo>
                      <a:lnTo>
                        <a:pt x="12" y="52"/>
                      </a:lnTo>
                      <a:lnTo>
                        <a:pt x="12" y="54"/>
                      </a:lnTo>
                      <a:lnTo>
                        <a:pt x="14" y="54"/>
                      </a:lnTo>
                      <a:lnTo>
                        <a:pt x="14" y="55"/>
                      </a:lnTo>
                      <a:lnTo>
                        <a:pt x="15" y="55"/>
                      </a:lnTo>
                      <a:lnTo>
                        <a:pt x="15" y="57"/>
                      </a:lnTo>
                      <a:lnTo>
                        <a:pt x="17" y="59"/>
                      </a:lnTo>
                      <a:lnTo>
                        <a:pt x="19" y="59"/>
                      </a:lnTo>
                      <a:lnTo>
                        <a:pt x="20" y="59"/>
                      </a:lnTo>
                      <a:lnTo>
                        <a:pt x="22" y="60"/>
                      </a:lnTo>
                      <a:lnTo>
                        <a:pt x="23" y="60"/>
                      </a:lnTo>
                      <a:lnTo>
                        <a:pt x="25" y="60"/>
                      </a:lnTo>
                      <a:lnTo>
                        <a:pt x="26" y="60"/>
                      </a:lnTo>
                      <a:lnTo>
                        <a:pt x="28" y="60"/>
                      </a:lnTo>
                      <a:lnTo>
                        <a:pt x="30" y="60"/>
                      </a:lnTo>
                      <a:lnTo>
                        <a:pt x="31" y="60"/>
                      </a:lnTo>
                      <a:lnTo>
                        <a:pt x="33" y="60"/>
                      </a:lnTo>
                      <a:lnTo>
                        <a:pt x="34" y="60"/>
                      </a:lnTo>
                      <a:lnTo>
                        <a:pt x="36" y="59"/>
                      </a:lnTo>
                      <a:lnTo>
                        <a:pt x="37" y="59"/>
                      </a:lnTo>
                      <a:lnTo>
                        <a:pt x="39" y="59"/>
                      </a:lnTo>
                      <a:lnTo>
                        <a:pt x="40" y="59"/>
                      </a:lnTo>
                      <a:lnTo>
                        <a:pt x="40" y="57"/>
                      </a:lnTo>
                      <a:lnTo>
                        <a:pt x="42" y="57"/>
                      </a:lnTo>
                      <a:lnTo>
                        <a:pt x="42" y="55"/>
                      </a:lnTo>
                      <a:lnTo>
                        <a:pt x="44" y="55"/>
                      </a:lnTo>
                      <a:lnTo>
                        <a:pt x="44" y="54"/>
                      </a:lnTo>
                      <a:lnTo>
                        <a:pt x="45" y="54"/>
                      </a:lnTo>
                      <a:lnTo>
                        <a:pt x="45" y="52"/>
                      </a:lnTo>
                      <a:lnTo>
                        <a:pt x="47" y="52"/>
                      </a:lnTo>
                      <a:lnTo>
                        <a:pt x="47" y="50"/>
                      </a:lnTo>
                      <a:lnTo>
                        <a:pt x="48" y="50"/>
                      </a:lnTo>
                      <a:lnTo>
                        <a:pt x="48" y="49"/>
                      </a:lnTo>
                      <a:lnTo>
                        <a:pt x="50" y="49"/>
                      </a:lnTo>
                      <a:lnTo>
                        <a:pt x="50" y="47"/>
                      </a:lnTo>
                      <a:lnTo>
                        <a:pt x="51" y="47"/>
                      </a:lnTo>
                      <a:lnTo>
                        <a:pt x="51" y="45"/>
                      </a:lnTo>
                      <a:lnTo>
                        <a:pt x="53" y="45"/>
                      </a:lnTo>
                      <a:lnTo>
                        <a:pt x="53" y="44"/>
                      </a:lnTo>
                      <a:lnTo>
                        <a:pt x="53" y="42"/>
                      </a:lnTo>
                      <a:lnTo>
                        <a:pt x="53" y="41"/>
                      </a:lnTo>
                      <a:lnTo>
                        <a:pt x="53" y="39"/>
                      </a:lnTo>
                      <a:lnTo>
                        <a:pt x="53" y="37"/>
                      </a:lnTo>
                      <a:lnTo>
                        <a:pt x="53" y="36"/>
                      </a:lnTo>
                      <a:lnTo>
                        <a:pt x="53" y="34"/>
                      </a:lnTo>
                      <a:lnTo>
                        <a:pt x="53" y="32"/>
                      </a:lnTo>
                      <a:lnTo>
                        <a:pt x="53" y="31"/>
                      </a:lnTo>
                      <a:lnTo>
                        <a:pt x="53" y="29"/>
                      </a:lnTo>
                      <a:lnTo>
                        <a:pt x="53" y="28"/>
                      </a:lnTo>
                      <a:lnTo>
                        <a:pt x="53" y="26"/>
                      </a:lnTo>
                      <a:lnTo>
                        <a:pt x="53" y="24"/>
                      </a:lnTo>
                      <a:lnTo>
                        <a:pt x="53" y="23"/>
                      </a:lnTo>
                      <a:lnTo>
                        <a:pt x="53" y="21"/>
                      </a:lnTo>
                      <a:lnTo>
                        <a:pt x="53" y="19"/>
                      </a:lnTo>
                      <a:lnTo>
                        <a:pt x="53" y="18"/>
                      </a:lnTo>
                      <a:lnTo>
                        <a:pt x="53" y="16"/>
                      </a:lnTo>
                      <a:lnTo>
                        <a:pt x="53" y="15"/>
                      </a:lnTo>
                      <a:lnTo>
                        <a:pt x="51" y="15"/>
                      </a:lnTo>
                      <a:lnTo>
                        <a:pt x="51" y="13"/>
                      </a:lnTo>
                      <a:lnTo>
                        <a:pt x="50" y="13"/>
                      </a:lnTo>
                      <a:lnTo>
                        <a:pt x="50" y="11"/>
                      </a:lnTo>
                      <a:lnTo>
                        <a:pt x="48" y="11"/>
                      </a:lnTo>
                      <a:lnTo>
                        <a:pt x="48" y="10"/>
                      </a:lnTo>
                      <a:lnTo>
                        <a:pt x="47" y="10"/>
                      </a:lnTo>
                      <a:lnTo>
                        <a:pt x="47" y="8"/>
                      </a:lnTo>
                      <a:lnTo>
                        <a:pt x="47" y="6"/>
                      </a:lnTo>
                      <a:lnTo>
                        <a:pt x="45" y="6"/>
                      </a:lnTo>
                      <a:lnTo>
                        <a:pt x="45" y="5"/>
                      </a:lnTo>
                      <a:lnTo>
                        <a:pt x="44" y="5"/>
                      </a:lnTo>
                      <a:lnTo>
                        <a:pt x="44" y="3"/>
                      </a:lnTo>
                      <a:lnTo>
                        <a:pt x="47" y="3"/>
                      </a:lnTo>
                      <a:lnTo>
                        <a:pt x="50" y="3"/>
                      </a:lnTo>
                      <a:lnTo>
                        <a:pt x="53" y="3"/>
                      </a:lnTo>
                      <a:lnTo>
                        <a:pt x="56" y="3"/>
                      </a:lnTo>
                      <a:lnTo>
                        <a:pt x="61" y="3"/>
                      </a:lnTo>
                      <a:lnTo>
                        <a:pt x="64" y="3"/>
                      </a:lnTo>
                      <a:lnTo>
                        <a:pt x="67" y="3"/>
                      </a:lnTo>
                      <a:lnTo>
                        <a:pt x="70" y="3"/>
                      </a:lnTo>
                      <a:lnTo>
                        <a:pt x="73" y="3"/>
                      </a:lnTo>
                      <a:lnTo>
                        <a:pt x="76" y="3"/>
                      </a:lnTo>
                      <a:lnTo>
                        <a:pt x="80" y="3"/>
                      </a:lnTo>
                      <a:lnTo>
                        <a:pt x="83" y="3"/>
                      </a:lnTo>
                      <a:lnTo>
                        <a:pt x="86" y="3"/>
                      </a:lnTo>
                      <a:lnTo>
                        <a:pt x="91" y="3"/>
                      </a:lnTo>
                      <a:lnTo>
                        <a:pt x="94" y="3"/>
                      </a:lnTo>
                      <a:lnTo>
                        <a:pt x="97" y="3"/>
                      </a:lnTo>
                      <a:lnTo>
                        <a:pt x="100" y="3"/>
                      </a:lnTo>
                      <a:lnTo>
                        <a:pt x="103" y="3"/>
                      </a:lnTo>
                      <a:lnTo>
                        <a:pt x="106" y="3"/>
                      </a:lnTo>
                      <a:lnTo>
                        <a:pt x="109" y="3"/>
                      </a:lnTo>
                      <a:lnTo>
                        <a:pt x="114" y="3"/>
                      </a:lnTo>
                      <a:lnTo>
                        <a:pt x="117" y="3"/>
                      </a:lnTo>
                      <a:lnTo>
                        <a:pt x="120" y="3"/>
                      </a:lnTo>
                      <a:lnTo>
                        <a:pt x="123" y="3"/>
                      </a:lnTo>
                      <a:lnTo>
                        <a:pt x="126" y="3"/>
                      </a:lnTo>
                      <a:lnTo>
                        <a:pt x="130" y="3"/>
                      </a:lnTo>
                      <a:lnTo>
                        <a:pt x="133" y="3"/>
                      </a:lnTo>
                      <a:lnTo>
                        <a:pt x="136" y="3"/>
                      </a:lnTo>
                      <a:lnTo>
                        <a:pt x="141" y="3"/>
                      </a:lnTo>
                      <a:lnTo>
                        <a:pt x="144" y="3"/>
                      </a:lnTo>
                      <a:lnTo>
                        <a:pt x="147" y="3"/>
                      </a:lnTo>
                      <a:lnTo>
                        <a:pt x="150" y="3"/>
                      </a:lnTo>
                      <a:lnTo>
                        <a:pt x="150" y="5"/>
                      </a:lnTo>
                      <a:lnTo>
                        <a:pt x="150" y="6"/>
                      </a:lnTo>
                      <a:lnTo>
                        <a:pt x="150" y="8"/>
                      </a:lnTo>
                      <a:lnTo>
                        <a:pt x="150" y="10"/>
                      </a:lnTo>
                      <a:lnTo>
                        <a:pt x="150" y="11"/>
                      </a:lnTo>
                      <a:lnTo>
                        <a:pt x="150" y="13"/>
                      </a:lnTo>
                      <a:lnTo>
                        <a:pt x="150" y="15"/>
                      </a:lnTo>
                      <a:lnTo>
                        <a:pt x="150" y="16"/>
                      </a:lnTo>
                      <a:lnTo>
                        <a:pt x="150" y="18"/>
                      </a:lnTo>
                      <a:lnTo>
                        <a:pt x="150" y="19"/>
                      </a:lnTo>
                      <a:lnTo>
                        <a:pt x="150" y="21"/>
                      </a:lnTo>
                      <a:lnTo>
                        <a:pt x="150" y="23"/>
                      </a:lnTo>
                      <a:lnTo>
                        <a:pt x="148" y="24"/>
                      </a:lnTo>
                      <a:lnTo>
                        <a:pt x="148" y="26"/>
                      </a:lnTo>
                      <a:lnTo>
                        <a:pt x="148" y="28"/>
                      </a:lnTo>
                      <a:lnTo>
                        <a:pt x="148" y="29"/>
                      </a:lnTo>
                      <a:lnTo>
                        <a:pt x="148" y="31"/>
                      </a:lnTo>
                      <a:lnTo>
                        <a:pt x="148" y="32"/>
                      </a:lnTo>
                      <a:lnTo>
                        <a:pt x="148" y="34"/>
                      </a:lnTo>
                      <a:lnTo>
                        <a:pt x="148" y="36"/>
                      </a:lnTo>
                      <a:lnTo>
                        <a:pt x="148" y="37"/>
                      </a:lnTo>
                      <a:lnTo>
                        <a:pt x="148" y="39"/>
                      </a:lnTo>
                      <a:lnTo>
                        <a:pt x="148" y="41"/>
                      </a:lnTo>
                      <a:lnTo>
                        <a:pt x="148" y="42"/>
                      </a:lnTo>
                      <a:lnTo>
                        <a:pt x="148" y="44"/>
                      </a:lnTo>
                      <a:lnTo>
                        <a:pt x="148" y="45"/>
                      </a:lnTo>
                      <a:lnTo>
                        <a:pt x="148" y="47"/>
                      </a:lnTo>
                      <a:lnTo>
                        <a:pt x="148" y="49"/>
                      </a:lnTo>
                      <a:lnTo>
                        <a:pt x="148" y="50"/>
                      </a:lnTo>
                      <a:lnTo>
                        <a:pt x="147" y="52"/>
                      </a:lnTo>
                      <a:lnTo>
                        <a:pt x="147" y="54"/>
                      </a:lnTo>
                      <a:lnTo>
                        <a:pt x="147" y="55"/>
                      </a:lnTo>
                      <a:lnTo>
                        <a:pt x="147" y="60"/>
                      </a:lnTo>
                      <a:lnTo>
                        <a:pt x="148" y="65"/>
                      </a:lnTo>
                      <a:lnTo>
                        <a:pt x="148" y="68"/>
                      </a:lnTo>
                      <a:lnTo>
                        <a:pt x="148" y="73"/>
                      </a:lnTo>
                      <a:lnTo>
                        <a:pt x="148" y="78"/>
                      </a:lnTo>
                      <a:lnTo>
                        <a:pt x="148" y="81"/>
                      </a:lnTo>
                      <a:lnTo>
                        <a:pt x="148" y="86"/>
                      </a:lnTo>
                      <a:lnTo>
                        <a:pt x="148" y="91"/>
                      </a:lnTo>
                      <a:lnTo>
                        <a:pt x="148" y="96"/>
                      </a:lnTo>
                      <a:lnTo>
                        <a:pt x="150" y="99"/>
                      </a:lnTo>
                      <a:lnTo>
                        <a:pt x="150" y="104"/>
                      </a:lnTo>
                      <a:lnTo>
                        <a:pt x="150" y="109"/>
                      </a:lnTo>
                      <a:lnTo>
                        <a:pt x="150" y="112"/>
                      </a:lnTo>
                      <a:lnTo>
                        <a:pt x="150" y="117"/>
                      </a:lnTo>
                      <a:lnTo>
                        <a:pt x="150" y="122"/>
                      </a:lnTo>
                      <a:lnTo>
                        <a:pt x="150" y="125"/>
                      </a:lnTo>
                      <a:lnTo>
                        <a:pt x="152" y="130"/>
                      </a:lnTo>
                      <a:lnTo>
                        <a:pt x="152" y="135"/>
                      </a:lnTo>
                      <a:lnTo>
                        <a:pt x="152" y="138"/>
                      </a:lnTo>
                      <a:lnTo>
                        <a:pt x="152" y="143"/>
                      </a:lnTo>
                      <a:lnTo>
                        <a:pt x="152" y="148"/>
                      </a:lnTo>
                      <a:lnTo>
                        <a:pt x="152" y="151"/>
                      </a:lnTo>
                      <a:lnTo>
                        <a:pt x="152" y="156"/>
                      </a:lnTo>
                      <a:lnTo>
                        <a:pt x="152" y="161"/>
                      </a:lnTo>
                      <a:lnTo>
                        <a:pt x="153" y="164"/>
                      </a:lnTo>
                      <a:lnTo>
                        <a:pt x="153" y="169"/>
                      </a:lnTo>
                      <a:lnTo>
                        <a:pt x="153" y="174"/>
                      </a:lnTo>
                      <a:lnTo>
                        <a:pt x="153" y="178"/>
                      </a:lnTo>
                      <a:lnTo>
                        <a:pt x="153" y="182"/>
                      </a:lnTo>
                      <a:lnTo>
                        <a:pt x="153" y="187"/>
                      </a:lnTo>
                      <a:lnTo>
                        <a:pt x="153" y="192"/>
                      </a:lnTo>
                      <a:lnTo>
                        <a:pt x="153" y="195"/>
                      </a:lnTo>
                      <a:lnTo>
                        <a:pt x="152" y="195"/>
                      </a:lnTo>
                      <a:lnTo>
                        <a:pt x="150" y="195"/>
                      </a:lnTo>
                      <a:lnTo>
                        <a:pt x="148" y="195"/>
                      </a:lnTo>
                      <a:lnTo>
                        <a:pt x="147" y="195"/>
                      </a:lnTo>
                      <a:lnTo>
                        <a:pt x="145" y="195"/>
                      </a:lnTo>
                      <a:lnTo>
                        <a:pt x="144" y="195"/>
                      </a:lnTo>
                      <a:lnTo>
                        <a:pt x="142" y="195"/>
                      </a:lnTo>
                      <a:lnTo>
                        <a:pt x="141" y="195"/>
                      </a:lnTo>
                      <a:lnTo>
                        <a:pt x="139" y="195"/>
                      </a:lnTo>
                      <a:lnTo>
                        <a:pt x="137" y="195"/>
                      </a:lnTo>
                      <a:lnTo>
                        <a:pt x="136" y="195"/>
                      </a:lnTo>
                      <a:lnTo>
                        <a:pt x="134" y="195"/>
                      </a:lnTo>
                      <a:lnTo>
                        <a:pt x="133" y="195"/>
                      </a:lnTo>
                      <a:lnTo>
                        <a:pt x="131" y="195"/>
                      </a:lnTo>
                      <a:lnTo>
                        <a:pt x="130" y="195"/>
                      </a:lnTo>
                      <a:lnTo>
                        <a:pt x="128" y="195"/>
                      </a:lnTo>
                      <a:lnTo>
                        <a:pt x="126" y="195"/>
                      </a:lnTo>
                      <a:lnTo>
                        <a:pt x="125" y="195"/>
                      </a:lnTo>
                      <a:lnTo>
                        <a:pt x="123" y="195"/>
                      </a:lnTo>
                      <a:lnTo>
                        <a:pt x="122" y="195"/>
                      </a:lnTo>
                      <a:lnTo>
                        <a:pt x="120" y="195"/>
                      </a:lnTo>
                      <a:lnTo>
                        <a:pt x="119" y="195"/>
                      </a:lnTo>
                      <a:lnTo>
                        <a:pt x="117" y="195"/>
                      </a:lnTo>
                      <a:lnTo>
                        <a:pt x="116" y="195"/>
                      </a:lnTo>
                      <a:lnTo>
                        <a:pt x="114" y="195"/>
                      </a:lnTo>
                      <a:lnTo>
                        <a:pt x="112" y="195"/>
                      </a:lnTo>
                      <a:lnTo>
                        <a:pt x="111" y="195"/>
                      </a:lnTo>
                      <a:lnTo>
                        <a:pt x="109" y="195"/>
                      </a:lnTo>
                      <a:lnTo>
                        <a:pt x="108" y="195"/>
                      </a:lnTo>
                      <a:lnTo>
                        <a:pt x="106" y="195"/>
                      </a:lnTo>
                      <a:lnTo>
                        <a:pt x="105" y="195"/>
                      </a:lnTo>
                      <a:close/>
                    </a:path>
                  </a:pathLst>
                </a:custGeom>
                <a:solidFill>
                  <a:srgbClr val="FF006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95" name="Freeform 39">
                  <a:extLst>
                    <a:ext uri="{FF2B5EF4-FFF2-40B4-BE49-F238E27FC236}">
                      <a16:creationId xmlns="" xmlns:a16="http://schemas.microsoft.com/office/drawing/2014/main" id="{ECCF9E05-1A56-427B-9CE3-66A1F9EAD479}"/>
                    </a:ext>
                  </a:extLst>
                </p:cNvPr>
                <p:cNvSpPr>
                  <a:spLocks/>
                </p:cNvSpPr>
                <p:nvPr/>
              </p:nvSpPr>
              <p:spPr bwMode="auto">
                <a:xfrm>
                  <a:off x="4278" y="1693"/>
                  <a:ext cx="68" cy="83"/>
                </a:xfrm>
                <a:custGeom>
                  <a:avLst/>
                  <a:gdLst>
                    <a:gd name="T0" fmla="*/ 0 w 128"/>
                    <a:gd name="T1" fmla="*/ 171 h 176"/>
                    <a:gd name="T2" fmla="*/ 1 w 128"/>
                    <a:gd name="T3" fmla="*/ 159 h 176"/>
                    <a:gd name="T4" fmla="*/ 3 w 128"/>
                    <a:gd name="T5" fmla="*/ 135 h 176"/>
                    <a:gd name="T6" fmla="*/ 4 w 128"/>
                    <a:gd name="T7" fmla="*/ 84 h 176"/>
                    <a:gd name="T8" fmla="*/ 15 w 128"/>
                    <a:gd name="T9" fmla="*/ 66 h 176"/>
                    <a:gd name="T10" fmla="*/ 28 w 128"/>
                    <a:gd name="T11" fmla="*/ 66 h 176"/>
                    <a:gd name="T12" fmla="*/ 37 w 128"/>
                    <a:gd name="T13" fmla="*/ 55 h 176"/>
                    <a:gd name="T14" fmla="*/ 45 w 128"/>
                    <a:gd name="T15" fmla="*/ 45 h 176"/>
                    <a:gd name="T16" fmla="*/ 50 w 128"/>
                    <a:gd name="T17" fmla="*/ 35 h 176"/>
                    <a:gd name="T18" fmla="*/ 53 w 128"/>
                    <a:gd name="T19" fmla="*/ 22 h 176"/>
                    <a:gd name="T20" fmla="*/ 53 w 128"/>
                    <a:gd name="T21" fmla="*/ 9 h 176"/>
                    <a:gd name="T22" fmla="*/ 58 w 128"/>
                    <a:gd name="T23" fmla="*/ 0 h 176"/>
                    <a:gd name="T24" fmla="*/ 69 w 128"/>
                    <a:gd name="T25" fmla="*/ 1 h 176"/>
                    <a:gd name="T26" fmla="*/ 89 w 128"/>
                    <a:gd name="T27" fmla="*/ 3 h 176"/>
                    <a:gd name="T28" fmla="*/ 126 w 128"/>
                    <a:gd name="T29" fmla="*/ 5 h 176"/>
                    <a:gd name="T30" fmla="*/ 125 w 128"/>
                    <a:gd name="T31" fmla="*/ 13 h 176"/>
                    <a:gd name="T32" fmla="*/ 114 w 128"/>
                    <a:gd name="T33" fmla="*/ 19 h 176"/>
                    <a:gd name="T34" fmla="*/ 103 w 128"/>
                    <a:gd name="T35" fmla="*/ 24 h 176"/>
                    <a:gd name="T36" fmla="*/ 92 w 128"/>
                    <a:gd name="T37" fmla="*/ 29 h 176"/>
                    <a:gd name="T38" fmla="*/ 92 w 128"/>
                    <a:gd name="T39" fmla="*/ 32 h 176"/>
                    <a:gd name="T40" fmla="*/ 105 w 128"/>
                    <a:gd name="T41" fmla="*/ 35 h 176"/>
                    <a:gd name="T42" fmla="*/ 115 w 128"/>
                    <a:gd name="T43" fmla="*/ 37 h 176"/>
                    <a:gd name="T44" fmla="*/ 119 w 128"/>
                    <a:gd name="T45" fmla="*/ 47 h 176"/>
                    <a:gd name="T46" fmla="*/ 101 w 128"/>
                    <a:gd name="T47" fmla="*/ 53 h 176"/>
                    <a:gd name="T48" fmla="*/ 86 w 128"/>
                    <a:gd name="T49" fmla="*/ 57 h 176"/>
                    <a:gd name="T50" fmla="*/ 78 w 128"/>
                    <a:gd name="T51" fmla="*/ 62 h 176"/>
                    <a:gd name="T52" fmla="*/ 87 w 128"/>
                    <a:gd name="T53" fmla="*/ 65 h 176"/>
                    <a:gd name="T54" fmla="*/ 101 w 128"/>
                    <a:gd name="T55" fmla="*/ 68 h 176"/>
                    <a:gd name="T56" fmla="*/ 117 w 128"/>
                    <a:gd name="T57" fmla="*/ 75 h 176"/>
                    <a:gd name="T58" fmla="*/ 114 w 128"/>
                    <a:gd name="T59" fmla="*/ 83 h 176"/>
                    <a:gd name="T60" fmla="*/ 94 w 128"/>
                    <a:gd name="T61" fmla="*/ 84 h 176"/>
                    <a:gd name="T62" fmla="*/ 78 w 128"/>
                    <a:gd name="T63" fmla="*/ 88 h 176"/>
                    <a:gd name="T64" fmla="*/ 64 w 128"/>
                    <a:gd name="T65" fmla="*/ 89 h 176"/>
                    <a:gd name="T66" fmla="*/ 51 w 128"/>
                    <a:gd name="T67" fmla="*/ 93 h 176"/>
                    <a:gd name="T68" fmla="*/ 64 w 128"/>
                    <a:gd name="T69" fmla="*/ 96 h 176"/>
                    <a:gd name="T70" fmla="*/ 83 w 128"/>
                    <a:gd name="T71" fmla="*/ 99 h 176"/>
                    <a:gd name="T72" fmla="*/ 100 w 128"/>
                    <a:gd name="T73" fmla="*/ 102 h 176"/>
                    <a:gd name="T74" fmla="*/ 115 w 128"/>
                    <a:gd name="T75" fmla="*/ 106 h 176"/>
                    <a:gd name="T76" fmla="*/ 115 w 128"/>
                    <a:gd name="T77" fmla="*/ 114 h 176"/>
                    <a:gd name="T78" fmla="*/ 106 w 128"/>
                    <a:gd name="T79" fmla="*/ 117 h 176"/>
                    <a:gd name="T80" fmla="*/ 90 w 128"/>
                    <a:gd name="T81" fmla="*/ 119 h 176"/>
                    <a:gd name="T82" fmla="*/ 78 w 128"/>
                    <a:gd name="T83" fmla="*/ 119 h 176"/>
                    <a:gd name="T84" fmla="*/ 67 w 128"/>
                    <a:gd name="T85" fmla="*/ 122 h 176"/>
                    <a:gd name="T86" fmla="*/ 65 w 128"/>
                    <a:gd name="T87" fmla="*/ 125 h 176"/>
                    <a:gd name="T88" fmla="*/ 80 w 128"/>
                    <a:gd name="T89" fmla="*/ 128 h 176"/>
                    <a:gd name="T90" fmla="*/ 94 w 128"/>
                    <a:gd name="T91" fmla="*/ 130 h 176"/>
                    <a:gd name="T92" fmla="*/ 109 w 128"/>
                    <a:gd name="T93" fmla="*/ 132 h 176"/>
                    <a:gd name="T94" fmla="*/ 120 w 128"/>
                    <a:gd name="T95" fmla="*/ 137 h 176"/>
                    <a:gd name="T96" fmla="*/ 117 w 128"/>
                    <a:gd name="T97" fmla="*/ 143 h 176"/>
                    <a:gd name="T98" fmla="*/ 103 w 128"/>
                    <a:gd name="T99" fmla="*/ 146 h 176"/>
                    <a:gd name="T100" fmla="*/ 90 w 128"/>
                    <a:gd name="T101" fmla="*/ 150 h 176"/>
                    <a:gd name="T102" fmla="*/ 78 w 128"/>
                    <a:gd name="T103" fmla="*/ 151 h 176"/>
                    <a:gd name="T104" fmla="*/ 75 w 128"/>
                    <a:gd name="T105" fmla="*/ 156 h 176"/>
                    <a:gd name="T106" fmla="*/ 87 w 128"/>
                    <a:gd name="T107" fmla="*/ 158 h 176"/>
                    <a:gd name="T108" fmla="*/ 108 w 128"/>
                    <a:gd name="T109" fmla="*/ 159 h 176"/>
                    <a:gd name="T110" fmla="*/ 122 w 128"/>
                    <a:gd name="T111" fmla="*/ 166 h 176"/>
                    <a:gd name="T112" fmla="*/ 100 w 128"/>
                    <a:gd name="T113" fmla="*/ 169 h 176"/>
                    <a:gd name="T114" fmla="*/ 72 w 128"/>
                    <a:gd name="T115" fmla="*/ 171 h 176"/>
                    <a:gd name="T116" fmla="*/ 44 w 128"/>
                    <a:gd name="T117" fmla="*/ 172 h 176"/>
                    <a:gd name="T118" fmla="*/ 15 w 128"/>
                    <a:gd name="T119" fmla="*/ 17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76">
                      <a:moveTo>
                        <a:pt x="9" y="176"/>
                      </a:moveTo>
                      <a:lnTo>
                        <a:pt x="8" y="176"/>
                      </a:lnTo>
                      <a:lnTo>
                        <a:pt x="6" y="174"/>
                      </a:lnTo>
                      <a:lnTo>
                        <a:pt x="4" y="174"/>
                      </a:lnTo>
                      <a:lnTo>
                        <a:pt x="3" y="174"/>
                      </a:lnTo>
                      <a:lnTo>
                        <a:pt x="1" y="172"/>
                      </a:lnTo>
                      <a:lnTo>
                        <a:pt x="0" y="172"/>
                      </a:lnTo>
                      <a:lnTo>
                        <a:pt x="0" y="171"/>
                      </a:lnTo>
                      <a:lnTo>
                        <a:pt x="0" y="169"/>
                      </a:lnTo>
                      <a:lnTo>
                        <a:pt x="1" y="169"/>
                      </a:lnTo>
                      <a:lnTo>
                        <a:pt x="1" y="168"/>
                      </a:lnTo>
                      <a:lnTo>
                        <a:pt x="1" y="166"/>
                      </a:lnTo>
                      <a:lnTo>
                        <a:pt x="1" y="164"/>
                      </a:lnTo>
                      <a:lnTo>
                        <a:pt x="1" y="163"/>
                      </a:lnTo>
                      <a:lnTo>
                        <a:pt x="1" y="161"/>
                      </a:lnTo>
                      <a:lnTo>
                        <a:pt x="1" y="159"/>
                      </a:lnTo>
                      <a:lnTo>
                        <a:pt x="1" y="158"/>
                      </a:lnTo>
                      <a:lnTo>
                        <a:pt x="3" y="154"/>
                      </a:lnTo>
                      <a:lnTo>
                        <a:pt x="3" y="153"/>
                      </a:lnTo>
                      <a:lnTo>
                        <a:pt x="3" y="150"/>
                      </a:lnTo>
                      <a:lnTo>
                        <a:pt x="3" y="146"/>
                      </a:lnTo>
                      <a:lnTo>
                        <a:pt x="3" y="143"/>
                      </a:lnTo>
                      <a:lnTo>
                        <a:pt x="3" y="138"/>
                      </a:lnTo>
                      <a:lnTo>
                        <a:pt x="3" y="135"/>
                      </a:lnTo>
                      <a:lnTo>
                        <a:pt x="3" y="130"/>
                      </a:lnTo>
                      <a:lnTo>
                        <a:pt x="3" y="125"/>
                      </a:lnTo>
                      <a:lnTo>
                        <a:pt x="3" y="119"/>
                      </a:lnTo>
                      <a:lnTo>
                        <a:pt x="4" y="112"/>
                      </a:lnTo>
                      <a:lnTo>
                        <a:pt x="4" y="106"/>
                      </a:lnTo>
                      <a:lnTo>
                        <a:pt x="4" y="99"/>
                      </a:lnTo>
                      <a:lnTo>
                        <a:pt x="4" y="93"/>
                      </a:lnTo>
                      <a:lnTo>
                        <a:pt x="4" y="84"/>
                      </a:lnTo>
                      <a:lnTo>
                        <a:pt x="4" y="75"/>
                      </a:lnTo>
                      <a:lnTo>
                        <a:pt x="6" y="66"/>
                      </a:lnTo>
                      <a:lnTo>
                        <a:pt x="8" y="66"/>
                      </a:lnTo>
                      <a:lnTo>
                        <a:pt x="9" y="66"/>
                      </a:lnTo>
                      <a:lnTo>
                        <a:pt x="11" y="66"/>
                      </a:lnTo>
                      <a:lnTo>
                        <a:pt x="12" y="66"/>
                      </a:lnTo>
                      <a:lnTo>
                        <a:pt x="14" y="66"/>
                      </a:lnTo>
                      <a:lnTo>
                        <a:pt x="15" y="66"/>
                      </a:lnTo>
                      <a:lnTo>
                        <a:pt x="17" y="66"/>
                      </a:lnTo>
                      <a:lnTo>
                        <a:pt x="19" y="66"/>
                      </a:lnTo>
                      <a:lnTo>
                        <a:pt x="20" y="66"/>
                      </a:lnTo>
                      <a:lnTo>
                        <a:pt x="22" y="66"/>
                      </a:lnTo>
                      <a:lnTo>
                        <a:pt x="23" y="66"/>
                      </a:lnTo>
                      <a:lnTo>
                        <a:pt x="25" y="66"/>
                      </a:lnTo>
                      <a:lnTo>
                        <a:pt x="26" y="66"/>
                      </a:lnTo>
                      <a:lnTo>
                        <a:pt x="28" y="66"/>
                      </a:lnTo>
                      <a:lnTo>
                        <a:pt x="29" y="65"/>
                      </a:lnTo>
                      <a:lnTo>
                        <a:pt x="31" y="63"/>
                      </a:lnTo>
                      <a:lnTo>
                        <a:pt x="33" y="62"/>
                      </a:lnTo>
                      <a:lnTo>
                        <a:pt x="34" y="60"/>
                      </a:lnTo>
                      <a:lnTo>
                        <a:pt x="34" y="58"/>
                      </a:lnTo>
                      <a:lnTo>
                        <a:pt x="36" y="58"/>
                      </a:lnTo>
                      <a:lnTo>
                        <a:pt x="36" y="57"/>
                      </a:lnTo>
                      <a:lnTo>
                        <a:pt x="37" y="55"/>
                      </a:lnTo>
                      <a:lnTo>
                        <a:pt x="39" y="53"/>
                      </a:lnTo>
                      <a:lnTo>
                        <a:pt x="40" y="52"/>
                      </a:lnTo>
                      <a:lnTo>
                        <a:pt x="42" y="50"/>
                      </a:lnTo>
                      <a:lnTo>
                        <a:pt x="42" y="49"/>
                      </a:lnTo>
                      <a:lnTo>
                        <a:pt x="44" y="49"/>
                      </a:lnTo>
                      <a:lnTo>
                        <a:pt x="44" y="47"/>
                      </a:lnTo>
                      <a:lnTo>
                        <a:pt x="45" y="47"/>
                      </a:lnTo>
                      <a:lnTo>
                        <a:pt x="45" y="45"/>
                      </a:lnTo>
                      <a:lnTo>
                        <a:pt x="45" y="44"/>
                      </a:lnTo>
                      <a:lnTo>
                        <a:pt x="47" y="44"/>
                      </a:lnTo>
                      <a:lnTo>
                        <a:pt x="47" y="42"/>
                      </a:lnTo>
                      <a:lnTo>
                        <a:pt x="47" y="40"/>
                      </a:lnTo>
                      <a:lnTo>
                        <a:pt x="48" y="40"/>
                      </a:lnTo>
                      <a:lnTo>
                        <a:pt x="48" y="39"/>
                      </a:lnTo>
                      <a:lnTo>
                        <a:pt x="50" y="37"/>
                      </a:lnTo>
                      <a:lnTo>
                        <a:pt x="50" y="35"/>
                      </a:lnTo>
                      <a:lnTo>
                        <a:pt x="50" y="34"/>
                      </a:lnTo>
                      <a:lnTo>
                        <a:pt x="50" y="32"/>
                      </a:lnTo>
                      <a:lnTo>
                        <a:pt x="51" y="31"/>
                      </a:lnTo>
                      <a:lnTo>
                        <a:pt x="51" y="29"/>
                      </a:lnTo>
                      <a:lnTo>
                        <a:pt x="51" y="27"/>
                      </a:lnTo>
                      <a:lnTo>
                        <a:pt x="51" y="26"/>
                      </a:lnTo>
                      <a:lnTo>
                        <a:pt x="51" y="24"/>
                      </a:lnTo>
                      <a:lnTo>
                        <a:pt x="53" y="22"/>
                      </a:lnTo>
                      <a:lnTo>
                        <a:pt x="53" y="21"/>
                      </a:lnTo>
                      <a:lnTo>
                        <a:pt x="53" y="19"/>
                      </a:lnTo>
                      <a:lnTo>
                        <a:pt x="53" y="18"/>
                      </a:lnTo>
                      <a:lnTo>
                        <a:pt x="53" y="16"/>
                      </a:lnTo>
                      <a:lnTo>
                        <a:pt x="53" y="14"/>
                      </a:lnTo>
                      <a:lnTo>
                        <a:pt x="53" y="13"/>
                      </a:lnTo>
                      <a:lnTo>
                        <a:pt x="53" y="11"/>
                      </a:lnTo>
                      <a:lnTo>
                        <a:pt x="53" y="9"/>
                      </a:lnTo>
                      <a:lnTo>
                        <a:pt x="54" y="8"/>
                      </a:lnTo>
                      <a:lnTo>
                        <a:pt x="54" y="6"/>
                      </a:lnTo>
                      <a:lnTo>
                        <a:pt x="54" y="5"/>
                      </a:lnTo>
                      <a:lnTo>
                        <a:pt x="54" y="3"/>
                      </a:lnTo>
                      <a:lnTo>
                        <a:pt x="54" y="1"/>
                      </a:lnTo>
                      <a:lnTo>
                        <a:pt x="56" y="1"/>
                      </a:lnTo>
                      <a:lnTo>
                        <a:pt x="56" y="0"/>
                      </a:lnTo>
                      <a:lnTo>
                        <a:pt x="58" y="0"/>
                      </a:lnTo>
                      <a:lnTo>
                        <a:pt x="58" y="1"/>
                      </a:lnTo>
                      <a:lnTo>
                        <a:pt x="59" y="1"/>
                      </a:lnTo>
                      <a:lnTo>
                        <a:pt x="61" y="1"/>
                      </a:lnTo>
                      <a:lnTo>
                        <a:pt x="62" y="1"/>
                      </a:lnTo>
                      <a:lnTo>
                        <a:pt x="64" y="1"/>
                      </a:lnTo>
                      <a:lnTo>
                        <a:pt x="65" y="1"/>
                      </a:lnTo>
                      <a:lnTo>
                        <a:pt x="67" y="1"/>
                      </a:lnTo>
                      <a:lnTo>
                        <a:pt x="69" y="1"/>
                      </a:lnTo>
                      <a:lnTo>
                        <a:pt x="70" y="1"/>
                      </a:lnTo>
                      <a:lnTo>
                        <a:pt x="72" y="1"/>
                      </a:lnTo>
                      <a:lnTo>
                        <a:pt x="73" y="1"/>
                      </a:lnTo>
                      <a:lnTo>
                        <a:pt x="76" y="1"/>
                      </a:lnTo>
                      <a:lnTo>
                        <a:pt x="80" y="3"/>
                      </a:lnTo>
                      <a:lnTo>
                        <a:pt x="83" y="3"/>
                      </a:lnTo>
                      <a:lnTo>
                        <a:pt x="86" y="3"/>
                      </a:lnTo>
                      <a:lnTo>
                        <a:pt x="89" y="3"/>
                      </a:lnTo>
                      <a:lnTo>
                        <a:pt x="92" y="3"/>
                      </a:lnTo>
                      <a:lnTo>
                        <a:pt x="97" y="3"/>
                      </a:lnTo>
                      <a:lnTo>
                        <a:pt x="100" y="5"/>
                      </a:lnTo>
                      <a:lnTo>
                        <a:pt x="105" y="5"/>
                      </a:lnTo>
                      <a:lnTo>
                        <a:pt x="109" y="5"/>
                      </a:lnTo>
                      <a:lnTo>
                        <a:pt x="115" y="5"/>
                      </a:lnTo>
                      <a:lnTo>
                        <a:pt x="120" y="5"/>
                      </a:lnTo>
                      <a:lnTo>
                        <a:pt x="126" y="5"/>
                      </a:lnTo>
                      <a:lnTo>
                        <a:pt x="126" y="6"/>
                      </a:lnTo>
                      <a:lnTo>
                        <a:pt x="126" y="8"/>
                      </a:lnTo>
                      <a:lnTo>
                        <a:pt x="128" y="8"/>
                      </a:lnTo>
                      <a:lnTo>
                        <a:pt x="128" y="9"/>
                      </a:lnTo>
                      <a:lnTo>
                        <a:pt x="128" y="11"/>
                      </a:lnTo>
                      <a:lnTo>
                        <a:pt x="128" y="13"/>
                      </a:lnTo>
                      <a:lnTo>
                        <a:pt x="126" y="13"/>
                      </a:lnTo>
                      <a:lnTo>
                        <a:pt x="125" y="13"/>
                      </a:lnTo>
                      <a:lnTo>
                        <a:pt x="125" y="14"/>
                      </a:lnTo>
                      <a:lnTo>
                        <a:pt x="123" y="14"/>
                      </a:lnTo>
                      <a:lnTo>
                        <a:pt x="122" y="14"/>
                      </a:lnTo>
                      <a:lnTo>
                        <a:pt x="120" y="16"/>
                      </a:lnTo>
                      <a:lnTo>
                        <a:pt x="119" y="16"/>
                      </a:lnTo>
                      <a:lnTo>
                        <a:pt x="117" y="18"/>
                      </a:lnTo>
                      <a:lnTo>
                        <a:pt x="115" y="18"/>
                      </a:lnTo>
                      <a:lnTo>
                        <a:pt x="114" y="19"/>
                      </a:lnTo>
                      <a:lnTo>
                        <a:pt x="112" y="19"/>
                      </a:lnTo>
                      <a:lnTo>
                        <a:pt x="111" y="19"/>
                      </a:lnTo>
                      <a:lnTo>
                        <a:pt x="111" y="21"/>
                      </a:lnTo>
                      <a:lnTo>
                        <a:pt x="109" y="21"/>
                      </a:lnTo>
                      <a:lnTo>
                        <a:pt x="108" y="21"/>
                      </a:lnTo>
                      <a:lnTo>
                        <a:pt x="106" y="22"/>
                      </a:lnTo>
                      <a:lnTo>
                        <a:pt x="105" y="22"/>
                      </a:lnTo>
                      <a:lnTo>
                        <a:pt x="103" y="24"/>
                      </a:lnTo>
                      <a:lnTo>
                        <a:pt x="101" y="24"/>
                      </a:lnTo>
                      <a:lnTo>
                        <a:pt x="100" y="26"/>
                      </a:lnTo>
                      <a:lnTo>
                        <a:pt x="98" y="26"/>
                      </a:lnTo>
                      <a:lnTo>
                        <a:pt x="97" y="26"/>
                      </a:lnTo>
                      <a:lnTo>
                        <a:pt x="97" y="27"/>
                      </a:lnTo>
                      <a:lnTo>
                        <a:pt x="95" y="27"/>
                      </a:lnTo>
                      <a:lnTo>
                        <a:pt x="94" y="27"/>
                      </a:lnTo>
                      <a:lnTo>
                        <a:pt x="92" y="29"/>
                      </a:lnTo>
                      <a:lnTo>
                        <a:pt x="90" y="29"/>
                      </a:lnTo>
                      <a:lnTo>
                        <a:pt x="89" y="29"/>
                      </a:lnTo>
                      <a:lnTo>
                        <a:pt x="89" y="31"/>
                      </a:lnTo>
                      <a:lnTo>
                        <a:pt x="87" y="31"/>
                      </a:lnTo>
                      <a:lnTo>
                        <a:pt x="89" y="31"/>
                      </a:lnTo>
                      <a:lnTo>
                        <a:pt x="90" y="31"/>
                      </a:lnTo>
                      <a:lnTo>
                        <a:pt x="90" y="32"/>
                      </a:lnTo>
                      <a:lnTo>
                        <a:pt x="92" y="32"/>
                      </a:lnTo>
                      <a:lnTo>
                        <a:pt x="94" y="32"/>
                      </a:lnTo>
                      <a:lnTo>
                        <a:pt x="95" y="32"/>
                      </a:lnTo>
                      <a:lnTo>
                        <a:pt x="97" y="32"/>
                      </a:lnTo>
                      <a:lnTo>
                        <a:pt x="98" y="34"/>
                      </a:lnTo>
                      <a:lnTo>
                        <a:pt x="100" y="34"/>
                      </a:lnTo>
                      <a:lnTo>
                        <a:pt x="101" y="34"/>
                      </a:lnTo>
                      <a:lnTo>
                        <a:pt x="103" y="34"/>
                      </a:lnTo>
                      <a:lnTo>
                        <a:pt x="105" y="35"/>
                      </a:lnTo>
                      <a:lnTo>
                        <a:pt x="106" y="35"/>
                      </a:lnTo>
                      <a:lnTo>
                        <a:pt x="108" y="35"/>
                      </a:lnTo>
                      <a:lnTo>
                        <a:pt x="109" y="35"/>
                      </a:lnTo>
                      <a:lnTo>
                        <a:pt x="111" y="35"/>
                      </a:lnTo>
                      <a:lnTo>
                        <a:pt x="111" y="37"/>
                      </a:lnTo>
                      <a:lnTo>
                        <a:pt x="112" y="37"/>
                      </a:lnTo>
                      <a:lnTo>
                        <a:pt x="114" y="37"/>
                      </a:lnTo>
                      <a:lnTo>
                        <a:pt x="115" y="37"/>
                      </a:lnTo>
                      <a:lnTo>
                        <a:pt x="117" y="37"/>
                      </a:lnTo>
                      <a:lnTo>
                        <a:pt x="119" y="39"/>
                      </a:lnTo>
                      <a:lnTo>
                        <a:pt x="120" y="39"/>
                      </a:lnTo>
                      <a:lnTo>
                        <a:pt x="120" y="40"/>
                      </a:lnTo>
                      <a:lnTo>
                        <a:pt x="120" y="42"/>
                      </a:lnTo>
                      <a:lnTo>
                        <a:pt x="119" y="44"/>
                      </a:lnTo>
                      <a:lnTo>
                        <a:pt x="119" y="45"/>
                      </a:lnTo>
                      <a:lnTo>
                        <a:pt x="119" y="47"/>
                      </a:lnTo>
                      <a:lnTo>
                        <a:pt x="117" y="47"/>
                      </a:lnTo>
                      <a:lnTo>
                        <a:pt x="117" y="49"/>
                      </a:lnTo>
                      <a:lnTo>
                        <a:pt x="115" y="49"/>
                      </a:lnTo>
                      <a:lnTo>
                        <a:pt x="112" y="50"/>
                      </a:lnTo>
                      <a:lnTo>
                        <a:pt x="109" y="50"/>
                      </a:lnTo>
                      <a:lnTo>
                        <a:pt x="106" y="52"/>
                      </a:lnTo>
                      <a:lnTo>
                        <a:pt x="103" y="52"/>
                      </a:lnTo>
                      <a:lnTo>
                        <a:pt x="101" y="53"/>
                      </a:lnTo>
                      <a:lnTo>
                        <a:pt x="98" y="53"/>
                      </a:lnTo>
                      <a:lnTo>
                        <a:pt x="97" y="53"/>
                      </a:lnTo>
                      <a:lnTo>
                        <a:pt x="95" y="55"/>
                      </a:lnTo>
                      <a:lnTo>
                        <a:pt x="92" y="55"/>
                      </a:lnTo>
                      <a:lnTo>
                        <a:pt x="90" y="55"/>
                      </a:lnTo>
                      <a:lnTo>
                        <a:pt x="89" y="57"/>
                      </a:lnTo>
                      <a:lnTo>
                        <a:pt x="87" y="57"/>
                      </a:lnTo>
                      <a:lnTo>
                        <a:pt x="86" y="57"/>
                      </a:lnTo>
                      <a:lnTo>
                        <a:pt x="84" y="57"/>
                      </a:lnTo>
                      <a:lnTo>
                        <a:pt x="84" y="58"/>
                      </a:lnTo>
                      <a:lnTo>
                        <a:pt x="83" y="58"/>
                      </a:lnTo>
                      <a:lnTo>
                        <a:pt x="81" y="58"/>
                      </a:lnTo>
                      <a:lnTo>
                        <a:pt x="80" y="58"/>
                      </a:lnTo>
                      <a:lnTo>
                        <a:pt x="80" y="60"/>
                      </a:lnTo>
                      <a:lnTo>
                        <a:pt x="78" y="60"/>
                      </a:lnTo>
                      <a:lnTo>
                        <a:pt x="78" y="62"/>
                      </a:lnTo>
                      <a:lnTo>
                        <a:pt x="78" y="63"/>
                      </a:lnTo>
                      <a:lnTo>
                        <a:pt x="80" y="63"/>
                      </a:lnTo>
                      <a:lnTo>
                        <a:pt x="81" y="63"/>
                      </a:lnTo>
                      <a:lnTo>
                        <a:pt x="81" y="65"/>
                      </a:lnTo>
                      <a:lnTo>
                        <a:pt x="83" y="65"/>
                      </a:lnTo>
                      <a:lnTo>
                        <a:pt x="84" y="65"/>
                      </a:lnTo>
                      <a:lnTo>
                        <a:pt x="86" y="65"/>
                      </a:lnTo>
                      <a:lnTo>
                        <a:pt x="87" y="65"/>
                      </a:lnTo>
                      <a:lnTo>
                        <a:pt x="87" y="66"/>
                      </a:lnTo>
                      <a:lnTo>
                        <a:pt x="89" y="66"/>
                      </a:lnTo>
                      <a:lnTo>
                        <a:pt x="90" y="66"/>
                      </a:lnTo>
                      <a:lnTo>
                        <a:pt x="92" y="66"/>
                      </a:lnTo>
                      <a:lnTo>
                        <a:pt x="95" y="66"/>
                      </a:lnTo>
                      <a:lnTo>
                        <a:pt x="97" y="68"/>
                      </a:lnTo>
                      <a:lnTo>
                        <a:pt x="98" y="68"/>
                      </a:lnTo>
                      <a:lnTo>
                        <a:pt x="101" y="68"/>
                      </a:lnTo>
                      <a:lnTo>
                        <a:pt x="103" y="70"/>
                      </a:lnTo>
                      <a:lnTo>
                        <a:pt x="106" y="70"/>
                      </a:lnTo>
                      <a:lnTo>
                        <a:pt x="109" y="70"/>
                      </a:lnTo>
                      <a:lnTo>
                        <a:pt x="112" y="71"/>
                      </a:lnTo>
                      <a:lnTo>
                        <a:pt x="115" y="71"/>
                      </a:lnTo>
                      <a:lnTo>
                        <a:pt x="115" y="73"/>
                      </a:lnTo>
                      <a:lnTo>
                        <a:pt x="117" y="73"/>
                      </a:lnTo>
                      <a:lnTo>
                        <a:pt x="117" y="75"/>
                      </a:lnTo>
                      <a:lnTo>
                        <a:pt x="117" y="76"/>
                      </a:lnTo>
                      <a:lnTo>
                        <a:pt x="117" y="78"/>
                      </a:lnTo>
                      <a:lnTo>
                        <a:pt x="119" y="78"/>
                      </a:lnTo>
                      <a:lnTo>
                        <a:pt x="119" y="80"/>
                      </a:lnTo>
                      <a:lnTo>
                        <a:pt x="119" y="81"/>
                      </a:lnTo>
                      <a:lnTo>
                        <a:pt x="120" y="83"/>
                      </a:lnTo>
                      <a:lnTo>
                        <a:pt x="117" y="83"/>
                      </a:lnTo>
                      <a:lnTo>
                        <a:pt x="114" y="83"/>
                      </a:lnTo>
                      <a:lnTo>
                        <a:pt x="111" y="83"/>
                      </a:lnTo>
                      <a:lnTo>
                        <a:pt x="108" y="83"/>
                      </a:lnTo>
                      <a:lnTo>
                        <a:pt x="106" y="83"/>
                      </a:lnTo>
                      <a:lnTo>
                        <a:pt x="103" y="84"/>
                      </a:lnTo>
                      <a:lnTo>
                        <a:pt x="100" y="84"/>
                      </a:lnTo>
                      <a:lnTo>
                        <a:pt x="98" y="84"/>
                      </a:lnTo>
                      <a:lnTo>
                        <a:pt x="95" y="84"/>
                      </a:lnTo>
                      <a:lnTo>
                        <a:pt x="94" y="84"/>
                      </a:lnTo>
                      <a:lnTo>
                        <a:pt x="92" y="84"/>
                      </a:lnTo>
                      <a:lnTo>
                        <a:pt x="89" y="86"/>
                      </a:lnTo>
                      <a:lnTo>
                        <a:pt x="87" y="86"/>
                      </a:lnTo>
                      <a:lnTo>
                        <a:pt x="86" y="86"/>
                      </a:lnTo>
                      <a:lnTo>
                        <a:pt x="83" y="86"/>
                      </a:lnTo>
                      <a:lnTo>
                        <a:pt x="81" y="86"/>
                      </a:lnTo>
                      <a:lnTo>
                        <a:pt x="80" y="86"/>
                      </a:lnTo>
                      <a:lnTo>
                        <a:pt x="78" y="88"/>
                      </a:lnTo>
                      <a:lnTo>
                        <a:pt x="76" y="88"/>
                      </a:lnTo>
                      <a:lnTo>
                        <a:pt x="75" y="88"/>
                      </a:lnTo>
                      <a:lnTo>
                        <a:pt x="72" y="88"/>
                      </a:lnTo>
                      <a:lnTo>
                        <a:pt x="70" y="88"/>
                      </a:lnTo>
                      <a:lnTo>
                        <a:pt x="69" y="88"/>
                      </a:lnTo>
                      <a:lnTo>
                        <a:pt x="67" y="89"/>
                      </a:lnTo>
                      <a:lnTo>
                        <a:pt x="65" y="89"/>
                      </a:lnTo>
                      <a:lnTo>
                        <a:pt x="64" y="89"/>
                      </a:lnTo>
                      <a:lnTo>
                        <a:pt x="62" y="89"/>
                      </a:lnTo>
                      <a:lnTo>
                        <a:pt x="61" y="89"/>
                      </a:lnTo>
                      <a:lnTo>
                        <a:pt x="59" y="89"/>
                      </a:lnTo>
                      <a:lnTo>
                        <a:pt x="58" y="89"/>
                      </a:lnTo>
                      <a:lnTo>
                        <a:pt x="56" y="89"/>
                      </a:lnTo>
                      <a:lnTo>
                        <a:pt x="54" y="91"/>
                      </a:lnTo>
                      <a:lnTo>
                        <a:pt x="53" y="91"/>
                      </a:lnTo>
                      <a:lnTo>
                        <a:pt x="51" y="93"/>
                      </a:lnTo>
                      <a:lnTo>
                        <a:pt x="50" y="93"/>
                      </a:lnTo>
                      <a:lnTo>
                        <a:pt x="51" y="94"/>
                      </a:lnTo>
                      <a:lnTo>
                        <a:pt x="54" y="94"/>
                      </a:lnTo>
                      <a:lnTo>
                        <a:pt x="56" y="94"/>
                      </a:lnTo>
                      <a:lnTo>
                        <a:pt x="58" y="94"/>
                      </a:lnTo>
                      <a:lnTo>
                        <a:pt x="59" y="96"/>
                      </a:lnTo>
                      <a:lnTo>
                        <a:pt x="62" y="96"/>
                      </a:lnTo>
                      <a:lnTo>
                        <a:pt x="64" y="96"/>
                      </a:lnTo>
                      <a:lnTo>
                        <a:pt x="65" y="96"/>
                      </a:lnTo>
                      <a:lnTo>
                        <a:pt x="69" y="97"/>
                      </a:lnTo>
                      <a:lnTo>
                        <a:pt x="70" y="97"/>
                      </a:lnTo>
                      <a:lnTo>
                        <a:pt x="73" y="97"/>
                      </a:lnTo>
                      <a:lnTo>
                        <a:pt x="75" y="97"/>
                      </a:lnTo>
                      <a:lnTo>
                        <a:pt x="78" y="99"/>
                      </a:lnTo>
                      <a:lnTo>
                        <a:pt x="80" y="99"/>
                      </a:lnTo>
                      <a:lnTo>
                        <a:pt x="83" y="99"/>
                      </a:lnTo>
                      <a:lnTo>
                        <a:pt x="84" y="99"/>
                      </a:lnTo>
                      <a:lnTo>
                        <a:pt x="87" y="101"/>
                      </a:lnTo>
                      <a:lnTo>
                        <a:pt x="89" y="101"/>
                      </a:lnTo>
                      <a:lnTo>
                        <a:pt x="92" y="101"/>
                      </a:lnTo>
                      <a:lnTo>
                        <a:pt x="94" y="101"/>
                      </a:lnTo>
                      <a:lnTo>
                        <a:pt x="97" y="102"/>
                      </a:lnTo>
                      <a:lnTo>
                        <a:pt x="98" y="102"/>
                      </a:lnTo>
                      <a:lnTo>
                        <a:pt x="100" y="102"/>
                      </a:lnTo>
                      <a:lnTo>
                        <a:pt x="103" y="102"/>
                      </a:lnTo>
                      <a:lnTo>
                        <a:pt x="105" y="102"/>
                      </a:lnTo>
                      <a:lnTo>
                        <a:pt x="106" y="104"/>
                      </a:lnTo>
                      <a:lnTo>
                        <a:pt x="109" y="104"/>
                      </a:lnTo>
                      <a:lnTo>
                        <a:pt x="111" y="104"/>
                      </a:lnTo>
                      <a:lnTo>
                        <a:pt x="112" y="104"/>
                      </a:lnTo>
                      <a:lnTo>
                        <a:pt x="114" y="106"/>
                      </a:lnTo>
                      <a:lnTo>
                        <a:pt x="115" y="106"/>
                      </a:lnTo>
                      <a:lnTo>
                        <a:pt x="117" y="106"/>
                      </a:lnTo>
                      <a:lnTo>
                        <a:pt x="117" y="107"/>
                      </a:lnTo>
                      <a:lnTo>
                        <a:pt x="117" y="109"/>
                      </a:lnTo>
                      <a:lnTo>
                        <a:pt x="117" y="110"/>
                      </a:lnTo>
                      <a:lnTo>
                        <a:pt x="119" y="110"/>
                      </a:lnTo>
                      <a:lnTo>
                        <a:pt x="119" y="112"/>
                      </a:lnTo>
                      <a:lnTo>
                        <a:pt x="117" y="112"/>
                      </a:lnTo>
                      <a:lnTo>
                        <a:pt x="115" y="114"/>
                      </a:lnTo>
                      <a:lnTo>
                        <a:pt x="114" y="114"/>
                      </a:lnTo>
                      <a:lnTo>
                        <a:pt x="112" y="114"/>
                      </a:lnTo>
                      <a:lnTo>
                        <a:pt x="112" y="115"/>
                      </a:lnTo>
                      <a:lnTo>
                        <a:pt x="111" y="115"/>
                      </a:lnTo>
                      <a:lnTo>
                        <a:pt x="109" y="115"/>
                      </a:lnTo>
                      <a:lnTo>
                        <a:pt x="108" y="115"/>
                      </a:lnTo>
                      <a:lnTo>
                        <a:pt x="108" y="117"/>
                      </a:lnTo>
                      <a:lnTo>
                        <a:pt x="106" y="117"/>
                      </a:lnTo>
                      <a:lnTo>
                        <a:pt x="105" y="117"/>
                      </a:lnTo>
                      <a:lnTo>
                        <a:pt x="101" y="117"/>
                      </a:lnTo>
                      <a:lnTo>
                        <a:pt x="100" y="117"/>
                      </a:lnTo>
                      <a:lnTo>
                        <a:pt x="97" y="117"/>
                      </a:lnTo>
                      <a:lnTo>
                        <a:pt x="95" y="117"/>
                      </a:lnTo>
                      <a:lnTo>
                        <a:pt x="94" y="117"/>
                      </a:lnTo>
                      <a:lnTo>
                        <a:pt x="92" y="117"/>
                      </a:lnTo>
                      <a:lnTo>
                        <a:pt x="90" y="119"/>
                      </a:lnTo>
                      <a:lnTo>
                        <a:pt x="89" y="119"/>
                      </a:lnTo>
                      <a:lnTo>
                        <a:pt x="87" y="119"/>
                      </a:lnTo>
                      <a:lnTo>
                        <a:pt x="86" y="119"/>
                      </a:lnTo>
                      <a:lnTo>
                        <a:pt x="84" y="119"/>
                      </a:lnTo>
                      <a:lnTo>
                        <a:pt x="83" y="119"/>
                      </a:lnTo>
                      <a:lnTo>
                        <a:pt x="81" y="119"/>
                      </a:lnTo>
                      <a:lnTo>
                        <a:pt x="80" y="119"/>
                      </a:lnTo>
                      <a:lnTo>
                        <a:pt x="78" y="119"/>
                      </a:lnTo>
                      <a:lnTo>
                        <a:pt x="76" y="120"/>
                      </a:lnTo>
                      <a:lnTo>
                        <a:pt x="75" y="120"/>
                      </a:lnTo>
                      <a:lnTo>
                        <a:pt x="73" y="120"/>
                      </a:lnTo>
                      <a:lnTo>
                        <a:pt x="72" y="120"/>
                      </a:lnTo>
                      <a:lnTo>
                        <a:pt x="70" y="120"/>
                      </a:lnTo>
                      <a:lnTo>
                        <a:pt x="70" y="122"/>
                      </a:lnTo>
                      <a:lnTo>
                        <a:pt x="69" y="122"/>
                      </a:lnTo>
                      <a:lnTo>
                        <a:pt x="67" y="122"/>
                      </a:lnTo>
                      <a:lnTo>
                        <a:pt x="65" y="122"/>
                      </a:lnTo>
                      <a:lnTo>
                        <a:pt x="65" y="124"/>
                      </a:lnTo>
                      <a:lnTo>
                        <a:pt x="64" y="124"/>
                      </a:lnTo>
                      <a:lnTo>
                        <a:pt x="62" y="124"/>
                      </a:lnTo>
                      <a:lnTo>
                        <a:pt x="62" y="125"/>
                      </a:lnTo>
                      <a:lnTo>
                        <a:pt x="61" y="125"/>
                      </a:lnTo>
                      <a:lnTo>
                        <a:pt x="62" y="125"/>
                      </a:lnTo>
                      <a:lnTo>
                        <a:pt x="65" y="125"/>
                      </a:lnTo>
                      <a:lnTo>
                        <a:pt x="67" y="127"/>
                      </a:lnTo>
                      <a:lnTo>
                        <a:pt x="69" y="127"/>
                      </a:lnTo>
                      <a:lnTo>
                        <a:pt x="70" y="127"/>
                      </a:lnTo>
                      <a:lnTo>
                        <a:pt x="72" y="127"/>
                      </a:lnTo>
                      <a:lnTo>
                        <a:pt x="73" y="127"/>
                      </a:lnTo>
                      <a:lnTo>
                        <a:pt x="76" y="127"/>
                      </a:lnTo>
                      <a:lnTo>
                        <a:pt x="78" y="128"/>
                      </a:lnTo>
                      <a:lnTo>
                        <a:pt x="80" y="128"/>
                      </a:lnTo>
                      <a:lnTo>
                        <a:pt x="81" y="128"/>
                      </a:lnTo>
                      <a:lnTo>
                        <a:pt x="83" y="128"/>
                      </a:lnTo>
                      <a:lnTo>
                        <a:pt x="84" y="128"/>
                      </a:lnTo>
                      <a:lnTo>
                        <a:pt x="86" y="128"/>
                      </a:lnTo>
                      <a:lnTo>
                        <a:pt x="89" y="130"/>
                      </a:lnTo>
                      <a:lnTo>
                        <a:pt x="90" y="130"/>
                      </a:lnTo>
                      <a:lnTo>
                        <a:pt x="92" y="130"/>
                      </a:lnTo>
                      <a:lnTo>
                        <a:pt x="94" y="130"/>
                      </a:lnTo>
                      <a:lnTo>
                        <a:pt x="95" y="130"/>
                      </a:lnTo>
                      <a:lnTo>
                        <a:pt x="97" y="130"/>
                      </a:lnTo>
                      <a:lnTo>
                        <a:pt x="100" y="132"/>
                      </a:lnTo>
                      <a:lnTo>
                        <a:pt x="101" y="132"/>
                      </a:lnTo>
                      <a:lnTo>
                        <a:pt x="103" y="132"/>
                      </a:lnTo>
                      <a:lnTo>
                        <a:pt x="105" y="132"/>
                      </a:lnTo>
                      <a:lnTo>
                        <a:pt x="106" y="132"/>
                      </a:lnTo>
                      <a:lnTo>
                        <a:pt x="109" y="132"/>
                      </a:lnTo>
                      <a:lnTo>
                        <a:pt x="111" y="133"/>
                      </a:lnTo>
                      <a:lnTo>
                        <a:pt x="112" y="133"/>
                      </a:lnTo>
                      <a:lnTo>
                        <a:pt x="114" y="133"/>
                      </a:lnTo>
                      <a:lnTo>
                        <a:pt x="115" y="133"/>
                      </a:lnTo>
                      <a:lnTo>
                        <a:pt x="117" y="133"/>
                      </a:lnTo>
                      <a:lnTo>
                        <a:pt x="120" y="133"/>
                      </a:lnTo>
                      <a:lnTo>
                        <a:pt x="120" y="135"/>
                      </a:lnTo>
                      <a:lnTo>
                        <a:pt x="120" y="137"/>
                      </a:lnTo>
                      <a:lnTo>
                        <a:pt x="120" y="138"/>
                      </a:lnTo>
                      <a:lnTo>
                        <a:pt x="120" y="140"/>
                      </a:lnTo>
                      <a:lnTo>
                        <a:pt x="120" y="141"/>
                      </a:lnTo>
                      <a:lnTo>
                        <a:pt x="122" y="141"/>
                      </a:lnTo>
                      <a:lnTo>
                        <a:pt x="122" y="143"/>
                      </a:lnTo>
                      <a:lnTo>
                        <a:pt x="120" y="143"/>
                      </a:lnTo>
                      <a:lnTo>
                        <a:pt x="119" y="143"/>
                      </a:lnTo>
                      <a:lnTo>
                        <a:pt x="117" y="143"/>
                      </a:lnTo>
                      <a:lnTo>
                        <a:pt x="115" y="143"/>
                      </a:lnTo>
                      <a:lnTo>
                        <a:pt x="114" y="145"/>
                      </a:lnTo>
                      <a:lnTo>
                        <a:pt x="112" y="145"/>
                      </a:lnTo>
                      <a:lnTo>
                        <a:pt x="111" y="145"/>
                      </a:lnTo>
                      <a:lnTo>
                        <a:pt x="109" y="145"/>
                      </a:lnTo>
                      <a:lnTo>
                        <a:pt x="106" y="145"/>
                      </a:lnTo>
                      <a:lnTo>
                        <a:pt x="105" y="146"/>
                      </a:lnTo>
                      <a:lnTo>
                        <a:pt x="103" y="146"/>
                      </a:lnTo>
                      <a:lnTo>
                        <a:pt x="101" y="146"/>
                      </a:lnTo>
                      <a:lnTo>
                        <a:pt x="100" y="146"/>
                      </a:lnTo>
                      <a:lnTo>
                        <a:pt x="98" y="146"/>
                      </a:lnTo>
                      <a:lnTo>
                        <a:pt x="97" y="148"/>
                      </a:lnTo>
                      <a:lnTo>
                        <a:pt x="95" y="148"/>
                      </a:lnTo>
                      <a:lnTo>
                        <a:pt x="94" y="148"/>
                      </a:lnTo>
                      <a:lnTo>
                        <a:pt x="92" y="148"/>
                      </a:lnTo>
                      <a:lnTo>
                        <a:pt x="90" y="150"/>
                      </a:lnTo>
                      <a:lnTo>
                        <a:pt x="89" y="150"/>
                      </a:lnTo>
                      <a:lnTo>
                        <a:pt x="87" y="150"/>
                      </a:lnTo>
                      <a:lnTo>
                        <a:pt x="86" y="150"/>
                      </a:lnTo>
                      <a:lnTo>
                        <a:pt x="84" y="150"/>
                      </a:lnTo>
                      <a:lnTo>
                        <a:pt x="83" y="151"/>
                      </a:lnTo>
                      <a:lnTo>
                        <a:pt x="81" y="151"/>
                      </a:lnTo>
                      <a:lnTo>
                        <a:pt x="80" y="151"/>
                      </a:lnTo>
                      <a:lnTo>
                        <a:pt x="78" y="151"/>
                      </a:lnTo>
                      <a:lnTo>
                        <a:pt x="76" y="153"/>
                      </a:lnTo>
                      <a:lnTo>
                        <a:pt x="75" y="153"/>
                      </a:lnTo>
                      <a:lnTo>
                        <a:pt x="73" y="153"/>
                      </a:lnTo>
                      <a:lnTo>
                        <a:pt x="72" y="153"/>
                      </a:lnTo>
                      <a:lnTo>
                        <a:pt x="70" y="153"/>
                      </a:lnTo>
                      <a:lnTo>
                        <a:pt x="72" y="154"/>
                      </a:lnTo>
                      <a:lnTo>
                        <a:pt x="73" y="154"/>
                      </a:lnTo>
                      <a:lnTo>
                        <a:pt x="75" y="156"/>
                      </a:lnTo>
                      <a:lnTo>
                        <a:pt x="76" y="156"/>
                      </a:lnTo>
                      <a:lnTo>
                        <a:pt x="78" y="156"/>
                      </a:lnTo>
                      <a:lnTo>
                        <a:pt x="80" y="156"/>
                      </a:lnTo>
                      <a:lnTo>
                        <a:pt x="81" y="156"/>
                      </a:lnTo>
                      <a:lnTo>
                        <a:pt x="83" y="158"/>
                      </a:lnTo>
                      <a:lnTo>
                        <a:pt x="84" y="158"/>
                      </a:lnTo>
                      <a:lnTo>
                        <a:pt x="86" y="158"/>
                      </a:lnTo>
                      <a:lnTo>
                        <a:pt x="87" y="158"/>
                      </a:lnTo>
                      <a:lnTo>
                        <a:pt x="89" y="158"/>
                      </a:lnTo>
                      <a:lnTo>
                        <a:pt x="90" y="158"/>
                      </a:lnTo>
                      <a:lnTo>
                        <a:pt x="94" y="158"/>
                      </a:lnTo>
                      <a:lnTo>
                        <a:pt x="95" y="159"/>
                      </a:lnTo>
                      <a:lnTo>
                        <a:pt x="98" y="159"/>
                      </a:lnTo>
                      <a:lnTo>
                        <a:pt x="101" y="159"/>
                      </a:lnTo>
                      <a:lnTo>
                        <a:pt x="105" y="159"/>
                      </a:lnTo>
                      <a:lnTo>
                        <a:pt x="108" y="159"/>
                      </a:lnTo>
                      <a:lnTo>
                        <a:pt x="111" y="161"/>
                      </a:lnTo>
                      <a:lnTo>
                        <a:pt x="114" y="161"/>
                      </a:lnTo>
                      <a:lnTo>
                        <a:pt x="119" y="161"/>
                      </a:lnTo>
                      <a:lnTo>
                        <a:pt x="123" y="161"/>
                      </a:lnTo>
                      <a:lnTo>
                        <a:pt x="123" y="163"/>
                      </a:lnTo>
                      <a:lnTo>
                        <a:pt x="122" y="163"/>
                      </a:lnTo>
                      <a:lnTo>
                        <a:pt x="122" y="164"/>
                      </a:lnTo>
                      <a:lnTo>
                        <a:pt x="122" y="166"/>
                      </a:lnTo>
                      <a:lnTo>
                        <a:pt x="122" y="168"/>
                      </a:lnTo>
                      <a:lnTo>
                        <a:pt x="122" y="169"/>
                      </a:lnTo>
                      <a:lnTo>
                        <a:pt x="117" y="169"/>
                      </a:lnTo>
                      <a:lnTo>
                        <a:pt x="114" y="169"/>
                      </a:lnTo>
                      <a:lnTo>
                        <a:pt x="111" y="169"/>
                      </a:lnTo>
                      <a:lnTo>
                        <a:pt x="108" y="169"/>
                      </a:lnTo>
                      <a:lnTo>
                        <a:pt x="103" y="169"/>
                      </a:lnTo>
                      <a:lnTo>
                        <a:pt x="100" y="169"/>
                      </a:lnTo>
                      <a:lnTo>
                        <a:pt x="97" y="171"/>
                      </a:lnTo>
                      <a:lnTo>
                        <a:pt x="94" y="171"/>
                      </a:lnTo>
                      <a:lnTo>
                        <a:pt x="89" y="171"/>
                      </a:lnTo>
                      <a:lnTo>
                        <a:pt x="86" y="171"/>
                      </a:lnTo>
                      <a:lnTo>
                        <a:pt x="83" y="171"/>
                      </a:lnTo>
                      <a:lnTo>
                        <a:pt x="80" y="171"/>
                      </a:lnTo>
                      <a:lnTo>
                        <a:pt x="75" y="171"/>
                      </a:lnTo>
                      <a:lnTo>
                        <a:pt x="72" y="171"/>
                      </a:lnTo>
                      <a:lnTo>
                        <a:pt x="69" y="172"/>
                      </a:lnTo>
                      <a:lnTo>
                        <a:pt x="65" y="172"/>
                      </a:lnTo>
                      <a:lnTo>
                        <a:pt x="61" y="172"/>
                      </a:lnTo>
                      <a:lnTo>
                        <a:pt x="58" y="172"/>
                      </a:lnTo>
                      <a:lnTo>
                        <a:pt x="54" y="172"/>
                      </a:lnTo>
                      <a:lnTo>
                        <a:pt x="51" y="172"/>
                      </a:lnTo>
                      <a:lnTo>
                        <a:pt x="47" y="172"/>
                      </a:lnTo>
                      <a:lnTo>
                        <a:pt x="44" y="172"/>
                      </a:lnTo>
                      <a:lnTo>
                        <a:pt x="40" y="174"/>
                      </a:lnTo>
                      <a:lnTo>
                        <a:pt x="37" y="174"/>
                      </a:lnTo>
                      <a:lnTo>
                        <a:pt x="33" y="174"/>
                      </a:lnTo>
                      <a:lnTo>
                        <a:pt x="29" y="174"/>
                      </a:lnTo>
                      <a:lnTo>
                        <a:pt x="26" y="174"/>
                      </a:lnTo>
                      <a:lnTo>
                        <a:pt x="23" y="174"/>
                      </a:lnTo>
                      <a:lnTo>
                        <a:pt x="19" y="174"/>
                      </a:lnTo>
                      <a:lnTo>
                        <a:pt x="15" y="174"/>
                      </a:lnTo>
                      <a:lnTo>
                        <a:pt x="12" y="176"/>
                      </a:lnTo>
                      <a:lnTo>
                        <a:pt x="9" y="176"/>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96" name="Text Box 40">
                  <a:extLst>
                    <a:ext uri="{FF2B5EF4-FFF2-40B4-BE49-F238E27FC236}">
                      <a16:creationId xmlns="" xmlns:a16="http://schemas.microsoft.com/office/drawing/2014/main" id="{9C9CBFEB-E8B4-41B4-8AA1-5865E85A15C9}"/>
                    </a:ext>
                  </a:extLst>
                </p:cNvPr>
                <p:cNvSpPr txBox="1">
                  <a:spLocks noChangeArrowheads="1"/>
                </p:cNvSpPr>
                <p:nvPr/>
              </p:nvSpPr>
              <p:spPr bwMode="auto">
                <a:xfrm>
                  <a:off x="4113" y="1821"/>
                  <a:ext cx="351" cy="22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pPr>
                  <a:r>
                    <a:rPr lang="de-DE" altLang="en-US" sz="800">
                      <a:latin typeface="Arial" panose="020B0604020202020204" pitchFamily="34" charset="0"/>
                    </a:rPr>
                    <a:t>To</a:t>
                  </a:r>
                </a:p>
                <a:p>
                  <a:pPr>
                    <a:lnSpc>
                      <a:spcPct val="70000"/>
                    </a:lnSpc>
                  </a:pPr>
                  <a:r>
                    <a:rPr lang="de-DE" altLang="en-US" sz="800">
                      <a:latin typeface="Arial" panose="020B0604020202020204" pitchFamily="34" charset="0"/>
                    </a:rPr>
                    <a:t>PLC 1</a:t>
                  </a:r>
                </a:p>
              </p:txBody>
            </p:sp>
            <p:sp>
              <p:nvSpPr>
                <p:cNvPr id="97" name="Text Box 41">
                  <a:extLst>
                    <a:ext uri="{FF2B5EF4-FFF2-40B4-BE49-F238E27FC236}">
                      <a16:creationId xmlns="" xmlns:a16="http://schemas.microsoft.com/office/drawing/2014/main" id="{A7796605-68D4-4607-9D7A-F1A611EA9FA2}"/>
                    </a:ext>
                  </a:extLst>
                </p:cNvPr>
                <p:cNvSpPr txBox="1">
                  <a:spLocks noChangeArrowheads="1"/>
                </p:cNvSpPr>
                <p:nvPr/>
              </p:nvSpPr>
              <p:spPr bwMode="auto">
                <a:xfrm>
                  <a:off x="3764" y="1676"/>
                  <a:ext cx="337" cy="22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pPr>
                  <a:r>
                    <a:rPr lang="de-DE" altLang="en-US" sz="800">
                      <a:latin typeface="Arial" panose="020B0604020202020204" pitchFamily="34" charset="0"/>
                    </a:rPr>
                    <a:t>From </a:t>
                  </a:r>
                </a:p>
                <a:p>
                  <a:pPr>
                    <a:lnSpc>
                      <a:spcPct val="70000"/>
                    </a:lnSpc>
                  </a:pPr>
                  <a:r>
                    <a:rPr lang="de-DE" altLang="en-US" sz="800">
                      <a:latin typeface="Arial" panose="020B0604020202020204" pitchFamily="34" charset="0"/>
                    </a:rPr>
                    <a:t>I/O 1</a:t>
                  </a:r>
                </a:p>
              </p:txBody>
            </p:sp>
          </p:grpSp>
          <p:grpSp>
            <p:nvGrpSpPr>
              <p:cNvPr id="82" name="Group 42">
                <a:extLst>
                  <a:ext uri="{FF2B5EF4-FFF2-40B4-BE49-F238E27FC236}">
                    <a16:creationId xmlns="" xmlns:a16="http://schemas.microsoft.com/office/drawing/2014/main" id="{D3799724-BFD9-42F6-BC9A-C42BC3537E93}"/>
                  </a:ext>
                </a:extLst>
              </p:cNvPr>
              <p:cNvGrpSpPr>
                <a:grpSpLocks/>
              </p:cNvGrpSpPr>
              <p:nvPr/>
            </p:nvGrpSpPr>
            <p:grpSpPr bwMode="auto">
              <a:xfrm>
                <a:off x="2938" y="2506"/>
                <a:ext cx="588" cy="310"/>
                <a:chOff x="3764" y="1631"/>
                <a:chExt cx="701" cy="410"/>
              </a:xfrm>
            </p:grpSpPr>
            <p:sp>
              <p:nvSpPr>
                <p:cNvPr id="84" name="Rectangle 43">
                  <a:extLst>
                    <a:ext uri="{FF2B5EF4-FFF2-40B4-BE49-F238E27FC236}">
                      <a16:creationId xmlns="" xmlns:a16="http://schemas.microsoft.com/office/drawing/2014/main" id="{4BF3E089-D712-42A4-A004-492FC49CCF26}"/>
                    </a:ext>
                  </a:extLst>
                </p:cNvPr>
                <p:cNvSpPr>
                  <a:spLocks noChangeArrowheads="1"/>
                </p:cNvSpPr>
                <p:nvPr/>
              </p:nvSpPr>
              <p:spPr bwMode="auto">
                <a:xfrm>
                  <a:off x="3792" y="1631"/>
                  <a:ext cx="624" cy="385"/>
                </a:xfrm>
                <a:prstGeom prst="rect">
                  <a:avLst/>
                </a:prstGeom>
                <a:solidFill>
                  <a:schemeClr val="bg1"/>
                </a:solidFill>
                <a:ln w="12700">
                  <a:solidFill>
                    <a:schemeClr val="tx1"/>
                  </a:solidFill>
                  <a:miter lim="800000"/>
                  <a:headEnd/>
                  <a:tailEnd/>
                </a:ln>
                <a:effectLst>
                  <a:outerShdw dist="53882" dir="2700000" algn="ctr" rotWithShape="0">
                    <a:schemeClr val="bg2"/>
                  </a:outerShdw>
                </a:effectLst>
              </p:spPr>
              <p:txBody>
                <a:bodyPr anchor="ctr">
                  <a:spAutoFit/>
                </a:bodyPr>
                <a:lstStyle/>
                <a:p>
                  <a:endParaRPr lang="en-ID"/>
                </a:p>
              </p:txBody>
            </p:sp>
            <p:sp>
              <p:nvSpPr>
                <p:cNvPr id="85" name="Freeform 44">
                  <a:extLst>
                    <a:ext uri="{FF2B5EF4-FFF2-40B4-BE49-F238E27FC236}">
                      <a16:creationId xmlns="" xmlns:a16="http://schemas.microsoft.com/office/drawing/2014/main" id="{5BD95084-0093-4B8B-80FA-E64478CA775F}"/>
                    </a:ext>
                  </a:extLst>
                </p:cNvPr>
                <p:cNvSpPr>
                  <a:spLocks/>
                </p:cNvSpPr>
                <p:nvPr/>
              </p:nvSpPr>
              <p:spPr bwMode="auto">
                <a:xfrm>
                  <a:off x="4224" y="1648"/>
                  <a:ext cx="175" cy="176"/>
                </a:xfrm>
                <a:custGeom>
                  <a:avLst/>
                  <a:gdLst>
                    <a:gd name="T0" fmla="*/ 217 w 330"/>
                    <a:gd name="T1" fmla="*/ 341 h 372"/>
                    <a:gd name="T2" fmla="*/ 194 w 330"/>
                    <a:gd name="T3" fmla="*/ 364 h 372"/>
                    <a:gd name="T4" fmla="*/ 180 w 330"/>
                    <a:gd name="T5" fmla="*/ 338 h 372"/>
                    <a:gd name="T6" fmla="*/ 158 w 330"/>
                    <a:gd name="T7" fmla="*/ 364 h 372"/>
                    <a:gd name="T8" fmla="*/ 142 w 330"/>
                    <a:gd name="T9" fmla="*/ 338 h 372"/>
                    <a:gd name="T10" fmla="*/ 119 w 330"/>
                    <a:gd name="T11" fmla="*/ 357 h 372"/>
                    <a:gd name="T12" fmla="*/ 106 w 330"/>
                    <a:gd name="T13" fmla="*/ 346 h 372"/>
                    <a:gd name="T14" fmla="*/ 84 w 330"/>
                    <a:gd name="T15" fmla="*/ 359 h 372"/>
                    <a:gd name="T16" fmla="*/ 73 w 330"/>
                    <a:gd name="T17" fmla="*/ 346 h 372"/>
                    <a:gd name="T18" fmla="*/ 56 w 330"/>
                    <a:gd name="T19" fmla="*/ 367 h 372"/>
                    <a:gd name="T20" fmla="*/ 48 w 330"/>
                    <a:gd name="T21" fmla="*/ 336 h 372"/>
                    <a:gd name="T22" fmla="*/ 26 w 330"/>
                    <a:gd name="T23" fmla="*/ 313 h 372"/>
                    <a:gd name="T24" fmla="*/ 11 w 330"/>
                    <a:gd name="T25" fmla="*/ 295 h 372"/>
                    <a:gd name="T26" fmla="*/ 25 w 330"/>
                    <a:gd name="T27" fmla="*/ 279 h 372"/>
                    <a:gd name="T28" fmla="*/ 4 w 330"/>
                    <a:gd name="T29" fmla="*/ 261 h 372"/>
                    <a:gd name="T30" fmla="*/ 36 w 330"/>
                    <a:gd name="T31" fmla="*/ 248 h 372"/>
                    <a:gd name="T32" fmla="*/ 6 w 330"/>
                    <a:gd name="T33" fmla="*/ 233 h 372"/>
                    <a:gd name="T34" fmla="*/ 31 w 330"/>
                    <a:gd name="T35" fmla="*/ 215 h 372"/>
                    <a:gd name="T36" fmla="*/ 20 w 330"/>
                    <a:gd name="T37" fmla="*/ 196 h 372"/>
                    <a:gd name="T38" fmla="*/ 31 w 330"/>
                    <a:gd name="T39" fmla="*/ 175 h 372"/>
                    <a:gd name="T40" fmla="*/ 17 w 330"/>
                    <a:gd name="T41" fmla="*/ 158 h 372"/>
                    <a:gd name="T42" fmla="*/ 37 w 330"/>
                    <a:gd name="T43" fmla="*/ 137 h 372"/>
                    <a:gd name="T44" fmla="*/ 18 w 330"/>
                    <a:gd name="T45" fmla="*/ 121 h 372"/>
                    <a:gd name="T46" fmla="*/ 26 w 330"/>
                    <a:gd name="T47" fmla="*/ 101 h 372"/>
                    <a:gd name="T48" fmla="*/ 18 w 330"/>
                    <a:gd name="T49" fmla="*/ 82 h 372"/>
                    <a:gd name="T50" fmla="*/ 12 w 330"/>
                    <a:gd name="T51" fmla="*/ 67 h 372"/>
                    <a:gd name="T52" fmla="*/ 22 w 330"/>
                    <a:gd name="T53" fmla="*/ 47 h 372"/>
                    <a:gd name="T54" fmla="*/ 54 w 330"/>
                    <a:gd name="T55" fmla="*/ 41 h 372"/>
                    <a:gd name="T56" fmla="*/ 72 w 330"/>
                    <a:gd name="T57" fmla="*/ 8 h 372"/>
                    <a:gd name="T58" fmla="*/ 89 w 330"/>
                    <a:gd name="T59" fmla="*/ 26 h 372"/>
                    <a:gd name="T60" fmla="*/ 108 w 330"/>
                    <a:gd name="T61" fmla="*/ 10 h 372"/>
                    <a:gd name="T62" fmla="*/ 128 w 330"/>
                    <a:gd name="T63" fmla="*/ 28 h 372"/>
                    <a:gd name="T64" fmla="*/ 142 w 330"/>
                    <a:gd name="T65" fmla="*/ 12 h 372"/>
                    <a:gd name="T66" fmla="*/ 159 w 330"/>
                    <a:gd name="T67" fmla="*/ 13 h 372"/>
                    <a:gd name="T68" fmla="*/ 175 w 330"/>
                    <a:gd name="T69" fmla="*/ 15 h 372"/>
                    <a:gd name="T70" fmla="*/ 197 w 330"/>
                    <a:gd name="T71" fmla="*/ 12 h 372"/>
                    <a:gd name="T72" fmla="*/ 211 w 330"/>
                    <a:gd name="T73" fmla="*/ 16 h 372"/>
                    <a:gd name="T74" fmla="*/ 231 w 330"/>
                    <a:gd name="T75" fmla="*/ 12 h 372"/>
                    <a:gd name="T76" fmla="*/ 248 w 330"/>
                    <a:gd name="T77" fmla="*/ 15 h 372"/>
                    <a:gd name="T78" fmla="*/ 270 w 330"/>
                    <a:gd name="T79" fmla="*/ 12 h 372"/>
                    <a:gd name="T80" fmla="*/ 281 w 330"/>
                    <a:gd name="T81" fmla="*/ 23 h 372"/>
                    <a:gd name="T82" fmla="*/ 297 w 330"/>
                    <a:gd name="T83" fmla="*/ 10 h 372"/>
                    <a:gd name="T84" fmla="*/ 295 w 330"/>
                    <a:gd name="T85" fmla="*/ 47 h 372"/>
                    <a:gd name="T86" fmla="*/ 325 w 330"/>
                    <a:gd name="T87" fmla="*/ 57 h 372"/>
                    <a:gd name="T88" fmla="*/ 300 w 330"/>
                    <a:gd name="T89" fmla="*/ 73 h 372"/>
                    <a:gd name="T90" fmla="*/ 323 w 330"/>
                    <a:gd name="T91" fmla="*/ 90 h 372"/>
                    <a:gd name="T92" fmla="*/ 309 w 330"/>
                    <a:gd name="T93" fmla="*/ 104 h 372"/>
                    <a:gd name="T94" fmla="*/ 314 w 330"/>
                    <a:gd name="T95" fmla="*/ 121 h 372"/>
                    <a:gd name="T96" fmla="*/ 319 w 330"/>
                    <a:gd name="T97" fmla="*/ 139 h 372"/>
                    <a:gd name="T98" fmla="*/ 306 w 330"/>
                    <a:gd name="T99" fmla="*/ 153 h 372"/>
                    <a:gd name="T100" fmla="*/ 312 w 330"/>
                    <a:gd name="T101" fmla="*/ 178 h 372"/>
                    <a:gd name="T102" fmla="*/ 311 w 330"/>
                    <a:gd name="T103" fmla="*/ 192 h 372"/>
                    <a:gd name="T104" fmla="*/ 306 w 330"/>
                    <a:gd name="T105" fmla="*/ 215 h 372"/>
                    <a:gd name="T106" fmla="*/ 314 w 330"/>
                    <a:gd name="T107" fmla="*/ 233 h 372"/>
                    <a:gd name="T108" fmla="*/ 312 w 330"/>
                    <a:gd name="T109" fmla="*/ 251 h 372"/>
                    <a:gd name="T110" fmla="*/ 319 w 330"/>
                    <a:gd name="T111" fmla="*/ 269 h 372"/>
                    <a:gd name="T112" fmla="*/ 306 w 330"/>
                    <a:gd name="T113" fmla="*/ 287 h 372"/>
                    <a:gd name="T114" fmla="*/ 316 w 330"/>
                    <a:gd name="T115" fmla="*/ 303 h 372"/>
                    <a:gd name="T116" fmla="*/ 306 w 330"/>
                    <a:gd name="T117" fmla="*/ 323 h 372"/>
                    <a:gd name="T118" fmla="*/ 286 w 330"/>
                    <a:gd name="T119" fmla="*/ 346 h 372"/>
                    <a:gd name="T120" fmla="*/ 272 w 330"/>
                    <a:gd name="T121" fmla="*/ 368 h 372"/>
                    <a:gd name="T122" fmla="*/ 253 w 330"/>
                    <a:gd name="T123" fmla="*/ 339 h 372"/>
                    <a:gd name="T124" fmla="*/ 231 w 330"/>
                    <a:gd name="T125" fmla="*/ 37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0" h="372">
                      <a:moveTo>
                        <a:pt x="225" y="372"/>
                      </a:moveTo>
                      <a:lnTo>
                        <a:pt x="223" y="370"/>
                      </a:lnTo>
                      <a:lnTo>
                        <a:pt x="223" y="368"/>
                      </a:lnTo>
                      <a:lnTo>
                        <a:pt x="223" y="367"/>
                      </a:lnTo>
                      <a:lnTo>
                        <a:pt x="223" y="365"/>
                      </a:lnTo>
                      <a:lnTo>
                        <a:pt x="222" y="364"/>
                      </a:lnTo>
                      <a:lnTo>
                        <a:pt x="222" y="362"/>
                      </a:lnTo>
                      <a:lnTo>
                        <a:pt x="222" y="360"/>
                      </a:lnTo>
                      <a:lnTo>
                        <a:pt x="222" y="359"/>
                      </a:lnTo>
                      <a:lnTo>
                        <a:pt x="222" y="357"/>
                      </a:lnTo>
                      <a:lnTo>
                        <a:pt x="222" y="355"/>
                      </a:lnTo>
                      <a:lnTo>
                        <a:pt x="220" y="354"/>
                      </a:lnTo>
                      <a:lnTo>
                        <a:pt x="220" y="352"/>
                      </a:lnTo>
                      <a:lnTo>
                        <a:pt x="220" y="351"/>
                      </a:lnTo>
                      <a:lnTo>
                        <a:pt x="220" y="349"/>
                      </a:lnTo>
                      <a:lnTo>
                        <a:pt x="220" y="347"/>
                      </a:lnTo>
                      <a:lnTo>
                        <a:pt x="219" y="346"/>
                      </a:lnTo>
                      <a:lnTo>
                        <a:pt x="219" y="344"/>
                      </a:lnTo>
                      <a:lnTo>
                        <a:pt x="219" y="342"/>
                      </a:lnTo>
                      <a:lnTo>
                        <a:pt x="219" y="341"/>
                      </a:lnTo>
                      <a:lnTo>
                        <a:pt x="217" y="341"/>
                      </a:lnTo>
                      <a:lnTo>
                        <a:pt x="217" y="339"/>
                      </a:lnTo>
                      <a:lnTo>
                        <a:pt x="217" y="341"/>
                      </a:lnTo>
                      <a:lnTo>
                        <a:pt x="215" y="341"/>
                      </a:lnTo>
                      <a:lnTo>
                        <a:pt x="215" y="342"/>
                      </a:lnTo>
                      <a:lnTo>
                        <a:pt x="214" y="342"/>
                      </a:lnTo>
                      <a:lnTo>
                        <a:pt x="214" y="344"/>
                      </a:lnTo>
                      <a:lnTo>
                        <a:pt x="212" y="344"/>
                      </a:lnTo>
                      <a:lnTo>
                        <a:pt x="212" y="346"/>
                      </a:lnTo>
                      <a:lnTo>
                        <a:pt x="211" y="347"/>
                      </a:lnTo>
                      <a:lnTo>
                        <a:pt x="209" y="349"/>
                      </a:lnTo>
                      <a:lnTo>
                        <a:pt x="208" y="351"/>
                      </a:lnTo>
                      <a:lnTo>
                        <a:pt x="208" y="352"/>
                      </a:lnTo>
                      <a:lnTo>
                        <a:pt x="206" y="352"/>
                      </a:lnTo>
                      <a:lnTo>
                        <a:pt x="206" y="354"/>
                      </a:lnTo>
                      <a:lnTo>
                        <a:pt x="205" y="354"/>
                      </a:lnTo>
                      <a:lnTo>
                        <a:pt x="205" y="355"/>
                      </a:lnTo>
                      <a:lnTo>
                        <a:pt x="203" y="357"/>
                      </a:lnTo>
                      <a:lnTo>
                        <a:pt x="201" y="357"/>
                      </a:lnTo>
                      <a:lnTo>
                        <a:pt x="201" y="359"/>
                      </a:lnTo>
                      <a:lnTo>
                        <a:pt x="200" y="360"/>
                      </a:lnTo>
                      <a:lnTo>
                        <a:pt x="198" y="362"/>
                      </a:lnTo>
                      <a:lnTo>
                        <a:pt x="198" y="364"/>
                      </a:lnTo>
                      <a:lnTo>
                        <a:pt x="197" y="364"/>
                      </a:lnTo>
                      <a:lnTo>
                        <a:pt x="195" y="364"/>
                      </a:lnTo>
                      <a:lnTo>
                        <a:pt x="194" y="364"/>
                      </a:lnTo>
                      <a:lnTo>
                        <a:pt x="192" y="364"/>
                      </a:lnTo>
                      <a:lnTo>
                        <a:pt x="192" y="362"/>
                      </a:lnTo>
                      <a:lnTo>
                        <a:pt x="190" y="360"/>
                      </a:lnTo>
                      <a:lnTo>
                        <a:pt x="190" y="359"/>
                      </a:lnTo>
                      <a:lnTo>
                        <a:pt x="189" y="357"/>
                      </a:lnTo>
                      <a:lnTo>
                        <a:pt x="189" y="355"/>
                      </a:lnTo>
                      <a:lnTo>
                        <a:pt x="189" y="354"/>
                      </a:lnTo>
                      <a:lnTo>
                        <a:pt x="187" y="354"/>
                      </a:lnTo>
                      <a:lnTo>
                        <a:pt x="187" y="352"/>
                      </a:lnTo>
                      <a:lnTo>
                        <a:pt x="187" y="351"/>
                      </a:lnTo>
                      <a:lnTo>
                        <a:pt x="187" y="349"/>
                      </a:lnTo>
                      <a:lnTo>
                        <a:pt x="187" y="347"/>
                      </a:lnTo>
                      <a:lnTo>
                        <a:pt x="186" y="346"/>
                      </a:lnTo>
                      <a:lnTo>
                        <a:pt x="186" y="344"/>
                      </a:lnTo>
                      <a:lnTo>
                        <a:pt x="186" y="342"/>
                      </a:lnTo>
                      <a:lnTo>
                        <a:pt x="186" y="341"/>
                      </a:lnTo>
                      <a:lnTo>
                        <a:pt x="186" y="339"/>
                      </a:lnTo>
                      <a:lnTo>
                        <a:pt x="186" y="338"/>
                      </a:lnTo>
                      <a:lnTo>
                        <a:pt x="184" y="336"/>
                      </a:lnTo>
                      <a:lnTo>
                        <a:pt x="183" y="336"/>
                      </a:lnTo>
                      <a:lnTo>
                        <a:pt x="183" y="338"/>
                      </a:lnTo>
                      <a:lnTo>
                        <a:pt x="181" y="338"/>
                      </a:lnTo>
                      <a:lnTo>
                        <a:pt x="180" y="338"/>
                      </a:lnTo>
                      <a:lnTo>
                        <a:pt x="178" y="339"/>
                      </a:lnTo>
                      <a:lnTo>
                        <a:pt x="178" y="341"/>
                      </a:lnTo>
                      <a:lnTo>
                        <a:pt x="176" y="342"/>
                      </a:lnTo>
                      <a:lnTo>
                        <a:pt x="176" y="344"/>
                      </a:lnTo>
                      <a:lnTo>
                        <a:pt x="175" y="346"/>
                      </a:lnTo>
                      <a:lnTo>
                        <a:pt x="175" y="347"/>
                      </a:lnTo>
                      <a:lnTo>
                        <a:pt x="173" y="347"/>
                      </a:lnTo>
                      <a:lnTo>
                        <a:pt x="173" y="349"/>
                      </a:lnTo>
                      <a:lnTo>
                        <a:pt x="173" y="351"/>
                      </a:lnTo>
                      <a:lnTo>
                        <a:pt x="172" y="351"/>
                      </a:lnTo>
                      <a:lnTo>
                        <a:pt x="172" y="352"/>
                      </a:lnTo>
                      <a:lnTo>
                        <a:pt x="170" y="354"/>
                      </a:lnTo>
                      <a:lnTo>
                        <a:pt x="169" y="355"/>
                      </a:lnTo>
                      <a:lnTo>
                        <a:pt x="169" y="357"/>
                      </a:lnTo>
                      <a:lnTo>
                        <a:pt x="167" y="357"/>
                      </a:lnTo>
                      <a:lnTo>
                        <a:pt x="167" y="359"/>
                      </a:lnTo>
                      <a:lnTo>
                        <a:pt x="165" y="359"/>
                      </a:lnTo>
                      <a:lnTo>
                        <a:pt x="165" y="360"/>
                      </a:lnTo>
                      <a:lnTo>
                        <a:pt x="164" y="362"/>
                      </a:lnTo>
                      <a:lnTo>
                        <a:pt x="162" y="364"/>
                      </a:lnTo>
                      <a:lnTo>
                        <a:pt x="161" y="364"/>
                      </a:lnTo>
                      <a:lnTo>
                        <a:pt x="159" y="364"/>
                      </a:lnTo>
                      <a:lnTo>
                        <a:pt x="158" y="364"/>
                      </a:lnTo>
                      <a:lnTo>
                        <a:pt x="156" y="364"/>
                      </a:lnTo>
                      <a:lnTo>
                        <a:pt x="154" y="360"/>
                      </a:lnTo>
                      <a:lnTo>
                        <a:pt x="154" y="359"/>
                      </a:lnTo>
                      <a:lnTo>
                        <a:pt x="154" y="355"/>
                      </a:lnTo>
                      <a:lnTo>
                        <a:pt x="153" y="354"/>
                      </a:lnTo>
                      <a:lnTo>
                        <a:pt x="153" y="352"/>
                      </a:lnTo>
                      <a:lnTo>
                        <a:pt x="153" y="349"/>
                      </a:lnTo>
                      <a:lnTo>
                        <a:pt x="153" y="347"/>
                      </a:lnTo>
                      <a:lnTo>
                        <a:pt x="151" y="346"/>
                      </a:lnTo>
                      <a:lnTo>
                        <a:pt x="151" y="344"/>
                      </a:lnTo>
                      <a:lnTo>
                        <a:pt x="151" y="342"/>
                      </a:lnTo>
                      <a:lnTo>
                        <a:pt x="151" y="341"/>
                      </a:lnTo>
                      <a:lnTo>
                        <a:pt x="150" y="339"/>
                      </a:lnTo>
                      <a:lnTo>
                        <a:pt x="150" y="338"/>
                      </a:lnTo>
                      <a:lnTo>
                        <a:pt x="150" y="336"/>
                      </a:lnTo>
                      <a:lnTo>
                        <a:pt x="148" y="334"/>
                      </a:lnTo>
                      <a:lnTo>
                        <a:pt x="148" y="333"/>
                      </a:lnTo>
                      <a:lnTo>
                        <a:pt x="147" y="333"/>
                      </a:lnTo>
                      <a:lnTo>
                        <a:pt x="145" y="334"/>
                      </a:lnTo>
                      <a:lnTo>
                        <a:pt x="145" y="336"/>
                      </a:lnTo>
                      <a:lnTo>
                        <a:pt x="144" y="336"/>
                      </a:lnTo>
                      <a:lnTo>
                        <a:pt x="144" y="338"/>
                      </a:lnTo>
                      <a:lnTo>
                        <a:pt x="142" y="338"/>
                      </a:lnTo>
                      <a:lnTo>
                        <a:pt x="142" y="339"/>
                      </a:lnTo>
                      <a:lnTo>
                        <a:pt x="140" y="341"/>
                      </a:lnTo>
                      <a:lnTo>
                        <a:pt x="140" y="342"/>
                      </a:lnTo>
                      <a:lnTo>
                        <a:pt x="139" y="342"/>
                      </a:lnTo>
                      <a:lnTo>
                        <a:pt x="139" y="344"/>
                      </a:lnTo>
                      <a:lnTo>
                        <a:pt x="137" y="344"/>
                      </a:lnTo>
                      <a:lnTo>
                        <a:pt x="137" y="346"/>
                      </a:lnTo>
                      <a:lnTo>
                        <a:pt x="136" y="347"/>
                      </a:lnTo>
                      <a:lnTo>
                        <a:pt x="134" y="349"/>
                      </a:lnTo>
                      <a:lnTo>
                        <a:pt x="134" y="351"/>
                      </a:lnTo>
                      <a:lnTo>
                        <a:pt x="133" y="351"/>
                      </a:lnTo>
                      <a:lnTo>
                        <a:pt x="133" y="352"/>
                      </a:lnTo>
                      <a:lnTo>
                        <a:pt x="131" y="354"/>
                      </a:lnTo>
                      <a:lnTo>
                        <a:pt x="129" y="355"/>
                      </a:lnTo>
                      <a:lnTo>
                        <a:pt x="129" y="357"/>
                      </a:lnTo>
                      <a:lnTo>
                        <a:pt x="128" y="357"/>
                      </a:lnTo>
                      <a:lnTo>
                        <a:pt x="128" y="359"/>
                      </a:lnTo>
                      <a:lnTo>
                        <a:pt x="126" y="359"/>
                      </a:lnTo>
                      <a:lnTo>
                        <a:pt x="125" y="359"/>
                      </a:lnTo>
                      <a:lnTo>
                        <a:pt x="123" y="359"/>
                      </a:lnTo>
                      <a:lnTo>
                        <a:pt x="122" y="359"/>
                      </a:lnTo>
                      <a:lnTo>
                        <a:pt x="120" y="359"/>
                      </a:lnTo>
                      <a:lnTo>
                        <a:pt x="119" y="357"/>
                      </a:lnTo>
                      <a:lnTo>
                        <a:pt x="119" y="355"/>
                      </a:lnTo>
                      <a:lnTo>
                        <a:pt x="119" y="354"/>
                      </a:lnTo>
                      <a:lnTo>
                        <a:pt x="119" y="352"/>
                      </a:lnTo>
                      <a:lnTo>
                        <a:pt x="119" y="351"/>
                      </a:lnTo>
                      <a:lnTo>
                        <a:pt x="119" y="349"/>
                      </a:lnTo>
                      <a:lnTo>
                        <a:pt x="119" y="347"/>
                      </a:lnTo>
                      <a:lnTo>
                        <a:pt x="119" y="346"/>
                      </a:lnTo>
                      <a:lnTo>
                        <a:pt x="117" y="344"/>
                      </a:lnTo>
                      <a:lnTo>
                        <a:pt x="117" y="342"/>
                      </a:lnTo>
                      <a:lnTo>
                        <a:pt x="117" y="341"/>
                      </a:lnTo>
                      <a:lnTo>
                        <a:pt x="117" y="339"/>
                      </a:lnTo>
                      <a:lnTo>
                        <a:pt x="117" y="338"/>
                      </a:lnTo>
                      <a:lnTo>
                        <a:pt x="117" y="336"/>
                      </a:lnTo>
                      <a:lnTo>
                        <a:pt x="115" y="334"/>
                      </a:lnTo>
                      <a:lnTo>
                        <a:pt x="115" y="333"/>
                      </a:lnTo>
                      <a:lnTo>
                        <a:pt x="114" y="334"/>
                      </a:lnTo>
                      <a:lnTo>
                        <a:pt x="112" y="336"/>
                      </a:lnTo>
                      <a:lnTo>
                        <a:pt x="112" y="338"/>
                      </a:lnTo>
                      <a:lnTo>
                        <a:pt x="111" y="339"/>
                      </a:lnTo>
                      <a:lnTo>
                        <a:pt x="109" y="341"/>
                      </a:lnTo>
                      <a:lnTo>
                        <a:pt x="109" y="342"/>
                      </a:lnTo>
                      <a:lnTo>
                        <a:pt x="108" y="344"/>
                      </a:lnTo>
                      <a:lnTo>
                        <a:pt x="106" y="346"/>
                      </a:lnTo>
                      <a:lnTo>
                        <a:pt x="104" y="347"/>
                      </a:lnTo>
                      <a:lnTo>
                        <a:pt x="104" y="349"/>
                      </a:lnTo>
                      <a:lnTo>
                        <a:pt x="103" y="349"/>
                      </a:lnTo>
                      <a:lnTo>
                        <a:pt x="103" y="351"/>
                      </a:lnTo>
                      <a:lnTo>
                        <a:pt x="101" y="352"/>
                      </a:lnTo>
                      <a:lnTo>
                        <a:pt x="101" y="354"/>
                      </a:lnTo>
                      <a:lnTo>
                        <a:pt x="100" y="354"/>
                      </a:lnTo>
                      <a:lnTo>
                        <a:pt x="100" y="355"/>
                      </a:lnTo>
                      <a:lnTo>
                        <a:pt x="98" y="355"/>
                      </a:lnTo>
                      <a:lnTo>
                        <a:pt x="98" y="357"/>
                      </a:lnTo>
                      <a:lnTo>
                        <a:pt x="97" y="357"/>
                      </a:lnTo>
                      <a:lnTo>
                        <a:pt x="97" y="359"/>
                      </a:lnTo>
                      <a:lnTo>
                        <a:pt x="95" y="360"/>
                      </a:lnTo>
                      <a:lnTo>
                        <a:pt x="93" y="360"/>
                      </a:lnTo>
                      <a:lnTo>
                        <a:pt x="93" y="362"/>
                      </a:lnTo>
                      <a:lnTo>
                        <a:pt x="92" y="364"/>
                      </a:lnTo>
                      <a:lnTo>
                        <a:pt x="90" y="364"/>
                      </a:lnTo>
                      <a:lnTo>
                        <a:pt x="89" y="364"/>
                      </a:lnTo>
                      <a:lnTo>
                        <a:pt x="87" y="364"/>
                      </a:lnTo>
                      <a:lnTo>
                        <a:pt x="86" y="364"/>
                      </a:lnTo>
                      <a:lnTo>
                        <a:pt x="86" y="362"/>
                      </a:lnTo>
                      <a:lnTo>
                        <a:pt x="86" y="360"/>
                      </a:lnTo>
                      <a:lnTo>
                        <a:pt x="84" y="359"/>
                      </a:lnTo>
                      <a:lnTo>
                        <a:pt x="84" y="357"/>
                      </a:lnTo>
                      <a:lnTo>
                        <a:pt x="84" y="355"/>
                      </a:lnTo>
                      <a:lnTo>
                        <a:pt x="84" y="354"/>
                      </a:lnTo>
                      <a:lnTo>
                        <a:pt x="84" y="352"/>
                      </a:lnTo>
                      <a:lnTo>
                        <a:pt x="84" y="351"/>
                      </a:lnTo>
                      <a:lnTo>
                        <a:pt x="84" y="349"/>
                      </a:lnTo>
                      <a:lnTo>
                        <a:pt x="84" y="347"/>
                      </a:lnTo>
                      <a:lnTo>
                        <a:pt x="84" y="346"/>
                      </a:lnTo>
                      <a:lnTo>
                        <a:pt x="84" y="344"/>
                      </a:lnTo>
                      <a:lnTo>
                        <a:pt x="84" y="342"/>
                      </a:lnTo>
                      <a:lnTo>
                        <a:pt x="84" y="341"/>
                      </a:lnTo>
                      <a:lnTo>
                        <a:pt x="84" y="339"/>
                      </a:lnTo>
                      <a:lnTo>
                        <a:pt x="84" y="338"/>
                      </a:lnTo>
                      <a:lnTo>
                        <a:pt x="83" y="338"/>
                      </a:lnTo>
                      <a:lnTo>
                        <a:pt x="81" y="338"/>
                      </a:lnTo>
                      <a:lnTo>
                        <a:pt x="81" y="339"/>
                      </a:lnTo>
                      <a:lnTo>
                        <a:pt x="79" y="339"/>
                      </a:lnTo>
                      <a:lnTo>
                        <a:pt x="78" y="339"/>
                      </a:lnTo>
                      <a:lnTo>
                        <a:pt x="78" y="341"/>
                      </a:lnTo>
                      <a:lnTo>
                        <a:pt x="76" y="341"/>
                      </a:lnTo>
                      <a:lnTo>
                        <a:pt x="76" y="342"/>
                      </a:lnTo>
                      <a:lnTo>
                        <a:pt x="75" y="344"/>
                      </a:lnTo>
                      <a:lnTo>
                        <a:pt x="73" y="346"/>
                      </a:lnTo>
                      <a:lnTo>
                        <a:pt x="73" y="347"/>
                      </a:lnTo>
                      <a:lnTo>
                        <a:pt x="72" y="347"/>
                      </a:lnTo>
                      <a:lnTo>
                        <a:pt x="72" y="349"/>
                      </a:lnTo>
                      <a:lnTo>
                        <a:pt x="70" y="351"/>
                      </a:lnTo>
                      <a:lnTo>
                        <a:pt x="70" y="352"/>
                      </a:lnTo>
                      <a:lnTo>
                        <a:pt x="68" y="352"/>
                      </a:lnTo>
                      <a:lnTo>
                        <a:pt x="68" y="354"/>
                      </a:lnTo>
                      <a:lnTo>
                        <a:pt x="68" y="355"/>
                      </a:lnTo>
                      <a:lnTo>
                        <a:pt x="67" y="355"/>
                      </a:lnTo>
                      <a:lnTo>
                        <a:pt x="67" y="357"/>
                      </a:lnTo>
                      <a:lnTo>
                        <a:pt x="67" y="359"/>
                      </a:lnTo>
                      <a:lnTo>
                        <a:pt x="67" y="360"/>
                      </a:lnTo>
                      <a:lnTo>
                        <a:pt x="65" y="360"/>
                      </a:lnTo>
                      <a:lnTo>
                        <a:pt x="65" y="362"/>
                      </a:lnTo>
                      <a:lnTo>
                        <a:pt x="64" y="362"/>
                      </a:lnTo>
                      <a:lnTo>
                        <a:pt x="62" y="362"/>
                      </a:lnTo>
                      <a:lnTo>
                        <a:pt x="62" y="364"/>
                      </a:lnTo>
                      <a:lnTo>
                        <a:pt x="61" y="364"/>
                      </a:lnTo>
                      <a:lnTo>
                        <a:pt x="61" y="365"/>
                      </a:lnTo>
                      <a:lnTo>
                        <a:pt x="59" y="365"/>
                      </a:lnTo>
                      <a:lnTo>
                        <a:pt x="58" y="365"/>
                      </a:lnTo>
                      <a:lnTo>
                        <a:pt x="58" y="367"/>
                      </a:lnTo>
                      <a:lnTo>
                        <a:pt x="56" y="367"/>
                      </a:lnTo>
                      <a:lnTo>
                        <a:pt x="54" y="367"/>
                      </a:lnTo>
                      <a:lnTo>
                        <a:pt x="53" y="367"/>
                      </a:lnTo>
                      <a:lnTo>
                        <a:pt x="53" y="365"/>
                      </a:lnTo>
                      <a:lnTo>
                        <a:pt x="51" y="365"/>
                      </a:lnTo>
                      <a:lnTo>
                        <a:pt x="51" y="364"/>
                      </a:lnTo>
                      <a:lnTo>
                        <a:pt x="51" y="362"/>
                      </a:lnTo>
                      <a:lnTo>
                        <a:pt x="51" y="360"/>
                      </a:lnTo>
                      <a:lnTo>
                        <a:pt x="50" y="359"/>
                      </a:lnTo>
                      <a:lnTo>
                        <a:pt x="50" y="357"/>
                      </a:lnTo>
                      <a:lnTo>
                        <a:pt x="50" y="355"/>
                      </a:lnTo>
                      <a:lnTo>
                        <a:pt x="50" y="354"/>
                      </a:lnTo>
                      <a:lnTo>
                        <a:pt x="48" y="354"/>
                      </a:lnTo>
                      <a:lnTo>
                        <a:pt x="48" y="352"/>
                      </a:lnTo>
                      <a:lnTo>
                        <a:pt x="48" y="351"/>
                      </a:lnTo>
                      <a:lnTo>
                        <a:pt x="48" y="349"/>
                      </a:lnTo>
                      <a:lnTo>
                        <a:pt x="48" y="347"/>
                      </a:lnTo>
                      <a:lnTo>
                        <a:pt x="48" y="346"/>
                      </a:lnTo>
                      <a:lnTo>
                        <a:pt x="48" y="344"/>
                      </a:lnTo>
                      <a:lnTo>
                        <a:pt x="48" y="342"/>
                      </a:lnTo>
                      <a:lnTo>
                        <a:pt x="48" y="341"/>
                      </a:lnTo>
                      <a:lnTo>
                        <a:pt x="48" y="339"/>
                      </a:lnTo>
                      <a:lnTo>
                        <a:pt x="48" y="338"/>
                      </a:lnTo>
                      <a:lnTo>
                        <a:pt x="48" y="336"/>
                      </a:lnTo>
                      <a:lnTo>
                        <a:pt x="48" y="334"/>
                      </a:lnTo>
                      <a:lnTo>
                        <a:pt x="48" y="333"/>
                      </a:lnTo>
                      <a:lnTo>
                        <a:pt x="48" y="331"/>
                      </a:lnTo>
                      <a:lnTo>
                        <a:pt x="48" y="329"/>
                      </a:lnTo>
                      <a:lnTo>
                        <a:pt x="48" y="328"/>
                      </a:lnTo>
                      <a:lnTo>
                        <a:pt x="48" y="326"/>
                      </a:lnTo>
                      <a:lnTo>
                        <a:pt x="47" y="324"/>
                      </a:lnTo>
                      <a:lnTo>
                        <a:pt x="47" y="323"/>
                      </a:lnTo>
                      <a:lnTo>
                        <a:pt x="47" y="321"/>
                      </a:lnTo>
                      <a:lnTo>
                        <a:pt x="45" y="320"/>
                      </a:lnTo>
                      <a:lnTo>
                        <a:pt x="43" y="320"/>
                      </a:lnTo>
                      <a:lnTo>
                        <a:pt x="42" y="318"/>
                      </a:lnTo>
                      <a:lnTo>
                        <a:pt x="40" y="318"/>
                      </a:lnTo>
                      <a:lnTo>
                        <a:pt x="39" y="318"/>
                      </a:lnTo>
                      <a:lnTo>
                        <a:pt x="37" y="318"/>
                      </a:lnTo>
                      <a:lnTo>
                        <a:pt x="37" y="316"/>
                      </a:lnTo>
                      <a:lnTo>
                        <a:pt x="36" y="316"/>
                      </a:lnTo>
                      <a:lnTo>
                        <a:pt x="34" y="316"/>
                      </a:lnTo>
                      <a:lnTo>
                        <a:pt x="33" y="315"/>
                      </a:lnTo>
                      <a:lnTo>
                        <a:pt x="31" y="315"/>
                      </a:lnTo>
                      <a:lnTo>
                        <a:pt x="29" y="315"/>
                      </a:lnTo>
                      <a:lnTo>
                        <a:pt x="28" y="315"/>
                      </a:lnTo>
                      <a:lnTo>
                        <a:pt x="26" y="313"/>
                      </a:lnTo>
                      <a:lnTo>
                        <a:pt x="25" y="313"/>
                      </a:lnTo>
                      <a:lnTo>
                        <a:pt x="23" y="311"/>
                      </a:lnTo>
                      <a:lnTo>
                        <a:pt x="22" y="311"/>
                      </a:lnTo>
                      <a:lnTo>
                        <a:pt x="20" y="311"/>
                      </a:lnTo>
                      <a:lnTo>
                        <a:pt x="18" y="310"/>
                      </a:lnTo>
                      <a:lnTo>
                        <a:pt x="17" y="310"/>
                      </a:lnTo>
                      <a:lnTo>
                        <a:pt x="15" y="310"/>
                      </a:lnTo>
                      <a:lnTo>
                        <a:pt x="14" y="308"/>
                      </a:lnTo>
                      <a:lnTo>
                        <a:pt x="12" y="308"/>
                      </a:lnTo>
                      <a:lnTo>
                        <a:pt x="11" y="308"/>
                      </a:lnTo>
                      <a:lnTo>
                        <a:pt x="9" y="307"/>
                      </a:lnTo>
                      <a:lnTo>
                        <a:pt x="7" y="307"/>
                      </a:lnTo>
                      <a:lnTo>
                        <a:pt x="6" y="307"/>
                      </a:lnTo>
                      <a:lnTo>
                        <a:pt x="4" y="307"/>
                      </a:lnTo>
                      <a:lnTo>
                        <a:pt x="4" y="305"/>
                      </a:lnTo>
                      <a:lnTo>
                        <a:pt x="4" y="303"/>
                      </a:lnTo>
                      <a:lnTo>
                        <a:pt x="4" y="302"/>
                      </a:lnTo>
                      <a:lnTo>
                        <a:pt x="4" y="300"/>
                      </a:lnTo>
                      <a:lnTo>
                        <a:pt x="4" y="298"/>
                      </a:lnTo>
                      <a:lnTo>
                        <a:pt x="6" y="297"/>
                      </a:lnTo>
                      <a:lnTo>
                        <a:pt x="7" y="297"/>
                      </a:lnTo>
                      <a:lnTo>
                        <a:pt x="9" y="295"/>
                      </a:lnTo>
                      <a:lnTo>
                        <a:pt x="11" y="295"/>
                      </a:lnTo>
                      <a:lnTo>
                        <a:pt x="12" y="293"/>
                      </a:lnTo>
                      <a:lnTo>
                        <a:pt x="14" y="293"/>
                      </a:lnTo>
                      <a:lnTo>
                        <a:pt x="15" y="293"/>
                      </a:lnTo>
                      <a:lnTo>
                        <a:pt x="15" y="292"/>
                      </a:lnTo>
                      <a:lnTo>
                        <a:pt x="17" y="292"/>
                      </a:lnTo>
                      <a:lnTo>
                        <a:pt x="18" y="292"/>
                      </a:lnTo>
                      <a:lnTo>
                        <a:pt x="20" y="290"/>
                      </a:lnTo>
                      <a:lnTo>
                        <a:pt x="22" y="290"/>
                      </a:lnTo>
                      <a:lnTo>
                        <a:pt x="23" y="290"/>
                      </a:lnTo>
                      <a:lnTo>
                        <a:pt x="23" y="289"/>
                      </a:lnTo>
                      <a:lnTo>
                        <a:pt x="25" y="289"/>
                      </a:lnTo>
                      <a:lnTo>
                        <a:pt x="26" y="287"/>
                      </a:lnTo>
                      <a:lnTo>
                        <a:pt x="28" y="287"/>
                      </a:lnTo>
                      <a:lnTo>
                        <a:pt x="28" y="285"/>
                      </a:lnTo>
                      <a:lnTo>
                        <a:pt x="29" y="285"/>
                      </a:lnTo>
                      <a:lnTo>
                        <a:pt x="31" y="284"/>
                      </a:lnTo>
                      <a:lnTo>
                        <a:pt x="33" y="282"/>
                      </a:lnTo>
                      <a:lnTo>
                        <a:pt x="31" y="282"/>
                      </a:lnTo>
                      <a:lnTo>
                        <a:pt x="29" y="280"/>
                      </a:lnTo>
                      <a:lnTo>
                        <a:pt x="28" y="280"/>
                      </a:lnTo>
                      <a:lnTo>
                        <a:pt x="28" y="279"/>
                      </a:lnTo>
                      <a:lnTo>
                        <a:pt x="26" y="279"/>
                      </a:lnTo>
                      <a:lnTo>
                        <a:pt x="25" y="279"/>
                      </a:lnTo>
                      <a:lnTo>
                        <a:pt x="25" y="277"/>
                      </a:lnTo>
                      <a:lnTo>
                        <a:pt x="23" y="277"/>
                      </a:lnTo>
                      <a:lnTo>
                        <a:pt x="22" y="277"/>
                      </a:lnTo>
                      <a:lnTo>
                        <a:pt x="20" y="276"/>
                      </a:lnTo>
                      <a:lnTo>
                        <a:pt x="18" y="276"/>
                      </a:lnTo>
                      <a:lnTo>
                        <a:pt x="17" y="276"/>
                      </a:lnTo>
                      <a:lnTo>
                        <a:pt x="15" y="274"/>
                      </a:lnTo>
                      <a:lnTo>
                        <a:pt x="14" y="274"/>
                      </a:lnTo>
                      <a:lnTo>
                        <a:pt x="12" y="274"/>
                      </a:lnTo>
                      <a:lnTo>
                        <a:pt x="11" y="272"/>
                      </a:lnTo>
                      <a:lnTo>
                        <a:pt x="9" y="272"/>
                      </a:lnTo>
                      <a:lnTo>
                        <a:pt x="7" y="272"/>
                      </a:lnTo>
                      <a:lnTo>
                        <a:pt x="6" y="271"/>
                      </a:lnTo>
                      <a:lnTo>
                        <a:pt x="4" y="271"/>
                      </a:lnTo>
                      <a:lnTo>
                        <a:pt x="1" y="269"/>
                      </a:lnTo>
                      <a:lnTo>
                        <a:pt x="1" y="267"/>
                      </a:lnTo>
                      <a:lnTo>
                        <a:pt x="1" y="266"/>
                      </a:lnTo>
                      <a:lnTo>
                        <a:pt x="0" y="266"/>
                      </a:lnTo>
                      <a:lnTo>
                        <a:pt x="0" y="264"/>
                      </a:lnTo>
                      <a:lnTo>
                        <a:pt x="0" y="263"/>
                      </a:lnTo>
                      <a:lnTo>
                        <a:pt x="1" y="263"/>
                      </a:lnTo>
                      <a:lnTo>
                        <a:pt x="3" y="261"/>
                      </a:lnTo>
                      <a:lnTo>
                        <a:pt x="4" y="261"/>
                      </a:lnTo>
                      <a:lnTo>
                        <a:pt x="6" y="261"/>
                      </a:lnTo>
                      <a:lnTo>
                        <a:pt x="7" y="259"/>
                      </a:lnTo>
                      <a:lnTo>
                        <a:pt x="9" y="259"/>
                      </a:lnTo>
                      <a:lnTo>
                        <a:pt x="11" y="258"/>
                      </a:lnTo>
                      <a:lnTo>
                        <a:pt x="12" y="258"/>
                      </a:lnTo>
                      <a:lnTo>
                        <a:pt x="14" y="258"/>
                      </a:lnTo>
                      <a:lnTo>
                        <a:pt x="15" y="256"/>
                      </a:lnTo>
                      <a:lnTo>
                        <a:pt x="17" y="256"/>
                      </a:lnTo>
                      <a:lnTo>
                        <a:pt x="18" y="256"/>
                      </a:lnTo>
                      <a:lnTo>
                        <a:pt x="20" y="254"/>
                      </a:lnTo>
                      <a:lnTo>
                        <a:pt x="22" y="254"/>
                      </a:lnTo>
                      <a:lnTo>
                        <a:pt x="23" y="254"/>
                      </a:lnTo>
                      <a:lnTo>
                        <a:pt x="25" y="253"/>
                      </a:lnTo>
                      <a:lnTo>
                        <a:pt x="26" y="253"/>
                      </a:lnTo>
                      <a:lnTo>
                        <a:pt x="28" y="253"/>
                      </a:lnTo>
                      <a:lnTo>
                        <a:pt x="29" y="251"/>
                      </a:lnTo>
                      <a:lnTo>
                        <a:pt x="31" y="251"/>
                      </a:lnTo>
                      <a:lnTo>
                        <a:pt x="33" y="251"/>
                      </a:lnTo>
                      <a:lnTo>
                        <a:pt x="34" y="249"/>
                      </a:lnTo>
                      <a:lnTo>
                        <a:pt x="36" y="249"/>
                      </a:lnTo>
                      <a:lnTo>
                        <a:pt x="37" y="249"/>
                      </a:lnTo>
                      <a:lnTo>
                        <a:pt x="37" y="248"/>
                      </a:lnTo>
                      <a:lnTo>
                        <a:pt x="36" y="248"/>
                      </a:lnTo>
                      <a:lnTo>
                        <a:pt x="34" y="248"/>
                      </a:lnTo>
                      <a:lnTo>
                        <a:pt x="34" y="246"/>
                      </a:lnTo>
                      <a:lnTo>
                        <a:pt x="33" y="246"/>
                      </a:lnTo>
                      <a:lnTo>
                        <a:pt x="31" y="245"/>
                      </a:lnTo>
                      <a:lnTo>
                        <a:pt x="29" y="245"/>
                      </a:lnTo>
                      <a:lnTo>
                        <a:pt x="28" y="245"/>
                      </a:lnTo>
                      <a:lnTo>
                        <a:pt x="26" y="243"/>
                      </a:lnTo>
                      <a:lnTo>
                        <a:pt x="25" y="243"/>
                      </a:lnTo>
                      <a:lnTo>
                        <a:pt x="23" y="241"/>
                      </a:lnTo>
                      <a:lnTo>
                        <a:pt x="22" y="241"/>
                      </a:lnTo>
                      <a:lnTo>
                        <a:pt x="20" y="240"/>
                      </a:lnTo>
                      <a:lnTo>
                        <a:pt x="18" y="240"/>
                      </a:lnTo>
                      <a:lnTo>
                        <a:pt x="17" y="240"/>
                      </a:lnTo>
                      <a:lnTo>
                        <a:pt x="17" y="238"/>
                      </a:lnTo>
                      <a:lnTo>
                        <a:pt x="15" y="238"/>
                      </a:lnTo>
                      <a:lnTo>
                        <a:pt x="14" y="238"/>
                      </a:lnTo>
                      <a:lnTo>
                        <a:pt x="14" y="236"/>
                      </a:lnTo>
                      <a:lnTo>
                        <a:pt x="12" y="236"/>
                      </a:lnTo>
                      <a:lnTo>
                        <a:pt x="11" y="236"/>
                      </a:lnTo>
                      <a:lnTo>
                        <a:pt x="11" y="235"/>
                      </a:lnTo>
                      <a:lnTo>
                        <a:pt x="9" y="235"/>
                      </a:lnTo>
                      <a:lnTo>
                        <a:pt x="7" y="233"/>
                      </a:lnTo>
                      <a:lnTo>
                        <a:pt x="6" y="233"/>
                      </a:lnTo>
                      <a:lnTo>
                        <a:pt x="6" y="232"/>
                      </a:lnTo>
                      <a:lnTo>
                        <a:pt x="6" y="230"/>
                      </a:lnTo>
                      <a:lnTo>
                        <a:pt x="6" y="228"/>
                      </a:lnTo>
                      <a:lnTo>
                        <a:pt x="6" y="227"/>
                      </a:lnTo>
                      <a:lnTo>
                        <a:pt x="7" y="225"/>
                      </a:lnTo>
                      <a:lnTo>
                        <a:pt x="9" y="225"/>
                      </a:lnTo>
                      <a:lnTo>
                        <a:pt x="11" y="225"/>
                      </a:lnTo>
                      <a:lnTo>
                        <a:pt x="11" y="223"/>
                      </a:lnTo>
                      <a:lnTo>
                        <a:pt x="12" y="223"/>
                      </a:lnTo>
                      <a:lnTo>
                        <a:pt x="14" y="223"/>
                      </a:lnTo>
                      <a:lnTo>
                        <a:pt x="15" y="222"/>
                      </a:lnTo>
                      <a:lnTo>
                        <a:pt x="17" y="222"/>
                      </a:lnTo>
                      <a:lnTo>
                        <a:pt x="18" y="222"/>
                      </a:lnTo>
                      <a:lnTo>
                        <a:pt x="18" y="220"/>
                      </a:lnTo>
                      <a:lnTo>
                        <a:pt x="20" y="220"/>
                      </a:lnTo>
                      <a:lnTo>
                        <a:pt x="22" y="220"/>
                      </a:lnTo>
                      <a:lnTo>
                        <a:pt x="23" y="220"/>
                      </a:lnTo>
                      <a:lnTo>
                        <a:pt x="23" y="219"/>
                      </a:lnTo>
                      <a:lnTo>
                        <a:pt x="25" y="219"/>
                      </a:lnTo>
                      <a:lnTo>
                        <a:pt x="26" y="217"/>
                      </a:lnTo>
                      <a:lnTo>
                        <a:pt x="28" y="217"/>
                      </a:lnTo>
                      <a:lnTo>
                        <a:pt x="29" y="215"/>
                      </a:lnTo>
                      <a:lnTo>
                        <a:pt x="31" y="215"/>
                      </a:lnTo>
                      <a:lnTo>
                        <a:pt x="33" y="214"/>
                      </a:lnTo>
                      <a:lnTo>
                        <a:pt x="34" y="214"/>
                      </a:lnTo>
                      <a:lnTo>
                        <a:pt x="36" y="212"/>
                      </a:lnTo>
                      <a:lnTo>
                        <a:pt x="37" y="212"/>
                      </a:lnTo>
                      <a:lnTo>
                        <a:pt x="37" y="210"/>
                      </a:lnTo>
                      <a:lnTo>
                        <a:pt x="37" y="209"/>
                      </a:lnTo>
                      <a:lnTo>
                        <a:pt x="36" y="209"/>
                      </a:lnTo>
                      <a:lnTo>
                        <a:pt x="36" y="207"/>
                      </a:lnTo>
                      <a:lnTo>
                        <a:pt x="34" y="207"/>
                      </a:lnTo>
                      <a:lnTo>
                        <a:pt x="34" y="205"/>
                      </a:lnTo>
                      <a:lnTo>
                        <a:pt x="33" y="205"/>
                      </a:lnTo>
                      <a:lnTo>
                        <a:pt x="33" y="204"/>
                      </a:lnTo>
                      <a:lnTo>
                        <a:pt x="31" y="202"/>
                      </a:lnTo>
                      <a:lnTo>
                        <a:pt x="29" y="202"/>
                      </a:lnTo>
                      <a:lnTo>
                        <a:pt x="29" y="201"/>
                      </a:lnTo>
                      <a:lnTo>
                        <a:pt x="28" y="201"/>
                      </a:lnTo>
                      <a:lnTo>
                        <a:pt x="26" y="201"/>
                      </a:lnTo>
                      <a:lnTo>
                        <a:pt x="26" y="199"/>
                      </a:lnTo>
                      <a:lnTo>
                        <a:pt x="25" y="199"/>
                      </a:lnTo>
                      <a:lnTo>
                        <a:pt x="23" y="199"/>
                      </a:lnTo>
                      <a:lnTo>
                        <a:pt x="23" y="197"/>
                      </a:lnTo>
                      <a:lnTo>
                        <a:pt x="22" y="197"/>
                      </a:lnTo>
                      <a:lnTo>
                        <a:pt x="20" y="196"/>
                      </a:lnTo>
                      <a:lnTo>
                        <a:pt x="18" y="196"/>
                      </a:lnTo>
                      <a:lnTo>
                        <a:pt x="17" y="194"/>
                      </a:lnTo>
                      <a:lnTo>
                        <a:pt x="15" y="194"/>
                      </a:lnTo>
                      <a:lnTo>
                        <a:pt x="14" y="194"/>
                      </a:lnTo>
                      <a:lnTo>
                        <a:pt x="14" y="192"/>
                      </a:lnTo>
                      <a:lnTo>
                        <a:pt x="12" y="192"/>
                      </a:lnTo>
                      <a:lnTo>
                        <a:pt x="12" y="191"/>
                      </a:lnTo>
                      <a:lnTo>
                        <a:pt x="12" y="189"/>
                      </a:lnTo>
                      <a:lnTo>
                        <a:pt x="12" y="188"/>
                      </a:lnTo>
                      <a:lnTo>
                        <a:pt x="12" y="186"/>
                      </a:lnTo>
                      <a:lnTo>
                        <a:pt x="12" y="184"/>
                      </a:lnTo>
                      <a:lnTo>
                        <a:pt x="14" y="183"/>
                      </a:lnTo>
                      <a:lnTo>
                        <a:pt x="15" y="183"/>
                      </a:lnTo>
                      <a:lnTo>
                        <a:pt x="17" y="181"/>
                      </a:lnTo>
                      <a:lnTo>
                        <a:pt x="18" y="181"/>
                      </a:lnTo>
                      <a:lnTo>
                        <a:pt x="20" y="179"/>
                      </a:lnTo>
                      <a:lnTo>
                        <a:pt x="22" y="179"/>
                      </a:lnTo>
                      <a:lnTo>
                        <a:pt x="23" y="178"/>
                      </a:lnTo>
                      <a:lnTo>
                        <a:pt x="25" y="178"/>
                      </a:lnTo>
                      <a:lnTo>
                        <a:pt x="26" y="176"/>
                      </a:lnTo>
                      <a:lnTo>
                        <a:pt x="28" y="176"/>
                      </a:lnTo>
                      <a:lnTo>
                        <a:pt x="29" y="175"/>
                      </a:lnTo>
                      <a:lnTo>
                        <a:pt x="31" y="175"/>
                      </a:lnTo>
                      <a:lnTo>
                        <a:pt x="31" y="173"/>
                      </a:lnTo>
                      <a:lnTo>
                        <a:pt x="33" y="173"/>
                      </a:lnTo>
                      <a:lnTo>
                        <a:pt x="34" y="173"/>
                      </a:lnTo>
                      <a:lnTo>
                        <a:pt x="34" y="171"/>
                      </a:lnTo>
                      <a:lnTo>
                        <a:pt x="36" y="171"/>
                      </a:lnTo>
                      <a:lnTo>
                        <a:pt x="36" y="170"/>
                      </a:lnTo>
                      <a:lnTo>
                        <a:pt x="34" y="170"/>
                      </a:lnTo>
                      <a:lnTo>
                        <a:pt x="33" y="170"/>
                      </a:lnTo>
                      <a:lnTo>
                        <a:pt x="33" y="168"/>
                      </a:lnTo>
                      <a:lnTo>
                        <a:pt x="31" y="168"/>
                      </a:lnTo>
                      <a:lnTo>
                        <a:pt x="29" y="168"/>
                      </a:lnTo>
                      <a:lnTo>
                        <a:pt x="29" y="166"/>
                      </a:lnTo>
                      <a:lnTo>
                        <a:pt x="28" y="166"/>
                      </a:lnTo>
                      <a:lnTo>
                        <a:pt x="26" y="165"/>
                      </a:lnTo>
                      <a:lnTo>
                        <a:pt x="25" y="165"/>
                      </a:lnTo>
                      <a:lnTo>
                        <a:pt x="23" y="163"/>
                      </a:lnTo>
                      <a:lnTo>
                        <a:pt x="22" y="163"/>
                      </a:lnTo>
                      <a:lnTo>
                        <a:pt x="22" y="161"/>
                      </a:lnTo>
                      <a:lnTo>
                        <a:pt x="20" y="161"/>
                      </a:lnTo>
                      <a:lnTo>
                        <a:pt x="20" y="160"/>
                      </a:lnTo>
                      <a:lnTo>
                        <a:pt x="18" y="160"/>
                      </a:lnTo>
                      <a:lnTo>
                        <a:pt x="18" y="158"/>
                      </a:lnTo>
                      <a:lnTo>
                        <a:pt x="17" y="158"/>
                      </a:lnTo>
                      <a:lnTo>
                        <a:pt x="17" y="157"/>
                      </a:lnTo>
                      <a:lnTo>
                        <a:pt x="15" y="155"/>
                      </a:lnTo>
                      <a:lnTo>
                        <a:pt x="14" y="153"/>
                      </a:lnTo>
                      <a:lnTo>
                        <a:pt x="15" y="153"/>
                      </a:lnTo>
                      <a:lnTo>
                        <a:pt x="17" y="152"/>
                      </a:lnTo>
                      <a:lnTo>
                        <a:pt x="18" y="152"/>
                      </a:lnTo>
                      <a:lnTo>
                        <a:pt x="18" y="150"/>
                      </a:lnTo>
                      <a:lnTo>
                        <a:pt x="20" y="150"/>
                      </a:lnTo>
                      <a:lnTo>
                        <a:pt x="22" y="148"/>
                      </a:lnTo>
                      <a:lnTo>
                        <a:pt x="23" y="148"/>
                      </a:lnTo>
                      <a:lnTo>
                        <a:pt x="23" y="147"/>
                      </a:lnTo>
                      <a:lnTo>
                        <a:pt x="25" y="147"/>
                      </a:lnTo>
                      <a:lnTo>
                        <a:pt x="25" y="145"/>
                      </a:lnTo>
                      <a:lnTo>
                        <a:pt x="26" y="145"/>
                      </a:lnTo>
                      <a:lnTo>
                        <a:pt x="28" y="145"/>
                      </a:lnTo>
                      <a:lnTo>
                        <a:pt x="28" y="144"/>
                      </a:lnTo>
                      <a:lnTo>
                        <a:pt x="29" y="144"/>
                      </a:lnTo>
                      <a:lnTo>
                        <a:pt x="31" y="142"/>
                      </a:lnTo>
                      <a:lnTo>
                        <a:pt x="33" y="142"/>
                      </a:lnTo>
                      <a:lnTo>
                        <a:pt x="33" y="140"/>
                      </a:lnTo>
                      <a:lnTo>
                        <a:pt x="34" y="140"/>
                      </a:lnTo>
                      <a:lnTo>
                        <a:pt x="36" y="139"/>
                      </a:lnTo>
                      <a:lnTo>
                        <a:pt x="37" y="137"/>
                      </a:lnTo>
                      <a:lnTo>
                        <a:pt x="39" y="137"/>
                      </a:lnTo>
                      <a:lnTo>
                        <a:pt x="39" y="135"/>
                      </a:lnTo>
                      <a:lnTo>
                        <a:pt x="40" y="135"/>
                      </a:lnTo>
                      <a:lnTo>
                        <a:pt x="39" y="135"/>
                      </a:lnTo>
                      <a:lnTo>
                        <a:pt x="37" y="134"/>
                      </a:lnTo>
                      <a:lnTo>
                        <a:pt x="36" y="134"/>
                      </a:lnTo>
                      <a:lnTo>
                        <a:pt x="34" y="134"/>
                      </a:lnTo>
                      <a:lnTo>
                        <a:pt x="34" y="132"/>
                      </a:lnTo>
                      <a:lnTo>
                        <a:pt x="33" y="132"/>
                      </a:lnTo>
                      <a:lnTo>
                        <a:pt x="31" y="132"/>
                      </a:lnTo>
                      <a:lnTo>
                        <a:pt x="29" y="132"/>
                      </a:lnTo>
                      <a:lnTo>
                        <a:pt x="29" y="130"/>
                      </a:lnTo>
                      <a:lnTo>
                        <a:pt x="28" y="130"/>
                      </a:lnTo>
                      <a:lnTo>
                        <a:pt x="26" y="130"/>
                      </a:lnTo>
                      <a:lnTo>
                        <a:pt x="26" y="129"/>
                      </a:lnTo>
                      <a:lnTo>
                        <a:pt x="25" y="129"/>
                      </a:lnTo>
                      <a:lnTo>
                        <a:pt x="23" y="129"/>
                      </a:lnTo>
                      <a:lnTo>
                        <a:pt x="22" y="127"/>
                      </a:lnTo>
                      <a:lnTo>
                        <a:pt x="20" y="127"/>
                      </a:lnTo>
                      <a:lnTo>
                        <a:pt x="18" y="126"/>
                      </a:lnTo>
                      <a:lnTo>
                        <a:pt x="18" y="124"/>
                      </a:lnTo>
                      <a:lnTo>
                        <a:pt x="18" y="122"/>
                      </a:lnTo>
                      <a:lnTo>
                        <a:pt x="18" y="121"/>
                      </a:lnTo>
                      <a:lnTo>
                        <a:pt x="20" y="121"/>
                      </a:lnTo>
                      <a:lnTo>
                        <a:pt x="20" y="119"/>
                      </a:lnTo>
                      <a:lnTo>
                        <a:pt x="22" y="119"/>
                      </a:lnTo>
                      <a:lnTo>
                        <a:pt x="23" y="117"/>
                      </a:lnTo>
                      <a:lnTo>
                        <a:pt x="25" y="116"/>
                      </a:lnTo>
                      <a:lnTo>
                        <a:pt x="26" y="116"/>
                      </a:lnTo>
                      <a:lnTo>
                        <a:pt x="26" y="114"/>
                      </a:lnTo>
                      <a:lnTo>
                        <a:pt x="28" y="114"/>
                      </a:lnTo>
                      <a:lnTo>
                        <a:pt x="29" y="113"/>
                      </a:lnTo>
                      <a:lnTo>
                        <a:pt x="31" y="113"/>
                      </a:lnTo>
                      <a:lnTo>
                        <a:pt x="31" y="111"/>
                      </a:lnTo>
                      <a:lnTo>
                        <a:pt x="33" y="111"/>
                      </a:lnTo>
                      <a:lnTo>
                        <a:pt x="33" y="109"/>
                      </a:lnTo>
                      <a:lnTo>
                        <a:pt x="34" y="109"/>
                      </a:lnTo>
                      <a:lnTo>
                        <a:pt x="33" y="108"/>
                      </a:lnTo>
                      <a:lnTo>
                        <a:pt x="33" y="106"/>
                      </a:lnTo>
                      <a:lnTo>
                        <a:pt x="33" y="104"/>
                      </a:lnTo>
                      <a:lnTo>
                        <a:pt x="31" y="104"/>
                      </a:lnTo>
                      <a:lnTo>
                        <a:pt x="31" y="103"/>
                      </a:lnTo>
                      <a:lnTo>
                        <a:pt x="29" y="103"/>
                      </a:lnTo>
                      <a:lnTo>
                        <a:pt x="28" y="103"/>
                      </a:lnTo>
                      <a:lnTo>
                        <a:pt x="28" y="101"/>
                      </a:lnTo>
                      <a:lnTo>
                        <a:pt x="26" y="101"/>
                      </a:lnTo>
                      <a:lnTo>
                        <a:pt x="25" y="101"/>
                      </a:lnTo>
                      <a:lnTo>
                        <a:pt x="25" y="100"/>
                      </a:lnTo>
                      <a:lnTo>
                        <a:pt x="23" y="100"/>
                      </a:lnTo>
                      <a:lnTo>
                        <a:pt x="22" y="100"/>
                      </a:lnTo>
                      <a:lnTo>
                        <a:pt x="22" y="98"/>
                      </a:lnTo>
                      <a:lnTo>
                        <a:pt x="20" y="98"/>
                      </a:lnTo>
                      <a:lnTo>
                        <a:pt x="18" y="98"/>
                      </a:lnTo>
                      <a:lnTo>
                        <a:pt x="18" y="96"/>
                      </a:lnTo>
                      <a:lnTo>
                        <a:pt x="17" y="96"/>
                      </a:lnTo>
                      <a:lnTo>
                        <a:pt x="15" y="96"/>
                      </a:lnTo>
                      <a:lnTo>
                        <a:pt x="15" y="95"/>
                      </a:lnTo>
                      <a:lnTo>
                        <a:pt x="14" y="95"/>
                      </a:lnTo>
                      <a:lnTo>
                        <a:pt x="12" y="95"/>
                      </a:lnTo>
                      <a:lnTo>
                        <a:pt x="12" y="93"/>
                      </a:lnTo>
                      <a:lnTo>
                        <a:pt x="12" y="91"/>
                      </a:lnTo>
                      <a:lnTo>
                        <a:pt x="12" y="90"/>
                      </a:lnTo>
                      <a:lnTo>
                        <a:pt x="12" y="88"/>
                      </a:lnTo>
                      <a:lnTo>
                        <a:pt x="12" y="86"/>
                      </a:lnTo>
                      <a:lnTo>
                        <a:pt x="14" y="85"/>
                      </a:lnTo>
                      <a:lnTo>
                        <a:pt x="15" y="85"/>
                      </a:lnTo>
                      <a:lnTo>
                        <a:pt x="17" y="83"/>
                      </a:lnTo>
                      <a:lnTo>
                        <a:pt x="18" y="83"/>
                      </a:lnTo>
                      <a:lnTo>
                        <a:pt x="18" y="82"/>
                      </a:lnTo>
                      <a:lnTo>
                        <a:pt x="20" y="82"/>
                      </a:lnTo>
                      <a:lnTo>
                        <a:pt x="22" y="80"/>
                      </a:lnTo>
                      <a:lnTo>
                        <a:pt x="23" y="80"/>
                      </a:lnTo>
                      <a:lnTo>
                        <a:pt x="25" y="78"/>
                      </a:lnTo>
                      <a:lnTo>
                        <a:pt x="26" y="78"/>
                      </a:lnTo>
                      <a:lnTo>
                        <a:pt x="26" y="77"/>
                      </a:lnTo>
                      <a:lnTo>
                        <a:pt x="28" y="77"/>
                      </a:lnTo>
                      <a:lnTo>
                        <a:pt x="29" y="77"/>
                      </a:lnTo>
                      <a:lnTo>
                        <a:pt x="29" y="75"/>
                      </a:lnTo>
                      <a:lnTo>
                        <a:pt x="31" y="75"/>
                      </a:lnTo>
                      <a:lnTo>
                        <a:pt x="29" y="73"/>
                      </a:lnTo>
                      <a:lnTo>
                        <a:pt x="28" y="73"/>
                      </a:lnTo>
                      <a:lnTo>
                        <a:pt x="26" y="72"/>
                      </a:lnTo>
                      <a:lnTo>
                        <a:pt x="25" y="72"/>
                      </a:lnTo>
                      <a:lnTo>
                        <a:pt x="23" y="72"/>
                      </a:lnTo>
                      <a:lnTo>
                        <a:pt x="22" y="70"/>
                      </a:lnTo>
                      <a:lnTo>
                        <a:pt x="20" y="70"/>
                      </a:lnTo>
                      <a:lnTo>
                        <a:pt x="18" y="70"/>
                      </a:lnTo>
                      <a:lnTo>
                        <a:pt x="18" y="69"/>
                      </a:lnTo>
                      <a:lnTo>
                        <a:pt x="17" y="69"/>
                      </a:lnTo>
                      <a:lnTo>
                        <a:pt x="15" y="69"/>
                      </a:lnTo>
                      <a:lnTo>
                        <a:pt x="14" y="67"/>
                      </a:lnTo>
                      <a:lnTo>
                        <a:pt x="12" y="67"/>
                      </a:lnTo>
                      <a:lnTo>
                        <a:pt x="11" y="65"/>
                      </a:lnTo>
                      <a:lnTo>
                        <a:pt x="9" y="65"/>
                      </a:lnTo>
                      <a:lnTo>
                        <a:pt x="9" y="64"/>
                      </a:lnTo>
                      <a:lnTo>
                        <a:pt x="7" y="64"/>
                      </a:lnTo>
                      <a:lnTo>
                        <a:pt x="6" y="62"/>
                      </a:lnTo>
                      <a:lnTo>
                        <a:pt x="4" y="60"/>
                      </a:lnTo>
                      <a:lnTo>
                        <a:pt x="4" y="59"/>
                      </a:lnTo>
                      <a:lnTo>
                        <a:pt x="6" y="59"/>
                      </a:lnTo>
                      <a:lnTo>
                        <a:pt x="6" y="57"/>
                      </a:lnTo>
                      <a:lnTo>
                        <a:pt x="7" y="57"/>
                      </a:lnTo>
                      <a:lnTo>
                        <a:pt x="7" y="56"/>
                      </a:lnTo>
                      <a:lnTo>
                        <a:pt x="9" y="56"/>
                      </a:lnTo>
                      <a:lnTo>
                        <a:pt x="9" y="54"/>
                      </a:lnTo>
                      <a:lnTo>
                        <a:pt x="11" y="54"/>
                      </a:lnTo>
                      <a:lnTo>
                        <a:pt x="11" y="52"/>
                      </a:lnTo>
                      <a:lnTo>
                        <a:pt x="12" y="52"/>
                      </a:lnTo>
                      <a:lnTo>
                        <a:pt x="14" y="51"/>
                      </a:lnTo>
                      <a:lnTo>
                        <a:pt x="15" y="51"/>
                      </a:lnTo>
                      <a:lnTo>
                        <a:pt x="17" y="51"/>
                      </a:lnTo>
                      <a:lnTo>
                        <a:pt x="17" y="49"/>
                      </a:lnTo>
                      <a:lnTo>
                        <a:pt x="18" y="49"/>
                      </a:lnTo>
                      <a:lnTo>
                        <a:pt x="20" y="49"/>
                      </a:lnTo>
                      <a:lnTo>
                        <a:pt x="22" y="47"/>
                      </a:lnTo>
                      <a:lnTo>
                        <a:pt x="23" y="47"/>
                      </a:lnTo>
                      <a:lnTo>
                        <a:pt x="25" y="47"/>
                      </a:lnTo>
                      <a:lnTo>
                        <a:pt x="25" y="46"/>
                      </a:lnTo>
                      <a:lnTo>
                        <a:pt x="26" y="46"/>
                      </a:lnTo>
                      <a:lnTo>
                        <a:pt x="28" y="46"/>
                      </a:lnTo>
                      <a:lnTo>
                        <a:pt x="28" y="44"/>
                      </a:lnTo>
                      <a:lnTo>
                        <a:pt x="29" y="44"/>
                      </a:lnTo>
                      <a:lnTo>
                        <a:pt x="31" y="44"/>
                      </a:lnTo>
                      <a:lnTo>
                        <a:pt x="33" y="44"/>
                      </a:lnTo>
                      <a:lnTo>
                        <a:pt x="34" y="42"/>
                      </a:lnTo>
                      <a:lnTo>
                        <a:pt x="36" y="42"/>
                      </a:lnTo>
                      <a:lnTo>
                        <a:pt x="37" y="42"/>
                      </a:lnTo>
                      <a:lnTo>
                        <a:pt x="39" y="42"/>
                      </a:lnTo>
                      <a:lnTo>
                        <a:pt x="40" y="42"/>
                      </a:lnTo>
                      <a:lnTo>
                        <a:pt x="42" y="42"/>
                      </a:lnTo>
                      <a:lnTo>
                        <a:pt x="43" y="42"/>
                      </a:lnTo>
                      <a:lnTo>
                        <a:pt x="45" y="41"/>
                      </a:lnTo>
                      <a:lnTo>
                        <a:pt x="47" y="41"/>
                      </a:lnTo>
                      <a:lnTo>
                        <a:pt x="48" y="41"/>
                      </a:lnTo>
                      <a:lnTo>
                        <a:pt x="50" y="41"/>
                      </a:lnTo>
                      <a:lnTo>
                        <a:pt x="51" y="41"/>
                      </a:lnTo>
                      <a:lnTo>
                        <a:pt x="53" y="41"/>
                      </a:lnTo>
                      <a:lnTo>
                        <a:pt x="54" y="41"/>
                      </a:lnTo>
                      <a:lnTo>
                        <a:pt x="54" y="39"/>
                      </a:lnTo>
                      <a:lnTo>
                        <a:pt x="54" y="38"/>
                      </a:lnTo>
                      <a:lnTo>
                        <a:pt x="56" y="36"/>
                      </a:lnTo>
                      <a:lnTo>
                        <a:pt x="56" y="34"/>
                      </a:lnTo>
                      <a:lnTo>
                        <a:pt x="56" y="33"/>
                      </a:lnTo>
                      <a:lnTo>
                        <a:pt x="58" y="31"/>
                      </a:lnTo>
                      <a:lnTo>
                        <a:pt x="58" y="29"/>
                      </a:lnTo>
                      <a:lnTo>
                        <a:pt x="58" y="28"/>
                      </a:lnTo>
                      <a:lnTo>
                        <a:pt x="59" y="28"/>
                      </a:lnTo>
                      <a:lnTo>
                        <a:pt x="59" y="26"/>
                      </a:lnTo>
                      <a:lnTo>
                        <a:pt x="59" y="25"/>
                      </a:lnTo>
                      <a:lnTo>
                        <a:pt x="61" y="23"/>
                      </a:lnTo>
                      <a:lnTo>
                        <a:pt x="62" y="21"/>
                      </a:lnTo>
                      <a:lnTo>
                        <a:pt x="62" y="20"/>
                      </a:lnTo>
                      <a:lnTo>
                        <a:pt x="64" y="18"/>
                      </a:lnTo>
                      <a:lnTo>
                        <a:pt x="64" y="16"/>
                      </a:lnTo>
                      <a:lnTo>
                        <a:pt x="65" y="15"/>
                      </a:lnTo>
                      <a:lnTo>
                        <a:pt x="65" y="13"/>
                      </a:lnTo>
                      <a:lnTo>
                        <a:pt x="67" y="12"/>
                      </a:lnTo>
                      <a:lnTo>
                        <a:pt x="68" y="10"/>
                      </a:lnTo>
                      <a:lnTo>
                        <a:pt x="68" y="8"/>
                      </a:lnTo>
                      <a:lnTo>
                        <a:pt x="70" y="8"/>
                      </a:lnTo>
                      <a:lnTo>
                        <a:pt x="72" y="8"/>
                      </a:lnTo>
                      <a:lnTo>
                        <a:pt x="73" y="8"/>
                      </a:lnTo>
                      <a:lnTo>
                        <a:pt x="75" y="8"/>
                      </a:lnTo>
                      <a:lnTo>
                        <a:pt x="76" y="8"/>
                      </a:lnTo>
                      <a:lnTo>
                        <a:pt x="78" y="8"/>
                      </a:lnTo>
                      <a:lnTo>
                        <a:pt x="79" y="8"/>
                      </a:lnTo>
                      <a:lnTo>
                        <a:pt x="79" y="7"/>
                      </a:lnTo>
                      <a:lnTo>
                        <a:pt x="79" y="8"/>
                      </a:lnTo>
                      <a:lnTo>
                        <a:pt x="81" y="8"/>
                      </a:lnTo>
                      <a:lnTo>
                        <a:pt x="81" y="10"/>
                      </a:lnTo>
                      <a:lnTo>
                        <a:pt x="81" y="12"/>
                      </a:lnTo>
                      <a:lnTo>
                        <a:pt x="83" y="12"/>
                      </a:lnTo>
                      <a:lnTo>
                        <a:pt x="83" y="13"/>
                      </a:lnTo>
                      <a:lnTo>
                        <a:pt x="83" y="15"/>
                      </a:lnTo>
                      <a:lnTo>
                        <a:pt x="84" y="15"/>
                      </a:lnTo>
                      <a:lnTo>
                        <a:pt x="84" y="16"/>
                      </a:lnTo>
                      <a:lnTo>
                        <a:pt x="84" y="18"/>
                      </a:lnTo>
                      <a:lnTo>
                        <a:pt x="86" y="18"/>
                      </a:lnTo>
                      <a:lnTo>
                        <a:pt x="86" y="20"/>
                      </a:lnTo>
                      <a:lnTo>
                        <a:pt x="87" y="21"/>
                      </a:lnTo>
                      <a:lnTo>
                        <a:pt x="87" y="23"/>
                      </a:lnTo>
                      <a:lnTo>
                        <a:pt x="87" y="25"/>
                      </a:lnTo>
                      <a:lnTo>
                        <a:pt x="89" y="25"/>
                      </a:lnTo>
                      <a:lnTo>
                        <a:pt x="89" y="26"/>
                      </a:lnTo>
                      <a:lnTo>
                        <a:pt x="90" y="26"/>
                      </a:lnTo>
                      <a:lnTo>
                        <a:pt x="90" y="28"/>
                      </a:lnTo>
                      <a:lnTo>
                        <a:pt x="92" y="28"/>
                      </a:lnTo>
                      <a:lnTo>
                        <a:pt x="92" y="29"/>
                      </a:lnTo>
                      <a:lnTo>
                        <a:pt x="93" y="29"/>
                      </a:lnTo>
                      <a:lnTo>
                        <a:pt x="95" y="29"/>
                      </a:lnTo>
                      <a:lnTo>
                        <a:pt x="95" y="28"/>
                      </a:lnTo>
                      <a:lnTo>
                        <a:pt x="97" y="26"/>
                      </a:lnTo>
                      <a:lnTo>
                        <a:pt x="97" y="25"/>
                      </a:lnTo>
                      <a:lnTo>
                        <a:pt x="98" y="25"/>
                      </a:lnTo>
                      <a:lnTo>
                        <a:pt x="98" y="23"/>
                      </a:lnTo>
                      <a:lnTo>
                        <a:pt x="100" y="21"/>
                      </a:lnTo>
                      <a:lnTo>
                        <a:pt x="100" y="20"/>
                      </a:lnTo>
                      <a:lnTo>
                        <a:pt x="101" y="20"/>
                      </a:lnTo>
                      <a:lnTo>
                        <a:pt x="101" y="18"/>
                      </a:lnTo>
                      <a:lnTo>
                        <a:pt x="103" y="18"/>
                      </a:lnTo>
                      <a:lnTo>
                        <a:pt x="103" y="16"/>
                      </a:lnTo>
                      <a:lnTo>
                        <a:pt x="103" y="15"/>
                      </a:lnTo>
                      <a:lnTo>
                        <a:pt x="104" y="15"/>
                      </a:lnTo>
                      <a:lnTo>
                        <a:pt x="104" y="13"/>
                      </a:lnTo>
                      <a:lnTo>
                        <a:pt x="106" y="13"/>
                      </a:lnTo>
                      <a:lnTo>
                        <a:pt x="106" y="12"/>
                      </a:lnTo>
                      <a:lnTo>
                        <a:pt x="108" y="10"/>
                      </a:lnTo>
                      <a:lnTo>
                        <a:pt x="108" y="8"/>
                      </a:lnTo>
                      <a:lnTo>
                        <a:pt x="109" y="8"/>
                      </a:lnTo>
                      <a:lnTo>
                        <a:pt x="111" y="8"/>
                      </a:lnTo>
                      <a:lnTo>
                        <a:pt x="112" y="8"/>
                      </a:lnTo>
                      <a:lnTo>
                        <a:pt x="114" y="8"/>
                      </a:lnTo>
                      <a:lnTo>
                        <a:pt x="115" y="10"/>
                      </a:lnTo>
                      <a:lnTo>
                        <a:pt x="115" y="12"/>
                      </a:lnTo>
                      <a:lnTo>
                        <a:pt x="117" y="12"/>
                      </a:lnTo>
                      <a:lnTo>
                        <a:pt x="117" y="13"/>
                      </a:lnTo>
                      <a:lnTo>
                        <a:pt x="119" y="15"/>
                      </a:lnTo>
                      <a:lnTo>
                        <a:pt x="120" y="16"/>
                      </a:lnTo>
                      <a:lnTo>
                        <a:pt x="120" y="18"/>
                      </a:lnTo>
                      <a:lnTo>
                        <a:pt x="122" y="18"/>
                      </a:lnTo>
                      <a:lnTo>
                        <a:pt x="122" y="20"/>
                      </a:lnTo>
                      <a:lnTo>
                        <a:pt x="122" y="21"/>
                      </a:lnTo>
                      <a:lnTo>
                        <a:pt x="123" y="21"/>
                      </a:lnTo>
                      <a:lnTo>
                        <a:pt x="123" y="23"/>
                      </a:lnTo>
                      <a:lnTo>
                        <a:pt x="125" y="23"/>
                      </a:lnTo>
                      <a:lnTo>
                        <a:pt x="125" y="25"/>
                      </a:lnTo>
                      <a:lnTo>
                        <a:pt x="125" y="26"/>
                      </a:lnTo>
                      <a:lnTo>
                        <a:pt x="126" y="26"/>
                      </a:lnTo>
                      <a:lnTo>
                        <a:pt x="126" y="28"/>
                      </a:lnTo>
                      <a:lnTo>
                        <a:pt x="128" y="28"/>
                      </a:lnTo>
                      <a:lnTo>
                        <a:pt x="128" y="29"/>
                      </a:lnTo>
                      <a:lnTo>
                        <a:pt x="128" y="31"/>
                      </a:lnTo>
                      <a:lnTo>
                        <a:pt x="129" y="31"/>
                      </a:lnTo>
                      <a:lnTo>
                        <a:pt x="131" y="31"/>
                      </a:lnTo>
                      <a:lnTo>
                        <a:pt x="133" y="31"/>
                      </a:lnTo>
                      <a:lnTo>
                        <a:pt x="133" y="29"/>
                      </a:lnTo>
                      <a:lnTo>
                        <a:pt x="134" y="29"/>
                      </a:lnTo>
                      <a:lnTo>
                        <a:pt x="134" y="28"/>
                      </a:lnTo>
                      <a:lnTo>
                        <a:pt x="136" y="28"/>
                      </a:lnTo>
                      <a:lnTo>
                        <a:pt x="136" y="26"/>
                      </a:lnTo>
                      <a:lnTo>
                        <a:pt x="136" y="25"/>
                      </a:lnTo>
                      <a:lnTo>
                        <a:pt x="137" y="25"/>
                      </a:lnTo>
                      <a:lnTo>
                        <a:pt x="137" y="23"/>
                      </a:lnTo>
                      <a:lnTo>
                        <a:pt x="137" y="21"/>
                      </a:lnTo>
                      <a:lnTo>
                        <a:pt x="139" y="21"/>
                      </a:lnTo>
                      <a:lnTo>
                        <a:pt x="139" y="20"/>
                      </a:lnTo>
                      <a:lnTo>
                        <a:pt x="139" y="18"/>
                      </a:lnTo>
                      <a:lnTo>
                        <a:pt x="140" y="18"/>
                      </a:lnTo>
                      <a:lnTo>
                        <a:pt x="140" y="16"/>
                      </a:lnTo>
                      <a:lnTo>
                        <a:pt x="140" y="15"/>
                      </a:lnTo>
                      <a:lnTo>
                        <a:pt x="142" y="15"/>
                      </a:lnTo>
                      <a:lnTo>
                        <a:pt x="142" y="13"/>
                      </a:lnTo>
                      <a:lnTo>
                        <a:pt x="142" y="12"/>
                      </a:lnTo>
                      <a:lnTo>
                        <a:pt x="144" y="12"/>
                      </a:lnTo>
                      <a:lnTo>
                        <a:pt x="144" y="10"/>
                      </a:lnTo>
                      <a:lnTo>
                        <a:pt x="144" y="8"/>
                      </a:lnTo>
                      <a:lnTo>
                        <a:pt x="145" y="8"/>
                      </a:lnTo>
                      <a:lnTo>
                        <a:pt x="145" y="7"/>
                      </a:lnTo>
                      <a:lnTo>
                        <a:pt x="145" y="5"/>
                      </a:lnTo>
                      <a:lnTo>
                        <a:pt x="147" y="5"/>
                      </a:lnTo>
                      <a:lnTo>
                        <a:pt x="147" y="3"/>
                      </a:lnTo>
                      <a:lnTo>
                        <a:pt x="148" y="3"/>
                      </a:lnTo>
                      <a:lnTo>
                        <a:pt x="150" y="3"/>
                      </a:lnTo>
                      <a:lnTo>
                        <a:pt x="151" y="3"/>
                      </a:lnTo>
                      <a:lnTo>
                        <a:pt x="153" y="3"/>
                      </a:lnTo>
                      <a:lnTo>
                        <a:pt x="153" y="2"/>
                      </a:lnTo>
                      <a:lnTo>
                        <a:pt x="154" y="2"/>
                      </a:lnTo>
                      <a:lnTo>
                        <a:pt x="154" y="3"/>
                      </a:lnTo>
                      <a:lnTo>
                        <a:pt x="154" y="5"/>
                      </a:lnTo>
                      <a:lnTo>
                        <a:pt x="156" y="5"/>
                      </a:lnTo>
                      <a:lnTo>
                        <a:pt x="156" y="7"/>
                      </a:lnTo>
                      <a:lnTo>
                        <a:pt x="156" y="8"/>
                      </a:lnTo>
                      <a:lnTo>
                        <a:pt x="158" y="8"/>
                      </a:lnTo>
                      <a:lnTo>
                        <a:pt x="158" y="10"/>
                      </a:lnTo>
                      <a:lnTo>
                        <a:pt x="158" y="12"/>
                      </a:lnTo>
                      <a:lnTo>
                        <a:pt x="159" y="13"/>
                      </a:lnTo>
                      <a:lnTo>
                        <a:pt x="159" y="15"/>
                      </a:lnTo>
                      <a:lnTo>
                        <a:pt x="159" y="16"/>
                      </a:lnTo>
                      <a:lnTo>
                        <a:pt x="161" y="16"/>
                      </a:lnTo>
                      <a:lnTo>
                        <a:pt x="161" y="18"/>
                      </a:lnTo>
                      <a:lnTo>
                        <a:pt x="161" y="20"/>
                      </a:lnTo>
                      <a:lnTo>
                        <a:pt x="162" y="20"/>
                      </a:lnTo>
                      <a:lnTo>
                        <a:pt x="162" y="21"/>
                      </a:lnTo>
                      <a:lnTo>
                        <a:pt x="162" y="23"/>
                      </a:lnTo>
                      <a:lnTo>
                        <a:pt x="164" y="23"/>
                      </a:lnTo>
                      <a:lnTo>
                        <a:pt x="164" y="25"/>
                      </a:lnTo>
                      <a:lnTo>
                        <a:pt x="164" y="26"/>
                      </a:lnTo>
                      <a:lnTo>
                        <a:pt x="165" y="26"/>
                      </a:lnTo>
                      <a:lnTo>
                        <a:pt x="165" y="25"/>
                      </a:lnTo>
                      <a:lnTo>
                        <a:pt x="167" y="25"/>
                      </a:lnTo>
                      <a:lnTo>
                        <a:pt x="167" y="23"/>
                      </a:lnTo>
                      <a:lnTo>
                        <a:pt x="169" y="21"/>
                      </a:lnTo>
                      <a:lnTo>
                        <a:pt x="170" y="20"/>
                      </a:lnTo>
                      <a:lnTo>
                        <a:pt x="170" y="18"/>
                      </a:lnTo>
                      <a:lnTo>
                        <a:pt x="172" y="18"/>
                      </a:lnTo>
                      <a:lnTo>
                        <a:pt x="172" y="16"/>
                      </a:lnTo>
                      <a:lnTo>
                        <a:pt x="173" y="16"/>
                      </a:lnTo>
                      <a:lnTo>
                        <a:pt x="173" y="15"/>
                      </a:lnTo>
                      <a:lnTo>
                        <a:pt x="175" y="15"/>
                      </a:lnTo>
                      <a:lnTo>
                        <a:pt x="175" y="13"/>
                      </a:lnTo>
                      <a:lnTo>
                        <a:pt x="176" y="13"/>
                      </a:lnTo>
                      <a:lnTo>
                        <a:pt x="176" y="12"/>
                      </a:lnTo>
                      <a:lnTo>
                        <a:pt x="178" y="12"/>
                      </a:lnTo>
                      <a:lnTo>
                        <a:pt x="178" y="10"/>
                      </a:lnTo>
                      <a:lnTo>
                        <a:pt x="180" y="8"/>
                      </a:lnTo>
                      <a:lnTo>
                        <a:pt x="181" y="7"/>
                      </a:lnTo>
                      <a:lnTo>
                        <a:pt x="181" y="5"/>
                      </a:lnTo>
                      <a:lnTo>
                        <a:pt x="183" y="5"/>
                      </a:lnTo>
                      <a:lnTo>
                        <a:pt x="183" y="3"/>
                      </a:lnTo>
                      <a:lnTo>
                        <a:pt x="184" y="3"/>
                      </a:lnTo>
                      <a:lnTo>
                        <a:pt x="186" y="3"/>
                      </a:lnTo>
                      <a:lnTo>
                        <a:pt x="187" y="3"/>
                      </a:lnTo>
                      <a:lnTo>
                        <a:pt x="189" y="3"/>
                      </a:lnTo>
                      <a:lnTo>
                        <a:pt x="189" y="2"/>
                      </a:lnTo>
                      <a:lnTo>
                        <a:pt x="190" y="2"/>
                      </a:lnTo>
                      <a:lnTo>
                        <a:pt x="192" y="2"/>
                      </a:lnTo>
                      <a:lnTo>
                        <a:pt x="194" y="2"/>
                      </a:lnTo>
                      <a:lnTo>
                        <a:pt x="195" y="3"/>
                      </a:lnTo>
                      <a:lnTo>
                        <a:pt x="195" y="7"/>
                      </a:lnTo>
                      <a:lnTo>
                        <a:pt x="195" y="8"/>
                      </a:lnTo>
                      <a:lnTo>
                        <a:pt x="195" y="10"/>
                      </a:lnTo>
                      <a:lnTo>
                        <a:pt x="197" y="12"/>
                      </a:lnTo>
                      <a:lnTo>
                        <a:pt x="197" y="13"/>
                      </a:lnTo>
                      <a:lnTo>
                        <a:pt x="197" y="15"/>
                      </a:lnTo>
                      <a:lnTo>
                        <a:pt x="197" y="16"/>
                      </a:lnTo>
                      <a:lnTo>
                        <a:pt x="198" y="16"/>
                      </a:lnTo>
                      <a:lnTo>
                        <a:pt x="198" y="18"/>
                      </a:lnTo>
                      <a:lnTo>
                        <a:pt x="198" y="20"/>
                      </a:lnTo>
                      <a:lnTo>
                        <a:pt x="198" y="21"/>
                      </a:lnTo>
                      <a:lnTo>
                        <a:pt x="200" y="23"/>
                      </a:lnTo>
                      <a:lnTo>
                        <a:pt x="200" y="25"/>
                      </a:lnTo>
                      <a:lnTo>
                        <a:pt x="200" y="26"/>
                      </a:lnTo>
                      <a:lnTo>
                        <a:pt x="201" y="26"/>
                      </a:lnTo>
                      <a:lnTo>
                        <a:pt x="201" y="28"/>
                      </a:lnTo>
                      <a:lnTo>
                        <a:pt x="203" y="28"/>
                      </a:lnTo>
                      <a:lnTo>
                        <a:pt x="203" y="26"/>
                      </a:lnTo>
                      <a:lnTo>
                        <a:pt x="205" y="26"/>
                      </a:lnTo>
                      <a:lnTo>
                        <a:pt x="205" y="25"/>
                      </a:lnTo>
                      <a:lnTo>
                        <a:pt x="206" y="25"/>
                      </a:lnTo>
                      <a:lnTo>
                        <a:pt x="206" y="23"/>
                      </a:lnTo>
                      <a:lnTo>
                        <a:pt x="208" y="21"/>
                      </a:lnTo>
                      <a:lnTo>
                        <a:pt x="208" y="20"/>
                      </a:lnTo>
                      <a:lnTo>
                        <a:pt x="209" y="20"/>
                      </a:lnTo>
                      <a:lnTo>
                        <a:pt x="209" y="18"/>
                      </a:lnTo>
                      <a:lnTo>
                        <a:pt x="211" y="16"/>
                      </a:lnTo>
                      <a:lnTo>
                        <a:pt x="212" y="15"/>
                      </a:lnTo>
                      <a:lnTo>
                        <a:pt x="212" y="13"/>
                      </a:lnTo>
                      <a:lnTo>
                        <a:pt x="214" y="13"/>
                      </a:lnTo>
                      <a:lnTo>
                        <a:pt x="214" y="12"/>
                      </a:lnTo>
                      <a:lnTo>
                        <a:pt x="215" y="10"/>
                      </a:lnTo>
                      <a:lnTo>
                        <a:pt x="217" y="8"/>
                      </a:lnTo>
                      <a:lnTo>
                        <a:pt x="217" y="7"/>
                      </a:lnTo>
                      <a:lnTo>
                        <a:pt x="219" y="7"/>
                      </a:lnTo>
                      <a:lnTo>
                        <a:pt x="219" y="5"/>
                      </a:lnTo>
                      <a:lnTo>
                        <a:pt x="220" y="3"/>
                      </a:lnTo>
                      <a:lnTo>
                        <a:pt x="222" y="2"/>
                      </a:lnTo>
                      <a:lnTo>
                        <a:pt x="223" y="2"/>
                      </a:lnTo>
                      <a:lnTo>
                        <a:pt x="225" y="2"/>
                      </a:lnTo>
                      <a:lnTo>
                        <a:pt x="225" y="3"/>
                      </a:lnTo>
                      <a:lnTo>
                        <a:pt x="226" y="3"/>
                      </a:lnTo>
                      <a:lnTo>
                        <a:pt x="228" y="3"/>
                      </a:lnTo>
                      <a:lnTo>
                        <a:pt x="230" y="3"/>
                      </a:lnTo>
                      <a:lnTo>
                        <a:pt x="230" y="5"/>
                      </a:lnTo>
                      <a:lnTo>
                        <a:pt x="230" y="7"/>
                      </a:lnTo>
                      <a:lnTo>
                        <a:pt x="230" y="8"/>
                      </a:lnTo>
                      <a:lnTo>
                        <a:pt x="230" y="10"/>
                      </a:lnTo>
                      <a:lnTo>
                        <a:pt x="231" y="10"/>
                      </a:lnTo>
                      <a:lnTo>
                        <a:pt x="231" y="12"/>
                      </a:lnTo>
                      <a:lnTo>
                        <a:pt x="231" y="13"/>
                      </a:lnTo>
                      <a:lnTo>
                        <a:pt x="231" y="15"/>
                      </a:lnTo>
                      <a:lnTo>
                        <a:pt x="231" y="16"/>
                      </a:lnTo>
                      <a:lnTo>
                        <a:pt x="231" y="18"/>
                      </a:lnTo>
                      <a:lnTo>
                        <a:pt x="231" y="20"/>
                      </a:lnTo>
                      <a:lnTo>
                        <a:pt x="233" y="21"/>
                      </a:lnTo>
                      <a:lnTo>
                        <a:pt x="233" y="23"/>
                      </a:lnTo>
                      <a:lnTo>
                        <a:pt x="233" y="25"/>
                      </a:lnTo>
                      <a:lnTo>
                        <a:pt x="234" y="25"/>
                      </a:lnTo>
                      <a:lnTo>
                        <a:pt x="236" y="25"/>
                      </a:lnTo>
                      <a:lnTo>
                        <a:pt x="237" y="25"/>
                      </a:lnTo>
                      <a:lnTo>
                        <a:pt x="239" y="25"/>
                      </a:lnTo>
                      <a:lnTo>
                        <a:pt x="239" y="23"/>
                      </a:lnTo>
                      <a:lnTo>
                        <a:pt x="241" y="23"/>
                      </a:lnTo>
                      <a:lnTo>
                        <a:pt x="241" y="21"/>
                      </a:lnTo>
                      <a:lnTo>
                        <a:pt x="242" y="21"/>
                      </a:lnTo>
                      <a:lnTo>
                        <a:pt x="242" y="20"/>
                      </a:lnTo>
                      <a:lnTo>
                        <a:pt x="244" y="20"/>
                      </a:lnTo>
                      <a:lnTo>
                        <a:pt x="244" y="18"/>
                      </a:lnTo>
                      <a:lnTo>
                        <a:pt x="245" y="16"/>
                      </a:lnTo>
                      <a:lnTo>
                        <a:pt x="247" y="16"/>
                      </a:lnTo>
                      <a:lnTo>
                        <a:pt x="247" y="15"/>
                      </a:lnTo>
                      <a:lnTo>
                        <a:pt x="248" y="15"/>
                      </a:lnTo>
                      <a:lnTo>
                        <a:pt x="248" y="13"/>
                      </a:lnTo>
                      <a:lnTo>
                        <a:pt x="250" y="12"/>
                      </a:lnTo>
                      <a:lnTo>
                        <a:pt x="251" y="10"/>
                      </a:lnTo>
                      <a:lnTo>
                        <a:pt x="253" y="8"/>
                      </a:lnTo>
                      <a:lnTo>
                        <a:pt x="253" y="7"/>
                      </a:lnTo>
                      <a:lnTo>
                        <a:pt x="255" y="7"/>
                      </a:lnTo>
                      <a:lnTo>
                        <a:pt x="255" y="5"/>
                      </a:lnTo>
                      <a:lnTo>
                        <a:pt x="256" y="5"/>
                      </a:lnTo>
                      <a:lnTo>
                        <a:pt x="258" y="3"/>
                      </a:lnTo>
                      <a:lnTo>
                        <a:pt x="259" y="2"/>
                      </a:lnTo>
                      <a:lnTo>
                        <a:pt x="261" y="0"/>
                      </a:lnTo>
                      <a:lnTo>
                        <a:pt x="262" y="0"/>
                      </a:lnTo>
                      <a:lnTo>
                        <a:pt x="264" y="0"/>
                      </a:lnTo>
                      <a:lnTo>
                        <a:pt x="266" y="0"/>
                      </a:lnTo>
                      <a:lnTo>
                        <a:pt x="267" y="0"/>
                      </a:lnTo>
                      <a:lnTo>
                        <a:pt x="269" y="0"/>
                      </a:lnTo>
                      <a:lnTo>
                        <a:pt x="269" y="2"/>
                      </a:lnTo>
                      <a:lnTo>
                        <a:pt x="269" y="3"/>
                      </a:lnTo>
                      <a:lnTo>
                        <a:pt x="269" y="5"/>
                      </a:lnTo>
                      <a:lnTo>
                        <a:pt x="269" y="7"/>
                      </a:lnTo>
                      <a:lnTo>
                        <a:pt x="269" y="8"/>
                      </a:lnTo>
                      <a:lnTo>
                        <a:pt x="270" y="10"/>
                      </a:lnTo>
                      <a:lnTo>
                        <a:pt x="270" y="12"/>
                      </a:lnTo>
                      <a:lnTo>
                        <a:pt x="270" y="13"/>
                      </a:lnTo>
                      <a:lnTo>
                        <a:pt x="270" y="15"/>
                      </a:lnTo>
                      <a:lnTo>
                        <a:pt x="270" y="16"/>
                      </a:lnTo>
                      <a:lnTo>
                        <a:pt x="270" y="18"/>
                      </a:lnTo>
                      <a:lnTo>
                        <a:pt x="270" y="20"/>
                      </a:lnTo>
                      <a:lnTo>
                        <a:pt x="270" y="21"/>
                      </a:lnTo>
                      <a:lnTo>
                        <a:pt x="270" y="23"/>
                      </a:lnTo>
                      <a:lnTo>
                        <a:pt x="270" y="25"/>
                      </a:lnTo>
                      <a:lnTo>
                        <a:pt x="270" y="26"/>
                      </a:lnTo>
                      <a:lnTo>
                        <a:pt x="270" y="28"/>
                      </a:lnTo>
                      <a:lnTo>
                        <a:pt x="272" y="29"/>
                      </a:lnTo>
                      <a:lnTo>
                        <a:pt x="272" y="31"/>
                      </a:lnTo>
                      <a:lnTo>
                        <a:pt x="273" y="31"/>
                      </a:lnTo>
                      <a:lnTo>
                        <a:pt x="275" y="31"/>
                      </a:lnTo>
                      <a:lnTo>
                        <a:pt x="276" y="31"/>
                      </a:lnTo>
                      <a:lnTo>
                        <a:pt x="278" y="31"/>
                      </a:lnTo>
                      <a:lnTo>
                        <a:pt x="280" y="31"/>
                      </a:lnTo>
                      <a:lnTo>
                        <a:pt x="280" y="29"/>
                      </a:lnTo>
                      <a:lnTo>
                        <a:pt x="280" y="28"/>
                      </a:lnTo>
                      <a:lnTo>
                        <a:pt x="280" y="26"/>
                      </a:lnTo>
                      <a:lnTo>
                        <a:pt x="280" y="25"/>
                      </a:lnTo>
                      <a:lnTo>
                        <a:pt x="281" y="25"/>
                      </a:lnTo>
                      <a:lnTo>
                        <a:pt x="281" y="23"/>
                      </a:lnTo>
                      <a:lnTo>
                        <a:pt x="281" y="21"/>
                      </a:lnTo>
                      <a:lnTo>
                        <a:pt x="281" y="20"/>
                      </a:lnTo>
                      <a:lnTo>
                        <a:pt x="283" y="20"/>
                      </a:lnTo>
                      <a:lnTo>
                        <a:pt x="283" y="18"/>
                      </a:lnTo>
                      <a:lnTo>
                        <a:pt x="284" y="16"/>
                      </a:lnTo>
                      <a:lnTo>
                        <a:pt x="284" y="15"/>
                      </a:lnTo>
                      <a:lnTo>
                        <a:pt x="286" y="15"/>
                      </a:lnTo>
                      <a:lnTo>
                        <a:pt x="286" y="13"/>
                      </a:lnTo>
                      <a:lnTo>
                        <a:pt x="287" y="12"/>
                      </a:lnTo>
                      <a:lnTo>
                        <a:pt x="287" y="10"/>
                      </a:lnTo>
                      <a:lnTo>
                        <a:pt x="289" y="10"/>
                      </a:lnTo>
                      <a:lnTo>
                        <a:pt x="289" y="8"/>
                      </a:lnTo>
                      <a:lnTo>
                        <a:pt x="289" y="7"/>
                      </a:lnTo>
                      <a:lnTo>
                        <a:pt x="291" y="7"/>
                      </a:lnTo>
                      <a:lnTo>
                        <a:pt x="292" y="7"/>
                      </a:lnTo>
                      <a:lnTo>
                        <a:pt x="294" y="5"/>
                      </a:lnTo>
                      <a:lnTo>
                        <a:pt x="295" y="5"/>
                      </a:lnTo>
                      <a:lnTo>
                        <a:pt x="297" y="5"/>
                      </a:lnTo>
                      <a:lnTo>
                        <a:pt x="297" y="3"/>
                      </a:lnTo>
                      <a:lnTo>
                        <a:pt x="297" y="5"/>
                      </a:lnTo>
                      <a:lnTo>
                        <a:pt x="297" y="7"/>
                      </a:lnTo>
                      <a:lnTo>
                        <a:pt x="297" y="8"/>
                      </a:lnTo>
                      <a:lnTo>
                        <a:pt x="297" y="10"/>
                      </a:lnTo>
                      <a:lnTo>
                        <a:pt x="297" y="12"/>
                      </a:lnTo>
                      <a:lnTo>
                        <a:pt x="297" y="13"/>
                      </a:lnTo>
                      <a:lnTo>
                        <a:pt x="297" y="15"/>
                      </a:lnTo>
                      <a:lnTo>
                        <a:pt x="297" y="16"/>
                      </a:lnTo>
                      <a:lnTo>
                        <a:pt x="297" y="18"/>
                      </a:lnTo>
                      <a:lnTo>
                        <a:pt x="297" y="20"/>
                      </a:lnTo>
                      <a:lnTo>
                        <a:pt x="297" y="21"/>
                      </a:lnTo>
                      <a:lnTo>
                        <a:pt x="297" y="23"/>
                      </a:lnTo>
                      <a:lnTo>
                        <a:pt x="297" y="25"/>
                      </a:lnTo>
                      <a:lnTo>
                        <a:pt x="297" y="26"/>
                      </a:lnTo>
                      <a:lnTo>
                        <a:pt x="297" y="28"/>
                      </a:lnTo>
                      <a:lnTo>
                        <a:pt x="297" y="29"/>
                      </a:lnTo>
                      <a:lnTo>
                        <a:pt x="297" y="31"/>
                      </a:lnTo>
                      <a:lnTo>
                        <a:pt x="297" y="33"/>
                      </a:lnTo>
                      <a:lnTo>
                        <a:pt x="297" y="34"/>
                      </a:lnTo>
                      <a:lnTo>
                        <a:pt x="295" y="36"/>
                      </a:lnTo>
                      <a:lnTo>
                        <a:pt x="295" y="38"/>
                      </a:lnTo>
                      <a:lnTo>
                        <a:pt x="295" y="39"/>
                      </a:lnTo>
                      <a:lnTo>
                        <a:pt x="295" y="41"/>
                      </a:lnTo>
                      <a:lnTo>
                        <a:pt x="295" y="42"/>
                      </a:lnTo>
                      <a:lnTo>
                        <a:pt x="295" y="44"/>
                      </a:lnTo>
                      <a:lnTo>
                        <a:pt x="295" y="46"/>
                      </a:lnTo>
                      <a:lnTo>
                        <a:pt x="295" y="47"/>
                      </a:lnTo>
                      <a:lnTo>
                        <a:pt x="297" y="47"/>
                      </a:lnTo>
                      <a:lnTo>
                        <a:pt x="298" y="47"/>
                      </a:lnTo>
                      <a:lnTo>
                        <a:pt x="300" y="49"/>
                      </a:lnTo>
                      <a:lnTo>
                        <a:pt x="302" y="49"/>
                      </a:lnTo>
                      <a:lnTo>
                        <a:pt x="303" y="49"/>
                      </a:lnTo>
                      <a:lnTo>
                        <a:pt x="305" y="49"/>
                      </a:lnTo>
                      <a:lnTo>
                        <a:pt x="305" y="51"/>
                      </a:lnTo>
                      <a:lnTo>
                        <a:pt x="306" y="51"/>
                      </a:lnTo>
                      <a:lnTo>
                        <a:pt x="308" y="51"/>
                      </a:lnTo>
                      <a:lnTo>
                        <a:pt x="309" y="51"/>
                      </a:lnTo>
                      <a:lnTo>
                        <a:pt x="311" y="52"/>
                      </a:lnTo>
                      <a:lnTo>
                        <a:pt x="312" y="52"/>
                      </a:lnTo>
                      <a:lnTo>
                        <a:pt x="314" y="52"/>
                      </a:lnTo>
                      <a:lnTo>
                        <a:pt x="316" y="52"/>
                      </a:lnTo>
                      <a:lnTo>
                        <a:pt x="316" y="54"/>
                      </a:lnTo>
                      <a:lnTo>
                        <a:pt x="317" y="54"/>
                      </a:lnTo>
                      <a:lnTo>
                        <a:pt x="319" y="54"/>
                      </a:lnTo>
                      <a:lnTo>
                        <a:pt x="320" y="54"/>
                      </a:lnTo>
                      <a:lnTo>
                        <a:pt x="320" y="56"/>
                      </a:lnTo>
                      <a:lnTo>
                        <a:pt x="322" y="56"/>
                      </a:lnTo>
                      <a:lnTo>
                        <a:pt x="323" y="56"/>
                      </a:lnTo>
                      <a:lnTo>
                        <a:pt x="325" y="56"/>
                      </a:lnTo>
                      <a:lnTo>
                        <a:pt x="325" y="57"/>
                      </a:lnTo>
                      <a:lnTo>
                        <a:pt x="325" y="59"/>
                      </a:lnTo>
                      <a:lnTo>
                        <a:pt x="325" y="60"/>
                      </a:lnTo>
                      <a:lnTo>
                        <a:pt x="325" y="62"/>
                      </a:lnTo>
                      <a:lnTo>
                        <a:pt x="325" y="64"/>
                      </a:lnTo>
                      <a:lnTo>
                        <a:pt x="323" y="64"/>
                      </a:lnTo>
                      <a:lnTo>
                        <a:pt x="322" y="65"/>
                      </a:lnTo>
                      <a:lnTo>
                        <a:pt x="320" y="65"/>
                      </a:lnTo>
                      <a:lnTo>
                        <a:pt x="319" y="67"/>
                      </a:lnTo>
                      <a:lnTo>
                        <a:pt x="317" y="67"/>
                      </a:lnTo>
                      <a:lnTo>
                        <a:pt x="316" y="67"/>
                      </a:lnTo>
                      <a:lnTo>
                        <a:pt x="316" y="69"/>
                      </a:lnTo>
                      <a:lnTo>
                        <a:pt x="314" y="69"/>
                      </a:lnTo>
                      <a:lnTo>
                        <a:pt x="312" y="69"/>
                      </a:lnTo>
                      <a:lnTo>
                        <a:pt x="311" y="69"/>
                      </a:lnTo>
                      <a:lnTo>
                        <a:pt x="311" y="70"/>
                      </a:lnTo>
                      <a:lnTo>
                        <a:pt x="309" y="70"/>
                      </a:lnTo>
                      <a:lnTo>
                        <a:pt x="308" y="70"/>
                      </a:lnTo>
                      <a:lnTo>
                        <a:pt x="306" y="72"/>
                      </a:lnTo>
                      <a:lnTo>
                        <a:pt x="305" y="72"/>
                      </a:lnTo>
                      <a:lnTo>
                        <a:pt x="303" y="72"/>
                      </a:lnTo>
                      <a:lnTo>
                        <a:pt x="303" y="73"/>
                      </a:lnTo>
                      <a:lnTo>
                        <a:pt x="302" y="73"/>
                      </a:lnTo>
                      <a:lnTo>
                        <a:pt x="300" y="73"/>
                      </a:lnTo>
                      <a:lnTo>
                        <a:pt x="300" y="75"/>
                      </a:lnTo>
                      <a:lnTo>
                        <a:pt x="298" y="75"/>
                      </a:lnTo>
                      <a:lnTo>
                        <a:pt x="300" y="75"/>
                      </a:lnTo>
                      <a:lnTo>
                        <a:pt x="300" y="77"/>
                      </a:lnTo>
                      <a:lnTo>
                        <a:pt x="302" y="78"/>
                      </a:lnTo>
                      <a:lnTo>
                        <a:pt x="302" y="80"/>
                      </a:lnTo>
                      <a:lnTo>
                        <a:pt x="303" y="80"/>
                      </a:lnTo>
                      <a:lnTo>
                        <a:pt x="305" y="80"/>
                      </a:lnTo>
                      <a:lnTo>
                        <a:pt x="305" y="82"/>
                      </a:lnTo>
                      <a:lnTo>
                        <a:pt x="306" y="82"/>
                      </a:lnTo>
                      <a:lnTo>
                        <a:pt x="308" y="82"/>
                      </a:lnTo>
                      <a:lnTo>
                        <a:pt x="308" y="83"/>
                      </a:lnTo>
                      <a:lnTo>
                        <a:pt x="309" y="83"/>
                      </a:lnTo>
                      <a:lnTo>
                        <a:pt x="311" y="83"/>
                      </a:lnTo>
                      <a:lnTo>
                        <a:pt x="312" y="85"/>
                      </a:lnTo>
                      <a:lnTo>
                        <a:pt x="314" y="85"/>
                      </a:lnTo>
                      <a:lnTo>
                        <a:pt x="316" y="86"/>
                      </a:lnTo>
                      <a:lnTo>
                        <a:pt x="317" y="86"/>
                      </a:lnTo>
                      <a:lnTo>
                        <a:pt x="319" y="88"/>
                      </a:lnTo>
                      <a:lnTo>
                        <a:pt x="320" y="88"/>
                      </a:lnTo>
                      <a:lnTo>
                        <a:pt x="322" y="88"/>
                      </a:lnTo>
                      <a:lnTo>
                        <a:pt x="322" y="90"/>
                      </a:lnTo>
                      <a:lnTo>
                        <a:pt x="323" y="90"/>
                      </a:lnTo>
                      <a:lnTo>
                        <a:pt x="325" y="90"/>
                      </a:lnTo>
                      <a:lnTo>
                        <a:pt x="325" y="91"/>
                      </a:lnTo>
                      <a:lnTo>
                        <a:pt x="327" y="91"/>
                      </a:lnTo>
                      <a:lnTo>
                        <a:pt x="328" y="91"/>
                      </a:lnTo>
                      <a:lnTo>
                        <a:pt x="330" y="93"/>
                      </a:lnTo>
                      <a:lnTo>
                        <a:pt x="330" y="95"/>
                      </a:lnTo>
                      <a:lnTo>
                        <a:pt x="330" y="96"/>
                      </a:lnTo>
                      <a:lnTo>
                        <a:pt x="330" y="98"/>
                      </a:lnTo>
                      <a:lnTo>
                        <a:pt x="330" y="100"/>
                      </a:lnTo>
                      <a:lnTo>
                        <a:pt x="328" y="100"/>
                      </a:lnTo>
                      <a:lnTo>
                        <a:pt x="327" y="101"/>
                      </a:lnTo>
                      <a:lnTo>
                        <a:pt x="325" y="101"/>
                      </a:lnTo>
                      <a:lnTo>
                        <a:pt x="323" y="101"/>
                      </a:lnTo>
                      <a:lnTo>
                        <a:pt x="322" y="101"/>
                      </a:lnTo>
                      <a:lnTo>
                        <a:pt x="320" y="101"/>
                      </a:lnTo>
                      <a:lnTo>
                        <a:pt x="320" y="103"/>
                      </a:lnTo>
                      <a:lnTo>
                        <a:pt x="319" y="103"/>
                      </a:lnTo>
                      <a:lnTo>
                        <a:pt x="317" y="103"/>
                      </a:lnTo>
                      <a:lnTo>
                        <a:pt x="316" y="103"/>
                      </a:lnTo>
                      <a:lnTo>
                        <a:pt x="314" y="103"/>
                      </a:lnTo>
                      <a:lnTo>
                        <a:pt x="312" y="104"/>
                      </a:lnTo>
                      <a:lnTo>
                        <a:pt x="311" y="104"/>
                      </a:lnTo>
                      <a:lnTo>
                        <a:pt x="309" y="104"/>
                      </a:lnTo>
                      <a:lnTo>
                        <a:pt x="308" y="104"/>
                      </a:lnTo>
                      <a:lnTo>
                        <a:pt x="306" y="104"/>
                      </a:lnTo>
                      <a:lnTo>
                        <a:pt x="306" y="106"/>
                      </a:lnTo>
                      <a:lnTo>
                        <a:pt x="305" y="106"/>
                      </a:lnTo>
                      <a:lnTo>
                        <a:pt x="303" y="106"/>
                      </a:lnTo>
                      <a:lnTo>
                        <a:pt x="302" y="106"/>
                      </a:lnTo>
                      <a:lnTo>
                        <a:pt x="300" y="106"/>
                      </a:lnTo>
                      <a:lnTo>
                        <a:pt x="298" y="108"/>
                      </a:lnTo>
                      <a:lnTo>
                        <a:pt x="300" y="108"/>
                      </a:lnTo>
                      <a:lnTo>
                        <a:pt x="300" y="109"/>
                      </a:lnTo>
                      <a:lnTo>
                        <a:pt x="302" y="109"/>
                      </a:lnTo>
                      <a:lnTo>
                        <a:pt x="303" y="111"/>
                      </a:lnTo>
                      <a:lnTo>
                        <a:pt x="305" y="113"/>
                      </a:lnTo>
                      <a:lnTo>
                        <a:pt x="306" y="113"/>
                      </a:lnTo>
                      <a:lnTo>
                        <a:pt x="306" y="114"/>
                      </a:lnTo>
                      <a:lnTo>
                        <a:pt x="308" y="114"/>
                      </a:lnTo>
                      <a:lnTo>
                        <a:pt x="308" y="116"/>
                      </a:lnTo>
                      <a:lnTo>
                        <a:pt x="309" y="117"/>
                      </a:lnTo>
                      <a:lnTo>
                        <a:pt x="311" y="117"/>
                      </a:lnTo>
                      <a:lnTo>
                        <a:pt x="311" y="119"/>
                      </a:lnTo>
                      <a:lnTo>
                        <a:pt x="312" y="119"/>
                      </a:lnTo>
                      <a:lnTo>
                        <a:pt x="312" y="121"/>
                      </a:lnTo>
                      <a:lnTo>
                        <a:pt x="314" y="121"/>
                      </a:lnTo>
                      <a:lnTo>
                        <a:pt x="314" y="122"/>
                      </a:lnTo>
                      <a:lnTo>
                        <a:pt x="316" y="122"/>
                      </a:lnTo>
                      <a:lnTo>
                        <a:pt x="316" y="124"/>
                      </a:lnTo>
                      <a:lnTo>
                        <a:pt x="317" y="124"/>
                      </a:lnTo>
                      <a:lnTo>
                        <a:pt x="319" y="124"/>
                      </a:lnTo>
                      <a:lnTo>
                        <a:pt x="319" y="126"/>
                      </a:lnTo>
                      <a:lnTo>
                        <a:pt x="320" y="126"/>
                      </a:lnTo>
                      <a:lnTo>
                        <a:pt x="322" y="126"/>
                      </a:lnTo>
                      <a:lnTo>
                        <a:pt x="323" y="126"/>
                      </a:lnTo>
                      <a:lnTo>
                        <a:pt x="323" y="127"/>
                      </a:lnTo>
                      <a:lnTo>
                        <a:pt x="325" y="127"/>
                      </a:lnTo>
                      <a:lnTo>
                        <a:pt x="327" y="127"/>
                      </a:lnTo>
                      <a:lnTo>
                        <a:pt x="327" y="129"/>
                      </a:lnTo>
                      <a:lnTo>
                        <a:pt x="327" y="130"/>
                      </a:lnTo>
                      <a:lnTo>
                        <a:pt x="327" y="132"/>
                      </a:lnTo>
                      <a:lnTo>
                        <a:pt x="327" y="134"/>
                      </a:lnTo>
                      <a:lnTo>
                        <a:pt x="327" y="135"/>
                      </a:lnTo>
                      <a:lnTo>
                        <a:pt x="325" y="137"/>
                      </a:lnTo>
                      <a:lnTo>
                        <a:pt x="323" y="137"/>
                      </a:lnTo>
                      <a:lnTo>
                        <a:pt x="322" y="137"/>
                      </a:lnTo>
                      <a:lnTo>
                        <a:pt x="322" y="139"/>
                      </a:lnTo>
                      <a:lnTo>
                        <a:pt x="320" y="139"/>
                      </a:lnTo>
                      <a:lnTo>
                        <a:pt x="319" y="139"/>
                      </a:lnTo>
                      <a:lnTo>
                        <a:pt x="317" y="139"/>
                      </a:lnTo>
                      <a:lnTo>
                        <a:pt x="316" y="139"/>
                      </a:lnTo>
                      <a:lnTo>
                        <a:pt x="316" y="140"/>
                      </a:lnTo>
                      <a:lnTo>
                        <a:pt x="314" y="140"/>
                      </a:lnTo>
                      <a:lnTo>
                        <a:pt x="312" y="140"/>
                      </a:lnTo>
                      <a:lnTo>
                        <a:pt x="311" y="140"/>
                      </a:lnTo>
                      <a:lnTo>
                        <a:pt x="309" y="140"/>
                      </a:lnTo>
                      <a:lnTo>
                        <a:pt x="308" y="140"/>
                      </a:lnTo>
                      <a:lnTo>
                        <a:pt x="306" y="142"/>
                      </a:lnTo>
                      <a:lnTo>
                        <a:pt x="305" y="142"/>
                      </a:lnTo>
                      <a:lnTo>
                        <a:pt x="303" y="142"/>
                      </a:lnTo>
                      <a:lnTo>
                        <a:pt x="302" y="142"/>
                      </a:lnTo>
                      <a:lnTo>
                        <a:pt x="298" y="144"/>
                      </a:lnTo>
                      <a:lnTo>
                        <a:pt x="298" y="145"/>
                      </a:lnTo>
                      <a:lnTo>
                        <a:pt x="297" y="145"/>
                      </a:lnTo>
                      <a:lnTo>
                        <a:pt x="297" y="147"/>
                      </a:lnTo>
                      <a:lnTo>
                        <a:pt x="298" y="147"/>
                      </a:lnTo>
                      <a:lnTo>
                        <a:pt x="298" y="148"/>
                      </a:lnTo>
                      <a:lnTo>
                        <a:pt x="300" y="148"/>
                      </a:lnTo>
                      <a:lnTo>
                        <a:pt x="302" y="150"/>
                      </a:lnTo>
                      <a:lnTo>
                        <a:pt x="303" y="152"/>
                      </a:lnTo>
                      <a:lnTo>
                        <a:pt x="305" y="153"/>
                      </a:lnTo>
                      <a:lnTo>
                        <a:pt x="306" y="153"/>
                      </a:lnTo>
                      <a:lnTo>
                        <a:pt x="306" y="155"/>
                      </a:lnTo>
                      <a:lnTo>
                        <a:pt x="308" y="155"/>
                      </a:lnTo>
                      <a:lnTo>
                        <a:pt x="308" y="157"/>
                      </a:lnTo>
                      <a:lnTo>
                        <a:pt x="309" y="157"/>
                      </a:lnTo>
                      <a:lnTo>
                        <a:pt x="311" y="158"/>
                      </a:lnTo>
                      <a:lnTo>
                        <a:pt x="312" y="160"/>
                      </a:lnTo>
                      <a:lnTo>
                        <a:pt x="314" y="161"/>
                      </a:lnTo>
                      <a:lnTo>
                        <a:pt x="316" y="161"/>
                      </a:lnTo>
                      <a:lnTo>
                        <a:pt x="316" y="163"/>
                      </a:lnTo>
                      <a:lnTo>
                        <a:pt x="317" y="163"/>
                      </a:lnTo>
                      <a:lnTo>
                        <a:pt x="317" y="165"/>
                      </a:lnTo>
                      <a:lnTo>
                        <a:pt x="319" y="165"/>
                      </a:lnTo>
                      <a:lnTo>
                        <a:pt x="320" y="166"/>
                      </a:lnTo>
                      <a:lnTo>
                        <a:pt x="320" y="168"/>
                      </a:lnTo>
                      <a:lnTo>
                        <a:pt x="320" y="170"/>
                      </a:lnTo>
                      <a:lnTo>
                        <a:pt x="320" y="171"/>
                      </a:lnTo>
                      <a:lnTo>
                        <a:pt x="320" y="173"/>
                      </a:lnTo>
                      <a:lnTo>
                        <a:pt x="319" y="175"/>
                      </a:lnTo>
                      <a:lnTo>
                        <a:pt x="317" y="175"/>
                      </a:lnTo>
                      <a:lnTo>
                        <a:pt x="316" y="176"/>
                      </a:lnTo>
                      <a:lnTo>
                        <a:pt x="314" y="176"/>
                      </a:lnTo>
                      <a:lnTo>
                        <a:pt x="314" y="178"/>
                      </a:lnTo>
                      <a:lnTo>
                        <a:pt x="312" y="178"/>
                      </a:lnTo>
                      <a:lnTo>
                        <a:pt x="311" y="178"/>
                      </a:lnTo>
                      <a:lnTo>
                        <a:pt x="309" y="179"/>
                      </a:lnTo>
                      <a:lnTo>
                        <a:pt x="308" y="179"/>
                      </a:lnTo>
                      <a:lnTo>
                        <a:pt x="308" y="181"/>
                      </a:lnTo>
                      <a:lnTo>
                        <a:pt x="306" y="181"/>
                      </a:lnTo>
                      <a:lnTo>
                        <a:pt x="305" y="181"/>
                      </a:lnTo>
                      <a:lnTo>
                        <a:pt x="303" y="183"/>
                      </a:lnTo>
                      <a:lnTo>
                        <a:pt x="302" y="183"/>
                      </a:lnTo>
                      <a:lnTo>
                        <a:pt x="302" y="184"/>
                      </a:lnTo>
                      <a:lnTo>
                        <a:pt x="300" y="184"/>
                      </a:lnTo>
                      <a:lnTo>
                        <a:pt x="298" y="184"/>
                      </a:lnTo>
                      <a:lnTo>
                        <a:pt x="300" y="184"/>
                      </a:lnTo>
                      <a:lnTo>
                        <a:pt x="300" y="186"/>
                      </a:lnTo>
                      <a:lnTo>
                        <a:pt x="302" y="186"/>
                      </a:lnTo>
                      <a:lnTo>
                        <a:pt x="302" y="188"/>
                      </a:lnTo>
                      <a:lnTo>
                        <a:pt x="303" y="188"/>
                      </a:lnTo>
                      <a:lnTo>
                        <a:pt x="305" y="189"/>
                      </a:lnTo>
                      <a:lnTo>
                        <a:pt x="306" y="189"/>
                      </a:lnTo>
                      <a:lnTo>
                        <a:pt x="306" y="191"/>
                      </a:lnTo>
                      <a:lnTo>
                        <a:pt x="308" y="191"/>
                      </a:lnTo>
                      <a:lnTo>
                        <a:pt x="309" y="191"/>
                      </a:lnTo>
                      <a:lnTo>
                        <a:pt x="309" y="192"/>
                      </a:lnTo>
                      <a:lnTo>
                        <a:pt x="311" y="192"/>
                      </a:lnTo>
                      <a:lnTo>
                        <a:pt x="311" y="194"/>
                      </a:lnTo>
                      <a:lnTo>
                        <a:pt x="312" y="194"/>
                      </a:lnTo>
                      <a:lnTo>
                        <a:pt x="314" y="196"/>
                      </a:lnTo>
                      <a:lnTo>
                        <a:pt x="316" y="196"/>
                      </a:lnTo>
                      <a:lnTo>
                        <a:pt x="316" y="197"/>
                      </a:lnTo>
                      <a:lnTo>
                        <a:pt x="317" y="197"/>
                      </a:lnTo>
                      <a:lnTo>
                        <a:pt x="319" y="199"/>
                      </a:lnTo>
                      <a:lnTo>
                        <a:pt x="319" y="201"/>
                      </a:lnTo>
                      <a:lnTo>
                        <a:pt x="319" y="202"/>
                      </a:lnTo>
                      <a:lnTo>
                        <a:pt x="319" y="204"/>
                      </a:lnTo>
                      <a:lnTo>
                        <a:pt x="319" y="205"/>
                      </a:lnTo>
                      <a:lnTo>
                        <a:pt x="320" y="205"/>
                      </a:lnTo>
                      <a:lnTo>
                        <a:pt x="319" y="205"/>
                      </a:lnTo>
                      <a:lnTo>
                        <a:pt x="319" y="207"/>
                      </a:lnTo>
                      <a:lnTo>
                        <a:pt x="317" y="207"/>
                      </a:lnTo>
                      <a:lnTo>
                        <a:pt x="316" y="209"/>
                      </a:lnTo>
                      <a:lnTo>
                        <a:pt x="314" y="209"/>
                      </a:lnTo>
                      <a:lnTo>
                        <a:pt x="312" y="210"/>
                      </a:lnTo>
                      <a:lnTo>
                        <a:pt x="311" y="210"/>
                      </a:lnTo>
                      <a:lnTo>
                        <a:pt x="311" y="212"/>
                      </a:lnTo>
                      <a:lnTo>
                        <a:pt x="309" y="212"/>
                      </a:lnTo>
                      <a:lnTo>
                        <a:pt x="308" y="214"/>
                      </a:lnTo>
                      <a:lnTo>
                        <a:pt x="306" y="215"/>
                      </a:lnTo>
                      <a:lnTo>
                        <a:pt x="305" y="215"/>
                      </a:lnTo>
                      <a:lnTo>
                        <a:pt x="305" y="217"/>
                      </a:lnTo>
                      <a:lnTo>
                        <a:pt x="303" y="217"/>
                      </a:lnTo>
                      <a:lnTo>
                        <a:pt x="302" y="219"/>
                      </a:lnTo>
                      <a:lnTo>
                        <a:pt x="300" y="219"/>
                      </a:lnTo>
                      <a:lnTo>
                        <a:pt x="300" y="220"/>
                      </a:lnTo>
                      <a:lnTo>
                        <a:pt x="298" y="220"/>
                      </a:lnTo>
                      <a:lnTo>
                        <a:pt x="297" y="222"/>
                      </a:lnTo>
                      <a:lnTo>
                        <a:pt x="295" y="222"/>
                      </a:lnTo>
                      <a:lnTo>
                        <a:pt x="297" y="222"/>
                      </a:lnTo>
                      <a:lnTo>
                        <a:pt x="297" y="223"/>
                      </a:lnTo>
                      <a:lnTo>
                        <a:pt x="298" y="223"/>
                      </a:lnTo>
                      <a:lnTo>
                        <a:pt x="300" y="225"/>
                      </a:lnTo>
                      <a:lnTo>
                        <a:pt x="302" y="225"/>
                      </a:lnTo>
                      <a:lnTo>
                        <a:pt x="303" y="227"/>
                      </a:lnTo>
                      <a:lnTo>
                        <a:pt x="305" y="228"/>
                      </a:lnTo>
                      <a:lnTo>
                        <a:pt x="306" y="228"/>
                      </a:lnTo>
                      <a:lnTo>
                        <a:pt x="308" y="230"/>
                      </a:lnTo>
                      <a:lnTo>
                        <a:pt x="309" y="230"/>
                      </a:lnTo>
                      <a:lnTo>
                        <a:pt x="309" y="232"/>
                      </a:lnTo>
                      <a:lnTo>
                        <a:pt x="311" y="232"/>
                      </a:lnTo>
                      <a:lnTo>
                        <a:pt x="312" y="233"/>
                      </a:lnTo>
                      <a:lnTo>
                        <a:pt x="314" y="233"/>
                      </a:lnTo>
                      <a:lnTo>
                        <a:pt x="316" y="235"/>
                      </a:lnTo>
                      <a:lnTo>
                        <a:pt x="317" y="235"/>
                      </a:lnTo>
                      <a:lnTo>
                        <a:pt x="319" y="236"/>
                      </a:lnTo>
                      <a:lnTo>
                        <a:pt x="320" y="236"/>
                      </a:lnTo>
                      <a:lnTo>
                        <a:pt x="320" y="238"/>
                      </a:lnTo>
                      <a:lnTo>
                        <a:pt x="322" y="238"/>
                      </a:lnTo>
                      <a:lnTo>
                        <a:pt x="322" y="240"/>
                      </a:lnTo>
                      <a:lnTo>
                        <a:pt x="323" y="240"/>
                      </a:lnTo>
                      <a:lnTo>
                        <a:pt x="325" y="240"/>
                      </a:lnTo>
                      <a:lnTo>
                        <a:pt x="325" y="241"/>
                      </a:lnTo>
                      <a:lnTo>
                        <a:pt x="325" y="243"/>
                      </a:lnTo>
                      <a:lnTo>
                        <a:pt x="325" y="245"/>
                      </a:lnTo>
                      <a:lnTo>
                        <a:pt x="325" y="246"/>
                      </a:lnTo>
                      <a:lnTo>
                        <a:pt x="325" y="248"/>
                      </a:lnTo>
                      <a:lnTo>
                        <a:pt x="323" y="249"/>
                      </a:lnTo>
                      <a:lnTo>
                        <a:pt x="322" y="249"/>
                      </a:lnTo>
                      <a:lnTo>
                        <a:pt x="320" y="249"/>
                      </a:lnTo>
                      <a:lnTo>
                        <a:pt x="319" y="249"/>
                      </a:lnTo>
                      <a:lnTo>
                        <a:pt x="317" y="249"/>
                      </a:lnTo>
                      <a:lnTo>
                        <a:pt x="317" y="251"/>
                      </a:lnTo>
                      <a:lnTo>
                        <a:pt x="316" y="251"/>
                      </a:lnTo>
                      <a:lnTo>
                        <a:pt x="314" y="251"/>
                      </a:lnTo>
                      <a:lnTo>
                        <a:pt x="312" y="251"/>
                      </a:lnTo>
                      <a:lnTo>
                        <a:pt x="311" y="253"/>
                      </a:lnTo>
                      <a:lnTo>
                        <a:pt x="309" y="253"/>
                      </a:lnTo>
                      <a:lnTo>
                        <a:pt x="308" y="253"/>
                      </a:lnTo>
                      <a:lnTo>
                        <a:pt x="306" y="253"/>
                      </a:lnTo>
                      <a:lnTo>
                        <a:pt x="305" y="254"/>
                      </a:lnTo>
                      <a:lnTo>
                        <a:pt x="303" y="254"/>
                      </a:lnTo>
                      <a:lnTo>
                        <a:pt x="305" y="256"/>
                      </a:lnTo>
                      <a:lnTo>
                        <a:pt x="305" y="258"/>
                      </a:lnTo>
                      <a:lnTo>
                        <a:pt x="306" y="258"/>
                      </a:lnTo>
                      <a:lnTo>
                        <a:pt x="308" y="259"/>
                      </a:lnTo>
                      <a:lnTo>
                        <a:pt x="309" y="259"/>
                      </a:lnTo>
                      <a:lnTo>
                        <a:pt x="309" y="261"/>
                      </a:lnTo>
                      <a:lnTo>
                        <a:pt x="311" y="261"/>
                      </a:lnTo>
                      <a:lnTo>
                        <a:pt x="311" y="263"/>
                      </a:lnTo>
                      <a:lnTo>
                        <a:pt x="312" y="263"/>
                      </a:lnTo>
                      <a:lnTo>
                        <a:pt x="312" y="264"/>
                      </a:lnTo>
                      <a:lnTo>
                        <a:pt x="314" y="264"/>
                      </a:lnTo>
                      <a:lnTo>
                        <a:pt x="314" y="266"/>
                      </a:lnTo>
                      <a:lnTo>
                        <a:pt x="316" y="266"/>
                      </a:lnTo>
                      <a:lnTo>
                        <a:pt x="316" y="267"/>
                      </a:lnTo>
                      <a:lnTo>
                        <a:pt x="317" y="267"/>
                      </a:lnTo>
                      <a:lnTo>
                        <a:pt x="317" y="269"/>
                      </a:lnTo>
                      <a:lnTo>
                        <a:pt x="319" y="269"/>
                      </a:lnTo>
                      <a:lnTo>
                        <a:pt x="320" y="269"/>
                      </a:lnTo>
                      <a:lnTo>
                        <a:pt x="322" y="269"/>
                      </a:lnTo>
                      <a:lnTo>
                        <a:pt x="323" y="269"/>
                      </a:lnTo>
                      <a:lnTo>
                        <a:pt x="323" y="271"/>
                      </a:lnTo>
                      <a:lnTo>
                        <a:pt x="322" y="271"/>
                      </a:lnTo>
                      <a:lnTo>
                        <a:pt x="322" y="272"/>
                      </a:lnTo>
                      <a:lnTo>
                        <a:pt x="322" y="274"/>
                      </a:lnTo>
                      <a:lnTo>
                        <a:pt x="322" y="276"/>
                      </a:lnTo>
                      <a:lnTo>
                        <a:pt x="320" y="276"/>
                      </a:lnTo>
                      <a:lnTo>
                        <a:pt x="320" y="277"/>
                      </a:lnTo>
                      <a:lnTo>
                        <a:pt x="320" y="279"/>
                      </a:lnTo>
                      <a:lnTo>
                        <a:pt x="320" y="280"/>
                      </a:lnTo>
                      <a:lnTo>
                        <a:pt x="319" y="280"/>
                      </a:lnTo>
                      <a:lnTo>
                        <a:pt x="319" y="282"/>
                      </a:lnTo>
                      <a:lnTo>
                        <a:pt x="317" y="282"/>
                      </a:lnTo>
                      <a:lnTo>
                        <a:pt x="316" y="282"/>
                      </a:lnTo>
                      <a:lnTo>
                        <a:pt x="314" y="284"/>
                      </a:lnTo>
                      <a:lnTo>
                        <a:pt x="312" y="284"/>
                      </a:lnTo>
                      <a:lnTo>
                        <a:pt x="311" y="284"/>
                      </a:lnTo>
                      <a:lnTo>
                        <a:pt x="311" y="285"/>
                      </a:lnTo>
                      <a:lnTo>
                        <a:pt x="309" y="285"/>
                      </a:lnTo>
                      <a:lnTo>
                        <a:pt x="308" y="285"/>
                      </a:lnTo>
                      <a:lnTo>
                        <a:pt x="306" y="287"/>
                      </a:lnTo>
                      <a:lnTo>
                        <a:pt x="305" y="287"/>
                      </a:lnTo>
                      <a:lnTo>
                        <a:pt x="303" y="289"/>
                      </a:lnTo>
                      <a:lnTo>
                        <a:pt x="302" y="289"/>
                      </a:lnTo>
                      <a:lnTo>
                        <a:pt x="300" y="289"/>
                      </a:lnTo>
                      <a:lnTo>
                        <a:pt x="300" y="290"/>
                      </a:lnTo>
                      <a:lnTo>
                        <a:pt x="298" y="290"/>
                      </a:lnTo>
                      <a:lnTo>
                        <a:pt x="300" y="290"/>
                      </a:lnTo>
                      <a:lnTo>
                        <a:pt x="300" y="292"/>
                      </a:lnTo>
                      <a:lnTo>
                        <a:pt x="302" y="292"/>
                      </a:lnTo>
                      <a:lnTo>
                        <a:pt x="302" y="293"/>
                      </a:lnTo>
                      <a:lnTo>
                        <a:pt x="303" y="293"/>
                      </a:lnTo>
                      <a:lnTo>
                        <a:pt x="305" y="295"/>
                      </a:lnTo>
                      <a:lnTo>
                        <a:pt x="306" y="295"/>
                      </a:lnTo>
                      <a:lnTo>
                        <a:pt x="306" y="297"/>
                      </a:lnTo>
                      <a:lnTo>
                        <a:pt x="308" y="297"/>
                      </a:lnTo>
                      <a:lnTo>
                        <a:pt x="308" y="298"/>
                      </a:lnTo>
                      <a:lnTo>
                        <a:pt x="309" y="298"/>
                      </a:lnTo>
                      <a:lnTo>
                        <a:pt x="311" y="298"/>
                      </a:lnTo>
                      <a:lnTo>
                        <a:pt x="311" y="300"/>
                      </a:lnTo>
                      <a:lnTo>
                        <a:pt x="312" y="300"/>
                      </a:lnTo>
                      <a:lnTo>
                        <a:pt x="312" y="302"/>
                      </a:lnTo>
                      <a:lnTo>
                        <a:pt x="314" y="302"/>
                      </a:lnTo>
                      <a:lnTo>
                        <a:pt x="316" y="303"/>
                      </a:lnTo>
                      <a:lnTo>
                        <a:pt x="317" y="303"/>
                      </a:lnTo>
                      <a:lnTo>
                        <a:pt x="319" y="305"/>
                      </a:lnTo>
                      <a:lnTo>
                        <a:pt x="320" y="307"/>
                      </a:lnTo>
                      <a:lnTo>
                        <a:pt x="322" y="308"/>
                      </a:lnTo>
                      <a:lnTo>
                        <a:pt x="323" y="310"/>
                      </a:lnTo>
                      <a:lnTo>
                        <a:pt x="322" y="310"/>
                      </a:lnTo>
                      <a:lnTo>
                        <a:pt x="322" y="311"/>
                      </a:lnTo>
                      <a:lnTo>
                        <a:pt x="320" y="311"/>
                      </a:lnTo>
                      <a:lnTo>
                        <a:pt x="320" y="313"/>
                      </a:lnTo>
                      <a:lnTo>
                        <a:pt x="319" y="313"/>
                      </a:lnTo>
                      <a:lnTo>
                        <a:pt x="319" y="315"/>
                      </a:lnTo>
                      <a:lnTo>
                        <a:pt x="317" y="315"/>
                      </a:lnTo>
                      <a:lnTo>
                        <a:pt x="317" y="316"/>
                      </a:lnTo>
                      <a:lnTo>
                        <a:pt x="316" y="316"/>
                      </a:lnTo>
                      <a:lnTo>
                        <a:pt x="316" y="318"/>
                      </a:lnTo>
                      <a:lnTo>
                        <a:pt x="314" y="318"/>
                      </a:lnTo>
                      <a:lnTo>
                        <a:pt x="314" y="320"/>
                      </a:lnTo>
                      <a:lnTo>
                        <a:pt x="312" y="320"/>
                      </a:lnTo>
                      <a:lnTo>
                        <a:pt x="311" y="320"/>
                      </a:lnTo>
                      <a:lnTo>
                        <a:pt x="311" y="321"/>
                      </a:lnTo>
                      <a:lnTo>
                        <a:pt x="309" y="321"/>
                      </a:lnTo>
                      <a:lnTo>
                        <a:pt x="308" y="321"/>
                      </a:lnTo>
                      <a:lnTo>
                        <a:pt x="306" y="323"/>
                      </a:lnTo>
                      <a:lnTo>
                        <a:pt x="305" y="323"/>
                      </a:lnTo>
                      <a:lnTo>
                        <a:pt x="303" y="323"/>
                      </a:lnTo>
                      <a:lnTo>
                        <a:pt x="302" y="324"/>
                      </a:lnTo>
                      <a:lnTo>
                        <a:pt x="300" y="324"/>
                      </a:lnTo>
                      <a:lnTo>
                        <a:pt x="298" y="324"/>
                      </a:lnTo>
                      <a:lnTo>
                        <a:pt x="297" y="326"/>
                      </a:lnTo>
                      <a:lnTo>
                        <a:pt x="295" y="326"/>
                      </a:lnTo>
                      <a:lnTo>
                        <a:pt x="294" y="326"/>
                      </a:lnTo>
                      <a:lnTo>
                        <a:pt x="292" y="326"/>
                      </a:lnTo>
                      <a:lnTo>
                        <a:pt x="292" y="328"/>
                      </a:lnTo>
                      <a:lnTo>
                        <a:pt x="291" y="328"/>
                      </a:lnTo>
                      <a:lnTo>
                        <a:pt x="289" y="328"/>
                      </a:lnTo>
                      <a:lnTo>
                        <a:pt x="289" y="329"/>
                      </a:lnTo>
                      <a:lnTo>
                        <a:pt x="289" y="331"/>
                      </a:lnTo>
                      <a:lnTo>
                        <a:pt x="289" y="333"/>
                      </a:lnTo>
                      <a:lnTo>
                        <a:pt x="289" y="334"/>
                      </a:lnTo>
                      <a:lnTo>
                        <a:pt x="287" y="336"/>
                      </a:lnTo>
                      <a:lnTo>
                        <a:pt x="287" y="338"/>
                      </a:lnTo>
                      <a:lnTo>
                        <a:pt x="287" y="339"/>
                      </a:lnTo>
                      <a:lnTo>
                        <a:pt x="287" y="341"/>
                      </a:lnTo>
                      <a:lnTo>
                        <a:pt x="287" y="342"/>
                      </a:lnTo>
                      <a:lnTo>
                        <a:pt x="286" y="344"/>
                      </a:lnTo>
                      <a:lnTo>
                        <a:pt x="286" y="346"/>
                      </a:lnTo>
                      <a:lnTo>
                        <a:pt x="286" y="347"/>
                      </a:lnTo>
                      <a:lnTo>
                        <a:pt x="286" y="349"/>
                      </a:lnTo>
                      <a:lnTo>
                        <a:pt x="286" y="351"/>
                      </a:lnTo>
                      <a:lnTo>
                        <a:pt x="284" y="352"/>
                      </a:lnTo>
                      <a:lnTo>
                        <a:pt x="284" y="354"/>
                      </a:lnTo>
                      <a:lnTo>
                        <a:pt x="284" y="355"/>
                      </a:lnTo>
                      <a:lnTo>
                        <a:pt x="284" y="357"/>
                      </a:lnTo>
                      <a:lnTo>
                        <a:pt x="284" y="359"/>
                      </a:lnTo>
                      <a:lnTo>
                        <a:pt x="283" y="360"/>
                      </a:lnTo>
                      <a:lnTo>
                        <a:pt x="283" y="362"/>
                      </a:lnTo>
                      <a:lnTo>
                        <a:pt x="283" y="364"/>
                      </a:lnTo>
                      <a:lnTo>
                        <a:pt x="283" y="365"/>
                      </a:lnTo>
                      <a:lnTo>
                        <a:pt x="283" y="367"/>
                      </a:lnTo>
                      <a:lnTo>
                        <a:pt x="283" y="368"/>
                      </a:lnTo>
                      <a:lnTo>
                        <a:pt x="281" y="370"/>
                      </a:lnTo>
                      <a:lnTo>
                        <a:pt x="281" y="372"/>
                      </a:lnTo>
                      <a:lnTo>
                        <a:pt x="280" y="372"/>
                      </a:lnTo>
                      <a:lnTo>
                        <a:pt x="278" y="372"/>
                      </a:lnTo>
                      <a:lnTo>
                        <a:pt x="276" y="372"/>
                      </a:lnTo>
                      <a:lnTo>
                        <a:pt x="275" y="372"/>
                      </a:lnTo>
                      <a:lnTo>
                        <a:pt x="273" y="372"/>
                      </a:lnTo>
                      <a:lnTo>
                        <a:pt x="272" y="370"/>
                      </a:lnTo>
                      <a:lnTo>
                        <a:pt x="272" y="368"/>
                      </a:lnTo>
                      <a:lnTo>
                        <a:pt x="270" y="368"/>
                      </a:lnTo>
                      <a:lnTo>
                        <a:pt x="270" y="367"/>
                      </a:lnTo>
                      <a:lnTo>
                        <a:pt x="269" y="365"/>
                      </a:lnTo>
                      <a:lnTo>
                        <a:pt x="269" y="364"/>
                      </a:lnTo>
                      <a:lnTo>
                        <a:pt x="267" y="364"/>
                      </a:lnTo>
                      <a:lnTo>
                        <a:pt x="267" y="362"/>
                      </a:lnTo>
                      <a:lnTo>
                        <a:pt x="266" y="362"/>
                      </a:lnTo>
                      <a:lnTo>
                        <a:pt x="266" y="360"/>
                      </a:lnTo>
                      <a:lnTo>
                        <a:pt x="266" y="359"/>
                      </a:lnTo>
                      <a:lnTo>
                        <a:pt x="264" y="359"/>
                      </a:lnTo>
                      <a:lnTo>
                        <a:pt x="264" y="357"/>
                      </a:lnTo>
                      <a:lnTo>
                        <a:pt x="262" y="355"/>
                      </a:lnTo>
                      <a:lnTo>
                        <a:pt x="262" y="354"/>
                      </a:lnTo>
                      <a:lnTo>
                        <a:pt x="261" y="352"/>
                      </a:lnTo>
                      <a:lnTo>
                        <a:pt x="261" y="351"/>
                      </a:lnTo>
                      <a:lnTo>
                        <a:pt x="259" y="349"/>
                      </a:lnTo>
                      <a:lnTo>
                        <a:pt x="258" y="347"/>
                      </a:lnTo>
                      <a:lnTo>
                        <a:pt x="258" y="346"/>
                      </a:lnTo>
                      <a:lnTo>
                        <a:pt x="256" y="344"/>
                      </a:lnTo>
                      <a:lnTo>
                        <a:pt x="256" y="341"/>
                      </a:lnTo>
                      <a:lnTo>
                        <a:pt x="255" y="339"/>
                      </a:lnTo>
                      <a:lnTo>
                        <a:pt x="253" y="338"/>
                      </a:lnTo>
                      <a:lnTo>
                        <a:pt x="253" y="339"/>
                      </a:lnTo>
                      <a:lnTo>
                        <a:pt x="251" y="339"/>
                      </a:lnTo>
                      <a:lnTo>
                        <a:pt x="251" y="341"/>
                      </a:lnTo>
                      <a:lnTo>
                        <a:pt x="250" y="342"/>
                      </a:lnTo>
                      <a:lnTo>
                        <a:pt x="248" y="344"/>
                      </a:lnTo>
                      <a:lnTo>
                        <a:pt x="247" y="346"/>
                      </a:lnTo>
                      <a:lnTo>
                        <a:pt x="247" y="347"/>
                      </a:lnTo>
                      <a:lnTo>
                        <a:pt x="245" y="347"/>
                      </a:lnTo>
                      <a:lnTo>
                        <a:pt x="245" y="349"/>
                      </a:lnTo>
                      <a:lnTo>
                        <a:pt x="244" y="351"/>
                      </a:lnTo>
                      <a:lnTo>
                        <a:pt x="244" y="352"/>
                      </a:lnTo>
                      <a:lnTo>
                        <a:pt x="242" y="352"/>
                      </a:lnTo>
                      <a:lnTo>
                        <a:pt x="242" y="354"/>
                      </a:lnTo>
                      <a:lnTo>
                        <a:pt x="241" y="355"/>
                      </a:lnTo>
                      <a:lnTo>
                        <a:pt x="239" y="357"/>
                      </a:lnTo>
                      <a:lnTo>
                        <a:pt x="239" y="359"/>
                      </a:lnTo>
                      <a:lnTo>
                        <a:pt x="237" y="359"/>
                      </a:lnTo>
                      <a:lnTo>
                        <a:pt x="237" y="360"/>
                      </a:lnTo>
                      <a:lnTo>
                        <a:pt x="236" y="362"/>
                      </a:lnTo>
                      <a:lnTo>
                        <a:pt x="236" y="364"/>
                      </a:lnTo>
                      <a:lnTo>
                        <a:pt x="234" y="365"/>
                      </a:lnTo>
                      <a:lnTo>
                        <a:pt x="234" y="367"/>
                      </a:lnTo>
                      <a:lnTo>
                        <a:pt x="233" y="368"/>
                      </a:lnTo>
                      <a:lnTo>
                        <a:pt x="231" y="370"/>
                      </a:lnTo>
                      <a:lnTo>
                        <a:pt x="230" y="372"/>
                      </a:lnTo>
                      <a:lnTo>
                        <a:pt x="228" y="372"/>
                      </a:lnTo>
                      <a:lnTo>
                        <a:pt x="226" y="372"/>
                      </a:lnTo>
                      <a:lnTo>
                        <a:pt x="225" y="372"/>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86" name="Freeform 45">
                  <a:extLst>
                    <a:ext uri="{FF2B5EF4-FFF2-40B4-BE49-F238E27FC236}">
                      <a16:creationId xmlns="" xmlns:a16="http://schemas.microsoft.com/office/drawing/2014/main" id="{5257A231-EF9A-4B8B-AF59-EB8B5A75F068}"/>
                    </a:ext>
                  </a:extLst>
                </p:cNvPr>
                <p:cNvSpPr>
                  <a:spLocks noEditPoints="1"/>
                </p:cNvSpPr>
                <p:nvPr/>
              </p:nvSpPr>
              <p:spPr bwMode="auto">
                <a:xfrm>
                  <a:off x="4254" y="1673"/>
                  <a:ext cx="119" cy="125"/>
                </a:xfrm>
                <a:custGeom>
                  <a:avLst/>
                  <a:gdLst>
                    <a:gd name="T0" fmla="*/ 89 w 225"/>
                    <a:gd name="T1" fmla="*/ 261 h 266"/>
                    <a:gd name="T2" fmla="*/ 67 w 225"/>
                    <a:gd name="T3" fmla="*/ 261 h 266"/>
                    <a:gd name="T4" fmla="*/ 45 w 225"/>
                    <a:gd name="T5" fmla="*/ 261 h 266"/>
                    <a:gd name="T6" fmla="*/ 23 w 225"/>
                    <a:gd name="T7" fmla="*/ 261 h 266"/>
                    <a:gd name="T8" fmla="*/ 8 w 225"/>
                    <a:gd name="T9" fmla="*/ 258 h 266"/>
                    <a:gd name="T10" fmla="*/ 3 w 225"/>
                    <a:gd name="T11" fmla="*/ 250 h 266"/>
                    <a:gd name="T12" fmla="*/ 2 w 225"/>
                    <a:gd name="T13" fmla="*/ 220 h 266"/>
                    <a:gd name="T14" fmla="*/ 2 w 225"/>
                    <a:gd name="T15" fmla="*/ 178 h 266"/>
                    <a:gd name="T16" fmla="*/ 2 w 225"/>
                    <a:gd name="T17" fmla="*/ 126 h 266"/>
                    <a:gd name="T18" fmla="*/ 0 w 225"/>
                    <a:gd name="T19" fmla="*/ 64 h 266"/>
                    <a:gd name="T20" fmla="*/ 0 w 225"/>
                    <a:gd name="T21" fmla="*/ 28 h 266"/>
                    <a:gd name="T22" fmla="*/ 0 w 225"/>
                    <a:gd name="T23" fmla="*/ 17 h 266"/>
                    <a:gd name="T24" fmla="*/ 2 w 225"/>
                    <a:gd name="T25" fmla="*/ 7 h 266"/>
                    <a:gd name="T26" fmla="*/ 17 w 225"/>
                    <a:gd name="T27" fmla="*/ 2 h 266"/>
                    <a:gd name="T28" fmla="*/ 80 w 225"/>
                    <a:gd name="T29" fmla="*/ 2 h 266"/>
                    <a:gd name="T30" fmla="*/ 138 w 225"/>
                    <a:gd name="T31" fmla="*/ 2 h 266"/>
                    <a:gd name="T32" fmla="*/ 183 w 225"/>
                    <a:gd name="T33" fmla="*/ 0 h 266"/>
                    <a:gd name="T34" fmla="*/ 206 w 225"/>
                    <a:gd name="T35" fmla="*/ 0 h 266"/>
                    <a:gd name="T36" fmla="*/ 217 w 225"/>
                    <a:gd name="T37" fmla="*/ 2 h 266"/>
                    <a:gd name="T38" fmla="*/ 224 w 225"/>
                    <a:gd name="T39" fmla="*/ 25 h 266"/>
                    <a:gd name="T40" fmla="*/ 225 w 225"/>
                    <a:gd name="T41" fmla="*/ 90 h 266"/>
                    <a:gd name="T42" fmla="*/ 225 w 225"/>
                    <a:gd name="T43" fmla="*/ 137 h 266"/>
                    <a:gd name="T44" fmla="*/ 225 w 225"/>
                    <a:gd name="T45" fmla="*/ 183 h 266"/>
                    <a:gd name="T46" fmla="*/ 224 w 225"/>
                    <a:gd name="T47" fmla="*/ 243 h 266"/>
                    <a:gd name="T48" fmla="*/ 216 w 225"/>
                    <a:gd name="T49" fmla="*/ 264 h 266"/>
                    <a:gd name="T50" fmla="*/ 205 w 225"/>
                    <a:gd name="T51" fmla="*/ 264 h 266"/>
                    <a:gd name="T52" fmla="*/ 195 w 225"/>
                    <a:gd name="T53" fmla="*/ 266 h 266"/>
                    <a:gd name="T54" fmla="*/ 185 w 225"/>
                    <a:gd name="T55" fmla="*/ 266 h 266"/>
                    <a:gd name="T56" fmla="*/ 175 w 225"/>
                    <a:gd name="T57" fmla="*/ 264 h 266"/>
                    <a:gd name="T58" fmla="*/ 164 w 225"/>
                    <a:gd name="T59" fmla="*/ 263 h 266"/>
                    <a:gd name="T60" fmla="*/ 144 w 225"/>
                    <a:gd name="T61" fmla="*/ 263 h 266"/>
                    <a:gd name="T62" fmla="*/ 122 w 225"/>
                    <a:gd name="T63" fmla="*/ 263 h 266"/>
                    <a:gd name="T64" fmla="*/ 111 w 225"/>
                    <a:gd name="T65" fmla="*/ 263 h 266"/>
                    <a:gd name="T66" fmla="*/ 22 w 225"/>
                    <a:gd name="T67" fmla="*/ 253 h 266"/>
                    <a:gd name="T68" fmla="*/ 48 w 225"/>
                    <a:gd name="T69" fmla="*/ 253 h 266"/>
                    <a:gd name="T70" fmla="*/ 78 w 225"/>
                    <a:gd name="T71" fmla="*/ 253 h 266"/>
                    <a:gd name="T72" fmla="*/ 106 w 225"/>
                    <a:gd name="T73" fmla="*/ 253 h 266"/>
                    <a:gd name="T74" fmla="*/ 131 w 225"/>
                    <a:gd name="T75" fmla="*/ 253 h 266"/>
                    <a:gd name="T76" fmla="*/ 147 w 225"/>
                    <a:gd name="T77" fmla="*/ 255 h 266"/>
                    <a:gd name="T78" fmla="*/ 163 w 225"/>
                    <a:gd name="T79" fmla="*/ 258 h 266"/>
                    <a:gd name="T80" fmla="*/ 180 w 225"/>
                    <a:gd name="T81" fmla="*/ 259 h 266"/>
                    <a:gd name="T82" fmla="*/ 195 w 225"/>
                    <a:gd name="T83" fmla="*/ 261 h 266"/>
                    <a:gd name="T84" fmla="*/ 211 w 225"/>
                    <a:gd name="T85" fmla="*/ 261 h 266"/>
                    <a:gd name="T86" fmla="*/ 214 w 225"/>
                    <a:gd name="T87" fmla="*/ 248 h 266"/>
                    <a:gd name="T88" fmla="*/ 216 w 225"/>
                    <a:gd name="T89" fmla="*/ 228 h 266"/>
                    <a:gd name="T90" fmla="*/ 216 w 225"/>
                    <a:gd name="T91" fmla="*/ 209 h 266"/>
                    <a:gd name="T92" fmla="*/ 216 w 225"/>
                    <a:gd name="T93" fmla="*/ 188 h 266"/>
                    <a:gd name="T94" fmla="*/ 217 w 225"/>
                    <a:gd name="T95" fmla="*/ 168 h 266"/>
                    <a:gd name="T96" fmla="*/ 216 w 225"/>
                    <a:gd name="T97" fmla="*/ 136 h 266"/>
                    <a:gd name="T98" fmla="*/ 216 w 225"/>
                    <a:gd name="T99" fmla="*/ 101 h 266"/>
                    <a:gd name="T100" fmla="*/ 216 w 225"/>
                    <a:gd name="T101" fmla="*/ 67 h 266"/>
                    <a:gd name="T102" fmla="*/ 214 w 225"/>
                    <a:gd name="T103" fmla="*/ 33 h 266"/>
                    <a:gd name="T104" fmla="*/ 202 w 225"/>
                    <a:gd name="T105" fmla="*/ 8 h 266"/>
                    <a:gd name="T106" fmla="*/ 158 w 225"/>
                    <a:gd name="T107" fmla="*/ 8 h 266"/>
                    <a:gd name="T108" fmla="*/ 111 w 225"/>
                    <a:gd name="T109" fmla="*/ 8 h 266"/>
                    <a:gd name="T110" fmla="*/ 64 w 225"/>
                    <a:gd name="T111" fmla="*/ 8 h 266"/>
                    <a:gd name="T112" fmla="*/ 20 w 225"/>
                    <a:gd name="T113" fmla="*/ 8 h 266"/>
                    <a:gd name="T114" fmla="*/ 8 w 225"/>
                    <a:gd name="T115" fmla="*/ 78 h 266"/>
                    <a:gd name="T116" fmla="*/ 8 w 225"/>
                    <a:gd name="T117" fmla="*/ 144 h 266"/>
                    <a:gd name="T118" fmla="*/ 8 w 225"/>
                    <a:gd name="T119" fmla="*/ 186 h 266"/>
                    <a:gd name="T120" fmla="*/ 9 w 225"/>
                    <a:gd name="T121" fmla="*/ 219 h 266"/>
                    <a:gd name="T122" fmla="*/ 11 w 225"/>
                    <a:gd name="T123" fmla="*/ 25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5" h="266">
                      <a:moveTo>
                        <a:pt x="108" y="261"/>
                      </a:moveTo>
                      <a:lnTo>
                        <a:pt x="105" y="261"/>
                      </a:lnTo>
                      <a:lnTo>
                        <a:pt x="102" y="261"/>
                      </a:lnTo>
                      <a:lnTo>
                        <a:pt x="98" y="261"/>
                      </a:lnTo>
                      <a:lnTo>
                        <a:pt x="95" y="261"/>
                      </a:lnTo>
                      <a:lnTo>
                        <a:pt x="92" y="261"/>
                      </a:lnTo>
                      <a:lnTo>
                        <a:pt x="89" y="261"/>
                      </a:lnTo>
                      <a:lnTo>
                        <a:pt x="86" y="261"/>
                      </a:lnTo>
                      <a:lnTo>
                        <a:pt x="83" y="261"/>
                      </a:lnTo>
                      <a:lnTo>
                        <a:pt x="80" y="261"/>
                      </a:lnTo>
                      <a:lnTo>
                        <a:pt x="77" y="261"/>
                      </a:lnTo>
                      <a:lnTo>
                        <a:pt x="73" y="261"/>
                      </a:lnTo>
                      <a:lnTo>
                        <a:pt x="70" y="261"/>
                      </a:lnTo>
                      <a:lnTo>
                        <a:pt x="67" y="261"/>
                      </a:lnTo>
                      <a:lnTo>
                        <a:pt x="64" y="261"/>
                      </a:lnTo>
                      <a:lnTo>
                        <a:pt x="61" y="261"/>
                      </a:lnTo>
                      <a:lnTo>
                        <a:pt x="58" y="261"/>
                      </a:lnTo>
                      <a:lnTo>
                        <a:pt x="55" y="261"/>
                      </a:lnTo>
                      <a:lnTo>
                        <a:pt x="52" y="261"/>
                      </a:lnTo>
                      <a:lnTo>
                        <a:pt x="48" y="261"/>
                      </a:lnTo>
                      <a:lnTo>
                        <a:pt x="45" y="261"/>
                      </a:lnTo>
                      <a:lnTo>
                        <a:pt x="42" y="261"/>
                      </a:lnTo>
                      <a:lnTo>
                        <a:pt x="39" y="261"/>
                      </a:lnTo>
                      <a:lnTo>
                        <a:pt x="36" y="261"/>
                      </a:lnTo>
                      <a:lnTo>
                        <a:pt x="33" y="261"/>
                      </a:lnTo>
                      <a:lnTo>
                        <a:pt x="30" y="261"/>
                      </a:lnTo>
                      <a:lnTo>
                        <a:pt x="27" y="261"/>
                      </a:lnTo>
                      <a:lnTo>
                        <a:pt x="23" y="261"/>
                      </a:lnTo>
                      <a:lnTo>
                        <a:pt x="20" y="261"/>
                      </a:lnTo>
                      <a:lnTo>
                        <a:pt x="17" y="261"/>
                      </a:lnTo>
                      <a:lnTo>
                        <a:pt x="14" y="261"/>
                      </a:lnTo>
                      <a:lnTo>
                        <a:pt x="11" y="261"/>
                      </a:lnTo>
                      <a:lnTo>
                        <a:pt x="8" y="261"/>
                      </a:lnTo>
                      <a:lnTo>
                        <a:pt x="8" y="259"/>
                      </a:lnTo>
                      <a:lnTo>
                        <a:pt x="8" y="258"/>
                      </a:lnTo>
                      <a:lnTo>
                        <a:pt x="6" y="258"/>
                      </a:lnTo>
                      <a:lnTo>
                        <a:pt x="6" y="256"/>
                      </a:lnTo>
                      <a:lnTo>
                        <a:pt x="5" y="256"/>
                      </a:lnTo>
                      <a:lnTo>
                        <a:pt x="5" y="255"/>
                      </a:lnTo>
                      <a:lnTo>
                        <a:pt x="3" y="255"/>
                      </a:lnTo>
                      <a:lnTo>
                        <a:pt x="3" y="253"/>
                      </a:lnTo>
                      <a:lnTo>
                        <a:pt x="3" y="250"/>
                      </a:lnTo>
                      <a:lnTo>
                        <a:pt x="2" y="246"/>
                      </a:lnTo>
                      <a:lnTo>
                        <a:pt x="2" y="243"/>
                      </a:lnTo>
                      <a:lnTo>
                        <a:pt x="2" y="240"/>
                      </a:lnTo>
                      <a:lnTo>
                        <a:pt x="2" y="235"/>
                      </a:lnTo>
                      <a:lnTo>
                        <a:pt x="2" y="230"/>
                      </a:lnTo>
                      <a:lnTo>
                        <a:pt x="2" y="227"/>
                      </a:lnTo>
                      <a:lnTo>
                        <a:pt x="2" y="220"/>
                      </a:lnTo>
                      <a:lnTo>
                        <a:pt x="2" y="215"/>
                      </a:lnTo>
                      <a:lnTo>
                        <a:pt x="2" y="211"/>
                      </a:lnTo>
                      <a:lnTo>
                        <a:pt x="2" y="204"/>
                      </a:lnTo>
                      <a:lnTo>
                        <a:pt x="2" y="197"/>
                      </a:lnTo>
                      <a:lnTo>
                        <a:pt x="2" y="193"/>
                      </a:lnTo>
                      <a:lnTo>
                        <a:pt x="2" y="186"/>
                      </a:lnTo>
                      <a:lnTo>
                        <a:pt x="2" y="178"/>
                      </a:lnTo>
                      <a:lnTo>
                        <a:pt x="2" y="171"/>
                      </a:lnTo>
                      <a:lnTo>
                        <a:pt x="2" y="165"/>
                      </a:lnTo>
                      <a:lnTo>
                        <a:pt x="2" y="157"/>
                      </a:lnTo>
                      <a:lnTo>
                        <a:pt x="2" y="149"/>
                      </a:lnTo>
                      <a:lnTo>
                        <a:pt x="2" y="142"/>
                      </a:lnTo>
                      <a:lnTo>
                        <a:pt x="2" y="134"/>
                      </a:lnTo>
                      <a:lnTo>
                        <a:pt x="2" y="126"/>
                      </a:lnTo>
                      <a:lnTo>
                        <a:pt x="2" y="118"/>
                      </a:lnTo>
                      <a:lnTo>
                        <a:pt x="2" y="108"/>
                      </a:lnTo>
                      <a:lnTo>
                        <a:pt x="2" y="100"/>
                      </a:lnTo>
                      <a:lnTo>
                        <a:pt x="0" y="92"/>
                      </a:lnTo>
                      <a:lnTo>
                        <a:pt x="0" y="82"/>
                      </a:lnTo>
                      <a:lnTo>
                        <a:pt x="0" y="72"/>
                      </a:lnTo>
                      <a:lnTo>
                        <a:pt x="0" y="64"/>
                      </a:lnTo>
                      <a:lnTo>
                        <a:pt x="0" y="54"/>
                      </a:lnTo>
                      <a:lnTo>
                        <a:pt x="0" y="44"/>
                      </a:lnTo>
                      <a:lnTo>
                        <a:pt x="0" y="34"/>
                      </a:lnTo>
                      <a:lnTo>
                        <a:pt x="0" y="33"/>
                      </a:lnTo>
                      <a:lnTo>
                        <a:pt x="0" y="31"/>
                      </a:lnTo>
                      <a:lnTo>
                        <a:pt x="0" y="30"/>
                      </a:lnTo>
                      <a:lnTo>
                        <a:pt x="0" y="28"/>
                      </a:lnTo>
                      <a:lnTo>
                        <a:pt x="0" y="26"/>
                      </a:lnTo>
                      <a:lnTo>
                        <a:pt x="0" y="25"/>
                      </a:lnTo>
                      <a:lnTo>
                        <a:pt x="0" y="23"/>
                      </a:lnTo>
                      <a:lnTo>
                        <a:pt x="0" y="21"/>
                      </a:lnTo>
                      <a:lnTo>
                        <a:pt x="0" y="20"/>
                      </a:lnTo>
                      <a:lnTo>
                        <a:pt x="0" y="18"/>
                      </a:lnTo>
                      <a:lnTo>
                        <a:pt x="0" y="17"/>
                      </a:lnTo>
                      <a:lnTo>
                        <a:pt x="0" y="15"/>
                      </a:lnTo>
                      <a:lnTo>
                        <a:pt x="2" y="15"/>
                      </a:lnTo>
                      <a:lnTo>
                        <a:pt x="2" y="13"/>
                      </a:lnTo>
                      <a:lnTo>
                        <a:pt x="2" y="12"/>
                      </a:lnTo>
                      <a:lnTo>
                        <a:pt x="2" y="10"/>
                      </a:lnTo>
                      <a:lnTo>
                        <a:pt x="2" y="8"/>
                      </a:lnTo>
                      <a:lnTo>
                        <a:pt x="2" y="7"/>
                      </a:lnTo>
                      <a:lnTo>
                        <a:pt x="2" y="5"/>
                      </a:lnTo>
                      <a:lnTo>
                        <a:pt x="2" y="4"/>
                      </a:lnTo>
                      <a:lnTo>
                        <a:pt x="0" y="4"/>
                      </a:lnTo>
                      <a:lnTo>
                        <a:pt x="0" y="2"/>
                      </a:lnTo>
                      <a:lnTo>
                        <a:pt x="0" y="0"/>
                      </a:lnTo>
                      <a:lnTo>
                        <a:pt x="8" y="0"/>
                      </a:lnTo>
                      <a:lnTo>
                        <a:pt x="17" y="2"/>
                      </a:lnTo>
                      <a:lnTo>
                        <a:pt x="27" y="2"/>
                      </a:lnTo>
                      <a:lnTo>
                        <a:pt x="34" y="2"/>
                      </a:lnTo>
                      <a:lnTo>
                        <a:pt x="44" y="2"/>
                      </a:lnTo>
                      <a:lnTo>
                        <a:pt x="53" y="2"/>
                      </a:lnTo>
                      <a:lnTo>
                        <a:pt x="63" y="2"/>
                      </a:lnTo>
                      <a:lnTo>
                        <a:pt x="70" y="2"/>
                      </a:lnTo>
                      <a:lnTo>
                        <a:pt x="80" y="2"/>
                      </a:lnTo>
                      <a:lnTo>
                        <a:pt x="89" y="2"/>
                      </a:lnTo>
                      <a:lnTo>
                        <a:pt x="97" y="2"/>
                      </a:lnTo>
                      <a:lnTo>
                        <a:pt x="106" y="2"/>
                      </a:lnTo>
                      <a:lnTo>
                        <a:pt x="114" y="2"/>
                      </a:lnTo>
                      <a:lnTo>
                        <a:pt x="122" y="2"/>
                      </a:lnTo>
                      <a:lnTo>
                        <a:pt x="130" y="2"/>
                      </a:lnTo>
                      <a:lnTo>
                        <a:pt x="138" y="2"/>
                      </a:lnTo>
                      <a:lnTo>
                        <a:pt x="145" y="2"/>
                      </a:lnTo>
                      <a:lnTo>
                        <a:pt x="153" y="2"/>
                      </a:lnTo>
                      <a:lnTo>
                        <a:pt x="159" y="2"/>
                      </a:lnTo>
                      <a:lnTo>
                        <a:pt x="166" y="2"/>
                      </a:lnTo>
                      <a:lnTo>
                        <a:pt x="172" y="0"/>
                      </a:lnTo>
                      <a:lnTo>
                        <a:pt x="178" y="0"/>
                      </a:lnTo>
                      <a:lnTo>
                        <a:pt x="183" y="0"/>
                      </a:lnTo>
                      <a:lnTo>
                        <a:pt x="188" y="0"/>
                      </a:lnTo>
                      <a:lnTo>
                        <a:pt x="192" y="0"/>
                      </a:lnTo>
                      <a:lnTo>
                        <a:pt x="197" y="0"/>
                      </a:lnTo>
                      <a:lnTo>
                        <a:pt x="200" y="0"/>
                      </a:lnTo>
                      <a:lnTo>
                        <a:pt x="203" y="0"/>
                      </a:lnTo>
                      <a:lnTo>
                        <a:pt x="205" y="0"/>
                      </a:lnTo>
                      <a:lnTo>
                        <a:pt x="206" y="0"/>
                      </a:lnTo>
                      <a:lnTo>
                        <a:pt x="208" y="2"/>
                      </a:lnTo>
                      <a:lnTo>
                        <a:pt x="210" y="2"/>
                      </a:lnTo>
                      <a:lnTo>
                        <a:pt x="211" y="2"/>
                      </a:lnTo>
                      <a:lnTo>
                        <a:pt x="213" y="2"/>
                      </a:lnTo>
                      <a:lnTo>
                        <a:pt x="214" y="2"/>
                      </a:lnTo>
                      <a:lnTo>
                        <a:pt x="216" y="2"/>
                      </a:lnTo>
                      <a:lnTo>
                        <a:pt x="217" y="2"/>
                      </a:lnTo>
                      <a:lnTo>
                        <a:pt x="219" y="2"/>
                      </a:lnTo>
                      <a:lnTo>
                        <a:pt x="219" y="0"/>
                      </a:lnTo>
                      <a:lnTo>
                        <a:pt x="220" y="0"/>
                      </a:lnTo>
                      <a:lnTo>
                        <a:pt x="222" y="0"/>
                      </a:lnTo>
                      <a:lnTo>
                        <a:pt x="224" y="0"/>
                      </a:lnTo>
                      <a:lnTo>
                        <a:pt x="224" y="13"/>
                      </a:lnTo>
                      <a:lnTo>
                        <a:pt x="224" y="25"/>
                      </a:lnTo>
                      <a:lnTo>
                        <a:pt x="224" y="36"/>
                      </a:lnTo>
                      <a:lnTo>
                        <a:pt x="224" y="46"/>
                      </a:lnTo>
                      <a:lnTo>
                        <a:pt x="224" y="56"/>
                      </a:lnTo>
                      <a:lnTo>
                        <a:pt x="224" y="65"/>
                      </a:lnTo>
                      <a:lnTo>
                        <a:pt x="224" y="74"/>
                      </a:lnTo>
                      <a:lnTo>
                        <a:pt x="225" y="82"/>
                      </a:lnTo>
                      <a:lnTo>
                        <a:pt x="225" y="90"/>
                      </a:lnTo>
                      <a:lnTo>
                        <a:pt x="225" y="98"/>
                      </a:lnTo>
                      <a:lnTo>
                        <a:pt x="225" y="105"/>
                      </a:lnTo>
                      <a:lnTo>
                        <a:pt x="225" y="111"/>
                      </a:lnTo>
                      <a:lnTo>
                        <a:pt x="225" y="118"/>
                      </a:lnTo>
                      <a:lnTo>
                        <a:pt x="225" y="124"/>
                      </a:lnTo>
                      <a:lnTo>
                        <a:pt x="225" y="131"/>
                      </a:lnTo>
                      <a:lnTo>
                        <a:pt x="225" y="137"/>
                      </a:lnTo>
                      <a:lnTo>
                        <a:pt x="225" y="144"/>
                      </a:lnTo>
                      <a:lnTo>
                        <a:pt x="225" y="149"/>
                      </a:lnTo>
                      <a:lnTo>
                        <a:pt x="225" y="155"/>
                      </a:lnTo>
                      <a:lnTo>
                        <a:pt x="225" y="162"/>
                      </a:lnTo>
                      <a:lnTo>
                        <a:pt x="225" y="168"/>
                      </a:lnTo>
                      <a:lnTo>
                        <a:pt x="225" y="175"/>
                      </a:lnTo>
                      <a:lnTo>
                        <a:pt x="225" y="183"/>
                      </a:lnTo>
                      <a:lnTo>
                        <a:pt x="225" y="189"/>
                      </a:lnTo>
                      <a:lnTo>
                        <a:pt x="224" y="197"/>
                      </a:lnTo>
                      <a:lnTo>
                        <a:pt x="224" y="206"/>
                      </a:lnTo>
                      <a:lnTo>
                        <a:pt x="224" y="214"/>
                      </a:lnTo>
                      <a:lnTo>
                        <a:pt x="224" y="222"/>
                      </a:lnTo>
                      <a:lnTo>
                        <a:pt x="224" y="232"/>
                      </a:lnTo>
                      <a:lnTo>
                        <a:pt x="224" y="243"/>
                      </a:lnTo>
                      <a:lnTo>
                        <a:pt x="224" y="253"/>
                      </a:lnTo>
                      <a:lnTo>
                        <a:pt x="224" y="264"/>
                      </a:lnTo>
                      <a:lnTo>
                        <a:pt x="222" y="264"/>
                      </a:lnTo>
                      <a:lnTo>
                        <a:pt x="220" y="264"/>
                      </a:lnTo>
                      <a:lnTo>
                        <a:pt x="219" y="264"/>
                      </a:lnTo>
                      <a:lnTo>
                        <a:pt x="217" y="264"/>
                      </a:lnTo>
                      <a:lnTo>
                        <a:pt x="216" y="264"/>
                      </a:lnTo>
                      <a:lnTo>
                        <a:pt x="214" y="264"/>
                      </a:lnTo>
                      <a:lnTo>
                        <a:pt x="213" y="264"/>
                      </a:lnTo>
                      <a:lnTo>
                        <a:pt x="211" y="264"/>
                      </a:lnTo>
                      <a:lnTo>
                        <a:pt x="210" y="264"/>
                      </a:lnTo>
                      <a:lnTo>
                        <a:pt x="208" y="264"/>
                      </a:lnTo>
                      <a:lnTo>
                        <a:pt x="206" y="264"/>
                      </a:lnTo>
                      <a:lnTo>
                        <a:pt x="205" y="264"/>
                      </a:lnTo>
                      <a:lnTo>
                        <a:pt x="203" y="264"/>
                      </a:lnTo>
                      <a:lnTo>
                        <a:pt x="202" y="264"/>
                      </a:lnTo>
                      <a:lnTo>
                        <a:pt x="200" y="264"/>
                      </a:lnTo>
                      <a:lnTo>
                        <a:pt x="200" y="266"/>
                      </a:lnTo>
                      <a:lnTo>
                        <a:pt x="199" y="266"/>
                      </a:lnTo>
                      <a:lnTo>
                        <a:pt x="197" y="266"/>
                      </a:lnTo>
                      <a:lnTo>
                        <a:pt x="195" y="266"/>
                      </a:lnTo>
                      <a:lnTo>
                        <a:pt x="194" y="266"/>
                      </a:lnTo>
                      <a:lnTo>
                        <a:pt x="192" y="266"/>
                      </a:lnTo>
                      <a:lnTo>
                        <a:pt x="191" y="266"/>
                      </a:lnTo>
                      <a:lnTo>
                        <a:pt x="189" y="266"/>
                      </a:lnTo>
                      <a:lnTo>
                        <a:pt x="188" y="266"/>
                      </a:lnTo>
                      <a:lnTo>
                        <a:pt x="186" y="266"/>
                      </a:lnTo>
                      <a:lnTo>
                        <a:pt x="185" y="266"/>
                      </a:lnTo>
                      <a:lnTo>
                        <a:pt x="183" y="266"/>
                      </a:lnTo>
                      <a:lnTo>
                        <a:pt x="183" y="264"/>
                      </a:lnTo>
                      <a:lnTo>
                        <a:pt x="181" y="264"/>
                      </a:lnTo>
                      <a:lnTo>
                        <a:pt x="180" y="264"/>
                      </a:lnTo>
                      <a:lnTo>
                        <a:pt x="178" y="264"/>
                      </a:lnTo>
                      <a:lnTo>
                        <a:pt x="177" y="264"/>
                      </a:lnTo>
                      <a:lnTo>
                        <a:pt x="175" y="264"/>
                      </a:lnTo>
                      <a:lnTo>
                        <a:pt x="174" y="264"/>
                      </a:lnTo>
                      <a:lnTo>
                        <a:pt x="172" y="264"/>
                      </a:lnTo>
                      <a:lnTo>
                        <a:pt x="170" y="264"/>
                      </a:lnTo>
                      <a:lnTo>
                        <a:pt x="169" y="264"/>
                      </a:lnTo>
                      <a:lnTo>
                        <a:pt x="167" y="264"/>
                      </a:lnTo>
                      <a:lnTo>
                        <a:pt x="166" y="263"/>
                      </a:lnTo>
                      <a:lnTo>
                        <a:pt x="164" y="263"/>
                      </a:lnTo>
                      <a:lnTo>
                        <a:pt x="161" y="263"/>
                      </a:lnTo>
                      <a:lnTo>
                        <a:pt x="159" y="263"/>
                      </a:lnTo>
                      <a:lnTo>
                        <a:pt x="156" y="263"/>
                      </a:lnTo>
                      <a:lnTo>
                        <a:pt x="153" y="263"/>
                      </a:lnTo>
                      <a:lnTo>
                        <a:pt x="150" y="263"/>
                      </a:lnTo>
                      <a:lnTo>
                        <a:pt x="147" y="263"/>
                      </a:lnTo>
                      <a:lnTo>
                        <a:pt x="144" y="263"/>
                      </a:lnTo>
                      <a:lnTo>
                        <a:pt x="141" y="263"/>
                      </a:lnTo>
                      <a:lnTo>
                        <a:pt x="136" y="263"/>
                      </a:lnTo>
                      <a:lnTo>
                        <a:pt x="131" y="263"/>
                      </a:lnTo>
                      <a:lnTo>
                        <a:pt x="127" y="263"/>
                      </a:lnTo>
                      <a:lnTo>
                        <a:pt x="125" y="263"/>
                      </a:lnTo>
                      <a:lnTo>
                        <a:pt x="124" y="263"/>
                      </a:lnTo>
                      <a:lnTo>
                        <a:pt x="122" y="263"/>
                      </a:lnTo>
                      <a:lnTo>
                        <a:pt x="120" y="263"/>
                      </a:lnTo>
                      <a:lnTo>
                        <a:pt x="119" y="263"/>
                      </a:lnTo>
                      <a:lnTo>
                        <a:pt x="117" y="263"/>
                      </a:lnTo>
                      <a:lnTo>
                        <a:pt x="116" y="263"/>
                      </a:lnTo>
                      <a:lnTo>
                        <a:pt x="114" y="263"/>
                      </a:lnTo>
                      <a:lnTo>
                        <a:pt x="113" y="263"/>
                      </a:lnTo>
                      <a:lnTo>
                        <a:pt x="111" y="263"/>
                      </a:lnTo>
                      <a:lnTo>
                        <a:pt x="109" y="263"/>
                      </a:lnTo>
                      <a:lnTo>
                        <a:pt x="109" y="261"/>
                      </a:lnTo>
                      <a:lnTo>
                        <a:pt x="108" y="261"/>
                      </a:lnTo>
                      <a:close/>
                      <a:moveTo>
                        <a:pt x="11" y="253"/>
                      </a:moveTo>
                      <a:lnTo>
                        <a:pt x="14" y="253"/>
                      </a:lnTo>
                      <a:lnTo>
                        <a:pt x="17" y="253"/>
                      </a:lnTo>
                      <a:lnTo>
                        <a:pt x="22" y="253"/>
                      </a:lnTo>
                      <a:lnTo>
                        <a:pt x="25" y="253"/>
                      </a:lnTo>
                      <a:lnTo>
                        <a:pt x="30" y="253"/>
                      </a:lnTo>
                      <a:lnTo>
                        <a:pt x="33" y="253"/>
                      </a:lnTo>
                      <a:lnTo>
                        <a:pt x="37" y="253"/>
                      </a:lnTo>
                      <a:lnTo>
                        <a:pt x="41" y="253"/>
                      </a:lnTo>
                      <a:lnTo>
                        <a:pt x="45" y="253"/>
                      </a:lnTo>
                      <a:lnTo>
                        <a:pt x="48" y="253"/>
                      </a:lnTo>
                      <a:lnTo>
                        <a:pt x="53" y="253"/>
                      </a:lnTo>
                      <a:lnTo>
                        <a:pt x="56" y="253"/>
                      </a:lnTo>
                      <a:lnTo>
                        <a:pt x="61" y="253"/>
                      </a:lnTo>
                      <a:lnTo>
                        <a:pt x="66" y="253"/>
                      </a:lnTo>
                      <a:lnTo>
                        <a:pt x="69" y="253"/>
                      </a:lnTo>
                      <a:lnTo>
                        <a:pt x="73" y="253"/>
                      </a:lnTo>
                      <a:lnTo>
                        <a:pt x="78" y="253"/>
                      </a:lnTo>
                      <a:lnTo>
                        <a:pt x="81" y="253"/>
                      </a:lnTo>
                      <a:lnTo>
                        <a:pt x="86" y="253"/>
                      </a:lnTo>
                      <a:lnTo>
                        <a:pt x="91" y="253"/>
                      </a:lnTo>
                      <a:lnTo>
                        <a:pt x="94" y="253"/>
                      </a:lnTo>
                      <a:lnTo>
                        <a:pt x="98" y="253"/>
                      </a:lnTo>
                      <a:lnTo>
                        <a:pt x="102" y="253"/>
                      </a:lnTo>
                      <a:lnTo>
                        <a:pt x="106" y="253"/>
                      </a:lnTo>
                      <a:lnTo>
                        <a:pt x="109" y="253"/>
                      </a:lnTo>
                      <a:lnTo>
                        <a:pt x="114" y="253"/>
                      </a:lnTo>
                      <a:lnTo>
                        <a:pt x="117" y="253"/>
                      </a:lnTo>
                      <a:lnTo>
                        <a:pt x="122" y="253"/>
                      </a:lnTo>
                      <a:lnTo>
                        <a:pt x="125" y="253"/>
                      </a:lnTo>
                      <a:lnTo>
                        <a:pt x="128" y="253"/>
                      </a:lnTo>
                      <a:lnTo>
                        <a:pt x="131" y="253"/>
                      </a:lnTo>
                      <a:lnTo>
                        <a:pt x="134" y="253"/>
                      </a:lnTo>
                      <a:lnTo>
                        <a:pt x="134" y="255"/>
                      </a:lnTo>
                      <a:lnTo>
                        <a:pt x="138" y="255"/>
                      </a:lnTo>
                      <a:lnTo>
                        <a:pt x="139" y="255"/>
                      </a:lnTo>
                      <a:lnTo>
                        <a:pt x="142" y="255"/>
                      </a:lnTo>
                      <a:lnTo>
                        <a:pt x="144" y="255"/>
                      </a:lnTo>
                      <a:lnTo>
                        <a:pt x="147" y="255"/>
                      </a:lnTo>
                      <a:lnTo>
                        <a:pt x="149" y="256"/>
                      </a:lnTo>
                      <a:lnTo>
                        <a:pt x="152" y="256"/>
                      </a:lnTo>
                      <a:lnTo>
                        <a:pt x="153" y="256"/>
                      </a:lnTo>
                      <a:lnTo>
                        <a:pt x="156" y="256"/>
                      </a:lnTo>
                      <a:lnTo>
                        <a:pt x="158" y="256"/>
                      </a:lnTo>
                      <a:lnTo>
                        <a:pt x="161" y="256"/>
                      </a:lnTo>
                      <a:lnTo>
                        <a:pt x="163" y="258"/>
                      </a:lnTo>
                      <a:lnTo>
                        <a:pt x="166" y="258"/>
                      </a:lnTo>
                      <a:lnTo>
                        <a:pt x="167" y="258"/>
                      </a:lnTo>
                      <a:lnTo>
                        <a:pt x="170" y="258"/>
                      </a:lnTo>
                      <a:lnTo>
                        <a:pt x="172" y="258"/>
                      </a:lnTo>
                      <a:lnTo>
                        <a:pt x="175" y="258"/>
                      </a:lnTo>
                      <a:lnTo>
                        <a:pt x="177" y="258"/>
                      </a:lnTo>
                      <a:lnTo>
                        <a:pt x="180" y="259"/>
                      </a:lnTo>
                      <a:lnTo>
                        <a:pt x="181" y="259"/>
                      </a:lnTo>
                      <a:lnTo>
                        <a:pt x="185" y="259"/>
                      </a:lnTo>
                      <a:lnTo>
                        <a:pt x="186" y="259"/>
                      </a:lnTo>
                      <a:lnTo>
                        <a:pt x="189" y="259"/>
                      </a:lnTo>
                      <a:lnTo>
                        <a:pt x="191" y="259"/>
                      </a:lnTo>
                      <a:lnTo>
                        <a:pt x="194" y="259"/>
                      </a:lnTo>
                      <a:lnTo>
                        <a:pt x="195" y="261"/>
                      </a:lnTo>
                      <a:lnTo>
                        <a:pt x="199" y="261"/>
                      </a:lnTo>
                      <a:lnTo>
                        <a:pt x="200" y="261"/>
                      </a:lnTo>
                      <a:lnTo>
                        <a:pt x="203" y="261"/>
                      </a:lnTo>
                      <a:lnTo>
                        <a:pt x="205" y="261"/>
                      </a:lnTo>
                      <a:lnTo>
                        <a:pt x="208" y="261"/>
                      </a:lnTo>
                      <a:lnTo>
                        <a:pt x="210" y="261"/>
                      </a:lnTo>
                      <a:lnTo>
                        <a:pt x="211" y="261"/>
                      </a:lnTo>
                      <a:lnTo>
                        <a:pt x="211" y="259"/>
                      </a:lnTo>
                      <a:lnTo>
                        <a:pt x="213" y="259"/>
                      </a:lnTo>
                      <a:lnTo>
                        <a:pt x="213" y="258"/>
                      </a:lnTo>
                      <a:lnTo>
                        <a:pt x="214" y="258"/>
                      </a:lnTo>
                      <a:lnTo>
                        <a:pt x="214" y="255"/>
                      </a:lnTo>
                      <a:lnTo>
                        <a:pt x="214" y="251"/>
                      </a:lnTo>
                      <a:lnTo>
                        <a:pt x="214" y="248"/>
                      </a:lnTo>
                      <a:lnTo>
                        <a:pt x="214" y="246"/>
                      </a:lnTo>
                      <a:lnTo>
                        <a:pt x="214" y="243"/>
                      </a:lnTo>
                      <a:lnTo>
                        <a:pt x="214" y="240"/>
                      </a:lnTo>
                      <a:lnTo>
                        <a:pt x="214" y="237"/>
                      </a:lnTo>
                      <a:lnTo>
                        <a:pt x="214" y="235"/>
                      </a:lnTo>
                      <a:lnTo>
                        <a:pt x="216" y="232"/>
                      </a:lnTo>
                      <a:lnTo>
                        <a:pt x="216" y="228"/>
                      </a:lnTo>
                      <a:lnTo>
                        <a:pt x="216" y="225"/>
                      </a:lnTo>
                      <a:lnTo>
                        <a:pt x="216" y="224"/>
                      </a:lnTo>
                      <a:lnTo>
                        <a:pt x="216" y="220"/>
                      </a:lnTo>
                      <a:lnTo>
                        <a:pt x="216" y="217"/>
                      </a:lnTo>
                      <a:lnTo>
                        <a:pt x="216" y="214"/>
                      </a:lnTo>
                      <a:lnTo>
                        <a:pt x="216" y="211"/>
                      </a:lnTo>
                      <a:lnTo>
                        <a:pt x="216" y="209"/>
                      </a:lnTo>
                      <a:lnTo>
                        <a:pt x="216" y="206"/>
                      </a:lnTo>
                      <a:lnTo>
                        <a:pt x="216" y="202"/>
                      </a:lnTo>
                      <a:lnTo>
                        <a:pt x="216" y="199"/>
                      </a:lnTo>
                      <a:lnTo>
                        <a:pt x="216" y="197"/>
                      </a:lnTo>
                      <a:lnTo>
                        <a:pt x="216" y="194"/>
                      </a:lnTo>
                      <a:lnTo>
                        <a:pt x="216" y="191"/>
                      </a:lnTo>
                      <a:lnTo>
                        <a:pt x="216" y="188"/>
                      </a:lnTo>
                      <a:lnTo>
                        <a:pt x="216" y="186"/>
                      </a:lnTo>
                      <a:lnTo>
                        <a:pt x="216" y="183"/>
                      </a:lnTo>
                      <a:lnTo>
                        <a:pt x="216" y="180"/>
                      </a:lnTo>
                      <a:lnTo>
                        <a:pt x="216" y="176"/>
                      </a:lnTo>
                      <a:lnTo>
                        <a:pt x="216" y="173"/>
                      </a:lnTo>
                      <a:lnTo>
                        <a:pt x="216" y="171"/>
                      </a:lnTo>
                      <a:lnTo>
                        <a:pt x="217" y="168"/>
                      </a:lnTo>
                      <a:lnTo>
                        <a:pt x="217" y="165"/>
                      </a:lnTo>
                      <a:lnTo>
                        <a:pt x="217" y="160"/>
                      </a:lnTo>
                      <a:lnTo>
                        <a:pt x="217" y="155"/>
                      </a:lnTo>
                      <a:lnTo>
                        <a:pt x="217" y="150"/>
                      </a:lnTo>
                      <a:lnTo>
                        <a:pt x="216" y="145"/>
                      </a:lnTo>
                      <a:lnTo>
                        <a:pt x="216" y="140"/>
                      </a:lnTo>
                      <a:lnTo>
                        <a:pt x="216" y="136"/>
                      </a:lnTo>
                      <a:lnTo>
                        <a:pt x="216" y="131"/>
                      </a:lnTo>
                      <a:lnTo>
                        <a:pt x="216" y="126"/>
                      </a:lnTo>
                      <a:lnTo>
                        <a:pt x="216" y="121"/>
                      </a:lnTo>
                      <a:lnTo>
                        <a:pt x="216" y="116"/>
                      </a:lnTo>
                      <a:lnTo>
                        <a:pt x="216" y="111"/>
                      </a:lnTo>
                      <a:lnTo>
                        <a:pt x="216" y="106"/>
                      </a:lnTo>
                      <a:lnTo>
                        <a:pt x="216" y="101"/>
                      </a:lnTo>
                      <a:lnTo>
                        <a:pt x="216" y="96"/>
                      </a:lnTo>
                      <a:lnTo>
                        <a:pt x="216" y="92"/>
                      </a:lnTo>
                      <a:lnTo>
                        <a:pt x="216" y="87"/>
                      </a:lnTo>
                      <a:lnTo>
                        <a:pt x="216" y="82"/>
                      </a:lnTo>
                      <a:lnTo>
                        <a:pt x="216" y="77"/>
                      </a:lnTo>
                      <a:lnTo>
                        <a:pt x="216" y="72"/>
                      </a:lnTo>
                      <a:lnTo>
                        <a:pt x="216" y="67"/>
                      </a:lnTo>
                      <a:lnTo>
                        <a:pt x="216" y="62"/>
                      </a:lnTo>
                      <a:lnTo>
                        <a:pt x="216" y="57"/>
                      </a:lnTo>
                      <a:lnTo>
                        <a:pt x="214" y="52"/>
                      </a:lnTo>
                      <a:lnTo>
                        <a:pt x="214" y="48"/>
                      </a:lnTo>
                      <a:lnTo>
                        <a:pt x="214" y="43"/>
                      </a:lnTo>
                      <a:lnTo>
                        <a:pt x="214" y="38"/>
                      </a:lnTo>
                      <a:lnTo>
                        <a:pt x="214" y="33"/>
                      </a:lnTo>
                      <a:lnTo>
                        <a:pt x="214" y="28"/>
                      </a:lnTo>
                      <a:lnTo>
                        <a:pt x="214" y="23"/>
                      </a:lnTo>
                      <a:lnTo>
                        <a:pt x="214" y="18"/>
                      </a:lnTo>
                      <a:lnTo>
                        <a:pt x="214" y="13"/>
                      </a:lnTo>
                      <a:lnTo>
                        <a:pt x="214" y="8"/>
                      </a:lnTo>
                      <a:lnTo>
                        <a:pt x="208" y="8"/>
                      </a:lnTo>
                      <a:lnTo>
                        <a:pt x="202" y="8"/>
                      </a:lnTo>
                      <a:lnTo>
                        <a:pt x="195" y="8"/>
                      </a:lnTo>
                      <a:lnTo>
                        <a:pt x="191" y="8"/>
                      </a:lnTo>
                      <a:lnTo>
                        <a:pt x="185" y="8"/>
                      </a:lnTo>
                      <a:lnTo>
                        <a:pt x="177" y="8"/>
                      </a:lnTo>
                      <a:lnTo>
                        <a:pt x="170" y="8"/>
                      </a:lnTo>
                      <a:lnTo>
                        <a:pt x="164" y="8"/>
                      </a:lnTo>
                      <a:lnTo>
                        <a:pt x="158" y="8"/>
                      </a:lnTo>
                      <a:lnTo>
                        <a:pt x="152" y="8"/>
                      </a:lnTo>
                      <a:lnTo>
                        <a:pt x="145" y="8"/>
                      </a:lnTo>
                      <a:lnTo>
                        <a:pt x="138" y="8"/>
                      </a:lnTo>
                      <a:lnTo>
                        <a:pt x="131" y="8"/>
                      </a:lnTo>
                      <a:lnTo>
                        <a:pt x="125" y="8"/>
                      </a:lnTo>
                      <a:lnTo>
                        <a:pt x="119" y="8"/>
                      </a:lnTo>
                      <a:lnTo>
                        <a:pt x="111" y="8"/>
                      </a:lnTo>
                      <a:lnTo>
                        <a:pt x="105" y="8"/>
                      </a:lnTo>
                      <a:lnTo>
                        <a:pt x="98" y="8"/>
                      </a:lnTo>
                      <a:lnTo>
                        <a:pt x="91" y="8"/>
                      </a:lnTo>
                      <a:lnTo>
                        <a:pt x="84" y="8"/>
                      </a:lnTo>
                      <a:lnTo>
                        <a:pt x="78" y="8"/>
                      </a:lnTo>
                      <a:lnTo>
                        <a:pt x="70" y="8"/>
                      </a:lnTo>
                      <a:lnTo>
                        <a:pt x="64" y="8"/>
                      </a:lnTo>
                      <a:lnTo>
                        <a:pt x="58" y="8"/>
                      </a:lnTo>
                      <a:lnTo>
                        <a:pt x="52" y="8"/>
                      </a:lnTo>
                      <a:lnTo>
                        <a:pt x="45" y="8"/>
                      </a:lnTo>
                      <a:lnTo>
                        <a:pt x="39" y="8"/>
                      </a:lnTo>
                      <a:lnTo>
                        <a:pt x="31" y="8"/>
                      </a:lnTo>
                      <a:lnTo>
                        <a:pt x="25" y="8"/>
                      </a:lnTo>
                      <a:lnTo>
                        <a:pt x="20" y="8"/>
                      </a:lnTo>
                      <a:lnTo>
                        <a:pt x="14" y="8"/>
                      </a:lnTo>
                      <a:lnTo>
                        <a:pt x="8" y="8"/>
                      </a:lnTo>
                      <a:lnTo>
                        <a:pt x="8" y="23"/>
                      </a:lnTo>
                      <a:lnTo>
                        <a:pt x="8" y="39"/>
                      </a:lnTo>
                      <a:lnTo>
                        <a:pt x="8" y="52"/>
                      </a:lnTo>
                      <a:lnTo>
                        <a:pt x="8" y="65"/>
                      </a:lnTo>
                      <a:lnTo>
                        <a:pt x="8" y="78"/>
                      </a:lnTo>
                      <a:lnTo>
                        <a:pt x="8" y="90"/>
                      </a:lnTo>
                      <a:lnTo>
                        <a:pt x="8" y="100"/>
                      </a:lnTo>
                      <a:lnTo>
                        <a:pt x="8" y="111"/>
                      </a:lnTo>
                      <a:lnTo>
                        <a:pt x="8" y="119"/>
                      </a:lnTo>
                      <a:lnTo>
                        <a:pt x="8" y="129"/>
                      </a:lnTo>
                      <a:lnTo>
                        <a:pt x="8" y="137"/>
                      </a:lnTo>
                      <a:lnTo>
                        <a:pt x="8" y="144"/>
                      </a:lnTo>
                      <a:lnTo>
                        <a:pt x="8" y="152"/>
                      </a:lnTo>
                      <a:lnTo>
                        <a:pt x="8" y="158"/>
                      </a:lnTo>
                      <a:lnTo>
                        <a:pt x="8" y="165"/>
                      </a:lnTo>
                      <a:lnTo>
                        <a:pt x="8" y="170"/>
                      </a:lnTo>
                      <a:lnTo>
                        <a:pt x="8" y="176"/>
                      </a:lnTo>
                      <a:lnTo>
                        <a:pt x="8" y="181"/>
                      </a:lnTo>
                      <a:lnTo>
                        <a:pt x="8" y="186"/>
                      </a:lnTo>
                      <a:lnTo>
                        <a:pt x="8" y="191"/>
                      </a:lnTo>
                      <a:lnTo>
                        <a:pt x="9" y="196"/>
                      </a:lnTo>
                      <a:lnTo>
                        <a:pt x="9" y="201"/>
                      </a:lnTo>
                      <a:lnTo>
                        <a:pt x="9" y="206"/>
                      </a:lnTo>
                      <a:lnTo>
                        <a:pt x="9" y="211"/>
                      </a:lnTo>
                      <a:lnTo>
                        <a:pt x="9" y="214"/>
                      </a:lnTo>
                      <a:lnTo>
                        <a:pt x="9" y="219"/>
                      </a:lnTo>
                      <a:lnTo>
                        <a:pt x="9" y="224"/>
                      </a:lnTo>
                      <a:lnTo>
                        <a:pt x="9" y="228"/>
                      </a:lnTo>
                      <a:lnTo>
                        <a:pt x="9" y="235"/>
                      </a:lnTo>
                      <a:lnTo>
                        <a:pt x="9" y="240"/>
                      </a:lnTo>
                      <a:lnTo>
                        <a:pt x="9" y="245"/>
                      </a:lnTo>
                      <a:lnTo>
                        <a:pt x="11" y="251"/>
                      </a:lnTo>
                      <a:lnTo>
                        <a:pt x="11" y="253"/>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87" name="Freeform 46">
                  <a:extLst>
                    <a:ext uri="{FF2B5EF4-FFF2-40B4-BE49-F238E27FC236}">
                      <a16:creationId xmlns="" xmlns:a16="http://schemas.microsoft.com/office/drawing/2014/main" id="{5A10973F-C83A-41B1-AF81-7BDE7A87F323}"/>
                    </a:ext>
                  </a:extLst>
                </p:cNvPr>
                <p:cNvSpPr>
                  <a:spLocks/>
                </p:cNvSpPr>
                <p:nvPr/>
              </p:nvSpPr>
              <p:spPr bwMode="auto">
                <a:xfrm>
                  <a:off x="4272" y="1688"/>
                  <a:ext cx="81" cy="93"/>
                </a:xfrm>
                <a:custGeom>
                  <a:avLst/>
                  <a:gdLst>
                    <a:gd name="T0" fmla="*/ 76 w 153"/>
                    <a:gd name="T1" fmla="*/ 192 h 195"/>
                    <a:gd name="T2" fmla="*/ 53 w 153"/>
                    <a:gd name="T3" fmla="*/ 191 h 195"/>
                    <a:gd name="T4" fmla="*/ 37 w 153"/>
                    <a:gd name="T5" fmla="*/ 189 h 195"/>
                    <a:gd name="T6" fmla="*/ 23 w 153"/>
                    <a:gd name="T7" fmla="*/ 189 h 195"/>
                    <a:gd name="T8" fmla="*/ 11 w 153"/>
                    <a:gd name="T9" fmla="*/ 189 h 195"/>
                    <a:gd name="T10" fmla="*/ 1 w 153"/>
                    <a:gd name="T11" fmla="*/ 173 h 195"/>
                    <a:gd name="T12" fmla="*/ 1 w 153"/>
                    <a:gd name="T13" fmla="*/ 140 h 195"/>
                    <a:gd name="T14" fmla="*/ 1 w 153"/>
                    <a:gd name="T15" fmla="*/ 107 h 195"/>
                    <a:gd name="T16" fmla="*/ 1 w 153"/>
                    <a:gd name="T17" fmla="*/ 76 h 195"/>
                    <a:gd name="T18" fmla="*/ 1 w 153"/>
                    <a:gd name="T19" fmla="*/ 44 h 195"/>
                    <a:gd name="T20" fmla="*/ 1 w 153"/>
                    <a:gd name="T21" fmla="*/ 16 h 195"/>
                    <a:gd name="T22" fmla="*/ 3 w 153"/>
                    <a:gd name="T23" fmla="*/ 8 h 195"/>
                    <a:gd name="T24" fmla="*/ 8 w 153"/>
                    <a:gd name="T25" fmla="*/ 3 h 195"/>
                    <a:gd name="T26" fmla="*/ 15 w 153"/>
                    <a:gd name="T27" fmla="*/ 1 h 195"/>
                    <a:gd name="T28" fmla="*/ 20 w 153"/>
                    <a:gd name="T29" fmla="*/ 3 h 195"/>
                    <a:gd name="T30" fmla="*/ 15 w 153"/>
                    <a:gd name="T31" fmla="*/ 10 h 195"/>
                    <a:gd name="T32" fmla="*/ 11 w 153"/>
                    <a:gd name="T33" fmla="*/ 16 h 195"/>
                    <a:gd name="T34" fmla="*/ 8 w 153"/>
                    <a:gd name="T35" fmla="*/ 23 h 195"/>
                    <a:gd name="T36" fmla="*/ 8 w 153"/>
                    <a:gd name="T37" fmla="*/ 32 h 195"/>
                    <a:gd name="T38" fmla="*/ 8 w 153"/>
                    <a:gd name="T39" fmla="*/ 42 h 195"/>
                    <a:gd name="T40" fmla="*/ 9 w 153"/>
                    <a:gd name="T41" fmla="*/ 50 h 195"/>
                    <a:gd name="T42" fmla="*/ 14 w 153"/>
                    <a:gd name="T43" fmla="*/ 55 h 195"/>
                    <a:gd name="T44" fmla="*/ 22 w 153"/>
                    <a:gd name="T45" fmla="*/ 60 h 195"/>
                    <a:gd name="T46" fmla="*/ 31 w 153"/>
                    <a:gd name="T47" fmla="*/ 60 h 195"/>
                    <a:gd name="T48" fmla="*/ 40 w 153"/>
                    <a:gd name="T49" fmla="*/ 59 h 195"/>
                    <a:gd name="T50" fmla="*/ 45 w 153"/>
                    <a:gd name="T51" fmla="*/ 54 h 195"/>
                    <a:gd name="T52" fmla="*/ 50 w 153"/>
                    <a:gd name="T53" fmla="*/ 49 h 195"/>
                    <a:gd name="T54" fmla="*/ 53 w 153"/>
                    <a:gd name="T55" fmla="*/ 42 h 195"/>
                    <a:gd name="T56" fmla="*/ 53 w 153"/>
                    <a:gd name="T57" fmla="*/ 32 h 195"/>
                    <a:gd name="T58" fmla="*/ 53 w 153"/>
                    <a:gd name="T59" fmla="*/ 23 h 195"/>
                    <a:gd name="T60" fmla="*/ 51 w 153"/>
                    <a:gd name="T61" fmla="*/ 15 h 195"/>
                    <a:gd name="T62" fmla="*/ 47 w 153"/>
                    <a:gd name="T63" fmla="*/ 10 h 195"/>
                    <a:gd name="T64" fmla="*/ 44 w 153"/>
                    <a:gd name="T65" fmla="*/ 3 h 195"/>
                    <a:gd name="T66" fmla="*/ 64 w 153"/>
                    <a:gd name="T67" fmla="*/ 3 h 195"/>
                    <a:gd name="T68" fmla="*/ 83 w 153"/>
                    <a:gd name="T69" fmla="*/ 3 h 195"/>
                    <a:gd name="T70" fmla="*/ 103 w 153"/>
                    <a:gd name="T71" fmla="*/ 3 h 195"/>
                    <a:gd name="T72" fmla="*/ 123 w 153"/>
                    <a:gd name="T73" fmla="*/ 3 h 195"/>
                    <a:gd name="T74" fmla="*/ 144 w 153"/>
                    <a:gd name="T75" fmla="*/ 3 h 195"/>
                    <a:gd name="T76" fmla="*/ 150 w 153"/>
                    <a:gd name="T77" fmla="*/ 10 h 195"/>
                    <a:gd name="T78" fmla="*/ 150 w 153"/>
                    <a:gd name="T79" fmla="*/ 19 h 195"/>
                    <a:gd name="T80" fmla="*/ 148 w 153"/>
                    <a:gd name="T81" fmla="*/ 29 h 195"/>
                    <a:gd name="T82" fmla="*/ 148 w 153"/>
                    <a:gd name="T83" fmla="*/ 39 h 195"/>
                    <a:gd name="T84" fmla="*/ 148 w 153"/>
                    <a:gd name="T85" fmla="*/ 49 h 195"/>
                    <a:gd name="T86" fmla="*/ 148 w 153"/>
                    <a:gd name="T87" fmla="*/ 65 h 195"/>
                    <a:gd name="T88" fmla="*/ 148 w 153"/>
                    <a:gd name="T89" fmla="*/ 91 h 195"/>
                    <a:gd name="T90" fmla="*/ 150 w 153"/>
                    <a:gd name="T91" fmla="*/ 117 h 195"/>
                    <a:gd name="T92" fmla="*/ 152 w 153"/>
                    <a:gd name="T93" fmla="*/ 143 h 195"/>
                    <a:gd name="T94" fmla="*/ 153 w 153"/>
                    <a:gd name="T95" fmla="*/ 169 h 195"/>
                    <a:gd name="T96" fmla="*/ 153 w 153"/>
                    <a:gd name="T97" fmla="*/ 195 h 195"/>
                    <a:gd name="T98" fmla="*/ 144 w 153"/>
                    <a:gd name="T99" fmla="*/ 195 h 195"/>
                    <a:gd name="T100" fmla="*/ 134 w 153"/>
                    <a:gd name="T101" fmla="*/ 195 h 195"/>
                    <a:gd name="T102" fmla="*/ 125 w 153"/>
                    <a:gd name="T103" fmla="*/ 195 h 195"/>
                    <a:gd name="T104" fmla="*/ 116 w 153"/>
                    <a:gd name="T105" fmla="*/ 195 h 195"/>
                    <a:gd name="T106" fmla="*/ 106 w 153"/>
                    <a:gd name="T10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3" h="195">
                      <a:moveTo>
                        <a:pt x="105" y="195"/>
                      </a:moveTo>
                      <a:lnTo>
                        <a:pt x="98" y="194"/>
                      </a:lnTo>
                      <a:lnTo>
                        <a:pt x="92" y="194"/>
                      </a:lnTo>
                      <a:lnTo>
                        <a:pt x="87" y="194"/>
                      </a:lnTo>
                      <a:lnTo>
                        <a:pt x="81" y="192"/>
                      </a:lnTo>
                      <a:lnTo>
                        <a:pt x="76" y="192"/>
                      </a:lnTo>
                      <a:lnTo>
                        <a:pt x="72" y="192"/>
                      </a:lnTo>
                      <a:lnTo>
                        <a:pt x="67" y="192"/>
                      </a:lnTo>
                      <a:lnTo>
                        <a:pt x="64" y="192"/>
                      </a:lnTo>
                      <a:lnTo>
                        <a:pt x="59" y="191"/>
                      </a:lnTo>
                      <a:lnTo>
                        <a:pt x="56" y="191"/>
                      </a:lnTo>
                      <a:lnTo>
                        <a:pt x="53" y="191"/>
                      </a:lnTo>
                      <a:lnTo>
                        <a:pt x="50" y="191"/>
                      </a:lnTo>
                      <a:lnTo>
                        <a:pt x="47" y="191"/>
                      </a:lnTo>
                      <a:lnTo>
                        <a:pt x="44" y="191"/>
                      </a:lnTo>
                      <a:lnTo>
                        <a:pt x="42" y="191"/>
                      </a:lnTo>
                      <a:lnTo>
                        <a:pt x="39" y="191"/>
                      </a:lnTo>
                      <a:lnTo>
                        <a:pt x="37" y="189"/>
                      </a:lnTo>
                      <a:lnTo>
                        <a:pt x="34" y="189"/>
                      </a:lnTo>
                      <a:lnTo>
                        <a:pt x="33" y="189"/>
                      </a:lnTo>
                      <a:lnTo>
                        <a:pt x="30" y="189"/>
                      </a:lnTo>
                      <a:lnTo>
                        <a:pt x="28" y="189"/>
                      </a:lnTo>
                      <a:lnTo>
                        <a:pt x="26" y="189"/>
                      </a:lnTo>
                      <a:lnTo>
                        <a:pt x="23" y="189"/>
                      </a:lnTo>
                      <a:lnTo>
                        <a:pt x="22" y="189"/>
                      </a:lnTo>
                      <a:lnTo>
                        <a:pt x="20" y="189"/>
                      </a:lnTo>
                      <a:lnTo>
                        <a:pt x="17" y="189"/>
                      </a:lnTo>
                      <a:lnTo>
                        <a:pt x="15" y="189"/>
                      </a:lnTo>
                      <a:lnTo>
                        <a:pt x="12" y="189"/>
                      </a:lnTo>
                      <a:lnTo>
                        <a:pt x="11" y="189"/>
                      </a:lnTo>
                      <a:lnTo>
                        <a:pt x="8" y="189"/>
                      </a:lnTo>
                      <a:lnTo>
                        <a:pt x="4" y="189"/>
                      </a:lnTo>
                      <a:lnTo>
                        <a:pt x="3" y="189"/>
                      </a:lnTo>
                      <a:lnTo>
                        <a:pt x="1" y="182"/>
                      </a:lnTo>
                      <a:lnTo>
                        <a:pt x="1" y="178"/>
                      </a:lnTo>
                      <a:lnTo>
                        <a:pt x="1" y="173"/>
                      </a:lnTo>
                      <a:lnTo>
                        <a:pt x="1" y="168"/>
                      </a:lnTo>
                      <a:lnTo>
                        <a:pt x="1" y="161"/>
                      </a:lnTo>
                      <a:lnTo>
                        <a:pt x="1" y="156"/>
                      </a:lnTo>
                      <a:lnTo>
                        <a:pt x="1" y="151"/>
                      </a:lnTo>
                      <a:lnTo>
                        <a:pt x="1" y="145"/>
                      </a:lnTo>
                      <a:lnTo>
                        <a:pt x="1" y="140"/>
                      </a:lnTo>
                      <a:lnTo>
                        <a:pt x="1" y="135"/>
                      </a:lnTo>
                      <a:lnTo>
                        <a:pt x="1" y="130"/>
                      </a:lnTo>
                      <a:lnTo>
                        <a:pt x="1" y="124"/>
                      </a:lnTo>
                      <a:lnTo>
                        <a:pt x="1" y="119"/>
                      </a:lnTo>
                      <a:lnTo>
                        <a:pt x="1" y="114"/>
                      </a:lnTo>
                      <a:lnTo>
                        <a:pt x="1" y="107"/>
                      </a:lnTo>
                      <a:lnTo>
                        <a:pt x="1" y="103"/>
                      </a:lnTo>
                      <a:lnTo>
                        <a:pt x="1" y="98"/>
                      </a:lnTo>
                      <a:lnTo>
                        <a:pt x="1" y="91"/>
                      </a:lnTo>
                      <a:lnTo>
                        <a:pt x="1" y="86"/>
                      </a:lnTo>
                      <a:lnTo>
                        <a:pt x="1" y="81"/>
                      </a:lnTo>
                      <a:lnTo>
                        <a:pt x="1" y="76"/>
                      </a:lnTo>
                      <a:lnTo>
                        <a:pt x="1" y="70"/>
                      </a:lnTo>
                      <a:lnTo>
                        <a:pt x="1" y="65"/>
                      </a:lnTo>
                      <a:lnTo>
                        <a:pt x="1" y="60"/>
                      </a:lnTo>
                      <a:lnTo>
                        <a:pt x="1" y="54"/>
                      </a:lnTo>
                      <a:lnTo>
                        <a:pt x="1" y="49"/>
                      </a:lnTo>
                      <a:lnTo>
                        <a:pt x="1" y="44"/>
                      </a:lnTo>
                      <a:lnTo>
                        <a:pt x="1" y="37"/>
                      </a:lnTo>
                      <a:lnTo>
                        <a:pt x="1" y="32"/>
                      </a:lnTo>
                      <a:lnTo>
                        <a:pt x="1" y="28"/>
                      </a:lnTo>
                      <a:lnTo>
                        <a:pt x="0" y="21"/>
                      </a:lnTo>
                      <a:lnTo>
                        <a:pt x="0" y="16"/>
                      </a:lnTo>
                      <a:lnTo>
                        <a:pt x="1" y="16"/>
                      </a:lnTo>
                      <a:lnTo>
                        <a:pt x="1" y="15"/>
                      </a:lnTo>
                      <a:lnTo>
                        <a:pt x="1" y="13"/>
                      </a:lnTo>
                      <a:lnTo>
                        <a:pt x="1" y="11"/>
                      </a:lnTo>
                      <a:lnTo>
                        <a:pt x="1" y="10"/>
                      </a:lnTo>
                      <a:lnTo>
                        <a:pt x="1" y="8"/>
                      </a:lnTo>
                      <a:lnTo>
                        <a:pt x="3" y="8"/>
                      </a:lnTo>
                      <a:lnTo>
                        <a:pt x="3" y="6"/>
                      </a:lnTo>
                      <a:lnTo>
                        <a:pt x="3" y="5"/>
                      </a:lnTo>
                      <a:lnTo>
                        <a:pt x="3" y="3"/>
                      </a:lnTo>
                      <a:lnTo>
                        <a:pt x="4" y="3"/>
                      </a:lnTo>
                      <a:lnTo>
                        <a:pt x="6" y="3"/>
                      </a:lnTo>
                      <a:lnTo>
                        <a:pt x="8" y="3"/>
                      </a:lnTo>
                      <a:lnTo>
                        <a:pt x="9" y="3"/>
                      </a:lnTo>
                      <a:lnTo>
                        <a:pt x="9" y="1"/>
                      </a:lnTo>
                      <a:lnTo>
                        <a:pt x="11" y="1"/>
                      </a:lnTo>
                      <a:lnTo>
                        <a:pt x="12" y="1"/>
                      </a:lnTo>
                      <a:lnTo>
                        <a:pt x="14" y="1"/>
                      </a:lnTo>
                      <a:lnTo>
                        <a:pt x="15" y="1"/>
                      </a:lnTo>
                      <a:lnTo>
                        <a:pt x="15" y="0"/>
                      </a:lnTo>
                      <a:lnTo>
                        <a:pt x="17" y="0"/>
                      </a:lnTo>
                      <a:lnTo>
                        <a:pt x="17" y="1"/>
                      </a:lnTo>
                      <a:lnTo>
                        <a:pt x="19" y="1"/>
                      </a:lnTo>
                      <a:lnTo>
                        <a:pt x="19" y="3"/>
                      </a:lnTo>
                      <a:lnTo>
                        <a:pt x="20" y="3"/>
                      </a:lnTo>
                      <a:lnTo>
                        <a:pt x="19" y="3"/>
                      </a:lnTo>
                      <a:lnTo>
                        <a:pt x="19" y="5"/>
                      </a:lnTo>
                      <a:lnTo>
                        <a:pt x="17" y="6"/>
                      </a:lnTo>
                      <a:lnTo>
                        <a:pt x="17" y="8"/>
                      </a:lnTo>
                      <a:lnTo>
                        <a:pt x="15" y="8"/>
                      </a:lnTo>
                      <a:lnTo>
                        <a:pt x="15" y="10"/>
                      </a:lnTo>
                      <a:lnTo>
                        <a:pt x="14" y="11"/>
                      </a:lnTo>
                      <a:lnTo>
                        <a:pt x="14" y="13"/>
                      </a:lnTo>
                      <a:lnTo>
                        <a:pt x="12" y="13"/>
                      </a:lnTo>
                      <a:lnTo>
                        <a:pt x="12" y="15"/>
                      </a:lnTo>
                      <a:lnTo>
                        <a:pt x="11" y="15"/>
                      </a:lnTo>
                      <a:lnTo>
                        <a:pt x="11" y="16"/>
                      </a:lnTo>
                      <a:lnTo>
                        <a:pt x="11" y="18"/>
                      </a:lnTo>
                      <a:lnTo>
                        <a:pt x="9" y="18"/>
                      </a:lnTo>
                      <a:lnTo>
                        <a:pt x="9" y="19"/>
                      </a:lnTo>
                      <a:lnTo>
                        <a:pt x="8" y="19"/>
                      </a:lnTo>
                      <a:lnTo>
                        <a:pt x="8" y="21"/>
                      </a:lnTo>
                      <a:lnTo>
                        <a:pt x="8" y="23"/>
                      </a:lnTo>
                      <a:lnTo>
                        <a:pt x="8" y="24"/>
                      </a:lnTo>
                      <a:lnTo>
                        <a:pt x="8" y="26"/>
                      </a:lnTo>
                      <a:lnTo>
                        <a:pt x="8" y="28"/>
                      </a:lnTo>
                      <a:lnTo>
                        <a:pt x="8" y="29"/>
                      </a:lnTo>
                      <a:lnTo>
                        <a:pt x="8" y="31"/>
                      </a:lnTo>
                      <a:lnTo>
                        <a:pt x="8" y="32"/>
                      </a:lnTo>
                      <a:lnTo>
                        <a:pt x="8" y="34"/>
                      </a:lnTo>
                      <a:lnTo>
                        <a:pt x="8" y="36"/>
                      </a:lnTo>
                      <a:lnTo>
                        <a:pt x="8" y="37"/>
                      </a:lnTo>
                      <a:lnTo>
                        <a:pt x="8" y="39"/>
                      </a:lnTo>
                      <a:lnTo>
                        <a:pt x="8" y="41"/>
                      </a:lnTo>
                      <a:lnTo>
                        <a:pt x="8" y="42"/>
                      </a:lnTo>
                      <a:lnTo>
                        <a:pt x="8" y="44"/>
                      </a:lnTo>
                      <a:lnTo>
                        <a:pt x="8" y="45"/>
                      </a:lnTo>
                      <a:lnTo>
                        <a:pt x="8" y="47"/>
                      </a:lnTo>
                      <a:lnTo>
                        <a:pt x="8" y="49"/>
                      </a:lnTo>
                      <a:lnTo>
                        <a:pt x="9" y="49"/>
                      </a:lnTo>
                      <a:lnTo>
                        <a:pt x="9" y="50"/>
                      </a:lnTo>
                      <a:lnTo>
                        <a:pt x="11" y="50"/>
                      </a:lnTo>
                      <a:lnTo>
                        <a:pt x="11" y="52"/>
                      </a:lnTo>
                      <a:lnTo>
                        <a:pt x="12" y="52"/>
                      </a:lnTo>
                      <a:lnTo>
                        <a:pt x="12" y="54"/>
                      </a:lnTo>
                      <a:lnTo>
                        <a:pt x="14" y="54"/>
                      </a:lnTo>
                      <a:lnTo>
                        <a:pt x="14" y="55"/>
                      </a:lnTo>
                      <a:lnTo>
                        <a:pt x="15" y="55"/>
                      </a:lnTo>
                      <a:lnTo>
                        <a:pt x="15" y="57"/>
                      </a:lnTo>
                      <a:lnTo>
                        <a:pt x="17" y="59"/>
                      </a:lnTo>
                      <a:lnTo>
                        <a:pt x="19" y="59"/>
                      </a:lnTo>
                      <a:lnTo>
                        <a:pt x="20" y="59"/>
                      </a:lnTo>
                      <a:lnTo>
                        <a:pt x="22" y="60"/>
                      </a:lnTo>
                      <a:lnTo>
                        <a:pt x="23" y="60"/>
                      </a:lnTo>
                      <a:lnTo>
                        <a:pt x="25" y="60"/>
                      </a:lnTo>
                      <a:lnTo>
                        <a:pt x="26" y="60"/>
                      </a:lnTo>
                      <a:lnTo>
                        <a:pt x="28" y="60"/>
                      </a:lnTo>
                      <a:lnTo>
                        <a:pt x="30" y="60"/>
                      </a:lnTo>
                      <a:lnTo>
                        <a:pt x="31" y="60"/>
                      </a:lnTo>
                      <a:lnTo>
                        <a:pt x="33" y="60"/>
                      </a:lnTo>
                      <a:lnTo>
                        <a:pt x="34" y="60"/>
                      </a:lnTo>
                      <a:lnTo>
                        <a:pt x="36" y="59"/>
                      </a:lnTo>
                      <a:lnTo>
                        <a:pt x="37" y="59"/>
                      </a:lnTo>
                      <a:lnTo>
                        <a:pt x="39" y="59"/>
                      </a:lnTo>
                      <a:lnTo>
                        <a:pt x="40" y="59"/>
                      </a:lnTo>
                      <a:lnTo>
                        <a:pt x="40" y="57"/>
                      </a:lnTo>
                      <a:lnTo>
                        <a:pt x="42" y="57"/>
                      </a:lnTo>
                      <a:lnTo>
                        <a:pt x="42" y="55"/>
                      </a:lnTo>
                      <a:lnTo>
                        <a:pt x="44" y="55"/>
                      </a:lnTo>
                      <a:lnTo>
                        <a:pt x="44" y="54"/>
                      </a:lnTo>
                      <a:lnTo>
                        <a:pt x="45" y="54"/>
                      </a:lnTo>
                      <a:lnTo>
                        <a:pt x="45" y="52"/>
                      </a:lnTo>
                      <a:lnTo>
                        <a:pt x="47" y="52"/>
                      </a:lnTo>
                      <a:lnTo>
                        <a:pt x="47" y="50"/>
                      </a:lnTo>
                      <a:lnTo>
                        <a:pt x="48" y="50"/>
                      </a:lnTo>
                      <a:lnTo>
                        <a:pt x="48" y="49"/>
                      </a:lnTo>
                      <a:lnTo>
                        <a:pt x="50" y="49"/>
                      </a:lnTo>
                      <a:lnTo>
                        <a:pt x="50" y="47"/>
                      </a:lnTo>
                      <a:lnTo>
                        <a:pt x="51" y="47"/>
                      </a:lnTo>
                      <a:lnTo>
                        <a:pt x="51" y="45"/>
                      </a:lnTo>
                      <a:lnTo>
                        <a:pt x="53" y="45"/>
                      </a:lnTo>
                      <a:lnTo>
                        <a:pt x="53" y="44"/>
                      </a:lnTo>
                      <a:lnTo>
                        <a:pt x="53" y="42"/>
                      </a:lnTo>
                      <a:lnTo>
                        <a:pt x="53" y="41"/>
                      </a:lnTo>
                      <a:lnTo>
                        <a:pt x="53" y="39"/>
                      </a:lnTo>
                      <a:lnTo>
                        <a:pt x="53" y="37"/>
                      </a:lnTo>
                      <a:lnTo>
                        <a:pt x="53" y="36"/>
                      </a:lnTo>
                      <a:lnTo>
                        <a:pt x="53" y="34"/>
                      </a:lnTo>
                      <a:lnTo>
                        <a:pt x="53" y="32"/>
                      </a:lnTo>
                      <a:lnTo>
                        <a:pt x="53" y="31"/>
                      </a:lnTo>
                      <a:lnTo>
                        <a:pt x="53" y="29"/>
                      </a:lnTo>
                      <a:lnTo>
                        <a:pt x="53" y="28"/>
                      </a:lnTo>
                      <a:lnTo>
                        <a:pt x="53" y="26"/>
                      </a:lnTo>
                      <a:lnTo>
                        <a:pt x="53" y="24"/>
                      </a:lnTo>
                      <a:lnTo>
                        <a:pt x="53" y="23"/>
                      </a:lnTo>
                      <a:lnTo>
                        <a:pt x="53" y="21"/>
                      </a:lnTo>
                      <a:lnTo>
                        <a:pt x="53" y="19"/>
                      </a:lnTo>
                      <a:lnTo>
                        <a:pt x="53" y="18"/>
                      </a:lnTo>
                      <a:lnTo>
                        <a:pt x="53" y="16"/>
                      </a:lnTo>
                      <a:lnTo>
                        <a:pt x="53" y="15"/>
                      </a:lnTo>
                      <a:lnTo>
                        <a:pt x="51" y="15"/>
                      </a:lnTo>
                      <a:lnTo>
                        <a:pt x="51" y="13"/>
                      </a:lnTo>
                      <a:lnTo>
                        <a:pt x="50" y="13"/>
                      </a:lnTo>
                      <a:lnTo>
                        <a:pt x="50" y="11"/>
                      </a:lnTo>
                      <a:lnTo>
                        <a:pt x="48" y="11"/>
                      </a:lnTo>
                      <a:lnTo>
                        <a:pt x="48" y="10"/>
                      </a:lnTo>
                      <a:lnTo>
                        <a:pt x="47" y="10"/>
                      </a:lnTo>
                      <a:lnTo>
                        <a:pt x="47" y="8"/>
                      </a:lnTo>
                      <a:lnTo>
                        <a:pt x="47" y="6"/>
                      </a:lnTo>
                      <a:lnTo>
                        <a:pt x="45" y="6"/>
                      </a:lnTo>
                      <a:lnTo>
                        <a:pt x="45" y="5"/>
                      </a:lnTo>
                      <a:lnTo>
                        <a:pt x="44" y="5"/>
                      </a:lnTo>
                      <a:lnTo>
                        <a:pt x="44" y="3"/>
                      </a:lnTo>
                      <a:lnTo>
                        <a:pt x="47" y="3"/>
                      </a:lnTo>
                      <a:lnTo>
                        <a:pt x="50" y="3"/>
                      </a:lnTo>
                      <a:lnTo>
                        <a:pt x="53" y="3"/>
                      </a:lnTo>
                      <a:lnTo>
                        <a:pt x="56" y="3"/>
                      </a:lnTo>
                      <a:lnTo>
                        <a:pt x="61" y="3"/>
                      </a:lnTo>
                      <a:lnTo>
                        <a:pt x="64" y="3"/>
                      </a:lnTo>
                      <a:lnTo>
                        <a:pt x="67" y="3"/>
                      </a:lnTo>
                      <a:lnTo>
                        <a:pt x="70" y="3"/>
                      </a:lnTo>
                      <a:lnTo>
                        <a:pt x="73" y="3"/>
                      </a:lnTo>
                      <a:lnTo>
                        <a:pt x="76" y="3"/>
                      </a:lnTo>
                      <a:lnTo>
                        <a:pt x="80" y="3"/>
                      </a:lnTo>
                      <a:lnTo>
                        <a:pt x="83" y="3"/>
                      </a:lnTo>
                      <a:lnTo>
                        <a:pt x="86" y="3"/>
                      </a:lnTo>
                      <a:lnTo>
                        <a:pt x="91" y="3"/>
                      </a:lnTo>
                      <a:lnTo>
                        <a:pt x="94" y="3"/>
                      </a:lnTo>
                      <a:lnTo>
                        <a:pt x="97" y="3"/>
                      </a:lnTo>
                      <a:lnTo>
                        <a:pt x="100" y="3"/>
                      </a:lnTo>
                      <a:lnTo>
                        <a:pt x="103" y="3"/>
                      </a:lnTo>
                      <a:lnTo>
                        <a:pt x="106" y="3"/>
                      </a:lnTo>
                      <a:lnTo>
                        <a:pt x="109" y="3"/>
                      </a:lnTo>
                      <a:lnTo>
                        <a:pt x="114" y="3"/>
                      </a:lnTo>
                      <a:lnTo>
                        <a:pt x="117" y="3"/>
                      </a:lnTo>
                      <a:lnTo>
                        <a:pt x="120" y="3"/>
                      </a:lnTo>
                      <a:lnTo>
                        <a:pt x="123" y="3"/>
                      </a:lnTo>
                      <a:lnTo>
                        <a:pt x="126" y="3"/>
                      </a:lnTo>
                      <a:lnTo>
                        <a:pt x="130" y="3"/>
                      </a:lnTo>
                      <a:lnTo>
                        <a:pt x="133" y="3"/>
                      </a:lnTo>
                      <a:lnTo>
                        <a:pt x="136" y="3"/>
                      </a:lnTo>
                      <a:lnTo>
                        <a:pt x="141" y="3"/>
                      </a:lnTo>
                      <a:lnTo>
                        <a:pt x="144" y="3"/>
                      </a:lnTo>
                      <a:lnTo>
                        <a:pt x="147" y="3"/>
                      </a:lnTo>
                      <a:lnTo>
                        <a:pt x="150" y="3"/>
                      </a:lnTo>
                      <a:lnTo>
                        <a:pt x="150" y="5"/>
                      </a:lnTo>
                      <a:lnTo>
                        <a:pt x="150" y="6"/>
                      </a:lnTo>
                      <a:lnTo>
                        <a:pt x="150" y="8"/>
                      </a:lnTo>
                      <a:lnTo>
                        <a:pt x="150" y="10"/>
                      </a:lnTo>
                      <a:lnTo>
                        <a:pt x="150" y="11"/>
                      </a:lnTo>
                      <a:lnTo>
                        <a:pt x="150" y="13"/>
                      </a:lnTo>
                      <a:lnTo>
                        <a:pt x="150" y="15"/>
                      </a:lnTo>
                      <a:lnTo>
                        <a:pt x="150" y="16"/>
                      </a:lnTo>
                      <a:lnTo>
                        <a:pt x="150" y="18"/>
                      </a:lnTo>
                      <a:lnTo>
                        <a:pt x="150" y="19"/>
                      </a:lnTo>
                      <a:lnTo>
                        <a:pt x="150" y="21"/>
                      </a:lnTo>
                      <a:lnTo>
                        <a:pt x="150" y="23"/>
                      </a:lnTo>
                      <a:lnTo>
                        <a:pt x="148" y="24"/>
                      </a:lnTo>
                      <a:lnTo>
                        <a:pt x="148" y="26"/>
                      </a:lnTo>
                      <a:lnTo>
                        <a:pt x="148" y="28"/>
                      </a:lnTo>
                      <a:lnTo>
                        <a:pt x="148" y="29"/>
                      </a:lnTo>
                      <a:lnTo>
                        <a:pt x="148" y="31"/>
                      </a:lnTo>
                      <a:lnTo>
                        <a:pt x="148" y="32"/>
                      </a:lnTo>
                      <a:lnTo>
                        <a:pt x="148" y="34"/>
                      </a:lnTo>
                      <a:lnTo>
                        <a:pt x="148" y="36"/>
                      </a:lnTo>
                      <a:lnTo>
                        <a:pt x="148" y="37"/>
                      </a:lnTo>
                      <a:lnTo>
                        <a:pt x="148" y="39"/>
                      </a:lnTo>
                      <a:lnTo>
                        <a:pt x="148" y="41"/>
                      </a:lnTo>
                      <a:lnTo>
                        <a:pt x="148" y="42"/>
                      </a:lnTo>
                      <a:lnTo>
                        <a:pt x="148" y="44"/>
                      </a:lnTo>
                      <a:lnTo>
                        <a:pt x="148" y="45"/>
                      </a:lnTo>
                      <a:lnTo>
                        <a:pt x="148" y="47"/>
                      </a:lnTo>
                      <a:lnTo>
                        <a:pt x="148" y="49"/>
                      </a:lnTo>
                      <a:lnTo>
                        <a:pt x="148" y="50"/>
                      </a:lnTo>
                      <a:lnTo>
                        <a:pt x="147" y="52"/>
                      </a:lnTo>
                      <a:lnTo>
                        <a:pt x="147" y="54"/>
                      </a:lnTo>
                      <a:lnTo>
                        <a:pt x="147" y="55"/>
                      </a:lnTo>
                      <a:lnTo>
                        <a:pt x="147" y="60"/>
                      </a:lnTo>
                      <a:lnTo>
                        <a:pt x="148" y="65"/>
                      </a:lnTo>
                      <a:lnTo>
                        <a:pt x="148" y="68"/>
                      </a:lnTo>
                      <a:lnTo>
                        <a:pt x="148" y="73"/>
                      </a:lnTo>
                      <a:lnTo>
                        <a:pt x="148" y="78"/>
                      </a:lnTo>
                      <a:lnTo>
                        <a:pt x="148" y="81"/>
                      </a:lnTo>
                      <a:lnTo>
                        <a:pt x="148" y="86"/>
                      </a:lnTo>
                      <a:lnTo>
                        <a:pt x="148" y="91"/>
                      </a:lnTo>
                      <a:lnTo>
                        <a:pt x="148" y="96"/>
                      </a:lnTo>
                      <a:lnTo>
                        <a:pt x="150" y="99"/>
                      </a:lnTo>
                      <a:lnTo>
                        <a:pt x="150" y="104"/>
                      </a:lnTo>
                      <a:lnTo>
                        <a:pt x="150" y="109"/>
                      </a:lnTo>
                      <a:lnTo>
                        <a:pt x="150" y="112"/>
                      </a:lnTo>
                      <a:lnTo>
                        <a:pt x="150" y="117"/>
                      </a:lnTo>
                      <a:lnTo>
                        <a:pt x="150" y="122"/>
                      </a:lnTo>
                      <a:lnTo>
                        <a:pt x="150" y="125"/>
                      </a:lnTo>
                      <a:lnTo>
                        <a:pt x="152" y="130"/>
                      </a:lnTo>
                      <a:lnTo>
                        <a:pt x="152" y="135"/>
                      </a:lnTo>
                      <a:lnTo>
                        <a:pt x="152" y="138"/>
                      </a:lnTo>
                      <a:lnTo>
                        <a:pt x="152" y="143"/>
                      </a:lnTo>
                      <a:lnTo>
                        <a:pt x="152" y="148"/>
                      </a:lnTo>
                      <a:lnTo>
                        <a:pt x="152" y="151"/>
                      </a:lnTo>
                      <a:lnTo>
                        <a:pt x="152" y="156"/>
                      </a:lnTo>
                      <a:lnTo>
                        <a:pt x="152" y="161"/>
                      </a:lnTo>
                      <a:lnTo>
                        <a:pt x="153" y="164"/>
                      </a:lnTo>
                      <a:lnTo>
                        <a:pt x="153" y="169"/>
                      </a:lnTo>
                      <a:lnTo>
                        <a:pt x="153" y="174"/>
                      </a:lnTo>
                      <a:lnTo>
                        <a:pt x="153" y="178"/>
                      </a:lnTo>
                      <a:lnTo>
                        <a:pt x="153" y="182"/>
                      </a:lnTo>
                      <a:lnTo>
                        <a:pt x="153" y="187"/>
                      </a:lnTo>
                      <a:lnTo>
                        <a:pt x="153" y="192"/>
                      </a:lnTo>
                      <a:lnTo>
                        <a:pt x="153" y="195"/>
                      </a:lnTo>
                      <a:lnTo>
                        <a:pt x="152" y="195"/>
                      </a:lnTo>
                      <a:lnTo>
                        <a:pt x="150" y="195"/>
                      </a:lnTo>
                      <a:lnTo>
                        <a:pt x="148" y="195"/>
                      </a:lnTo>
                      <a:lnTo>
                        <a:pt x="147" y="195"/>
                      </a:lnTo>
                      <a:lnTo>
                        <a:pt x="145" y="195"/>
                      </a:lnTo>
                      <a:lnTo>
                        <a:pt x="144" y="195"/>
                      </a:lnTo>
                      <a:lnTo>
                        <a:pt x="142" y="195"/>
                      </a:lnTo>
                      <a:lnTo>
                        <a:pt x="141" y="195"/>
                      </a:lnTo>
                      <a:lnTo>
                        <a:pt x="139" y="195"/>
                      </a:lnTo>
                      <a:lnTo>
                        <a:pt x="137" y="195"/>
                      </a:lnTo>
                      <a:lnTo>
                        <a:pt x="136" y="195"/>
                      </a:lnTo>
                      <a:lnTo>
                        <a:pt x="134" y="195"/>
                      </a:lnTo>
                      <a:lnTo>
                        <a:pt x="133" y="195"/>
                      </a:lnTo>
                      <a:lnTo>
                        <a:pt x="131" y="195"/>
                      </a:lnTo>
                      <a:lnTo>
                        <a:pt x="130" y="195"/>
                      </a:lnTo>
                      <a:lnTo>
                        <a:pt x="128" y="195"/>
                      </a:lnTo>
                      <a:lnTo>
                        <a:pt x="126" y="195"/>
                      </a:lnTo>
                      <a:lnTo>
                        <a:pt x="125" y="195"/>
                      </a:lnTo>
                      <a:lnTo>
                        <a:pt x="123" y="195"/>
                      </a:lnTo>
                      <a:lnTo>
                        <a:pt x="122" y="195"/>
                      </a:lnTo>
                      <a:lnTo>
                        <a:pt x="120" y="195"/>
                      </a:lnTo>
                      <a:lnTo>
                        <a:pt x="119" y="195"/>
                      </a:lnTo>
                      <a:lnTo>
                        <a:pt x="117" y="195"/>
                      </a:lnTo>
                      <a:lnTo>
                        <a:pt x="116" y="195"/>
                      </a:lnTo>
                      <a:lnTo>
                        <a:pt x="114" y="195"/>
                      </a:lnTo>
                      <a:lnTo>
                        <a:pt x="112" y="195"/>
                      </a:lnTo>
                      <a:lnTo>
                        <a:pt x="111" y="195"/>
                      </a:lnTo>
                      <a:lnTo>
                        <a:pt x="109" y="195"/>
                      </a:lnTo>
                      <a:lnTo>
                        <a:pt x="108" y="195"/>
                      </a:lnTo>
                      <a:lnTo>
                        <a:pt x="106" y="195"/>
                      </a:lnTo>
                      <a:lnTo>
                        <a:pt x="105" y="195"/>
                      </a:lnTo>
                      <a:close/>
                    </a:path>
                  </a:pathLst>
                </a:custGeom>
                <a:solidFill>
                  <a:srgbClr val="FF006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88" name="Freeform 47">
                  <a:extLst>
                    <a:ext uri="{FF2B5EF4-FFF2-40B4-BE49-F238E27FC236}">
                      <a16:creationId xmlns="" xmlns:a16="http://schemas.microsoft.com/office/drawing/2014/main" id="{6A6AE2C5-C253-4B7B-952D-1B6DD96652D1}"/>
                    </a:ext>
                  </a:extLst>
                </p:cNvPr>
                <p:cNvSpPr>
                  <a:spLocks/>
                </p:cNvSpPr>
                <p:nvPr/>
              </p:nvSpPr>
              <p:spPr bwMode="auto">
                <a:xfrm>
                  <a:off x="4278" y="1693"/>
                  <a:ext cx="68" cy="83"/>
                </a:xfrm>
                <a:custGeom>
                  <a:avLst/>
                  <a:gdLst>
                    <a:gd name="T0" fmla="*/ 0 w 128"/>
                    <a:gd name="T1" fmla="*/ 171 h 176"/>
                    <a:gd name="T2" fmla="*/ 1 w 128"/>
                    <a:gd name="T3" fmla="*/ 159 h 176"/>
                    <a:gd name="T4" fmla="*/ 3 w 128"/>
                    <a:gd name="T5" fmla="*/ 135 h 176"/>
                    <a:gd name="T6" fmla="*/ 4 w 128"/>
                    <a:gd name="T7" fmla="*/ 84 h 176"/>
                    <a:gd name="T8" fmla="*/ 15 w 128"/>
                    <a:gd name="T9" fmla="*/ 66 h 176"/>
                    <a:gd name="T10" fmla="*/ 28 w 128"/>
                    <a:gd name="T11" fmla="*/ 66 h 176"/>
                    <a:gd name="T12" fmla="*/ 37 w 128"/>
                    <a:gd name="T13" fmla="*/ 55 h 176"/>
                    <a:gd name="T14" fmla="*/ 45 w 128"/>
                    <a:gd name="T15" fmla="*/ 45 h 176"/>
                    <a:gd name="T16" fmla="*/ 50 w 128"/>
                    <a:gd name="T17" fmla="*/ 35 h 176"/>
                    <a:gd name="T18" fmla="*/ 53 w 128"/>
                    <a:gd name="T19" fmla="*/ 22 h 176"/>
                    <a:gd name="T20" fmla="*/ 53 w 128"/>
                    <a:gd name="T21" fmla="*/ 9 h 176"/>
                    <a:gd name="T22" fmla="*/ 58 w 128"/>
                    <a:gd name="T23" fmla="*/ 0 h 176"/>
                    <a:gd name="T24" fmla="*/ 69 w 128"/>
                    <a:gd name="T25" fmla="*/ 1 h 176"/>
                    <a:gd name="T26" fmla="*/ 89 w 128"/>
                    <a:gd name="T27" fmla="*/ 3 h 176"/>
                    <a:gd name="T28" fmla="*/ 126 w 128"/>
                    <a:gd name="T29" fmla="*/ 5 h 176"/>
                    <a:gd name="T30" fmla="*/ 125 w 128"/>
                    <a:gd name="T31" fmla="*/ 13 h 176"/>
                    <a:gd name="T32" fmla="*/ 114 w 128"/>
                    <a:gd name="T33" fmla="*/ 19 h 176"/>
                    <a:gd name="T34" fmla="*/ 103 w 128"/>
                    <a:gd name="T35" fmla="*/ 24 h 176"/>
                    <a:gd name="T36" fmla="*/ 92 w 128"/>
                    <a:gd name="T37" fmla="*/ 29 h 176"/>
                    <a:gd name="T38" fmla="*/ 92 w 128"/>
                    <a:gd name="T39" fmla="*/ 32 h 176"/>
                    <a:gd name="T40" fmla="*/ 105 w 128"/>
                    <a:gd name="T41" fmla="*/ 35 h 176"/>
                    <a:gd name="T42" fmla="*/ 115 w 128"/>
                    <a:gd name="T43" fmla="*/ 37 h 176"/>
                    <a:gd name="T44" fmla="*/ 119 w 128"/>
                    <a:gd name="T45" fmla="*/ 47 h 176"/>
                    <a:gd name="T46" fmla="*/ 101 w 128"/>
                    <a:gd name="T47" fmla="*/ 53 h 176"/>
                    <a:gd name="T48" fmla="*/ 86 w 128"/>
                    <a:gd name="T49" fmla="*/ 57 h 176"/>
                    <a:gd name="T50" fmla="*/ 78 w 128"/>
                    <a:gd name="T51" fmla="*/ 62 h 176"/>
                    <a:gd name="T52" fmla="*/ 87 w 128"/>
                    <a:gd name="T53" fmla="*/ 65 h 176"/>
                    <a:gd name="T54" fmla="*/ 101 w 128"/>
                    <a:gd name="T55" fmla="*/ 68 h 176"/>
                    <a:gd name="T56" fmla="*/ 117 w 128"/>
                    <a:gd name="T57" fmla="*/ 75 h 176"/>
                    <a:gd name="T58" fmla="*/ 114 w 128"/>
                    <a:gd name="T59" fmla="*/ 83 h 176"/>
                    <a:gd name="T60" fmla="*/ 94 w 128"/>
                    <a:gd name="T61" fmla="*/ 84 h 176"/>
                    <a:gd name="T62" fmla="*/ 78 w 128"/>
                    <a:gd name="T63" fmla="*/ 88 h 176"/>
                    <a:gd name="T64" fmla="*/ 64 w 128"/>
                    <a:gd name="T65" fmla="*/ 89 h 176"/>
                    <a:gd name="T66" fmla="*/ 51 w 128"/>
                    <a:gd name="T67" fmla="*/ 93 h 176"/>
                    <a:gd name="T68" fmla="*/ 64 w 128"/>
                    <a:gd name="T69" fmla="*/ 96 h 176"/>
                    <a:gd name="T70" fmla="*/ 83 w 128"/>
                    <a:gd name="T71" fmla="*/ 99 h 176"/>
                    <a:gd name="T72" fmla="*/ 100 w 128"/>
                    <a:gd name="T73" fmla="*/ 102 h 176"/>
                    <a:gd name="T74" fmla="*/ 115 w 128"/>
                    <a:gd name="T75" fmla="*/ 106 h 176"/>
                    <a:gd name="T76" fmla="*/ 115 w 128"/>
                    <a:gd name="T77" fmla="*/ 114 h 176"/>
                    <a:gd name="T78" fmla="*/ 106 w 128"/>
                    <a:gd name="T79" fmla="*/ 117 h 176"/>
                    <a:gd name="T80" fmla="*/ 90 w 128"/>
                    <a:gd name="T81" fmla="*/ 119 h 176"/>
                    <a:gd name="T82" fmla="*/ 78 w 128"/>
                    <a:gd name="T83" fmla="*/ 119 h 176"/>
                    <a:gd name="T84" fmla="*/ 67 w 128"/>
                    <a:gd name="T85" fmla="*/ 122 h 176"/>
                    <a:gd name="T86" fmla="*/ 65 w 128"/>
                    <a:gd name="T87" fmla="*/ 125 h 176"/>
                    <a:gd name="T88" fmla="*/ 80 w 128"/>
                    <a:gd name="T89" fmla="*/ 128 h 176"/>
                    <a:gd name="T90" fmla="*/ 94 w 128"/>
                    <a:gd name="T91" fmla="*/ 130 h 176"/>
                    <a:gd name="T92" fmla="*/ 109 w 128"/>
                    <a:gd name="T93" fmla="*/ 132 h 176"/>
                    <a:gd name="T94" fmla="*/ 120 w 128"/>
                    <a:gd name="T95" fmla="*/ 137 h 176"/>
                    <a:gd name="T96" fmla="*/ 117 w 128"/>
                    <a:gd name="T97" fmla="*/ 143 h 176"/>
                    <a:gd name="T98" fmla="*/ 103 w 128"/>
                    <a:gd name="T99" fmla="*/ 146 h 176"/>
                    <a:gd name="T100" fmla="*/ 90 w 128"/>
                    <a:gd name="T101" fmla="*/ 150 h 176"/>
                    <a:gd name="T102" fmla="*/ 78 w 128"/>
                    <a:gd name="T103" fmla="*/ 151 h 176"/>
                    <a:gd name="T104" fmla="*/ 75 w 128"/>
                    <a:gd name="T105" fmla="*/ 156 h 176"/>
                    <a:gd name="T106" fmla="*/ 87 w 128"/>
                    <a:gd name="T107" fmla="*/ 158 h 176"/>
                    <a:gd name="T108" fmla="*/ 108 w 128"/>
                    <a:gd name="T109" fmla="*/ 159 h 176"/>
                    <a:gd name="T110" fmla="*/ 122 w 128"/>
                    <a:gd name="T111" fmla="*/ 166 h 176"/>
                    <a:gd name="T112" fmla="*/ 100 w 128"/>
                    <a:gd name="T113" fmla="*/ 169 h 176"/>
                    <a:gd name="T114" fmla="*/ 72 w 128"/>
                    <a:gd name="T115" fmla="*/ 171 h 176"/>
                    <a:gd name="T116" fmla="*/ 44 w 128"/>
                    <a:gd name="T117" fmla="*/ 172 h 176"/>
                    <a:gd name="T118" fmla="*/ 15 w 128"/>
                    <a:gd name="T119" fmla="*/ 17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76">
                      <a:moveTo>
                        <a:pt x="9" y="176"/>
                      </a:moveTo>
                      <a:lnTo>
                        <a:pt x="8" y="176"/>
                      </a:lnTo>
                      <a:lnTo>
                        <a:pt x="6" y="174"/>
                      </a:lnTo>
                      <a:lnTo>
                        <a:pt x="4" y="174"/>
                      </a:lnTo>
                      <a:lnTo>
                        <a:pt x="3" y="174"/>
                      </a:lnTo>
                      <a:lnTo>
                        <a:pt x="1" y="172"/>
                      </a:lnTo>
                      <a:lnTo>
                        <a:pt x="0" y="172"/>
                      </a:lnTo>
                      <a:lnTo>
                        <a:pt x="0" y="171"/>
                      </a:lnTo>
                      <a:lnTo>
                        <a:pt x="0" y="169"/>
                      </a:lnTo>
                      <a:lnTo>
                        <a:pt x="1" y="169"/>
                      </a:lnTo>
                      <a:lnTo>
                        <a:pt x="1" y="168"/>
                      </a:lnTo>
                      <a:lnTo>
                        <a:pt x="1" y="166"/>
                      </a:lnTo>
                      <a:lnTo>
                        <a:pt x="1" y="164"/>
                      </a:lnTo>
                      <a:lnTo>
                        <a:pt x="1" y="163"/>
                      </a:lnTo>
                      <a:lnTo>
                        <a:pt x="1" y="161"/>
                      </a:lnTo>
                      <a:lnTo>
                        <a:pt x="1" y="159"/>
                      </a:lnTo>
                      <a:lnTo>
                        <a:pt x="1" y="158"/>
                      </a:lnTo>
                      <a:lnTo>
                        <a:pt x="3" y="154"/>
                      </a:lnTo>
                      <a:lnTo>
                        <a:pt x="3" y="153"/>
                      </a:lnTo>
                      <a:lnTo>
                        <a:pt x="3" y="150"/>
                      </a:lnTo>
                      <a:lnTo>
                        <a:pt x="3" y="146"/>
                      </a:lnTo>
                      <a:lnTo>
                        <a:pt x="3" y="143"/>
                      </a:lnTo>
                      <a:lnTo>
                        <a:pt x="3" y="138"/>
                      </a:lnTo>
                      <a:lnTo>
                        <a:pt x="3" y="135"/>
                      </a:lnTo>
                      <a:lnTo>
                        <a:pt x="3" y="130"/>
                      </a:lnTo>
                      <a:lnTo>
                        <a:pt x="3" y="125"/>
                      </a:lnTo>
                      <a:lnTo>
                        <a:pt x="3" y="119"/>
                      </a:lnTo>
                      <a:lnTo>
                        <a:pt x="4" y="112"/>
                      </a:lnTo>
                      <a:lnTo>
                        <a:pt x="4" y="106"/>
                      </a:lnTo>
                      <a:lnTo>
                        <a:pt x="4" y="99"/>
                      </a:lnTo>
                      <a:lnTo>
                        <a:pt x="4" y="93"/>
                      </a:lnTo>
                      <a:lnTo>
                        <a:pt x="4" y="84"/>
                      </a:lnTo>
                      <a:lnTo>
                        <a:pt x="4" y="75"/>
                      </a:lnTo>
                      <a:lnTo>
                        <a:pt x="6" y="66"/>
                      </a:lnTo>
                      <a:lnTo>
                        <a:pt x="8" y="66"/>
                      </a:lnTo>
                      <a:lnTo>
                        <a:pt x="9" y="66"/>
                      </a:lnTo>
                      <a:lnTo>
                        <a:pt x="11" y="66"/>
                      </a:lnTo>
                      <a:lnTo>
                        <a:pt x="12" y="66"/>
                      </a:lnTo>
                      <a:lnTo>
                        <a:pt x="14" y="66"/>
                      </a:lnTo>
                      <a:lnTo>
                        <a:pt x="15" y="66"/>
                      </a:lnTo>
                      <a:lnTo>
                        <a:pt x="17" y="66"/>
                      </a:lnTo>
                      <a:lnTo>
                        <a:pt x="19" y="66"/>
                      </a:lnTo>
                      <a:lnTo>
                        <a:pt x="20" y="66"/>
                      </a:lnTo>
                      <a:lnTo>
                        <a:pt x="22" y="66"/>
                      </a:lnTo>
                      <a:lnTo>
                        <a:pt x="23" y="66"/>
                      </a:lnTo>
                      <a:lnTo>
                        <a:pt x="25" y="66"/>
                      </a:lnTo>
                      <a:lnTo>
                        <a:pt x="26" y="66"/>
                      </a:lnTo>
                      <a:lnTo>
                        <a:pt x="28" y="66"/>
                      </a:lnTo>
                      <a:lnTo>
                        <a:pt x="29" y="65"/>
                      </a:lnTo>
                      <a:lnTo>
                        <a:pt x="31" y="63"/>
                      </a:lnTo>
                      <a:lnTo>
                        <a:pt x="33" y="62"/>
                      </a:lnTo>
                      <a:lnTo>
                        <a:pt x="34" y="60"/>
                      </a:lnTo>
                      <a:lnTo>
                        <a:pt x="34" y="58"/>
                      </a:lnTo>
                      <a:lnTo>
                        <a:pt x="36" y="58"/>
                      </a:lnTo>
                      <a:lnTo>
                        <a:pt x="36" y="57"/>
                      </a:lnTo>
                      <a:lnTo>
                        <a:pt x="37" y="55"/>
                      </a:lnTo>
                      <a:lnTo>
                        <a:pt x="39" y="53"/>
                      </a:lnTo>
                      <a:lnTo>
                        <a:pt x="40" y="52"/>
                      </a:lnTo>
                      <a:lnTo>
                        <a:pt x="42" y="50"/>
                      </a:lnTo>
                      <a:lnTo>
                        <a:pt x="42" y="49"/>
                      </a:lnTo>
                      <a:lnTo>
                        <a:pt x="44" y="49"/>
                      </a:lnTo>
                      <a:lnTo>
                        <a:pt x="44" y="47"/>
                      </a:lnTo>
                      <a:lnTo>
                        <a:pt x="45" y="47"/>
                      </a:lnTo>
                      <a:lnTo>
                        <a:pt x="45" y="45"/>
                      </a:lnTo>
                      <a:lnTo>
                        <a:pt x="45" y="44"/>
                      </a:lnTo>
                      <a:lnTo>
                        <a:pt x="47" y="44"/>
                      </a:lnTo>
                      <a:lnTo>
                        <a:pt x="47" y="42"/>
                      </a:lnTo>
                      <a:lnTo>
                        <a:pt x="47" y="40"/>
                      </a:lnTo>
                      <a:lnTo>
                        <a:pt x="48" y="40"/>
                      </a:lnTo>
                      <a:lnTo>
                        <a:pt x="48" y="39"/>
                      </a:lnTo>
                      <a:lnTo>
                        <a:pt x="50" y="37"/>
                      </a:lnTo>
                      <a:lnTo>
                        <a:pt x="50" y="35"/>
                      </a:lnTo>
                      <a:lnTo>
                        <a:pt x="50" y="34"/>
                      </a:lnTo>
                      <a:lnTo>
                        <a:pt x="50" y="32"/>
                      </a:lnTo>
                      <a:lnTo>
                        <a:pt x="51" y="31"/>
                      </a:lnTo>
                      <a:lnTo>
                        <a:pt x="51" y="29"/>
                      </a:lnTo>
                      <a:lnTo>
                        <a:pt x="51" y="27"/>
                      </a:lnTo>
                      <a:lnTo>
                        <a:pt x="51" y="26"/>
                      </a:lnTo>
                      <a:lnTo>
                        <a:pt x="51" y="24"/>
                      </a:lnTo>
                      <a:lnTo>
                        <a:pt x="53" y="22"/>
                      </a:lnTo>
                      <a:lnTo>
                        <a:pt x="53" y="21"/>
                      </a:lnTo>
                      <a:lnTo>
                        <a:pt x="53" y="19"/>
                      </a:lnTo>
                      <a:lnTo>
                        <a:pt x="53" y="18"/>
                      </a:lnTo>
                      <a:lnTo>
                        <a:pt x="53" y="16"/>
                      </a:lnTo>
                      <a:lnTo>
                        <a:pt x="53" y="14"/>
                      </a:lnTo>
                      <a:lnTo>
                        <a:pt x="53" y="13"/>
                      </a:lnTo>
                      <a:lnTo>
                        <a:pt x="53" y="11"/>
                      </a:lnTo>
                      <a:lnTo>
                        <a:pt x="53" y="9"/>
                      </a:lnTo>
                      <a:lnTo>
                        <a:pt x="54" y="8"/>
                      </a:lnTo>
                      <a:lnTo>
                        <a:pt x="54" y="6"/>
                      </a:lnTo>
                      <a:lnTo>
                        <a:pt x="54" y="5"/>
                      </a:lnTo>
                      <a:lnTo>
                        <a:pt x="54" y="3"/>
                      </a:lnTo>
                      <a:lnTo>
                        <a:pt x="54" y="1"/>
                      </a:lnTo>
                      <a:lnTo>
                        <a:pt x="56" y="1"/>
                      </a:lnTo>
                      <a:lnTo>
                        <a:pt x="56" y="0"/>
                      </a:lnTo>
                      <a:lnTo>
                        <a:pt x="58" y="0"/>
                      </a:lnTo>
                      <a:lnTo>
                        <a:pt x="58" y="1"/>
                      </a:lnTo>
                      <a:lnTo>
                        <a:pt x="59" y="1"/>
                      </a:lnTo>
                      <a:lnTo>
                        <a:pt x="61" y="1"/>
                      </a:lnTo>
                      <a:lnTo>
                        <a:pt x="62" y="1"/>
                      </a:lnTo>
                      <a:lnTo>
                        <a:pt x="64" y="1"/>
                      </a:lnTo>
                      <a:lnTo>
                        <a:pt x="65" y="1"/>
                      </a:lnTo>
                      <a:lnTo>
                        <a:pt x="67" y="1"/>
                      </a:lnTo>
                      <a:lnTo>
                        <a:pt x="69" y="1"/>
                      </a:lnTo>
                      <a:lnTo>
                        <a:pt x="70" y="1"/>
                      </a:lnTo>
                      <a:lnTo>
                        <a:pt x="72" y="1"/>
                      </a:lnTo>
                      <a:lnTo>
                        <a:pt x="73" y="1"/>
                      </a:lnTo>
                      <a:lnTo>
                        <a:pt x="76" y="1"/>
                      </a:lnTo>
                      <a:lnTo>
                        <a:pt x="80" y="3"/>
                      </a:lnTo>
                      <a:lnTo>
                        <a:pt x="83" y="3"/>
                      </a:lnTo>
                      <a:lnTo>
                        <a:pt x="86" y="3"/>
                      </a:lnTo>
                      <a:lnTo>
                        <a:pt x="89" y="3"/>
                      </a:lnTo>
                      <a:lnTo>
                        <a:pt x="92" y="3"/>
                      </a:lnTo>
                      <a:lnTo>
                        <a:pt x="97" y="3"/>
                      </a:lnTo>
                      <a:lnTo>
                        <a:pt x="100" y="5"/>
                      </a:lnTo>
                      <a:lnTo>
                        <a:pt x="105" y="5"/>
                      </a:lnTo>
                      <a:lnTo>
                        <a:pt x="109" y="5"/>
                      </a:lnTo>
                      <a:lnTo>
                        <a:pt x="115" y="5"/>
                      </a:lnTo>
                      <a:lnTo>
                        <a:pt x="120" y="5"/>
                      </a:lnTo>
                      <a:lnTo>
                        <a:pt x="126" y="5"/>
                      </a:lnTo>
                      <a:lnTo>
                        <a:pt x="126" y="6"/>
                      </a:lnTo>
                      <a:lnTo>
                        <a:pt x="126" y="8"/>
                      </a:lnTo>
                      <a:lnTo>
                        <a:pt x="128" y="8"/>
                      </a:lnTo>
                      <a:lnTo>
                        <a:pt x="128" y="9"/>
                      </a:lnTo>
                      <a:lnTo>
                        <a:pt x="128" y="11"/>
                      </a:lnTo>
                      <a:lnTo>
                        <a:pt x="128" y="13"/>
                      </a:lnTo>
                      <a:lnTo>
                        <a:pt x="126" y="13"/>
                      </a:lnTo>
                      <a:lnTo>
                        <a:pt x="125" y="13"/>
                      </a:lnTo>
                      <a:lnTo>
                        <a:pt x="125" y="14"/>
                      </a:lnTo>
                      <a:lnTo>
                        <a:pt x="123" y="14"/>
                      </a:lnTo>
                      <a:lnTo>
                        <a:pt x="122" y="14"/>
                      </a:lnTo>
                      <a:lnTo>
                        <a:pt x="120" y="16"/>
                      </a:lnTo>
                      <a:lnTo>
                        <a:pt x="119" y="16"/>
                      </a:lnTo>
                      <a:lnTo>
                        <a:pt x="117" y="18"/>
                      </a:lnTo>
                      <a:lnTo>
                        <a:pt x="115" y="18"/>
                      </a:lnTo>
                      <a:lnTo>
                        <a:pt x="114" y="19"/>
                      </a:lnTo>
                      <a:lnTo>
                        <a:pt x="112" y="19"/>
                      </a:lnTo>
                      <a:lnTo>
                        <a:pt x="111" y="19"/>
                      </a:lnTo>
                      <a:lnTo>
                        <a:pt x="111" y="21"/>
                      </a:lnTo>
                      <a:lnTo>
                        <a:pt x="109" y="21"/>
                      </a:lnTo>
                      <a:lnTo>
                        <a:pt x="108" y="21"/>
                      </a:lnTo>
                      <a:lnTo>
                        <a:pt x="106" y="22"/>
                      </a:lnTo>
                      <a:lnTo>
                        <a:pt x="105" y="22"/>
                      </a:lnTo>
                      <a:lnTo>
                        <a:pt x="103" y="24"/>
                      </a:lnTo>
                      <a:lnTo>
                        <a:pt x="101" y="24"/>
                      </a:lnTo>
                      <a:lnTo>
                        <a:pt x="100" y="26"/>
                      </a:lnTo>
                      <a:lnTo>
                        <a:pt x="98" y="26"/>
                      </a:lnTo>
                      <a:lnTo>
                        <a:pt x="97" y="26"/>
                      </a:lnTo>
                      <a:lnTo>
                        <a:pt x="97" y="27"/>
                      </a:lnTo>
                      <a:lnTo>
                        <a:pt x="95" y="27"/>
                      </a:lnTo>
                      <a:lnTo>
                        <a:pt x="94" y="27"/>
                      </a:lnTo>
                      <a:lnTo>
                        <a:pt x="92" y="29"/>
                      </a:lnTo>
                      <a:lnTo>
                        <a:pt x="90" y="29"/>
                      </a:lnTo>
                      <a:lnTo>
                        <a:pt x="89" y="29"/>
                      </a:lnTo>
                      <a:lnTo>
                        <a:pt x="89" y="31"/>
                      </a:lnTo>
                      <a:lnTo>
                        <a:pt x="87" y="31"/>
                      </a:lnTo>
                      <a:lnTo>
                        <a:pt x="89" y="31"/>
                      </a:lnTo>
                      <a:lnTo>
                        <a:pt x="90" y="31"/>
                      </a:lnTo>
                      <a:lnTo>
                        <a:pt x="90" y="32"/>
                      </a:lnTo>
                      <a:lnTo>
                        <a:pt x="92" y="32"/>
                      </a:lnTo>
                      <a:lnTo>
                        <a:pt x="94" y="32"/>
                      </a:lnTo>
                      <a:lnTo>
                        <a:pt x="95" y="32"/>
                      </a:lnTo>
                      <a:lnTo>
                        <a:pt x="97" y="32"/>
                      </a:lnTo>
                      <a:lnTo>
                        <a:pt x="98" y="34"/>
                      </a:lnTo>
                      <a:lnTo>
                        <a:pt x="100" y="34"/>
                      </a:lnTo>
                      <a:lnTo>
                        <a:pt x="101" y="34"/>
                      </a:lnTo>
                      <a:lnTo>
                        <a:pt x="103" y="34"/>
                      </a:lnTo>
                      <a:lnTo>
                        <a:pt x="105" y="35"/>
                      </a:lnTo>
                      <a:lnTo>
                        <a:pt x="106" y="35"/>
                      </a:lnTo>
                      <a:lnTo>
                        <a:pt x="108" y="35"/>
                      </a:lnTo>
                      <a:lnTo>
                        <a:pt x="109" y="35"/>
                      </a:lnTo>
                      <a:lnTo>
                        <a:pt x="111" y="35"/>
                      </a:lnTo>
                      <a:lnTo>
                        <a:pt x="111" y="37"/>
                      </a:lnTo>
                      <a:lnTo>
                        <a:pt x="112" y="37"/>
                      </a:lnTo>
                      <a:lnTo>
                        <a:pt x="114" y="37"/>
                      </a:lnTo>
                      <a:lnTo>
                        <a:pt x="115" y="37"/>
                      </a:lnTo>
                      <a:lnTo>
                        <a:pt x="117" y="37"/>
                      </a:lnTo>
                      <a:lnTo>
                        <a:pt x="119" y="39"/>
                      </a:lnTo>
                      <a:lnTo>
                        <a:pt x="120" y="39"/>
                      </a:lnTo>
                      <a:lnTo>
                        <a:pt x="120" y="40"/>
                      </a:lnTo>
                      <a:lnTo>
                        <a:pt x="120" y="42"/>
                      </a:lnTo>
                      <a:lnTo>
                        <a:pt x="119" y="44"/>
                      </a:lnTo>
                      <a:lnTo>
                        <a:pt x="119" y="45"/>
                      </a:lnTo>
                      <a:lnTo>
                        <a:pt x="119" y="47"/>
                      </a:lnTo>
                      <a:lnTo>
                        <a:pt x="117" y="47"/>
                      </a:lnTo>
                      <a:lnTo>
                        <a:pt x="117" y="49"/>
                      </a:lnTo>
                      <a:lnTo>
                        <a:pt x="115" y="49"/>
                      </a:lnTo>
                      <a:lnTo>
                        <a:pt x="112" y="50"/>
                      </a:lnTo>
                      <a:lnTo>
                        <a:pt x="109" y="50"/>
                      </a:lnTo>
                      <a:lnTo>
                        <a:pt x="106" y="52"/>
                      </a:lnTo>
                      <a:lnTo>
                        <a:pt x="103" y="52"/>
                      </a:lnTo>
                      <a:lnTo>
                        <a:pt x="101" y="53"/>
                      </a:lnTo>
                      <a:lnTo>
                        <a:pt x="98" y="53"/>
                      </a:lnTo>
                      <a:lnTo>
                        <a:pt x="97" y="53"/>
                      </a:lnTo>
                      <a:lnTo>
                        <a:pt x="95" y="55"/>
                      </a:lnTo>
                      <a:lnTo>
                        <a:pt x="92" y="55"/>
                      </a:lnTo>
                      <a:lnTo>
                        <a:pt x="90" y="55"/>
                      </a:lnTo>
                      <a:lnTo>
                        <a:pt x="89" y="57"/>
                      </a:lnTo>
                      <a:lnTo>
                        <a:pt x="87" y="57"/>
                      </a:lnTo>
                      <a:lnTo>
                        <a:pt x="86" y="57"/>
                      </a:lnTo>
                      <a:lnTo>
                        <a:pt x="84" y="57"/>
                      </a:lnTo>
                      <a:lnTo>
                        <a:pt x="84" y="58"/>
                      </a:lnTo>
                      <a:lnTo>
                        <a:pt x="83" y="58"/>
                      </a:lnTo>
                      <a:lnTo>
                        <a:pt x="81" y="58"/>
                      </a:lnTo>
                      <a:lnTo>
                        <a:pt x="80" y="58"/>
                      </a:lnTo>
                      <a:lnTo>
                        <a:pt x="80" y="60"/>
                      </a:lnTo>
                      <a:lnTo>
                        <a:pt x="78" y="60"/>
                      </a:lnTo>
                      <a:lnTo>
                        <a:pt x="78" y="62"/>
                      </a:lnTo>
                      <a:lnTo>
                        <a:pt x="78" y="63"/>
                      </a:lnTo>
                      <a:lnTo>
                        <a:pt x="80" y="63"/>
                      </a:lnTo>
                      <a:lnTo>
                        <a:pt x="81" y="63"/>
                      </a:lnTo>
                      <a:lnTo>
                        <a:pt x="81" y="65"/>
                      </a:lnTo>
                      <a:lnTo>
                        <a:pt x="83" y="65"/>
                      </a:lnTo>
                      <a:lnTo>
                        <a:pt x="84" y="65"/>
                      </a:lnTo>
                      <a:lnTo>
                        <a:pt x="86" y="65"/>
                      </a:lnTo>
                      <a:lnTo>
                        <a:pt x="87" y="65"/>
                      </a:lnTo>
                      <a:lnTo>
                        <a:pt x="87" y="66"/>
                      </a:lnTo>
                      <a:lnTo>
                        <a:pt x="89" y="66"/>
                      </a:lnTo>
                      <a:lnTo>
                        <a:pt x="90" y="66"/>
                      </a:lnTo>
                      <a:lnTo>
                        <a:pt x="92" y="66"/>
                      </a:lnTo>
                      <a:lnTo>
                        <a:pt x="95" y="66"/>
                      </a:lnTo>
                      <a:lnTo>
                        <a:pt x="97" y="68"/>
                      </a:lnTo>
                      <a:lnTo>
                        <a:pt x="98" y="68"/>
                      </a:lnTo>
                      <a:lnTo>
                        <a:pt x="101" y="68"/>
                      </a:lnTo>
                      <a:lnTo>
                        <a:pt x="103" y="70"/>
                      </a:lnTo>
                      <a:lnTo>
                        <a:pt x="106" y="70"/>
                      </a:lnTo>
                      <a:lnTo>
                        <a:pt x="109" y="70"/>
                      </a:lnTo>
                      <a:lnTo>
                        <a:pt x="112" y="71"/>
                      </a:lnTo>
                      <a:lnTo>
                        <a:pt x="115" y="71"/>
                      </a:lnTo>
                      <a:lnTo>
                        <a:pt x="115" y="73"/>
                      </a:lnTo>
                      <a:lnTo>
                        <a:pt x="117" y="73"/>
                      </a:lnTo>
                      <a:lnTo>
                        <a:pt x="117" y="75"/>
                      </a:lnTo>
                      <a:lnTo>
                        <a:pt x="117" y="76"/>
                      </a:lnTo>
                      <a:lnTo>
                        <a:pt x="117" y="78"/>
                      </a:lnTo>
                      <a:lnTo>
                        <a:pt x="119" y="78"/>
                      </a:lnTo>
                      <a:lnTo>
                        <a:pt x="119" y="80"/>
                      </a:lnTo>
                      <a:lnTo>
                        <a:pt x="119" y="81"/>
                      </a:lnTo>
                      <a:lnTo>
                        <a:pt x="120" y="83"/>
                      </a:lnTo>
                      <a:lnTo>
                        <a:pt x="117" y="83"/>
                      </a:lnTo>
                      <a:lnTo>
                        <a:pt x="114" y="83"/>
                      </a:lnTo>
                      <a:lnTo>
                        <a:pt x="111" y="83"/>
                      </a:lnTo>
                      <a:lnTo>
                        <a:pt x="108" y="83"/>
                      </a:lnTo>
                      <a:lnTo>
                        <a:pt x="106" y="83"/>
                      </a:lnTo>
                      <a:lnTo>
                        <a:pt x="103" y="84"/>
                      </a:lnTo>
                      <a:lnTo>
                        <a:pt x="100" y="84"/>
                      </a:lnTo>
                      <a:lnTo>
                        <a:pt x="98" y="84"/>
                      </a:lnTo>
                      <a:lnTo>
                        <a:pt x="95" y="84"/>
                      </a:lnTo>
                      <a:lnTo>
                        <a:pt x="94" y="84"/>
                      </a:lnTo>
                      <a:lnTo>
                        <a:pt x="92" y="84"/>
                      </a:lnTo>
                      <a:lnTo>
                        <a:pt x="89" y="86"/>
                      </a:lnTo>
                      <a:lnTo>
                        <a:pt x="87" y="86"/>
                      </a:lnTo>
                      <a:lnTo>
                        <a:pt x="86" y="86"/>
                      </a:lnTo>
                      <a:lnTo>
                        <a:pt x="83" y="86"/>
                      </a:lnTo>
                      <a:lnTo>
                        <a:pt x="81" y="86"/>
                      </a:lnTo>
                      <a:lnTo>
                        <a:pt x="80" y="86"/>
                      </a:lnTo>
                      <a:lnTo>
                        <a:pt x="78" y="88"/>
                      </a:lnTo>
                      <a:lnTo>
                        <a:pt x="76" y="88"/>
                      </a:lnTo>
                      <a:lnTo>
                        <a:pt x="75" y="88"/>
                      </a:lnTo>
                      <a:lnTo>
                        <a:pt x="72" y="88"/>
                      </a:lnTo>
                      <a:lnTo>
                        <a:pt x="70" y="88"/>
                      </a:lnTo>
                      <a:lnTo>
                        <a:pt x="69" y="88"/>
                      </a:lnTo>
                      <a:lnTo>
                        <a:pt x="67" y="89"/>
                      </a:lnTo>
                      <a:lnTo>
                        <a:pt x="65" y="89"/>
                      </a:lnTo>
                      <a:lnTo>
                        <a:pt x="64" y="89"/>
                      </a:lnTo>
                      <a:lnTo>
                        <a:pt x="62" y="89"/>
                      </a:lnTo>
                      <a:lnTo>
                        <a:pt x="61" y="89"/>
                      </a:lnTo>
                      <a:lnTo>
                        <a:pt x="59" y="89"/>
                      </a:lnTo>
                      <a:lnTo>
                        <a:pt x="58" y="89"/>
                      </a:lnTo>
                      <a:lnTo>
                        <a:pt x="56" y="89"/>
                      </a:lnTo>
                      <a:lnTo>
                        <a:pt x="54" y="91"/>
                      </a:lnTo>
                      <a:lnTo>
                        <a:pt x="53" y="91"/>
                      </a:lnTo>
                      <a:lnTo>
                        <a:pt x="51" y="93"/>
                      </a:lnTo>
                      <a:lnTo>
                        <a:pt x="50" y="93"/>
                      </a:lnTo>
                      <a:lnTo>
                        <a:pt x="51" y="94"/>
                      </a:lnTo>
                      <a:lnTo>
                        <a:pt x="54" y="94"/>
                      </a:lnTo>
                      <a:lnTo>
                        <a:pt x="56" y="94"/>
                      </a:lnTo>
                      <a:lnTo>
                        <a:pt x="58" y="94"/>
                      </a:lnTo>
                      <a:lnTo>
                        <a:pt x="59" y="96"/>
                      </a:lnTo>
                      <a:lnTo>
                        <a:pt x="62" y="96"/>
                      </a:lnTo>
                      <a:lnTo>
                        <a:pt x="64" y="96"/>
                      </a:lnTo>
                      <a:lnTo>
                        <a:pt x="65" y="96"/>
                      </a:lnTo>
                      <a:lnTo>
                        <a:pt x="69" y="97"/>
                      </a:lnTo>
                      <a:lnTo>
                        <a:pt x="70" y="97"/>
                      </a:lnTo>
                      <a:lnTo>
                        <a:pt x="73" y="97"/>
                      </a:lnTo>
                      <a:lnTo>
                        <a:pt x="75" y="97"/>
                      </a:lnTo>
                      <a:lnTo>
                        <a:pt x="78" y="99"/>
                      </a:lnTo>
                      <a:lnTo>
                        <a:pt x="80" y="99"/>
                      </a:lnTo>
                      <a:lnTo>
                        <a:pt x="83" y="99"/>
                      </a:lnTo>
                      <a:lnTo>
                        <a:pt x="84" y="99"/>
                      </a:lnTo>
                      <a:lnTo>
                        <a:pt x="87" y="101"/>
                      </a:lnTo>
                      <a:lnTo>
                        <a:pt x="89" y="101"/>
                      </a:lnTo>
                      <a:lnTo>
                        <a:pt x="92" y="101"/>
                      </a:lnTo>
                      <a:lnTo>
                        <a:pt x="94" y="101"/>
                      </a:lnTo>
                      <a:lnTo>
                        <a:pt x="97" y="102"/>
                      </a:lnTo>
                      <a:lnTo>
                        <a:pt x="98" y="102"/>
                      </a:lnTo>
                      <a:lnTo>
                        <a:pt x="100" y="102"/>
                      </a:lnTo>
                      <a:lnTo>
                        <a:pt x="103" y="102"/>
                      </a:lnTo>
                      <a:lnTo>
                        <a:pt x="105" y="102"/>
                      </a:lnTo>
                      <a:lnTo>
                        <a:pt x="106" y="104"/>
                      </a:lnTo>
                      <a:lnTo>
                        <a:pt x="109" y="104"/>
                      </a:lnTo>
                      <a:lnTo>
                        <a:pt x="111" y="104"/>
                      </a:lnTo>
                      <a:lnTo>
                        <a:pt x="112" y="104"/>
                      </a:lnTo>
                      <a:lnTo>
                        <a:pt x="114" y="106"/>
                      </a:lnTo>
                      <a:lnTo>
                        <a:pt x="115" y="106"/>
                      </a:lnTo>
                      <a:lnTo>
                        <a:pt x="117" y="106"/>
                      </a:lnTo>
                      <a:lnTo>
                        <a:pt x="117" y="107"/>
                      </a:lnTo>
                      <a:lnTo>
                        <a:pt x="117" y="109"/>
                      </a:lnTo>
                      <a:lnTo>
                        <a:pt x="117" y="110"/>
                      </a:lnTo>
                      <a:lnTo>
                        <a:pt x="119" y="110"/>
                      </a:lnTo>
                      <a:lnTo>
                        <a:pt x="119" y="112"/>
                      </a:lnTo>
                      <a:lnTo>
                        <a:pt x="117" y="112"/>
                      </a:lnTo>
                      <a:lnTo>
                        <a:pt x="115" y="114"/>
                      </a:lnTo>
                      <a:lnTo>
                        <a:pt x="114" y="114"/>
                      </a:lnTo>
                      <a:lnTo>
                        <a:pt x="112" y="114"/>
                      </a:lnTo>
                      <a:lnTo>
                        <a:pt x="112" y="115"/>
                      </a:lnTo>
                      <a:lnTo>
                        <a:pt x="111" y="115"/>
                      </a:lnTo>
                      <a:lnTo>
                        <a:pt x="109" y="115"/>
                      </a:lnTo>
                      <a:lnTo>
                        <a:pt x="108" y="115"/>
                      </a:lnTo>
                      <a:lnTo>
                        <a:pt x="108" y="117"/>
                      </a:lnTo>
                      <a:lnTo>
                        <a:pt x="106" y="117"/>
                      </a:lnTo>
                      <a:lnTo>
                        <a:pt x="105" y="117"/>
                      </a:lnTo>
                      <a:lnTo>
                        <a:pt x="101" y="117"/>
                      </a:lnTo>
                      <a:lnTo>
                        <a:pt x="100" y="117"/>
                      </a:lnTo>
                      <a:lnTo>
                        <a:pt x="97" y="117"/>
                      </a:lnTo>
                      <a:lnTo>
                        <a:pt x="95" y="117"/>
                      </a:lnTo>
                      <a:lnTo>
                        <a:pt x="94" y="117"/>
                      </a:lnTo>
                      <a:lnTo>
                        <a:pt x="92" y="117"/>
                      </a:lnTo>
                      <a:lnTo>
                        <a:pt x="90" y="119"/>
                      </a:lnTo>
                      <a:lnTo>
                        <a:pt x="89" y="119"/>
                      </a:lnTo>
                      <a:lnTo>
                        <a:pt x="87" y="119"/>
                      </a:lnTo>
                      <a:lnTo>
                        <a:pt x="86" y="119"/>
                      </a:lnTo>
                      <a:lnTo>
                        <a:pt x="84" y="119"/>
                      </a:lnTo>
                      <a:lnTo>
                        <a:pt x="83" y="119"/>
                      </a:lnTo>
                      <a:lnTo>
                        <a:pt x="81" y="119"/>
                      </a:lnTo>
                      <a:lnTo>
                        <a:pt x="80" y="119"/>
                      </a:lnTo>
                      <a:lnTo>
                        <a:pt x="78" y="119"/>
                      </a:lnTo>
                      <a:lnTo>
                        <a:pt x="76" y="120"/>
                      </a:lnTo>
                      <a:lnTo>
                        <a:pt x="75" y="120"/>
                      </a:lnTo>
                      <a:lnTo>
                        <a:pt x="73" y="120"/>
                      </a:lnTo>
                      <a:lnTo>
                        <a:pt x="72" y="120"/>
                      </a:lnTo>
                      <a:lnTo>
                        <a:pt x="70" y="120"/>
                      </a:lnTo>
                      <a:lnTo>
                        <a:pt x="70" y="122"/>
                      </a:lnTo>
                      <a:lnTo>
                        <a:pt x="69" y="122"/>
                      </a:lnTo>
                      <a:lnTo>
                        <a:pt x="67" y="122"/>
                      </a:lnTo>
                      <a:lnTo>
                        <a:pt x="65" y="122"/>
                      </a:lnTo>
                      <a:lnTo>
                        <a:pt x="65" y="124"/>
                      </a:lnTo>
                      <a:lnTo>
                        <a:pt x="64" y="124"/>
                      </a:lnTo>
                      <a:lnTo>
                        <a:pt x="62" y="124"/>
                      </a:lnTo>
                      <a:lnTo>
                        <a:pt x="62" y="125"/>
                      </a:lnTo>
                      <a:lnTo>
                        <a:pt x="61" y="125"/>
                      </a:lnTo>
                      <a:lnTo>
                        <a:pt x="62" y="125"/>
                      </a:lnTo>
                      <a:lnTo>
                        <a:pt x="65" y="125"/>
                      </a:lnTo>
                      <a:lnTo>
                        <a:pt x="67" y="127"/>
                      </a:lnTo>
                      <a:lnTo>
                        <a:pt x="69" y="127"/>
                      </a:lnTo>
                      <a:lnTo>
                        <a:pt x="70" y="127"/>
                      </a:lnTo>
                      <a:lnTo>
                        <a:pt x="72" y="127"/>
                      </a:lnTo>
                      <a:lnTo>
                        <a:pt x="73" y="127"/>
                      </a:lnTo>
                      <a:lnTo>
                        <a:pt x="76" y="127"/>
                      </a:lnTo>
                      <a:lnTo>
                        <a:pt x="78" y="128"/>
                      </a:lnTo>
                      <a:lnTo>
                        <a:pt x="80" y="128"/>
                      </a:lnTo>
                      <a:lnTo>
                        <a:pt x="81" y="128"/>
                      </a:lnTo>
                      <a:lnTo>
                        <a:pt x="83" y="128"/>
                      </a:lnTo>
                      <a:lnTo>
                        <a:pt x="84" y="128"/>
                      </a:lnTo>
                      <a:lnTo>
                        <a:pt x="86" y="128"/>
                      </a:lnTo>
                      <a:lnTo>
                        <a:pt x="89" y="130"/>
                      </a:lnTo>
                      <a:lnTo>
                        <a:pt x="90" y="130"/>
                      </a:lnTo>
                      <a:lnTo>
                        <a:pt x="92" y="130"/>
                      </a:lnTo>
                      <a:lnTo>
                        <a:pt x="94" y="130"/>
                      </a:lnTo>
                      <a:lnTo>
                        <a:pt x="95" y="130"/>
                      </a:lnTo>
                      <a:lnTo>
                        <a:pt x="97" y="130"/>
                      </a:lnTo>
                      <a:lnTo>
                        <a:pt x="100" y="132"/>
                      </a:lnTo>
                      <a:lnTo>
                        <a:pt x="101" y="132"/>
                      </a:lnTo>
                      <a:lnTo>
                        <a:pt x="103" y="132"/>
                      </a:lnTo>
                      <a:lnTo>
                        <a:pt x="105" y="132"/>
                      </a:lnTo>
                      <a:lnTo>
                        <a:pt x="106" y="132"/>
                      </a:lnTo>
                      <a:lnTo>
                        <a:pt x="109" y="132"/>
                      </a:lnTo>
                      <a:lnTo>
                        <a:pt x="111" y="133"/>
                      </a:lnTo>
                      <a:lnTo>
                        <a:pt x="112" y="133"/>
                      </a:lnTo>
                      <a:lnTo>
                        <a:pt x="114" y="133"/>
                      </a:lnTo>
                      <a:lnTo>
                        <a:pt x="115" y="133"/>
                      </a:lnTo>
                      <a:lnTo>
                        <a:pt x="117" y="133"/>
                      </a:lnTo>
                      <a:lnTo>
                        <a:pt x="120" y="133"/>
                      </a:lnTo>
                      <a:lnTo>
                        <a:pt x="120" y="135"/>
                      </a:lnTo>
                      <a:lnTo>
                        <a:pt x="120" y="137"/>
                      </a:lnTo>
                      <a:lnTo>
                        <a:pt x="120" y="138"/>
                      </a:lnTo>
                      <a:lnTo>
                        <a:pt x="120" y="140"/>
                      </a:lnTo>
                      <a:lnTo>
                        <a:pt x="120" y="141"/>
                      </a:lnTo>
                      <a:lnTo>
                        <a:pt x="122" y="141"/>
                      </a:lnTo>
                      <a:lnTo>
                        <a:pt x="122" y="143"/>
                      </a:lnTo>
                      <a:lnTo>
                        <a:pt x="120" y="143"/>
                      </a:lnTo>
                      <a:lnTo>
                        <a:pt x="119" y="143"/>
                      </a:lnTo>
                      <a:lnTo>
                        <a:pt x="117" y="143"/>
                      </a:lnTo>
                      <a:lnTo>
                        <a:pt x="115" y="143"/>
                      </a:lnTo>
                      <a:lnTo>
                        <a:pt x="114" y="145"/>
                      </a:lnTo>
                      <a:lnTo>
                        <a:pt x="112" y="145"/>
                      </a:lnTo>
                      <a:lnTo>
                        <a:pt x="111" y="145"/>
                      </a:lnTo>
                      <a:lnTo>
                        <a:pt x="109" y="145"/>
                      </a:lnTo>
                      <a:lnTo>
                        <a:pt x="106" y="145"/>
                      </a:lnTo>
                      <a:lnTo>
                        <a:pt x="105" y="146"/>
                      </a:lnTo>
                      <a:lnTo>
                        <a:pt x="103" y="146"/>
                      </a:lnTo>
                      <a:lnTo>
                        <a:pt x="101" y="146"/>
                      </a:lnTo>
                      <a:lnTo>
                        <a:pt x="100" y="146"/>
                      </a:lnTo>
                      <a:lnTo>
                        <a:pt x="98" y="146"/>
                      </a:lnTo>
                      <a:lnTo>
                        <a:pt x="97" y="148"/>
                      </a:lnTo>
                      <a:lnTo>
                        <a:pt x="95" y="148"/>
                      </a:lnTo>
                      <a:lnTo>
                        <a:pt x="94" y="148"/>
                      </a:lnTo>
                      <a:lnTo>
                        <a:pt x="92" y="148"/>
                      </a:lnTo>
                      <a:lnTo>
                        <a:pt x="90" y="150"/>
                      </a:lnTo>
                      <a:lnTo>
                        <a:pt x="89" y="150"/>
                      </a:lnTo>
                      <a:lnTo>
                        <a:pt x="87" y="150"/>
                      </a:lnTo>
                      <a:lnTo>
                        <a:pt x="86" y="150"/>
                      </a:lnTo>
                      <a:lnTo>
                        <a:pt x="84" y="150"/>
                      </a:lnTo>
                      <a:lnTo>
                        <a:pt x="83" y="151"/>
                      </a:lnTo>
                      <a:lnTo>
                        <a:pt x="81" y="151"/>
                      </a:lnTo>
                      <a:lnTo>
                        <a:pt x="80" y="151"/>
                      </a:lnTo>
                      <a:lnTo>
                        <a:pt x="78" y="151"/>
                      </a:lnTo>
                      <a:lnTo>
                        <a:pt x="76" y="153"/>
                      </a:lnTo>
                      <a:lnTo>
                        <a:pt x="75" y="153"/>
                      </a:lnTo>
                      <a:lnTo>
                        <a:pt x="73" y="153"/>
                      </a:lnTo>
                      <a:lnTo>
                        <a:pt x="72" y="153"/>
                      </a:lnTo>
                      <a:lnTo>
                        <a:pt x="70" y="153"/>
                      </a:lnTo>
                      <a:lnTo>
                        <a:pt x="72" y="154"/>
                      </a:lnTo>
                      <a:lnTo>
                        <a:pt x="73" y="154"/>
                      </a:lnTo>
                      <a:lnTo>
                        <a:pt x="75" y="156"/>
                      </a:lnTo>
                      <a:lnTo>
                        <a:pt x="76" y="156"/>
                      </a:lnTo>
                      <a:lnTo>
                        <a:pt x="78" y="156"/>
                      </a:lnTo>
                      <a:lnTo>
                        <a:pt x="80" y="156"/>
                      </a:lnTo>
                      <a:lnTo>
                        <a:pt x="81" y="156"/>
                      </a:lnTo>
                      <a:lnTo>
                        <a:pt x="83" y="158"/>
                      </a:lnTo>
                      <a:lnTo>
                        <a:pt x="84" y="158"/>
                      </a:lnTo>
                      <a:lnTo>
                        <a:pt x="86" y="158"/>
                      </a:lnTo>
                      <a:lnTo>
                        <a:pt x="87" y="158"/>
                      </a:lnTo>
                      <a:lnTo>
                        <a:pt x="89" y="158"/>
                      </a:lnTo>
                      <a:lnTo>
                        <a:pt x="90" y="158"/>
                      </a:lnTo>
                      <a:lnTo>
                        <a:pt x="94" y="158"/>
                      </a:lnTo>
                      <a:lnTo>
                        <a:pt x="95" y="159"/>
                      </a:lnTo>
                      <a:lnTo>
                        <a:pt x="98" y="159"/>
                      </a:lnTo>
                      <a:lnTo>
                        <a:pt x="101" y="159"/>
                      </a:lnTo>
                      <a:lnTo>
                        <a:pt x="105" y="159"/>
                      </a:lnTo>
                      <a:lnTo>
                        <a:pt x="108" y="159"/>
                      </a:lnTo>
                      <a:lnTo>
                        <a:pt x="111" y="161"/>
                      </a:lnTo>
                      <a:lnTo>
                        <a:pt x="114" y="161"/>
                      </a:lnTo>
                      <a:lnTo>
                        <a:pt x="119" y="161"/>
                      </a:lnTo>
                      <a:lnTo>
                        <a:pt x="123" y="161"/>
                      </a:lnTo>
                      <a:lnTo>
                        <a:pt x="123" y="163"/>
                      </a:lnTo>
                      <a:lnTo>
                        <a:pt x="122" y="163"/>
                      </a:lnTo>
                      <a:lnTo>
                        <a:pt x="122" y="164"/>
                      </a:lnTo>
                      <a:lnTo>
                        <a:pt x="122" y="166"/>
                      </a:lnTo>
                      <a:lnTo>
                        <a:pt x="122" y="168"/>
                      </a:lnTo>
                      <a:lnTo>
                        <a:pt x="122" y="169"/>
                      </a:lnTo>
                      <a:lnTo>
                        <a:pt x="117" y="169"/>
                      </a:lnTo>
                      <a:lnTo>
                        <a:pt x="114" y="169"/>
                      </a:lnTo>
                      <a:lnTo>
                        <a:pt x="111" y="169"/>
                      </a:lnTo>
                      <a:lnTo>
                        <a:pt x="108" y="169"/>
                      </a:lnTo>
                      <a:lnTo>
                        <a:pt x="103" y="169"/>
                      </a:lnTo>
                      <a:lnTo>
                        <a:pt x="100" y="169"/>
                      </a:lnTo>
                      <a:lnTo>
                        <a:pt x="97" y="171"/>
                      </a:lnTo>
                      <a:lnTo>
                        <a:pt x="94" y="171"/>
                      </a:lnTo>
                      <a:lnTo>
                        <a:pt x="89" y="171"/>
                      </a:lnTo>
                      <a:lnTo>
                        <a:pt x="86" y="171"/>
                      </a:lnTo>
                      <a:lnTo>
                        <a:pt x="83" y="171"/>
                      </a:lnTo>
                      <a:lnTo>
                        <a:pt x="80" y="171"/>
                      </a:lnTo>
                      <a:lnTo>
                        <a:pt x="75" y="171"/>
                      </a:lnTo>
                      <a:lnTo>
                        <a:pt x="72" y="171"/>
                      </a:lnTo>
                      <a:lnTo>
                        <a:pt x="69" y="172"/>
                      </a:lnTo>
                      <a:lnTo>
                        <a:pt x="65" y="172"/>
                      </a:lnTo>
                      <a:lnTo>
                        <a:pt x="61" y="172"/>
                      </a:lnTo>
                      <a:lnTo>
                        <a:pt x="58" y="172"/>
                      </a:lnTo>
                      <a:lnTo>
                        <a:pt x="54" y="172"/>
                      </a:lnTo>
                      <a:lnTo>
                        <a:pt x="51" y="172"/>
                      </a:lnTo>
                      <a:lnTo>
                        <a:pt x="47" y="172"/>
                      </a:lnTo>
                      <a:lnTo>
                        <a:pt x="44" y="172"/>
                      </a:lnTo>
                      <a:lnTo>
                        <a:pt x="40" y="174"/>
                      </a:lnTo>
                      <a:lnTo>
                        <a:pt x="37" y="174"/>
                      </a:lnTo>
                      <a:lnTo>
                        <a:pt x="33" y="174"/>
                      </a:lnTo>
                      <a:lnTo>
                        <a:pt x="29" y="174"/>
                      </a:lnTo>
                      <a:lnTo>
                        <a:pt x="26" y="174"/>
                      </a:lnTo>
                      <a:lnTo>
                        <a:pt x="23" y="174"/>
                      </a:lnTo>
                      <a:lnTo>
                        <a:pt x="19" y="174"/>
                      </a:lnTo>
                      <a:lnTo>
                        <a:pt x="15" y="174"/>
                      </a:lnTo>
                      <a:lnTo>
                        <a:pt x="12" y="176"/>
                      </a:lnTo>
                      <a:lnTo>
                        <a:pt x="9" y="176"/>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89" name="Text Box 48">
                  <a:extLst>
                    <a:ext uri="{FF2B5EF4-FFF2-40B4-BE49-F238E27FC236}">
                      <a16:creationId xmlns="" xmlns:a16="http://schemas.microsoft.com/office/drawing/2014/main" id="{14A2B53D-234A-40ED-AC76-44A6007EEBE9}"/>
                    </a:ext>
                  </a:extLst>
                </p:cNvPr>
                <p:cNvSpPr txBox="1">
                  <a:spLocks noChangeArrowheads="1"/>
                </p:cNvSpPr>
                <p:nvPr/>
              </p:nvSpPr>
              <p:spPr bwMode="auto">
                <a:xfrm>
                  <a:off x="4113" y="1821"/>
                  <a:ext cx="352" cy="22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pPr>
                  <a:r>
                    <a:rPr lang="de-DE" altLang="en-US" sz="800">
                      <a:latin typeface="Arial" panose="020B0604020202020204" pitchFamily="34" charset="0"/>
                    </a:rPr>
                    <a:t>To</a:t>
                  </a:r>
                </a:p>
                <a:p>
                  <a:pPr>
                    <a:lnSpc>
                      <a:spcPct val="70000"/>
                    </a:lnSpc>
                  </a:pPr>
                  <a:r>
                    <a:rPr lang="de-DE" altLang="en-US" sz="800">
                      <a:latin typeface="Arial" panose="020B0604020202020204" pitchFamily="34" charset="0"/>
                    </a:rPr>
                    <a:t>PLC 1</a:t>
                  </a:r>
                </a:p>
              </p:txBody>
            </p:sp>
            <p:sp>
              <p:nvSpPr>
                <p:cNvPr id="90" name="Text Box 49">
                  <a:extLst>
                    <a:ext uri="{FF2B5EF4-FFF2-40B4-BE49-F238E27FC236}">
                      <a16:creationId xmlns="" xmlns:a16="http://schemas.microsoft.com/office/drawing/2014/main" id="{994E9765-BAF1-498D-9D22-48DD4C96AE02}"/>
                    </a:ext>
                  </a:extLst>
                </p:cNvPr>
                <p:cNvSpPr txBox="1">
                  <a:spLocks noChangeArrowheads="1"/>
                </p:cNvSpPr>
                <p:nvPr/>
              </p:nvSpPr>
              <p:spPr bwMode="auto">
                <a:xfrm>
                  <a:off x="3764" y="1676"/>
                  <a:ext cx="337" cy="22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pPr>
                  <a:r>
                    <a:rPr lang="de-DE" altLang="en-US" sz="800">
                      <a:latin typeface="Arial" panose="020B0604020202020204" pitchFamily="34" charset="0"/>
                    </a:rPr>
                    <a:t>From </a:t>
                  </a:r>
                </a:p>
                <a:p>
                  <a:pPr>
                    <a:lnSpc>
                      <a:spcPct val="70000"/>
                    </a:lnSpc>
                  </a:pPr>
                  <a:r>
                    <a:rPr lang="de-DE" altLang="en-US" sz="800">
                      <a:latin typeface="Arial" panose="020B0604020202020204" pitchFamily="34" charset="0"/>
                    </a:rPr>
                    <a:t>I/O 1</a:t>
                  </a:r>
                </a:p>
              </p:txBody>
            </p:sp>
          </p:grpSp>
          <p:sp>
            <p:nvSpPr>
              <p:cNvPr id="83" name="Line 50">
                <a:extLst>
                  <a:ext uri="{FF2B5EF4-FFF2-40B4-BE49-F238E27FC236}">
                    <a16:creationId xmlns="" xmlns:a16="http://schemas.microsoft.com/office/drawing/2014/main" id="{E1BB2AF4-D81A-45D0-9726-6B428597E7FE}"/>
                  </a:ext>
                </a:extLst>
              </p:cNvPr>
              <p:cNvSpPr>
                <a:spLocks noChangeShapeType="1"/>
              </p:cNvSpPr>
              <p:nvPr/>
            </p:nvSpPr>
            <p:spPr bwMode="auto">
              <a:xfrm>
                <a:off x="3370" y="2045"/>
                <a:ext cx="230" cy="804"/>
              </a:xfrm>
              <a:prstGeom prst="line">
                <a:avLst/>
              </a:prstGeom>
              <a:noFill/>
              <a:ln w="2857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grpSp>
        <p:grpSp>
          <p:nvGrpSpPr>
            <p:cNvPr id="16" name="Group 67">
              <a:extLst>
                <a:ext uri="{FF2B5EF4-FFF2-40B4-BE49-F238E27FC236}">
                  <a16:creationId xmlns="" xmlns:a16="http://schemas.microsoft.com/office/drawing/2014/main" id="{3268464C-0E13-43D8-83AA-F546A9FF4616}"/>
                </a:ext>
              </a:extLst>
            </p:cNvPr>
            <p:cNvGrpSpPr>
              <a:grpSpLocks/>
            </p:cNvGrpSpPr>
            <p:nvPr/>
          </p:nvGrpSpPr>
          <p:grpSpPr bwMode="auto">
            <a:xfrm>
              <a:off x="1905000" y="4267200"/>
              <a:ext cx="1333500" cy="703263"/>
              <a:chOff x="276" y="3365"/>
              <a:chExt cx="840" cy="443"/>
            </a:xfrm>
          </p:grpSpPr>
          <p:sp>
            <p:nvSpPr>
              <p:cNvPr id="68" name="Rectangle 68">
                <a:extLst>
                  <a:ext uri="{FF2B5EF4-FFF2-40B4-BE49-F238E27FC236}">
                    <a16:creationId xmlns="" xmlns:a16="http://schemas.microsoft.com/office/drawing/2014/main" id="{13683B1E-9DCE-48B8-A642-5DE8A45F047C}"/>
                  </a:ext>
                </a:extLst>
              </p:cNvPr>
              <p:cNvSpPr>
                <a:spLocks noChangeArrowheads="1"/>
              </p:cNvSpPr>
              <p:nvPr/>
            </p:nvSpPr>
            <p:spPr bwMode="auto">
              <a:xfrm>
                <a:off x="276" y="3365"/>
                <a:ext cx="840" cy="443"/>
              </a:xfrm>
              <a:prstGeom prst="rect">
                <a:avLst/>
              </a:prstGeom>
              <a:solidFill>
                <a:srgbClr val="F2F2F2"/>
              </a:solidFill>
              <a:ln w="7938">
                <a:solidFill>
                  <a:srgbClr val="000000"/>
                </a:solidFill>
                <a:miter lim="800000"/>
                <a:headEnd/>
                <a:tailEnd/>
              </a:ln>
            </p:spPr>
            <p:txBody>
              <a:bodyPr/>
              <a:lstStyle/>
              <a:p>
                <a:endParaRPr lang="en-ID"/>
              </a:p>
            </p:txBody>
          </p:sp>
          <p:sp>
            <p:nvSpPr>
              <p:cNvPr id="69" name="Rectangle 69">
                <a:extLst>
                  <a:ext uri="{FF2B5EF4-FFF2-40B4-BE49-F238E27FC236}">
                    <a16:creationId xmlns="" xmlns:a16="http://schemas.microsoft.com/office/drawing/2014/main" id="{A9B938CE-7F5E-4EE0-ADD0-164B0E9C0A8F}"/>
                  </a:ext>
                </a:extLst>
              </p:cNvPr>
              <p:cNvSpPr>
                <a:spLocks noChangeArrowheads="1"/>
              </p:cNvSpPr>
              <p:nvPr/>
            </p:nvSpPr>
            <p:spPr bwMode="auto">
              <a:xfrm>
                <a:off x="281" y="3367"/>
                <a:ext cx="833" cy="117"/>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70" name="Line 70">
                <a:extLst>
                  <a:ext uri="{FF2B5EF4-FFF2-40B4-BE49-F238E27FC236}">
                    <a16:creationId xmlns="" xmlns:a16="http://schemas.microsoft.com/office/drawing/2014/main" id="{87F2EDB8-D17E-498A-93C4-E822DC60397B}"/>
                  </a:ext>
                </a:extLst>
              </p:cNvPr>
              <p:cNvSpPr>
                <a:spLocks noChangeShapeType="1"/>
              </p:cNvSpPr>
              <p:nvPr/>
            </p:nvSpPr>
            <p:spPr bwMode="auto">
              <a:xfrm>
                <a:off x="462"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1" name="Line 71">
                <a:extLst>
                  <a:ext uri="{FF2B5EF4-FFF2-40B4-BE49-F238E27FC236}">
                    <a16:creationId xmlns="" xmlns:a16="http://schemas.microsoft.com/office/drawing/2014/main" id="{AA6853BD-BE77-4635-9187-B926C88BA7A1}"/>
                  </a:ext>
                </a:extLst>
              </p:cNvPr>
              <p:cNvSpPr>
                <a:spLocks noChangeShapeType="1"/>
              </p:cNvSpPr>
              <p:nvPr/>
            </p:nvSpPr>
            <p:spPr bwMode="auto">
              <a:xfrm>
                <a:off x="554"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2" name="Line 72">
                <a:extLst>
                  <a:ext uri="{FF2B5EF4-FFF2-40B4-BE49-F238E27FC236}">
                    <a16:creationId xmlns="" xmlns:a16="http://schemas.microsoft.com/office/drawing/2014/main" id="{7ACBCB17-2F98-4A60-A761-200568F60A50}"/>
                  </a:ext>
                </a:extLst>
              </p:cNvPr>
              <p:cNvSpPr>
                <a:spLocks noChangeShapeType="1"/>
              </p:cNvSpPr>
              <p:nvPr/>
            </p:nvSpPr>
            <p:spPr bwMode="auto">
              <a:xfrm>
                <a:off x="838"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3" name="Line 73">
                <a:extLst>
                  <a:ext uri="{FF2B5EF4-FFF2-40B4-BE49-F238E27FC236}">
                    <a16:creationId xmlns="" xmlns:a16="http://schemas.microsoft.com/office/drawing/2014/main" id="{6AB4F8E2-D08B-4D6E-8880-96921B04FC0C}"/>
                  </a:ext>
                </a:extLst>
              </p:cNvPr>
              <p:cNvSpPr>
                <a:spLocks noChangeShapeType="1"/>
              </p:cNvSpPr>
              <p:nvPr/>
            </p:nvSpPr>
            <p:spPr bwMode="auto">
              <a:xfrm>
                <a:off x="930"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4" name="Line 74">
                <a:extLst>
                  <a:ext uri="{FF2B5EF4-FFF2-40B4-BE49-F238E27FC236}">
                    <a16:creationId xmlns="" xmlns:a16="http://schemas.microsoft.com/office/drawing/2014/main" id="{09FF94BA-6C68-4FCB-A8CE-14F4408E847E}"/>
                  </a:ext>
                </a:extLst>
              </p:cNvPr>
              <p:cNvSpPr>
                <a:spLocks noChangeShapeType="1"/>
              </p:cNvSpPr>
              <p:nvPr/>
            </p:nvSpPr>
            <p:spPr bwMode="auto">
              <a:xfrm>
                <a:off x="1022"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5" name="Line 75">
                <a:extLst>
                  <a:ext uri="{FF2B5EF4-FFF2-40B4-BE49-F238E27FC236}">
                    <a16:creationId xmlns="" xmlns:a16="http://schemas.microsoft.com/office/drawing/2014/main" id="{C68E7EC6-30EC-4D0B-A80A-6BECAFB074EF}"/>
                  </a:ext>
                </a:extLst>
              </p:cNvPr>
              <p:cNvSpPr>
                <a:spLocks noChangeShapeType="1"/>
              </p:cNvSpPr>
              <p:nvPr/>
            </p:nvSpPr>
            <p:spPr bwMode="auto">
              <a:xfrm flipV="1">
                <a:off x="647"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6" name="Line 76">
                <a:extLst>
                  <a:ext uri="{FF2B5EF4-FFF2-40B4-BE49-F238E27FC236}">
                    <a16:creationId xmlns="" xmlns:a16="http://schemas.microsoft.com/office/drawing/2014/main" id="{404AE35E-607A-4F86-90EA-7F784F425500}"/>
                  </a:ext>
                </a:extLst>
              </p:cNvPr>
              <p:cNvSpPr>
                <a:spLocks noChangeShapeType="1"/>
              </p:cNvSpPr>
              <p:nvPr/>
            </p:nvSpPr>
            <p:spPr bwMode="auto">
              <a:xfrm flipV="1">
                <a:off x="745"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7" name="Line 77">
                <a:extLst>
                  <a:ext uri="{FF2B5EF4-FFF2-40B4-BE49-F238E27FC236}">
                    <a16:creationId xmlns="" xmlns:a16="http://schemas.microsoft.com/office/drawing/2014/main" id="{1328450A-A613-42EC-807A-49721DFAC31C}"/>
                  </a:ext>
                </a:extLst>
              </p:cNvPr>
              <p:cNvSpPr>
                <a:spLocks noChangeShapeType="1"/>
              </p:cNvSpPr>
              <p:nvPr/>
            </p:nvSpPr>
            <p:spPr bwMode="auto">
              <a:xfrm>
                <a:off x="367" y="3367"/>
                <a:ext cx="1" cy="439"/>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grpSp>
        <p:grpSp>
          <p:nvGrpSpPr>
            <p:cNvPr id="17" name="Group 78">
              <a:extLst>
                <a:ext uri="{FF2B5EF4-FFF2-40B4-BE49-F238E27FC236}">
                  <a16:creationId xmlns="" xmlns:a16="http://schemas.microsoft.com/office/drawing/2014/main" id="{9EAD2C1E-7005-4BA3-8934-C1FB9434ACEE}"/>
                </a:ext>
              </a:extLst>
            </p:cNvPr>
            <p:cNvGrpSpPr>
              <a:grpSpLocks/>
            </p:cNvGrpSpPr>
            <p:nvPr/>
          </p:nvGrpSpPr>
          <p:grpSpPr bwMode="auto">
            <a:xfrm>
              <a:off x="5486400" y="4572000"/>
              <a:ext cx="1328738" cy="631825"/>
              <a:chOff x="1393" y="1199"/>
              <a:chExt cx="837" cy="398"/>
            </a:xfrm>
          </p:grpSpPr>
          <p:sp>
            <p:nvSpPr>
              <p:cNvPr id="45" name="Rectangle 79">
                <a:extLst>
                  <a:ext uri="{FF2B5EF4-FFF2-40B4-BE49-F238E27FC236}">
                    <a16:creationId xmlns="" xmlns:a16="http://schemas.microsoft.com/office/drawing/2014/main" id="{D40A5E37-75D4-42E4-995F-897C2E46D079}"/>
                  </a:ext>
                </a:extLst>
              </p:cNvPr>
              <p:cNvSpPr>
                <a:spLocks noChangeArrowheads="1"/>
              </p:cNvSpPr>
              <p:nvPr/>
            </p:nvSpPr>
            <p:spPr bwMode="auto">
              <a:xfrm>
                <a:off x="1895" y="1199"/>
                <a:ext cx="335" cy="398"/>
              </a:xfrm>
              <a:prstGeom prst="rect">
                <a:avLst/>
              </a:prstGeom>
              <a:solidFill>
                <a:srgbClr val="BFBFBF"/>
              </a:solidFill>
              <a:ln w="7938">
                <a:solidFill>
                  <a:srgbClr val="000000"/>
                </a:solidFill>
                <a:miter lim="800000"/>
                <a:headEnd/>
                <a:tailEnd/>
              </a:ln>
            </p:spPr>
            <p:txBody>
              <a:bodyPr/>
              <a:lstStyle/>
              <a:p>
                <a:endParaRPr lang="en-ID"/>
              </a:p>
            </p:txBody>
          </p:sp>
          <p:sp>
            <p:nvSpPr>
              <p:cNvPr id="46" name="Rectangle 80">
                <a:extLst>
                  <a:ext uri="{FF2B5EF4-FFF2-40B4-BE49-F238E27FC236}">
                    <a16:creationId xmlns="" xmlns:a16="http://schemas.microsoft.com/office/drawing/2014/main" id="{79AB36CC-9FDA-4560-85E9-C66488981CAC}"/>
                  </a:ext>
                </a:extLst>
              </p:cNvPr>
              <p:cNvSpPr>
                <a:spLocks noChangeArrowheads="1"/>
              </p:cNvSpPr>
              <p:nvPr/>
            </p:nvSpPr>
            <p:spPr bwMode="auto">
              <a:xfrm>
                <a:off x="1929" y="1549"/>
                <a:ext cx="262"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47" name="Rectangle 81">
                <a:extLst>
                  <a:ext uri="{FF2B5EF4-FFF2-40B4-BE49-F238E27FC236}">
                    <a16:creationId xmlns="" xmlns:a16="http://schemas.microsoft.com/office/drawing/2014/main" id="{8504E71A-B87E-49C4-9AE0-C9147569BE65}"/>
                  </a:ext>
                </a:extLst>
              </p:cNvPr>
              <p:cNvSpPr>
                <a:spLocks noChangeArrowheads="1"/>
              </p:cNvSpPr>
              <p:nvPr/>
            </p:nvSpPr>
            <p:spPr bwMode="auto">
              <a:xfrm>
                <a:off x="1929" y="1549"/>
                <a:ext cx="26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48" name="Rectangle 82">
                <a:extLst>
                  <a:ext uri="{FF2B5EF4-FFF2-40B4-BE49-F238E27FC236}">
                    <a16:creationId xmlns="" xmlns:a16="http://schemas.microsoft.com/office/drawing/2014/main" id="{8BDBE58E-16D9-47F0-8319-CC660B64D9E1}"/>
                  </a:ext>
                </a:extLst>
              </p:cNvPr>
              <p:cNvSpPr>
                <a:spLocks noChangeArrowheads="1"/>
              </p:cNvSpPr>
              <p:nvPr/>
            </p:nvSpPr>
            <p:spPr bwMode="auto">
              <a:xfrm>
                <a:off x="1929" y="1490"/>
                <a:ext cx="262" cy="3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49" name="Rectangle 83">
                <a:extLst>
                  <a:ext uri="{FF2B5EF4-FFF2-40B4-BE49-F238E27FC236}">
                    <a16:creationId xmlns="" xmlns:a16="http://schemas.microsoft.com/office/drawing/2014/main" id="{C87FEFD8-82F0-4922-A54E-FD9E097193A8}"/>
                  </a:ext>
                </a:extLst>
              </p:cNvPr>
              <p:cNvSpPr>
                <a:spLocks noChangeArrowheads="1"/>
              </p:cNvSpPr>
              <p:nvPr/>
            </p:nvSpPr>
            <p:spPr bwMode="auto">
              <a:xfrm>
                <a:off x="1929" y="1490"/>
                <a:ext cx="262"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50" name="Rectangle 84">
                <a:extLst>
                  <a:ext uri="{FF2B5EF4-FFF2-40B4-BE49-F238E27FC236}">
                    <a16:creationId xmlns="" xmlns:a16="http://schemas.microsoft.com/office/drawing/2014/main" id="{55870AEC-348E-4ECC-ADC6-9D814B322E69}"/>
                  </a:ext>
                </a:extLst>
              </p:cNvPr>
              <p:cNvSpPr>
                <a:spLocks noChangeArrowheads="1"/>
              </p:cNvSpPr>
              <p:nvPr/>
            </p:nvSpPr>
            <p:spPr bwMode="auto">
              <a:xfrm>
                <a:off x="1929" y="1430"/>
                <a:ext cx="262"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51" name="Rectangle 85">
                <a:extLst>
                  <a:ext uri="{FF2B5EF4-FFF2-40B4-BE49-F238E27FC236}">
                    <a16:creationId xmlns="" xmlns:a16="http://schemas.microsoft.com/office/drawing/2014/main" id="{21F6F6D5-0513-4F5D-B080-791CC7458417}"/>
                  </a:ext>
                </a:extLst>
              </p:cNvPr>
              <p:cNvSpPr>
                <a:spLocks noChangeArrowheads="1"/>
              </p:cNvSpPr>
              <p:nvPr/>
            </p:nvSpPr>
            <p:spPr bwMode="auto">
              <a:xfrm>
                <a:off x="1929" y="1430"/>
                <a:ext cx="26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52" name="Line 86">
                <a:extLst>
                  <a:ext uri="{FF2B5EF4-FFF2-40B4-BE49-F238E27FC236}">
                    <a16:creationId xmlns="" xmlns:a16="http://schemas.microsoft.com/office/drawing/2014/main" id="{27B94C78-F10A-4218-B607-F74B70132199}"/>
                  </a:ext>
                </a:extLst>
              </p:cNvPr>
              <p:cNvSpPr>
                <a:spLocks noChangeShapeType="1"/>
              </p:cNvSpPr>
              <p:nvPr/>
            </p:nvSpPr>
            <p:spPr bwMode="auto">
              <a:xfrm>
                <a:off x="1897" y="141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53" name="Line 87">
                <a:extLst>
                  <a:ext uri="{FF2B5EF4-FFF2-40B4-BE49-F238E27FC236}">
                    <a16:creationId xmlns="" xmlns:a16="http://schemas.microsoft.com/office/drawing/2014/main" id="{72235B33-35CA-41FB-B88C-BB28508162F5}"/>
                  </a:ext>
                </a:extLst>
              </p:cNvPr>
              <p:cNvSpPr>
                <a:spLocks noChangeShapeType="1"/>
              </p:cNvSpPr>
              <p:nvPr/>
            </p:nvSpPr>
            <p:spPr bwMode="auto">
              <a:xfrm>
                <a:off x="1897" y="153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54" name="Line 88">
                <a:extLst>
                  <a:ext uri="{FF2B5EF4-FFF2-40B4-BE49-F238E27FC236}">
                    <a16:creationId xmlns="" xmlns:a16="http://schemas.microsoft.com/office/drawing/2014/main" id="{5DC8F9AD-D7DB-466D-B0B0-6E57E69A22C0}"/>
                  </a:ext>
                </a:extLst>
              </p:cNvPr>
              <p:cNvSpPr>
                <a:spLocks noChangeShapeType="1"/>
              </p:cNvSpPr>
              <p:nvPr/>
            </p:nvSpPr>
            <p:spPr bwMode="auto">
              <a:xfrm>
                <a:off x="1897" y="147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55" name="Rectangle 89">
                <a:extLst>
                  <a:ext uri="{FF2B5EF4-FFF2-40B4-BE49-F238E27FC236}">
                    <a16:creationId xmlns="" xmlns:a16="http://schemas.microsoft.com/office/drawing/2014/main" id="{181F5B8B-86B9-4048-AC33-8DFDF824E9F5}"/>
                  </a:ext>
                </a:extLst>
              </p:cNvPr>
              <p:cNvSpPr>
                <a:spLocks noChangeArrowheads="1"/>
              </p:cNvSpPr>
              <p:nvPr/>
            </p:nvSpPr>
            <p:spPr bwMode="auto">
              <a:xfrm>
                <a:off x="1561" y="1199"/>
                <a:ext cx="335" cy="398"/>
              </a:xfrm>
              <a:prstGeom prst="rect">
                <a:avLst/>
              </a:prstGeom>
              <a:solidFill>
                <a:srgbClr val="BFBFBF"/>
              </a:solidFill>
              <a:ln w="7938">
                <a:solidFill>
                  <a:srgbClr val="000000"/>
                </a:solidFill>
                <a:miter lim="800000"/>
                <a:headEnd/>
                <a:tailEnd/>
              </a:ln>
            </p:spPr>
            <p:txBody>
              <a:bodyPr/>
              <a:lstStyle/>
              <a:p>
                <a:endParaRPr lang="en-ID"/>
              </a:p>
            </p:txBody>
          </p:sp>
          <p:sp>
            <p:nvSpPr>
              <p:cNvPr id="56" name="Rectangle 90">
                <a:extLst>
                  <a:ext uri="{FF2B5EF4-FFF2-40B4-BE49-F238E27FC236}">
                    <a16:creationId xmlns="" xmlns:a16="http://schemas.microsoft.com/office/drawing/2014/main" id="{20A0D04F-35AD-4FCF-B836-F81615F68D01}"/>
                  </a:ext>
                </a:extLst>
              </p:cNvPr>
              <p:cNvSpPr>
                <a:spLocks noChangeArrowheads="1"/>
              </p:cNvSpPr>
              <p:nvPr/>
            </p:nvSpPr>
            <p:spPr bwMode="auto">
              <a:xfrm>
                <a:off x="1595" y="1549"/>
                <a:ext cx="263"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57" name="Rectangle 91">
                <a:extLst>
                  <a:ext uri="{FF2B5EF4-FFF2-40B4-BE49-F238E27FC236}">
                    <a16:creationId xmlns="" xmlns:a16="http://schemas.microsoft.com/office/drawing/2014/main" id="{ADC2E114-4887-4401-A9BD-1AA45C566DAB}"/>
                  </a:ext>
                </a:extLst>
              </p:cNvPr>
              <p:cNvSpPr>
                <a:spLocks noChangeArrowheads="1"/>
              </p:cNvSpPr>
              <p:nvPr/>
            </p:nvSpPr>
            <p:spPr bwMode="auto">
              <a:xfrm>
                <a:off x="1595" y="1549"/>
                <a:ext cx="263"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58" name="Rectangle 92">
                <a:extLst>
                  <a:ext uri="{FF2B5EF4-FFF2-40B4-BE49-F238E27FC236}">
                    <a16:creationId xmlns="" xmlns:a16="http://schemas.microsoft.com/office/drawing/2014/main" id="{D596ED22-2051-4B75-9EB1-BA7FEB8FECD6}"/>
                  </a:ext>
                </a:extLst>
              </p:cNvPr>
              <p:cNvSpPr>
                <a:spLocks noChangeArrowheads="1"/>
              </p:cNvSpPr>
              <p:nvPr/>
            </p:nvSpPr>
            <p:spPr bwMode="auto">
              <a:xfrm>
                <a:off x="1595" y="1490"/>
                <a:ext cx="263" cy="3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59" name="Rectangle 93">
                <a:extLst>
                  <a:ext uri="{FF2B5EF4-FFF2-40B4-BE49-F238E27FC236}">
                    <a16:creationId xmlns="" xmlns:a16="http://schemas.microsoft.com/office/drawing/2014/main" id="{6E608E0D-4778-463F-85FA-B97E701B6F44}"/>
                  </a:ext>
                </a:extLst>
              </p:cNvPr>
              <p:cNvSpPr>
                <a:spLocks noChangeArrowheads="1"/>
              </p:cNvSpPr>
              <p:nvPr/>
            </p:nvSpPr>
            <p:spPr bwMode="auto">
              <a:xfrm>
                <a:off x="1595" y="1490"/>
                <a:ext cx="263"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60" name="Rectangle 94">
                <a:extLst>
                  <a:ext uri="{FF2B5EF4-FFF2-40B4-BE49-F238E27FC236}">
                    <a16:creationId xmlns="" xmlns:a16="http://schemas.microsoft.com/office/drawing/2014/main" id="{26D2E8B6-0C26-4303-A369-EDC15373B1B8}"/>
                  </a:ext>
                </a:extLst>
              </p:cNvPr>
              <p:cNvSpPr>
                <a:spLocks noChangeArrowheads="1"/>
              </p:cNvSpPr>
              <p:nvPr/>
            </p:nvSpPr>
            <p:spPr bwMode="auto">
              <a:xfrm>
                <a:off x="1595" y="1430"/>
                <a:ext cx="263"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61" name="Rectangle 95">
                <a:extLst>
                  <a:ext uri="{FF2B5EF4-FFF2-40B4-BE49-F238E27FC236}">
                    <a16:creationId xmlns="" xmlns:a16="http://schemas.microsoft.com/office/drawing/2014/main" id="{F382751F-CC29-45DC-BFF5-D0FB0EF016A5}"/>
                  </a:ext>
                </a:extLst>
              </p:cNvPr>
              <p:cNvSpPr>
                <a:spLocks noChangeArrowheads="1"/>
              </p:cNvSpPr>
              <p:nvPr/>
            </p:nvSpPr>
            <p:spPr bwMode="auto">
              <a:xfrm>
                <a:off x="1595" y="1430"/>
                <a:ext cx="263"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62" name="Line 96">
                <a:extLst>
                  <a:ext uri="{FF2B5EF4-FFF2-40B4-BE49-F238E27FC236}">
                    <a16:creationId xmlns="" xmlns:a16="http://schemas.microsoft.com/office/drawing/2014/main" id="{D3352331-218E-4CA8-8141-448E908A2150}"/>
                  </a:ext>
                </a:extLst>
              </p:cNvPr>
              <p:cNvSpPr>
                <a:spLocks noChangeShapeType="1"/>
              </p:cNvSpPr>
              <p:nvPr/>
            </p:nvSpPr>
            <p:spPr bwMode="auto">
              <a:xfrm>
                <a:off x="1562" y="141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63" name="Line 97">
                <a:extLst>
                  <a:ext uri="{FF2B5EF4-FFF2-40B4-BE49-F238E27FC236}">
                    <a16:creationId xmlns="" xmlns:a16="http://schemas.microsoft.com/office/drawing/2014/main" id="{C97F3F6A-445B-4FB5-BCB9-43C72039DF5B}"/>
                  </a:ext>
                </a:extLst>
              </p:cNvPr>
              <p:cNvSpPr>
                <a:spLocks noChangeShapeType="1"/>
              </p:cNvSpPr>
              <p:nvPr/>
            </p:nvSpPr>
            <p:spPr bwMode="auto">
              <a:xfrm>
                <a:off x="1562" y="153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64" name="Line 98">
                <a:extLst>
                  <a:ext uri="{FF2B5EF4-FFF2-40B4-BE49-F238E27FC236}">
                    <a16:creationId xmlns="" xmlns:a16="http://schemas.microsoft.com/office/drawing/2014/main" id="{91567D31-98B0-4E3A-A68F-17AFB852B41C}"/>
                  </a:ext>
                </a:extLst>
              </p:cNvPr>
              <p:cNvSpPr>
                <a:spLocks noChangeShapeType="1"/>
              </p:cNvSpPr>
              <p:nvPr/>
            </p:nvSpPr>
            <p:spPr bwMode="auto">
              <a:xfrm>
                <a:off x="1562" y="147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65" name="Rectangle 99">
                <a:extLst>
                  <a:ext uri="{FF2B5EF4-FFF2-40B4-BE49-F238E27FC236}">
                    <a16:creationId xmlns="" xmlns:a16="http://schemas.microsoft.com/office/drawing/2014/main" id="{38B04D56-F76C-4ACA-82E9-13396379BF33}"/>
                  </a:ext>
                </a:extLst>
              </p:cNvPr>
              <p:cNvSpPr>
                <a:spLocks noChangeArrowheads="1"/>
              </p:cNvSpPr>
              <p:nvPr/>
            </p:nvSpPr>
            <p:spPr bwMode="auto">
              <a:xfrm>
                <a:off x="1393" y="1199"/>
                <a:ext cx="168" cy="398"/>
              </a:xfrm>
              <a:prstGeom prst="rect">
                <a:avLst/>
              </a:prstGeom>
              <a:solidFill>
                <a:srgbClr val="BFBFBF"/>
              </a:solidFill>
              <a:ln w="7938">
                <a:solidFill>
                  <a:srgbClr val="000000"/>
                </a:solidFill>
                <a:miter lim="800000"/>
                <a:headEnd/>
                <a:tailEnd/>
              </a:ln>
            </p:spPr>
            <p:txBody>
              <a:bodyPr/>
              <a:lstStyle/>
              <a:p>
                <a:endParaRPr lang="en-ID"/>
              </a:p>
            </p:txBody>
          </p:sp>
          <p:sp>
            <p:nvSpPr>
              <p:cNvPr id="66" name="Line 100">
                <a:extLst>
                  <a:ext uri="{FF2B5EF4-FFF2-40B4-BE49-F238E27FC236}">
                    <a16:creationId xmlns="" xmlns:a16="http://schemas.microsoft.com/office/drawing/2014/main" id="{86D6CAFD-D472-44FA-B5DE-AB0D08E2F434}"/>
                  </a:ext>
                </a:extLst>
              </p:cNvPr>
              <p:cNvSpPr>
                <a:spLocks noChangeShapeType="1"/>
              </p:cNvSpPr>
              <p:nvPr/>
            </p:nvSpPr>
            <p:spPr bwMode="auto">
              <a:xfrm>
                <a:off x="1393" y="1419"/>
                <a:ext cx="167"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67" name="Rectangle 101">
                <a:extLst>
                  <a:ext uri="{FF2B5EF4-FFF2-40B4-BE49-F238E27FC236}">
                    <a16:creationId xmlns="" xmlns:a16="http://schemas.microsoft.com/office/drawing/2014/main" id="{7EABFA5E-4FD6-4107-8209-C5C724A84068}"/>
                  </a:ext>
                </a:extLst>
              </p:cNvPr>
              <p:cNvSpPr>
                <a:spLocks noChangeArrowheads="1"/>
              </p:cNvSpPr>
              <p:nvPr/>
            </p:nvSpPr>
            <p:spPr bwMode="auto">
              <a:xfrm>
                <a:off x="1457" y="1443"/>
                <a:ext cx="45" cy="150"/>
              </a:xfrm>
              <a:prstGeom prst="rect">
                <a:avLst/>
              </a:prstGeom>
              <a:solidFill>
                <a:srgbClr val="D9D9D9"/>
              </a:solidFill>
              <a:ln w="7938">
                <a:solidFill>
                  <a:srgbClr val="7F7F7F"/>
                </a:solidFill>
                <a:miter lim="800000"/>
                <a:headEnd/>
                <a:tailEnd/>
              </a:ln>
            </p:spPr>
            <p:txBody>
              <a:bodyPr/>
              <a:lstStyle/>
              <a:p>
                <a:endParaRPr lang="en-ID"/>
              </a:p>
            </p:txBody>
          </p:sp>
        </p:grpSp>
        <p:grpSp>
          <p:nvGrpSpPr>
            <p:cNvPr id="18" name="Group 126">
              <a:extLst>
                <a:ext uri="{FF2B5EF4-FFF2-40B4-BE49-F238E27FC236}">
                  <a16:creationId xmlns="" xmlns:a16="http://schemas.microsoft.com/office/drawing/2014/main" id="{8AC7B785-0556-4FC6-B7DD-9C1FAC4CBC98}"/>
                </a:ext>
              </a:extLst>
            </p:cNvPr>
            <p:cNvGrpSpPr>
              <a:grpSpLocks/>
            </p:cNvGrpSpPr>
            <p:nvPr/>
          </p:nvGrpSpPr>
          <p:grpSpPr bwMode="auto">
            <a:xfrm>
              <a:off x="635000" y="2682875"/>
              <a:ext cx="1328738" cy="631825"/>
              <a:chOff x="1393" y="1199"/>
              <a:chExt cx="837" cy="398"/>
            </a:xfrm>
          </p:grpSpPr>
          <p:sp>
            <p:nvSpPr>
              <p:cNvPr id="22" name="Rectangle 127">
                <a:extLst>
                  <a:ext uri="{FF2B5EF4-FFF2-40B4-BE49-F238E27FC236}">
                    <a16:creationId xmlns="" xmlns:a16="http://schemas.microsoft.com/office/drawing/2014/main" id="{74AA05FF-A065-433C-8E01-FE4919DD6301}"/>
                  </a:ext>
                </a:extLst>
              </p:cNvPr>
              <p:cNvSpPr>
                <a:spLocks noChangeArrowheads="1"/>
              </p:cNvSpPr>
              <p:nvPr/>
            </p:nvSpPr>
            <p:spPr bwMode="auto">
              <a:xfrm>
                <a:off x="1895" y="1199"/>
                <a:ext cx="335" cy="398"/>
              </a:xfrm>
              <a:prstGeom prst="rect">
                <a:avLst/>
              </a:prstGeom>
              <a:solidFill>
                <a:srgbClr val="BFBFBF"/>
              </a:solidFill>
              <a:ln w="7938">
                <a:solidFill>
                  <a:srgbClr val="000000"/>
                </a:solidFill>
                <a:miter lim="800000"/>
                <a:headEnd/>
                <a:tailEnd/>
              </a:ln>
            </p:spPr>
            <p:txBody>
              <a:bodyPr/>
              <a:lstStyle/>
              <a:p>
                <a:endParaRPr lang="en-ID"/>
              </a:p>
            </p:txBody>
          </p:sp>
          <p:sp>
            <p:nvSpPr>
              <p:cNvPr id="23" name="Rectangle 128">
                <a:extLst>
                  <a:ext uri="{FF2B5EF4-FFF2-40B4-BE49-F238E27FC236}">
                    <a16:creationId xmlns="" xmlns:a16="http://schemas.microsoft.com/office/drawing/2014/main" id="{040A48D4-557E-4B19-8373-ED185D8F4AF6}"/>
                  </a:ext>
                </a:extLst>
              </p:cNvPr>
              <p:cNvSpPr>
                <a:spLocks noChangeArrowheads="1"/>
              </p:cNvSpPr>
              <p:nvPr/>
            </p:nvSpPr>
            <p:spPr bwMode="auto">
              <a:xfrm>
                <a:off x="1929" y="1549"/>
                <a:ext cx="262"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24" name="Rectangle 129">
                <a:extLst>
                  <a:ext uri="{FF2B5EF4-FFF2-40B4-BE49-F238E27FC236}">
                    <a16:creationId xmlns="" xmlns:a16="http://schemas.microsoft.com/office/drawing/2014/main" id="{A2AE03A7-8D0D-468A-BF5B-A85C92D35650}"/>
                  </a:ext>
                </a:extLst>
              </p:cNvPr>
              <p:cNvSpPr>
                <a:spLocks noChangeArrowheads="1"/>
              </p:cNvSpPr>
              <p:nvPr/>
            </p:nvSpPr>
            <p:spPr bwMode="auto">
              <a:xfrm>
                <a:off x="1929" y="1549"/>
                <a:ext cx="26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25" name="Rectangle 130">
                <a:extLst>
                  <a:ext uri="{FF2B5EF4-FFF2-40B4-BE49-F238E27FC236}">
                    <a16:creationId xmlns="" xmlns:a16="http://schemas.microsoft.com/office/drawing/2014/main" id="{85FA0DE2-F457-4E63-9647-51BDFFBFFB89}"/>
                  </a:ext>
                </a:extLst>
              </p:cNvPr>
              <p:cNvSpPr>
                <a:spLocks noChangeArrowheads="1"/>
              </p:cNvSpPr>
              <p:nvPr/>
            </p:nvSpPr>
            <p:spPr bwMode="auto">
              <a:xfrm>
                <a:off x="1929" y="1490"/>
                <a:ext cx="262" cy="3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26" name="Rectangle 131">
                <a:extLst>
                  <a:ext uri="{FF2B5EF4-FFF2-40B4-BE49-F238E27FC236}">
                    <a16:creationId xmlns="" xmlns:a16="http://schemas.microsoft.com/office/drawing/2014/main" id="{81C8AB46-5330-435E-8B5F-1A75FD16A0E3}"/>
                  </a:ext>
                </a:extLst>
              </p:cNvPr>
              <p:cNvSpPr>
                <a:spLocks noChangeArrowheads="1"/>
              </p:cNvSpPr>
              <p:nvPr/>
            </p:nvSpPr>
            <p:spPr bwMode="auto">
              <a:xfrm>
                <a:off x="1929" y="1490"/>
                <a:ext cx="262"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27" name="Rectangle 132">
                <a:extLst>
                  <a:ext uri="{FF2B5EF4-FFF2-40B4-BE49-F238E27FC236}">
                    <a16:creationId xmlns="" xmlns:a16="http://schemas.microsoft.com/office/drawing/2014/main" id="{C7E0B2E5-D23F-41F1-8602-0E0699DF6DB9}"/>
                  </a:ext>
                </a:extLst>
              </p:cNvPr>
              <p:cNvSpPr>
                <a:spLocks noChangeArrowheads="1"/>
              </p:cNvSpPr>
              <p:nvPr/>
            </p:nvSpPr>
            <p:spPr bwMode="auto">
              <a:xfrm>
                <a:off x="1929" y="1430"/>
                <a:ext cx="262"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28" name="Rectangle 133">
                <a:extLst>
                  <a:ext uri="{FF2B5EF4-FFF2-40B4-BE49-F238E27FC236}">
                    <a16:creationId xmlns="" xmlns:a16="http://schemas.microsoft.com/office/drawing/2014/main" id="{C4F04AFF-81AC-45FA-8F4F-9FE53A0D3B5C}"/>
                  </a:ext>
                </a:extLst>
              </p:cNvPr>
              <p:cNvSpPr>
                <a:spLocks noChangeArrowheads="1"/>
              </p:cNvSpPr>
              <p:nvPr/>
            </p:nvSpPr>
            <p:spPr bwMode="auto">
              <a:xfrm>
                <a:off x="1929" y="1430"/>
                <a:ext cx="26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29" name="Line 134">
                <a:extLst>
                  <a:ext uri="{FF2B5EF4-FFF2-40B4-BE49-F238E27FC236}">
                    <a16:creationId xmlns="" xmlns:a16="http://schemas.microsoft.com/office/drawing/2014/main" id="{0CBE99FF-9C80-41C6-8A3B-44C9E2492B75}"/>
                  </a:ext>
                </a:extLst>
              </p:cNvPr>
              <p:cNvSpPr>
                <a:spLocks noChangeShapeType="1"/>
              </p:cNvSpPr>
              <p:nvPr/>
            </p:nvSpPr>
            <p:spPr bwMode="auto">
              <a:xfrm>
                <a:off x="1897" y="141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30" name="Line 135">
                <a:extLst>
                  <a:ext uri="{FF2B5EF4-FFF2-40B4-BE49-F238E27FC236}">
                    <a16:creationId xmlns="" xmlns:a16="http://schemas.microsoft.com/office/drawing/2014/main" id="{A678E907-5B23-48B5-950C-9F0D43C4B8F1}"/>
                  </a:ext>
                </a:extLst>
              </p:cNvPr>
              <p:cNvSpPr>
                <a:spLocks noChangeShapeType="1"/>
              </p:cNvSpPr>
              <p:nvPr/>
            </p:nvSpPr>
            <p:spPr bwMode="auto">
              <a:xfrm>
                <a:off x="1897" y="153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31" name="Line 136">
                <a:extLst>
                  <a:ext uri="{FF2B5EF4-FFF2-40B4-BE49-F238E27FC236}">
                    <a16:creationId xmlns="" xmlns:a16="http://schemas.microsoft.com/office/drawing/2014/main" id="{5601DC0C-8B53-4501-9F29-626ABDDF0610}"/>
                  </a:ext>
                </a:extLst>
              </p:cNvPr>
              <p:cNvSpPr>
                <a:spLocks noChangeShapeType="1"/>
              </p:cNvSpPr>
              <p:nvPr/>
            </p:nvSpPr>
            <p:spPr bwMode="auto">
              <a:xfrm>
                <a:off x="1897" y="147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32" name="Rectangle 137">
                <a:extLst>
                  <a:ext uri="{FF2B5EF4-FFF2-40B4-BE49-F238E27FC236}">
                    <a16:creationId xmlns="" xmlns:a16="http://schemas.microsoft.com/office/drawing/2014/main" id="{55C729AA-1C83-44F7-BD05-97F803738B82}"/>
                  </a:ext>
                </a:extLst>
              </p:cNvPr>
              <p:cNvSpPr>
                <a:spLocks noChangeArrowheads="1"/>
              </p:cNvSpPr>
              <p:nvPr/>
            </p:nvSpPr>
            <p:spPr bwMode="auto">
              <a:xfrm>
                <a:off x="1561" y="1199"/>
                <a:ext cx="335" cy="398"/>
              </a:xfrm>
              <a:prstGeom prst="rect">
                <a:avLst/>
              </a:prstGeom>
              <a:solidFill>
                <a:srgbClr val="BFBFBF"/>
              </a:solidFill>
              <a:ln w="7938">
                <a:solidFill>
                  <a:srgbClr val="000000"/>
                </a:solidFill>
                <a:miter lim="800000"/>
                <a:headEnd/>
                <a:tailEnd/>
              </a:ln>
            </p:spPr>
            <p:txBody>
              <a:bodyPr/>
              <a:lstStyle/>
              <a:p>
                <a:endParaRPr lang="en-ID"/>
              </a:p>
            </p:txBody>
          </p:sp>
          <p:sp>
            <p:nvSpPr>
              <p:cNvPr id="33" name="Rectangle 138">
                <a:extLst>
                  <a:ext uri="{FF2B5EF4-FFF2-40B4-BE49-F238E27FC236}">
                    <a16:creationId xmlns="" xmlns:a16="http://schemas.microsoft.com/office/drawing/2014/main" id="{BD3A12EF-896E-4328-9744-EBD314CE759A}"/>
                  </a:ext>
                </a:extLst>
              </p:cNvPr>
              <p:cNvSpPr>
                <a:spLocks noChangeArrowheads="1"/>
              </p:cNvSpPr>
              <p:nvPr/>
            </p:nvSpPr>
            <p:spPr bwMode="auto">
              <a:xfrm>
                <a:off x="1595" y="1549"/>
                <a:ext cx="263"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34" name="Rectangle 139">
                <a:extLst>
                  <a:ext uri="{FF2B5EF4-FFF2-40B4-BE49-F238E27FC236}">
                    <a16:creationId xmlns="" xmlns:a16="http://schemas.microsoft.com/office/drawing/2014/main" id="{53A28E0D-A1C8-466B-816F-90B590E1928D}"/>
                  </a:ext>
                </a:extLst>
              </p:cNvPr>
              <p:cNvSpPr>
                <a:spLocks noChangeArrowheads="1"/>
              </p:cNvSpPr>
              <p:nvPr/>
            </p:nvSpPr>
            <p:spPr bwMode="auto">
              <a:xfrm>
                <a:off x="1595" y="1549"/>
                <a:ext cx="263"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35" name="Rectangle 140">
                <a:extLst>
                  <a:ext uri="{FF2B5EF4-FFF2-40B4-BE49-F238E27FC236}">
                    <a16:creationId xmlns="" xmlns:a16="http://schemas.microsoft.com/office/drawing/2014/main" id="{A37B16DF-4918-4B3A-A4C1-C3CA3E66F300}"/>
                  </a:ext>
                </a:extLst>
              </p:cNvPr>
              <p:cNvSpPr>
                <a:spLocks noChangeArrowheads="1"/>
              </p:cNvSpPr>
              <p:nvPr/>
            </p:nvSpPr>
            <p:spPr bwMode="auto">
              <a:xfrm>
                <a:off x="1595" y="1490"/>
                <a:ext cx="263" cy="3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36" name="Rectangle 141">
                <a:extLst>
                  <a:ext uri="{FF2B5EF4-FFF2-40B4-BE49-F238E27FC236}">
                    <a16:creationId xmlns="" xmlns:a16="http://schemas.microsoft.com/office/drawing/2014/main" id="{2D45E0BE-B8F2-47F4-A635-DC809A33ED9E}"/>
                  </a:ext>
                </a:extLst>
              </p:cNvPr>
              <p:cNvSpPr>
                <a:spLocks noChangeArrowheads="1"/>
              </p:cNvSpPr>
              <p:nvPr/>
            </p:nvSpPr>
            <p:spPr bwMode="auto">
              <a:xfrm>
                <a:off x="1595" y="1490"/>
                <a:ext cx="263"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37" name="Rectangle 142">
                <a:extLst>
                  <a:ext uri="{FF2B5EF4-FFF2-40B4-BE49-F238E27FC236}">
                    <a16:creationId xmlns="" xmlns:a16="http://schemas.microsoft.com/office/drawing/2014/main" id="{01604D73-8656-44A1-AB8A-2AB15AB45FA5}"/>
                  </a:ext>
                </a:extLst>
              </p:cNvPr>
              <p:cNvSpPr>
                <a:spLocks noChangeArrowheads="1"/>
              </p:cNvSpPr>
              <p:nvPr/>
            </p:nvSpPr>
            <p:spPr bwMode="auto">
              <a:xfrm>
                <a:off x="1595" y="1430"/>
                <a:ext cx="263"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38" name="Rectangle 143">
                <a:extLst>
                  <a:ext uri="{FF2B5EF4-FFF2-40B4-BE49-F238E27FC236}">
                    <a16:creationId xmlns="" xmlns:a16="http://schemas.microsoft.com/office/drawing/2014/main" id="{7597BBF2-D767-4CF8-9C6B-355D25CDDFE2}"/>
                  </a:ext>
                </a:extLst>
              </p:cNvPr>
              <p:cNvSpPr>
                <a:spLocks noChangeArrowheads="1"/>
              </p:cNvSpPr>
              <p:nvPr/>
            </p:nvSpPr>
            <p:spPr bwMode="auto">
              <a:xfrm>
                <a:off x="1595" y="1430"/>
                <a:ext cx="263"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39" name="Line 144">
                <a:extLst>
                  <a:ext uri="{FF2B5EF4-FFF2-40B4-BE49-F238E27FC236}">
                    <a16:creationId xmlns="" xmlns:a16="http://schemas.microsoft.com/office/drawing/2014/main" id="{2F28A01E-BBEE-4873-8FAC-90A5A720F029}"/>
                  </a:ext>
                </a:extLst>
              </p:cNvPr>
              <p:cNvSpPr>
                <a:spLocks noChangeShapeType="1"/>
              </p:cNvSpPr>
              <p:nvPr/>
            </p:nvSpPr>
            <p:spPr bwMode="auto">
              <a:xfrm>
                <a:off x="1562" y="141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0" name="Line 145">
                <a:extLst>
                  <a:ext uri="{FF2B5EF4-FFF2-40B4-BE49-F238E27FC236}">
                    <a16:creationId xmlns="" xmlns:a16="http://schemas.microsoft.com/office/drawing/2014/main" id="{0CB9D52B-954A-4B81-B155-895A45749FD7}"/>
                  </a:ext>
                </a:extLst>
              </p:cNvPr>
              <p:cNvSpPr>
                <a:spLocks noChangeShapeType="1"/>
              </p:cNvSpPr>
              <p:nvPr/>
            </p:nvSpPr>
            <p:spPr bwMode="auto">
              <a:xfrm>
                <a:off x="1562" y="153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1" name="Line 146">
                <a:extLst>
                  <a:ext uri="{FF2B5EF4-FFF2-40B4-BE49-F238E27FC236}">
                    <a16:creationId xmlns="" xmlns:a16="http://schemas.microsoft.com/office/drawing/2014/main" id="{2A47BE13-00A0-45C4-84AA-24F460B480BB}"/>
                  </a:ext>
                </a:extLst>
              </p:cNvPr>
              <p:cNvSpPr>
                <a:spLocks noChangeShapeType="1"/>
              </p:cNvSpPr>
              <p:nvPr/>
            </p:nvSpPr>
            <p:spPr bwMode="auto">
              <a:xfrm>
                <a:off x="1562" y="147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2" name="Rectangle 147">
                <a:extLst>
                  <a:ext uri="{FF2B5EF4-FFF2-40B4-BE49-F238E27FC236}">
                    <a16:creationId xmlns="" xmlns:a16="http://schemas.microsoft.com/office/drawing/2014/main" id="{8A71BEAF-80D5-42D6-BD80-3B114D3CBD58}"/>
                  </a:ext>
                </a:extLst>
              </p:cNvPr>
              <p:cNvSpPr>
                <a:spLocks noChangeArrowheads="1"/>
              </p:cNvSpPr>
              <p:nvPr/>
            </p:nvSpPr>
            <p:spPr bwMode="auto">
              <a:xfrm>
                <a:off x="1393" y="1199"/>
                <a:ext cx="168" cy="398"/>
              </a:xfrm>
              <a:prstGeom prst="rect">
                <a:avLst/>
              </a:prstGeom>
              <a:solidFill>
                <a:srgbClr val="BFBFBF"/>
              </a:solidFill>
              <a:ln w="7938">
                <a:solidFill>
                  <a:srgbClr val="000000"/>
                </a:solidFill>
                <a:miter lim="800000"/>
                <a:headEnd/>
                <a:tailEnd/>
              </a:ln>
            </p:spPr>
            <p:txBody>
              <a:bodyPr/>
              <a:lstStyle/>
              <a:p>
                <a:endParaRPr lang="en-ID"/>
              </a:p>
            </p:txBody>
          </p:sp>
          <p:sp>
            <p:nvSpPr>
              <p:cNvPr id="43" name="Line 148">
                <a:extLst>
                  <a:ext uri="{FF2B5EF4-FFF2-40B4-BE49-F238E27FC236}">
                    <a16:creationId xmlns="" xmlns:a16="http://schemas.microsoft.com/office/drawing/2014/main" id="{C879809C-7A5A-4264-A3E3-A96511474C36}"/>
                  </a:ext>
                </a:extLst>
              </p:cNvPr>
              <p:cNvSpPr>
                <a:spLocks noChangeShapeType="1"/>
              </p:cNvSpPr>
              <p:nvPr/>
            </p:nvSpPr>
            <p:spPr bwMode="auto">
              <a:xfrm>
                <a:off x="1393" y="1419"/>
                <a:ext cx="167"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4" name="Rectangle 149">
                <a:extLst>
                  <a:ext uri="{FF2B5EF4-FFF2-40B4-BE49-F238E27FC236}">
                    <a16:creationId xmlns="" xmlns:a16="http://schemas.microsoft.com/office/drawing/2014/main" id="{A38DB670-33DC-487F-8155-D22AE611C4FA}"/>
                  </a:ext>
                </a:extLst>
              </p:cNvPr>
              <p:cNvSpPr>
                <a:spLocks noChangeArrowheads="1"/>
              </p:cNvSpPr>
              <p:nvPr/>
            </p:nvSpPr>
            <p:spPr bwMode="auto">
              <a:xfrm>
                <a:off x="1457" y="1443"/>
                <a:ext cx="45" cy="150"/>
              </a:xfrm>
              <a:prstGeom prst="rect">
                <a:avLst/>
              </a:prstGeom>
              <a:solidFill>
                <a:srgbClr val="D9D9D9"/>
              </a:solidFill>
              <a:ln w="7938">
                <a:solidFill>
                  <a:srgbClr val="7F7F7F"/>
                </a:solidFill>
                <a:miter lim="800000"/>
                <a:headEnd/>
                <a:tailEnd/>
              </a:ln>
            </p:spPr>
            <p:txBody>
              <a:bodyPr/>
              <a:lstStyle/>
              <a:p>
                <a:endParaRPr lang="en-ID"/>
              </a:p>
            </p:txBody>
          </p:sp>
        </p:grpSp>
        <p:sp>
          <p:nvSpPr>
            <p:cNvPr id="19" name="Rectangle 150">
              <a:extLst>
                <a:ext uri="{FF2B5EF4-FFF2-40B4-BE49-F238E27FC236}">
                  <a16:creationId xmlns="" xmlns:a16="http://schemas.microsoft.com/office/drawing/2014/main" id="{80643B70-E362-438F-B5F5-6DC66F8E9D0A}"/>
                </a:ext>
              </a:extLst>
            </p:cNvPr>
            <p:cNvSpPr>
              <a:spLocks noChangeArrowheads="1"/>
            </p:cNvSpPr>
            <p:nvPr/>
          </p:nvSpPr>
          <p:spPr bwMode="auto">
            <a:xfrm>
              <a:off x="7239000" y="4114800"/>
              <a:ext cx="609600" cy="1143000"/>
            </a:xfrm>
            <a:prstGeom prst="rect">
              <a:avLst/>
            </a:prstGeom>
            <a:solidFill>
              <a:srgbClr val="BFBFBF"/>
            </a:solidFill>
            <a:ln w="7938">
              <a:solidFill>
                <a:srgbClr val="000000"/>
              </a:solidFill>
              <a:miter lim="800000"/>
              <a:headEnd/>
              <a:tailEnd/>
            </a:ln>
          </p:spPr>
          <p:txBody>
            <a:bodyPr/>
            <a:lstStyle/>
            <a:p>
              <a:endParaRPr lang="en-ID"/>
            </a:p>
          </p:txBody>
        </p:sp>
        <p:sp>
          <p:nvSpPr>
            <p:cNvPr id="20" name="Text Box 151">
              <a:extLst>
                <a:ext uri="{FF2B5EF4-FFF2-40B4-BE49-F238E27FC236}">
                  <a16:creationId xmlns="" xmlns:a16="http://schemas.microsoft.com/office/drawing/2014/main" id="{E1FBAB9F-5FA0-4C13-BB15-E2E12139B53A}"/>
                </a:ext>
              </a:extLst>
            </p:cNvPr>
            <p:cNvSpPr txBox="1">
              <a:spLocks noChangeArrowheads="1"/>
            </p:cNvSpPr>
            <p:nvPr/>
          </p:nvSpPr>
          <p:spPr bwMode="auto">
            <a:xfrm>
              <a:off x="6705600" y="5334000"/>
              <a:ext cx="16764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0" tIns="0" rIns="0" bIns="0">
              <a:spAutoFit/>
            </a:bodyPr>
            <a:lstStyle/>
            <a:p>
              <a:pPr algn="ctr" eaLnBrk="0" hangingPunct="0"/>
              <a:r>
                <a:rPr lang="en-US" altLang="en-US" sz="1400" b="1"/>
                <a:t>Data Storage server</a:t>
              </a:r>
            </a:p>
          </p:txBody>
        </p:sp>
        <p:pic>
          <p:nvPicPr>
            <p:cNvPr id="21" name="Picture 152" descr="HUE-800">
              <a:extLst>
                <a:ext uri="{FF2B5EF4-FFF2-40B4-BE49-F238E27FC236}">
                  <a16:creationId xmlns="" xmlns:a16="http://schemas.microsoft.com/office/drawing/2014/main" id="{A20755AA-80D6-4906-9600-9A32F4725E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828800"/>
              <a:ext cx="808038" cy="1346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58753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7</a:t>
            </a:fld>
            <a:endParaRPr lang="id-ID" dirty="0"/>
          </a:p>
        </p:txBody>
      </p:sp>
      <p:sp>
        <p:nvSpPr>
          <p:cNvPr id="5" name="AutoShape 2" descr="Hasil gambar untuk logo elnusa"/>
          <p:cNvSpPr>
            <a:spLocks noChangeAspect="1" noChangeArrowheads="1"/>
          </p:cNvSpPr>
          <p:nvPr/>
        </p:nvSpPr>
        <p:spPr bwMode="auto">
          <a:xfrm>
            <a:off x="-567590" y="-7092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188259" y="271936"/>
            <a:ext cx="11017224" cy="461665"/>
          </a:xfrm>
          <a:prstGeom prst="rect">
            <a:avLst/>
          </a:prstGeom>
        </p:spPr>
        <p:txBody>
          <a:bodyPr wrap="square">
            <a:spAutoFit/>
          </a:bodyPr>
          <a:lstStyle/>
          <a:p>
            <a:r>
              <a:rPr lang="en-US" sz="2400" dirty="0">
                <a:latin typeface="+mj-lt"/>
              </a:rPr>
              <a:t>Mode </a:t>
            </a:r>
            <a:r>
              <a:rPr lang="en-US" sz="2400" dirty="0" err="1">
                <a:latin typeface="+mj-lt"/>
              </a:rPr>
              <a:t>Operasi</a:t>
            </a:r>
            <a:r>
              <a:rPr lang="en-US" sz="2400" dirty="0">
                <a:latin typeface="+mj-lt"/>
              </a:rPr>
              <a:t> Hub</a:t>
            </a:r>
          </a:p>
        </p:txBody>
      </p:sp>
      <p:grpSp>
        <p:nvGrpSpPr>
          <p:cNvPr id="7" name="Group 6">
            <a:extLst>
              <a:ext uri="{FF2B5EF4-FFF2-40B4-BE49-F238E27FC236}">
                <a16:creationId xmlns="" xmlns:a16="http://schemas.microsoft.com/office/drawing/2014/main" id="{888C6B67-BA87-43E8-95BC-FE35249BDD6C}"/>
              </a:ext>
            </a:extLst>
          </p:cNvPr>
          <p:cNvGrpSpPr/>
          <p:nvPr/>
        </p:nvGrpSpPr>
        <p:grpSpPr>
          <a:xfrm>
            <a:off x="1823371" y="1509987"/>
            <a:ext cx="7747000" cy="3946525"/>
            <a:chOff x="635000" y="1600200"/>
            <a:chExt cx="7747000" cy="3946525"/>
          </a:xfrm>
        </p:grpSpPr>
        <p:sp>
          <p:nvSpPr>
            <p:cNvPr id="8" name="Text Box 5">
              <a:extLst>
                <a:ext uri="{FF2B5EF4-FFF2-40B4-BE49-F238E27FC236}">
                  <a16:creationId xmlns="" xmlns:a16="http://schemas.microsoft.com/office/drawing/2014/main" id="{25911FB0-5F91-4B43-BB4F-E67077F51619}"/>
                </a:ext>
              </a:extLst>
            </p:cNvPr>
            <p:cNvSpPr txBox="1">
              <a:spLocks noChangeArrowheads="1"/>
            </p:cNvSpPr>
            <p:nvPr/>
          </p:nvSpPr>
          <p:spPr bwMode="auto">
            <a:xfrm>
              <a:off x="1430338" y="3292475"/>
              <a:ext cx="5683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de-DE" altLang="en-US" sz="1400" b="1">
                  <a:latin typeface="Arial" panose="020B0604020202020204" pitchFamily="34" charset="0"/>
                </a:rPr>
                <a:t>I/O 1</a:t>
              </a:r>
            </a:p>
          </p:txBody>
        </p:sp>
        <p:sp>
          <p:nvSpPr>
            <p:cNvPr id="9" name="Text Box 7">
              <a:extLst>
                <a:ext uri="{FF2B5EF4-FFF2-40B4-BE49-F238E27FC236}">
                  <a16:creationId xmlns="" xmlns:a16="http://schemas.microsoft.com/office/drawing/2014/main" id="{D8C42DCF-CB3E-4E32-B991-998B73668DD2}"/>
                </a:ext>
              </a:extLst>
            </p:cNvPr>
            <p:cNvSpPr txBox="1">
              <a:spLocks noChangeArrowheads="1"/>
            </p:cNvSpPr>
            <p:nvPr/>
          </p:nvSpPr>
          <p:spPr bwMode="auto">
            <a:xfrm>
              <a:off x="1568450" y="3946525"/>
              <a:ext cx="68738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de-DE" altLang="en-US" sz="1400" b="1">
                  <a:latin typeface="Arial" panose="020B0604020202020204" pitchFamily="34" charset="0"/>
                </a:rPr>
                <a:t>PLC 1</a:t>
              </a:r>
            </a:p>
          </p:txBody>
        </p:sp>
        <p:sp>
          <p:nvSpPr>
            <p:cNvPr id="10" name="Line 8">
              <a:extLst>
                <a:ext uri="{FF2B5EF4-FFF2-40B4-BE49-F238E27FC236}">
                  <a16:creationId xmlns="" xmlns:a16="http://schemas.microsoft.com/office/drawing/2014/main" id="{BBA8EC0B-C3DE-46A9-9009-757AFC44BF99}"/>
                </a:ext>
              </a:extLst>
            </p:cNvPr>
            <p:cNvSpPr>
              <a:spLocks noChangeShapeType="1"/>
            </p:cNvSpPr>
            <p:nvPr/>
          </p:nvSpPr>
          <p:spPr bwMode="auto">
            <a:xfrm flipV="1">
              <a:off x="2103438" y="3068638"/>
              <a:ext cx="2667000" cy="1587"/>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1" name="Line 9">
              <a:extLst>
                <a:ext uri="{FF2B5EF4-FFF2-40B4-BE49-F238E27FC236}">
                  <a16:creationId xmlns="" xmlns:a16="http://schemas.microsoft.com/office/drawing/2014/main" id="{86B5944C-6BF4-4719-95B4-1C48AC7365D8}"/>
                </a:ext>
              </a:extLst>
            </p:cNvPr>
            <p:cNvSpPr>
              <a:spLocks noChangeShapeType="1"/>
            </p:cNvSpPr>
            <p:nvPr/>
          </p:nvSpPr>
          <p:spPr bwMode="auto">
            <a:xfrm flipH="1">
              <a:off x="3292475" y="3144838"/>
              <a:ext cx="1782763" cy="1290637"/>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2" name="Line 10">
              <a:extLst>
                <a:ext uri="{FF2B5EF4-FFF2-40B4-BE49-F238E27FC236}">
                  <a16:creationId xmlns="" xmlns:a16="http://schemas.microsoft.com/office/drawing/2014/main" id="{1552AC1C-12C4-4F2F-A402-A212AC9CF46F}"/>
                </a:ext>
              </a:extLst>
            </p:cNvPr>
            <p:cNvSpPr>
              <a:spLocks noChangeShapeType="1"/>
            </p:cNvSpPr>
            <p:nvPr/>
          </p:nvSpPr>
          <p:spPr bwMode="auto">
            <a:xfrm>
              <a:off x="5456238" y="3068638"/>
              <a:ext cx="1676400" cy="990600"/>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3" name="Line 11">
              <a:extLst>
                <a:ext uri="{FF2B5EF4-FFF2-40B4-BE49-F238E27FC236}">
                  <a16:creationId xmlns="" xmlns:a16="http://schemas.microsoft.com/office/drawing/2014/main" id="{03613DF2-CC64-4518-A245-E535980CB50C}"/>
                </a:ext>
              </a:extLst>
            </p:cNvPr>
            <p:cNvSpPr>
              <a:spLocks noChangeShapeType="1"/>
            </p:cNvSpPr>
            <p:nvPr/>
          </p:nvSpPr>
          <p:spPr bwMode="auto">
            <a:xfrm>
              <a:off x="5257800" y="3155950"/>
              <a:ext cx="366713" cy="1325563"/>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grpSp>
          <p:nvGrpSpPr>
            <p:cNvPr id="14" name="Group 13">
              <a:extLst>
                <a:ext uri="{FF2B5EF4-FFF2-40B4-BE49-F238E27FC236}">
                  <a16:creationId xmlns="" xmlns:a16="http://schemas.microsoft.com/office/drawing/2014/main" id="{B4DBBCF6-15BE-48C2-AE0A-BA7ED4AF6456}"/>
                </a:ext>
              </a:extLst>
            </p:cNvPr>
            <p:cNvGrpSpPr>
              <a:grpSpLocks/>
            </p:cNvGrpSpPr>
            <p:nvPr/>
          </p:nvGrpSpPr>
          <p:grpSpPr bwMode="auto">
            <a:xfrm>
              <a:off x="2905125" y="3246438"/>
              <a:ext cx="2170113" cy="1233487"/>
              <a:chOff x="1830" y="2045"/>
              <a:chExt cx="1367" cy="777"/>
            </a:xfrm>
          </p:grpSpPr>
          <p:sp>
            <p:nvSpPr>
              <p:cNvPr id="106" name="Line 14">
                <a:extLst>
                  <a:ext uri="{FF2B5EF4-FFF2-40B4-BE49-F238E27FC236}">
                    <a16:creationId xmlns="" xmlns:a16="http://schemas.microsoft.com/office/drawing/2014/main" id="{7C5546B2-36DE-4277-97EA-F77774096C5C}"/>
                  </a:ext>
                </a:extLst>
              </p:cNvPr>
              <p:cNvSpPr>
                <a:spLocks noChangeShapeType="1"/>
              </p:cNvSpPr>
              <p:nvPr/>
            </p:nvSpPr>
            <p:spPr bwMode="auto">
              <a:xfrm flipV="1">
                <a:off x="2102" y="2045"/>
                <a:ext cx="1095" cy="777"/>
              </a:xfrm>
              <a:prstGeom prst="line">
                <a:avLst/>
              </a:prstGeom>
              <a:noFill/>
              <a:ln w="2857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grpSp>
            <p:nvGrpSpPr>
              <p:cNvPr id="107" name="Group 15">
                <a:extLst>
                  <a:ext uri="{FF2B5EF4-FFF2-40B4-BE49-F238E27FC236}">
                    <a16:creationId xmlns="" xmlns:a16="http://schemas.microsoft.com/office/drawing/2014/main" id="{77B44D21-875E-439D-AC40-7804A4FB9F58}"/>
                  </a:ext>
                </a:extLst>
              </p:cNvPr>
              <p:cNvGrpSpPr>
                <a:grpSpLocks/>
              </p:cNvGrpSpPr>
              <p:nvPr/>
            </p:nvGrpSpPr>
            <p:grpSpPr bwMode="auto">
              <a:xfrm>
                <a:off x="1830" y="2276"/>
                <a:ext cx="549" cy="310"/>
                <a:chOff x="3764" y="1631"/>
                <a:chExt cx="653" cy="410"/>
              </a:xfrm>
            </p:grpSpPr>
            <p:sp>
              <p:nvSpPr>
                <p:cNvPr id="108" name="Rectangle 16">
                  <a:extLst>
                    <a:ext uri="{FF2B5EF4-FFF2-40B4-BE49-F238E27FC236}">
                      <a16:creationId xmlns="" xmlns:a16="http://schemas.microsoft.com/office/drawing/2014/main" id="{98D53E2A-F126-40B2-ACC7-E30575620E83}"/>
                    </a:ext>
                  </a:extLst>
                </p:cNvPr>
                <p:cNvSpPr>
                  <a:spLocks noChangeArrowheads="1"/>
                </p:cNvSpPr>
                <p:nvPr/>
              </p:nvSpPr>
              <p:spPr bwMode="auto">
                <a:xfrm>
                  <a:off x="3792" y="1631"/>
                  <a:ext cx="624" cy="385"/>
                </a:xfrm>
                <a:prstGeom prst="rect">
                  <a:avLst/>
                </a:prstGeom>
                <a:solidFill>
                  <a:schemeClr val="bg1"/>
                </a:solidFill>
                <a:ln w="12700">
                  <a:solidFill>
                    <a:schemeClr val="tx1"/>
                  </a:solidFill>
                  <a:miter lim="800000"/>
                  <a:headEnd/>
                  <a:tailEnd/>
                </a:ln>
                <a:effectLst>
                  <a:outerShdw dist="53882" dir="2700000" algn="ctr" rotWithShape="0">
                    <a:schemeClr val="bg2"/>
                  </a:outerShdw>
                </a:effectLst>
              </p:spPr>
              <p:txBody>
                <a:bodyPr anchor="ctr">
                  <a:spAutoFit/>
                </a:bodyPr>
                <a:lstStyle/>
                <a:p>
                  <a:endParaRPr lang="en-ID"/>
                </a:p>
              </p:txBody>
            </p:sp>
            <p:sp>
              <p:nvSpPr>
                <p:cNvPr id="109" name="Freeform 17">
                  <a:extLst>
                    <a:ext uri="{FF2B5EF4-FFF2-40B4-BE49-F238E27FC236}">
                      <a16:creationId xmlns="" xmlns:a16="http://schemas.microsoft.com/office/drawing/2014/main" id="{4F4AE719-0DF7-4159-A07A-E08F62DC36CE}"/>
                    </a:ext>
                  </a:extLst>
                </p:cNvPr>
                <p:cNvSpPr>
                  <a:spLocks/>
                </p:cNvSpPr>
                <p:nvPr/>
              </p:nvSpPr>
              <p:spPr bwMode="auto">
                <a:xfrm>
                  <a:off x="4224" y="1648"/>
                  <a:ext cx="175" cy="176"/>
                </a:xfrm>
                <a:custGeom>
                  <a:avLst/>
                  <a:gdLst>
                    <a:gd name="T0" fmla="*/ 217 w 330"/>
                    <a:gd name="T1" fmla="*/ 341 h 372"/>
                    <a:gd name="T2" fmla="*/ 194 w 330"/>
                    <a:gd name="T3" fmla="*/ 364 h 372"/>
                    <a:gd name="T4" fmla="*/ 180 w 330"/>
                    <a:gd name="T5" fmla="*/ 338 h 372"/>
                    <a:gd name="T6" fmla="*/ 158 w 330"/>
                    <a:gd name="T7" fmla="*/ 364 h 372"/>
                    <a:gd name="T8" fmla="*/ 142 w 330"/>
                    <a:gd name="T9" fmla="*/ 338 h 372"/>
                    <a:gd name="T10" fmla="*/ 119 w 330"/>
                    <a:gd name="T11" fmla="*/ 357 h 372"/>
                    <a:gd name="T12" fmla="*/ 106 w 330"/>
                    <a:gd name="T13" fmla="*/ 346 h 372"/>
                    <a:gd name="T14" fmla="*/ 84 w 330"/>
                    <a:gd name="T15" fmla="*/ 359 h 372"/>
                    <a:gd name="T16" fmla="*/ 73 w 330"/>
                    <a:gd name="T17" fmla="*/ 346 h 372"/>
                    <a:gd name="T18" fmla="*/ 56 w 330"/>
                    <a:gd name="T19" fmla="*/ 367 h 372"/>
                    <a:gd name="T20" fmla="*/ 48 w 330"/>
                    <a:gd name="T21" fmla="*/ 336 h 372"/>
                    <a:gd name="T22" fmla="*/ 26 w 330"/>
                    <a:gd name="T23" fmla="*/ 313 h 372"/>
                    <a:gd name="T24" fmla="*/ 11 w 330"/>
                    <a:gd name="T25" fmla="*/ 295 h 372"/>
                    <a:gd name="T26" fmla="*/ 25 w 330"/>
                    <a:gd name="T27" fmla="*/ 279 h 372"/>
                    <a:gd name="T28" fmla="*/ 4 w 330"/>
                    <a:gd name="T29" fmla="*/ 261 h 372"/>
                    <a:gd name="T30" fmla="*/ 36 w 330"/>
                    <a:gd name="T31" fmla="*/ 248 h 372"/>
                    <a:gd name="T32" fmla="*/ 6 w 330"/>
                    <a:gd name="T33" fmla="*/ 233 h 372"/>
                    <a:gd name="T34" fmla="*/ 31 w 330"/>
                    <a:gd name="T35" fmla="*/ 215 h 372"/>
                    <a:gd name="T36" fmla="*/ 20 w 330"/>
                    <a:gd name="T37" fmla="*/ 196 h 372"/>
                    <a:gd name="T38" fmla="*/ 31 w 330"/>
                    <a:gd name="T39" fmla="*/ 175 h 372"/>
                    <a:gd name="T40" fmla="*/ 17 w 330"/>
                    <a:gd name="T41" fmla="*/ 158 h 372"/>
                    <a:gd name="T42" fmla="*/ 37 w 330"/>
                    <a:gd name="T43" fmla="*/ 137 h 372"/>
                    <a:gd name="T44" fmla="*/ 18 w 330"/>
                    <a:gd name="T45" fmla="*/ 121 h 372"/>
                    <a:gd name="T46" fmla="*/ 26 w 330"/>
                    <a:gd name="T47" fmla="*/ 101 h 372"/>
                    <a:gd name="T48" fmla="*/ 18 w 330"/>
                    <a:gd name="T49" fmla="*/ 82 h 372"/>
                    <a:gd name="T50" fmla="*/ 12 w 330"/>
                    <a:gd name="T51" fmla="*/ 67 h 372"/>
                    <a:gd name="T52" fmla="*/ 22 w 330"/>
                    <a:gd name="T53" fmla="*/ 47 h 372"/>
                    <a:gd name="T54" fmla="*/ 54 w 330"/>
                    <a:gd name="T55" fmla="*/ 41 h 372"/>
                    <a:gd name="T56" fmla="*/ 72 w 330"/>
                    <a:gd name="T57" fmla="*/ 8 h 372"/>
                    <a:gd name="T58" fmla="*/ 89 w 330"/>
                    <a:gd name="T59" fmla="*/ 26 h 372"/>
                    <a:gd name="T60" fmla="*/ 108 w 330"/>
                    <a:gd name="T61" fmla="*/ 10 h 372"/>
                    <a:gd name="T62" fmla="*/ 128 w 330"/>
                    <a:gd name="T63" fmla="*/ 28 h 372"/>
                    <a:gd name="T64" fmla="*/ 142 w 330"/>
                    <a:gd name="T65" fmla="*/ 12 h 372"/>
                    <a:gd name="T66" fmla="*/ 159 w 330"/>
                    <a:gd name="T67" fmla="*/ 13 h 372"/>
                    <a:gd name="T68" fmla="*/ 175 w 330"/>
                    <a:gd name="T69" fmla="*/ 15 h 372"/>
                    <a:gd name="T70" fmla="*/ 197 w 330"/>
                    <a:gd name="T71" fmla="*/ 12 h 372"/>
                    <a:gd name="T72" fmla="*/ 211 w 330"/>
                    <a:gd name="T73" fmla="*/ 16 h 372"/>
                    <a:gd name="T74" fmla="*/ 231 w 330"/>
                    <a:gd name="T75" fmla="*/ 12 h 372"/>
                    <a:gd name="T76" fmla="*/ 248 w 330"/>
                    <a:gd name="T77" fmla="*/ 15 h 372"/>
                    <a:gd name="T78" fmla="*/ 270 w 330"/>
                    <a:gd name="T79" fmla="*/ 12 h 372"/>
                    <a:gd name="T80" fmla="*/ 281 w 330"/>
                    <a:gd name="T81" fmla="*/ 23 h 372"/>
                    <a:gd name="T82" fmla="*/ 297 w 330"/>
                    <a:gd name="T83" fmla="*/ 10 h 372"/>
                    <a:gd name="T84" fmla="*/ 295 w 330"/>
                    <a:gd name="T85" fmla="*/ 47 h 372"/>
                    <a:gd name="T86" fmla="*/ 325 w 330"/>
                    <a:gd name="T87" fmla="*/ 57 h 372"/>
                    <a:gd name="T88" fmla="*/ 300 w 330"/>
                    <a:gd name="T89" fmla="*/ 73 h 372"/>
                    <a:gd name="T90" fmla="*/ 323 w 330"/>
                    <a:gd name="T91" fmla="*/ 90 h 372"/>
                    <a:gd name="T92" fmla="*/ 309 w 330"/>
                    <a:gd name="T93" fmla="*/ 104 h 372"/>
                    <a:gd name="T94" fmla="*/ 314 w 330"/>
                    <a:gd name="T95" fmla="*/ 121 h 372"/>
                    <a:gd name="T96" fmla="*/ 319 w 330"/>
                    <a:gd name="T97" fmla="*/ 139 h 372"/>
                    <a:gd name="T98" fmla="*/ 306 w 330"/>
                    <a:gd name="T99" fmla="*/ 153 h 372"/>
                    <a:gd name="T100" fmla="*/ 312 w 330"/>
                    <a:gd name="T101" fmla="*/ 178 h 372"/>
                    <a:gd name="T102" fmla="*/ 311 w 330"/>
                    <a:gd name="T103" fmla="*/ 192 h 372"/>
                    <a:gd name="T104" fmla="*/ 306 w 330"/>
                    <a:gd name="T105" fmla="*/ 215 h 372"/>
                    <a:gd name="T106" fmla="*/ 314 w 330"/>
                    <a:gd name="T107" fmla="*/ 233 h 372"/>
                    <a:gd name="T108" fmla="*/ 312 w 330"/>
                    <a:gd name="T109" fmla="*/ 251 h 372"/>
                    <a:gd name="T110" fmla="*/ 319 w 330"/>
                    <a:gd name="T111" fmla="*/ 269 h 372"/>
                    <a:gd name="T112" fmla="*/ 306 w 330"/>
                    <a:gd name="T113" fmla="*/ 287 h 372"/>
                    <a:gd name="T114" fmla="*/ 316 w 330"/>
                    <a:gd name="T115" fmla="*/ 303 h 372"/>
                    <a:gd name="T116" fmla="*/ 306 w 330"/>
                    <a:gd name="T117" fmla="*/ 323 h 372"/>
                    <a:gd name="T118" fmla="*/ 286 w 330"/>
                    <a:gd name="T119" fmla="*/ 346 h 372"/>
                    <a:gd name="T120" fmla="*/ 272 w 330"/>
                    <a:gd name="T121" fmla="*/ 368 h 372"/>
                    <a:gd name="T122" fmla="*/ 253 w 330"/>
                    <a:gd name="T123" fmla="*/ 339 h 372"/>
                    <a:gd name="T124" fmla="*/ 231 w 330"/>
                    <a:gd name="T125" fmla="*/ 37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0" h="372">
                      <a:moveTo>
                        <a:pt x="225" y="372"/>
                      </a:moveTo>
                      <a:lnTo>
                        <a:pt x="223" y="370"/>
                      </a:lnTo>
                      <a:lnTo>
                        <a:pt x="223" y="368"/>
                      </a:lnTo>
                      <a:lnTo>
                        <a:pt x="223" y="367"/>
                      </a:lnTo>
                      <a:lnTo>
                        <a:pt x="223" y="365"/>
                      </a:lnTo>
                      <a:lnTo>
                        <a:pt x="222" y="364"/>
                      </a:lnTo>
                      <a:lnTo>
                        <a:pt x="222" y="362"/>
                      </a:lnTo>
                      <a:lnTo>
                        <a:pt x="222" y="360"/>
                      </a:lnTo>
                      <a:lnTo>
                        <a:pt x="222" y="359"/>
                      </a:lnTo>
                      <a:lnTo>
                        <a:pt x="222" y="357"/>
                      </a:lnTo>
                      <a:lnTo>
                        <a:pt x="222" y="355"/>
                      </a:lnTo>
                      <a:lnTo>
                        <a:pt x="220" y="354"/>
                      </a:lnTo>
                      <a:lnTo>
                        <a:pt x="220" y="352"/>
                      </a:lnTo>
                      <a:lnTo>
                        <a:pt x="220" y="351"/>
                      </a:lnTo>
                      <a:lnTo>
                        <a:pt x="220" y="349"/>
                      </a:lnTo>
                      <a:lnTo>
                        <a:pt x="220" y="347"/>
                      </a:lnTo>
                      <a:lnTo>
                        <a:pt x="219" y="346"/>
                      </a:lnTo>
                      <a:lnTo>
                        <a:pt x="219" y="344"/>
                      </a:lnTo>
                      <a:lnTo>
                        <a:pt x="219" y="342"/>
                      </a:lnTo>
                      <a:lnTo>
                        <a:pt x="219" y="341"/>
                      </a:lnTo>
                      <a:lnTo>
                        <a:pt x="217" y="341"/>
                      </a:lnTo>
                      <a:lnTo>
                        <a:pt x="217" y="339"/>
                      </a:lnTo>
                      <a:lnTo>
                        <a:pt x="217" y="341"/>
                      </a:lnTo>
                      <a:lnTo>
                        <a:pt x="215" y="341"/>
                      </a:lnTo>
                      <a:lnTo>
                        <a:pt x="215" y="342"/>
                      </a:lnTo>
                      <a:lnTo>
                        <a:pt x="214" y="342"/>
                      </a:lnTo>
                      <a:lnTo>
                        <a:pt x="214" y="344"/>
                      </a:lnTo>
                      <a:lnTo>
                        <a:pt x="212" y="344"/>
                      </a:lnTo>
                      <a:lnTo>
                        <a:pt x="212" y="346"/>
                      </a:lnTo>
                      <a:lnTo>
                        <a:pt x="211" y="347"/>
                      </a:lnTo>
                      <a:lnTo>
                        <a:pt x="209" y="349"/>
                      </a:lnTo>
                      <a:lnTo>
                        <a:pt x="208" y="351"/>
                      </a:lnTo>
                      <a:lnTo>
                        <a:pt x="208" y="352"/>
                      </a:lnTo>
                      <a:lnTo>
                        <a:pt x="206" y="352"/>
                      </a:lnTo>
                      <a:lnTo>
                        <a:pt x="206" y="354"/>
                      </a:lnTo>
                      <a:lnTo>
                        <a:pt x="205" y="354"/>
                      </a:lnTo>
                      <a:lnTo>
                        <a:pt x="205" y="355"/>
                      </a:lnTo>
                      <a:lnTo>
                        <a:pt x="203" y="357"/>
                      </a:lnTo>
                      <a:lnTo>
                        <a:pt x="201" y="357"/>
                      </a:lnTo>
                      <a:lnTo>
                        <a:pt x="201" y="359"/>
                      </a:lnTo>
                      <a:lnTo>
                        <a:pt x="200" y="360"/>
                      </a:lnTo>
                      <a:lnTo>
                        <a:pt x="198" y="362"/>
                      </a:lnTo>
                      <a:lnTo>
                        <a:pt x="198" y="364"/>
                      </a:lnTo>
                      <a:lnTo>
                        <a:pt x="197" y="364"/>
                      </a:lnTo>
                      <a:lnTo>
                        <a:pt x="195" y="364"/>
                      </a:lnTo>
                      <a:lnTo>
                        <a:pt x="194" y="364"/>
                      </a:lnTo>
                      <a:lnTo>
                        <a:pt x="192" y="364"/>
                      </a:lnTo>
                      <a:lnTo>
                        <a:pt x="192" y="362"/>
                      </a:lnTo>
                      <a:lnTo>
                        <a:pt x="190" y="360"/>
                      </a:lnTo>
                      <a:lnTo>
                        <a:pt x="190" y="359"/>
                      </a:lnTo>
                      <a:lnTo>
                        <a:pt x="189" y="357"/>
                      </a:lnTo>
                      <a:lnTo>
                        <a:pt x="189" y="355"/>
                      </a:lnTo>
                      <a:lnTo>
                        <a:pt x="189" y="354"/>
                      </a:lnTo>
                      <a:lnTo>
                        <a:pt x="187" y="354"/>
                      </a:lnTo>
                      <a:lnTo>
                        <a:pt x="187" y="352"/>
                      </a:lnTo>
                      <a:lnTo>
                        <a:pt x="187" y="351"/>
                      </a:lnTo>
                      <a:lnTo>
                        <a:pt x="187" y="349"/>
                      </a:lnTo>
                      <a:lnTo>
                        <a:pt x="187" y="347"/>
                      </a:lnTo>
                      <a:lnTo>
                        <a:pt x="186" y="346"/>
                      </a:lnTo>
                      <a:lnTo>
                        <a:pt x="186" y="344"/>
                      </a:lnTo>
                      <a:lnTo>
                        <a:pt x="186" y="342"/>
                      </a:lnTo>
                      <a:lnTo>
                        <a:pt x="186" y="341"/>
                      </a:lnTo>
                      <a:lnTo>
                        <a:pt x="186" y="339"/>
                      </a:lnTo>
                      <a:lnTo>
                        <a:pt x="186" y="338"/>
                      </a:lnTo>
                      <a:lnTo>
                        <a:pt x="184" y="336"/>
                      </a:lnTo>
                      <a:lnTo>
                        <a:pt x="183" y="336"/>
                      </a:lnTo>
                      <a:lnTo>
                        <a:pt x="183" y="338"/>
                      </a:lnTo>
                      <a:lnTo>
                        <a:pt x="181" y="338"/>
                      </a:lnTo>
                      <a:lnTo>
                        <a:pt x="180" y="338"/>
                      </a:lnTo>
                      <a:lnTo>
                        <a:pt x="178" y="339"/>
                      </a:lnTo>
                      <a:lnTo>
                        <a:pt x="178" y="341"/>
                      </a:lnTo>
                      <a:lnTo>
                        <a:pt x="176" y="342"/>
                      </a:lnTo>
                      <a:lnTo>
                        <a:pt x="176" y="344"/>
                      </a:lnTo>
                      <a:lnTo>
                        <a:pt x="175" y="346"/>
                      </a:lnTo>
                      <a:lnTo>
                        <a:pt x="175" y="347"/>
                      </a:lnTo>
                      <a:lnTo>
                        <a:pt x="173" y="347"/>
                      </a:lnTo>
                      <a:lnTo>
                        <a:pt x="173" y="349"/>
                      </a:lnTo>
                      <a:lnTo>
                        <a:pt x="173" y="351"/>
                      </a:lnTo>
                      <a:lnTo>
                        <a:pt x="172" y="351"/>
                      </a:lnTo>
                      <a:lnTo>
                        <a:pt x="172" y="352"/>
                      </a:lnTo>
                      <a:lnTo>
                        <a:pt x="170" y="354"/>
                      </a:lnTo>
                      <a:lnTo>
                        <a:pt x="169" y="355"/>
                      </a:lnTo>
                      <a:lnTo>
                        <a:pt x="169" y="357"/>
                      </a:lnTo>
                      <a:lnTo>
                        <a:pt x="167" y="357"/>
                      </a:lnTo>
                      <a:lnTo>
                        <a:pt x="167" y="359"/>
                      </a:lnTo>
                      <a:lnTo>
                        <a:pt x="165" y="359"/>
                      </a:lnTo>
                      <a:lnTo>
                        <a:pt x="165" y="360"/>
                      </a:lnTo>
                      <a:lnTo>
                        <a:pt x="164" y="362"/>
                      </a:lnTo>
                      <a:lnTo>
                        <a:pt x="162" y="364"/>
                      </a:lnTo>
                      <a:lnTo>
                        <a:pt x="161" y="364"/>
                      </a:lnTo>
                      <a:lnTo>
                        <a:pt x="159" y="364"/>
                      </a:lnTo>
                      <a:lnTo>
                        <a:pt x="158" y="364"/>
                      </a:lnTo>
                      <a:lnTo>
                        <a:pt x="156" y="364"/>
                      </a:lnTo>
                      <a:lnTo>
                        <a:pt x="154" y="360"/>
                      </a:lnTo>
                      <a:lnTo>
                        <a:pt x="154" y="359"/>
                      </a:lnTo>
                      <a:lnTo>
                        <a:pt x="154" y="355"/>
                      </a:lnTo>
                      <a:lnTo>
                        <a:pt x="153" y="354"/>
                      </a:lnTo>
                      <a:lnTo>
                        <a:pt x="153" y="352"/>
                      </a:lnTo>
                      <a:lnTo>
                        <a:pt x="153" y="349"/>
                      </a:lnTo>
                      <a:lnTo>
                        <a:pt x="153" y="347"/>
                      </a:lnTo>
                      <a:lnTo>
                        <a:pt x="151" y="346"/>
                      </a:lnTo>
                      <a:lnTo>
                        <a:pt x="151" y="344"/>
                      </a:lnTo>
                      <a:lnTo>
                        <a:pt x="151" y="342"/>
                      </a:lnTo>
                      <a:lnTo>
                        <a:pt x="151" y="341"/>
                      </a:lnTo>
                      <a:lnTo>
                        <a:pt x="150" y="339"/>
                      </a:lnTo>
                      <a:lnTo>
                        <a:pt x="150" y="338"/>
                      </a:lnTo>
                      <a:lnTo>
                        <a:pt x="150" y="336"/>
                      </a:lnTo>
                      <a:lnTo>
                        <a:pt x="148" y="334"/>
                      </a:lnTo>
                      <a:lnTo>
                        <a:pt x="148" y="333"/>
                      </a:lnTo>
                      <a:lnTo>
                        <a:pt x="147" y="333"/>
                      </a:lnTo>
                      <a:lnTo>
                        <a:pt x="145" y="334"/>
                      </a:lnTo>
                      <a:lnTo>
                        <a:pt x="145" y="336"/>
                      </a:lnTo>
                      <a:lnTo>
                        <a:pt x="144" y="336"/>
                      </a:lnTo>
                      <a:lnTo>
                        <a:pt x="144" y="338"/>
                      </a:lnTo>
                      <a:lnTo>
                        <a:pt x="142" y="338"/>
                      </a:lnTo>
                      <a:lnTo>
                        <a:pt x="142" y="339"/>
                      </a:lnTo>
                      <a:lnTo>
                        <a:pt x="140" y="341"/>
                      </a:lnTo>
                      <a:lnTo>
                        <a:pt x="140" y="342"/>
                      </a:lnTo>
                      <a:lnTo>
                        <a:pt x="139" y="342"/>
                      </a:lnTo>
                      <a:lnTo>
                        <a:pt x="139" y="344"/>
                      </a:lnTo>
                      <a:lnTo>
                        <a:pt x="137" y="344"/>
                      </a:lnTo>
                      <a:lnTo>
                        <a:pt x="137" y="346"/>
                      </a:lnTo>
                      <a:lnTo>
                        <a:pt x="136" y="347"/>
                      </a:lnTo>
                      <a:lnTo>
                        <a:pt x="134" y="349"/>
                      </a:lnTo>
                      <a:lnTo>
                        <a:pt x="134" y="351"/>
                      </a:lnTo>
                      <a:lnTo>
                        <a:pt x="133" y="351"/>
                      </a:lnTo>
                      <a:lnTo>
                        <a:pt x="133" y="352"/>
                      </a:lnTo>
                      <a:lnTo>
                        <a:pt x="131" y="354"/>
                      </a:lnTo>
                      <a:lnTo>
                        <a:pt x="129" y="355"/>
                      </a:lnTo>
                      <a:lnTo>
                        <a:pt x="129" y="357"/>
                      </a:lnTo>
                      <a:lnTo>
                        <a:pt x="128" y="357"/>
                      </a:lnTo>
                      <a:lnTo>
                        <a:pt x="128" y="359"/>
                      </a:lnTo>
                      <a:lnTo>
                        <a:pt x="126" y="359"/>
                      </a:lnTo>
                      <a:lnTo>
                        <a:pt x="125" y="359"/>
                      </a:lnTo>
                      <a:lnTo>
                        <a:pt x="123" y="359"/>
                      </a:lnTo>
                      <a:lnTo>
                        <a:pt x="122" y="359"/>
                      </a:lnTo>
                      <a:lnTo>
                        <a:pt x="120" y="359"/>
                      </a:lnTo>
                      <a:lnTo>
                        <a:pt x="119" y="357"/>
                      </a:lnTo>
                      <a:lnTo>
                        <a:pt x="119" y="355"/>
                      </a:lnTo>
                      <a:lnTo>
                        <a:pt x="119" y="354"/>
                      </a:lnTo>
                      <a:lnTo>
                        <a:pt x="119" y="352"/>
                      </a:lnTo>
                      <a:lnTo>
                        <a:pt x="119" y="351"/>
                      </a:lnTo>
                      <a:lnTo>
                        <a:pt x="119" y="349"/>
                      </a:lnTo>
                      <a:lnTo>
                        <a:pt x="119" y="347"/>
                      </a:lnTo>
                      <a:lnTo>
                        <a:pt x="119" y="346"/>
                      </a:lnTo>
                      <a:lnTo>
                        <a:pt x="117" y="344"/>
                      </a:lnTo>
                      <a:lnTo>
                        <a:pt x="117" y="342"/>
                      </a:lnTo>
                      <a:lnTo>
                        <a:pt x="117" y="341"/>
                      </a:lnTo>
                      <a:lnTo>
                        <a:pt x="117" y="339"/>
                      </a:lnTo>
                      <a:lnTo>
                        <a:pt x="117" y="338"/>
                      </a:lnTo>
                      <a:lnTo>
                        <a:pt x="117" y="336"/>
                      </a:lnTo>
                      <a:lnTo>
                        <a:pt x="115" y="334"/>
                      </a:lnTo>
                      <a:lnTo>
                        <a:pt x="115" y="333"/>
                      </a:lnTo>
                      <a:lnTo>
                        <a:pt x="114" y="334"/>
                      </a:lnTo>
                      <a:lnTo>
                        <a:pt x="112" y="336"/>
                      </a:lnTo>
                      <a:lnTo>
                        <a:pt x="112" y="338"/>
                      </a:lnTo>
                      <a:lnTo>
                        <a:pt x="111" y="339"/>
                      </a:lnTo>
                      <a:lnTo>
                        <a:pt x="109" y="341"/>
                      </a:lnTo>
                      <a:lnTo>
                        <a:pt x="109" y="342"/>
                      </a:lnTo>
                      <a:lnTo>
                        <a:pt x="108" y="344"/>
                      </a:lnTo>
                      <a:lnTo>
                        <a:pt x="106" y="346"/>
                      </a:lnTo>
                      <a:lnTo>
                        <a:pt x="104" y="347"/>
                      </a:lnTo>
                      <a:lnTo>
                        <a:pt x="104" y="349"/>
                      </a:lnTo>
                      <a:lnTo>
                        <a:pt x="103" y="349"/>
                      </a:lnTo>
                      <a:lnTo>
                        <a:pt x="103" y="351"/>
                      </a:lnTo>
                      <a:lnTo>
                        <a:pt x="101" y="352"/>
                      </a:lnTo>
                      <a:lnTo>
                        <a:pt x="101" y="354"/>
                      </a:lnTo>
                      <a:lnTo>
                        <a:pt x="100" y="354"/>
                      </a:lnTo>
                      <a:lnTo>
                        <a:pt x="100" y="355"/>
                      </a:lnTo>
                      <a:lnTo>
                        <a:pt x="98" y="355"/>
                      </a:lnTo>
                      <a:lnTo>
                        <a:pt x="98" y="357"/>
                      </a:lnTo>
                      <a:lnTo>
                        <a:pt x="97" y="357"/>
                      </a:lnTo>
                      <a:lnTo>
                        <a:pt x="97" y="359"/>
                      </a:lnTo>
                      <a:lnTo>
                        <a:pt x="95" y="360"/>
                      </a:lnTo>
                      <a:lnTo>
                        <a:pt x="93" y="360"/>
                      </a:lnTo>
                      <a:lnTo>
                        <a:pt x="93" y="362"/>
                      </a:lnTo>
                      <a:lnTo>
                        <a:pt x="92" y="364"/>
                      </a:lnTo>
                      <a:lnTo>
                        <a:pt x="90" y="364"/>
                      </a:lnTo>
                      <a:lnTo>
                        <a:pt x="89" y="364"/>
                      </a:lnTo>
                      <a:lnTo>
                        <a:pt x="87" y="364"/>
                      </a:lnTo>
                      <a:lnTo>
                        <a:pt x="86" y="364"/>
                      </a:lnTo>
                      <a:lnTo>
                        <a:pt x="86" y="362"/>
                      </a:lnTo>
                      <a:lnTo>
                        <a:pt x="86" y="360"/>
                      </a:lnTo>
                      <a:lnTo>
                        <a:pt x="84" y="359"/>
                      </a:lnTo>
                      <a:lnTo>
                        <a:pt x="84" y="357"/>
                      </a:lnTo>
                      <a:lnTo>
                        <a:pt x="84" y="355"/>
                      </a:lnTo>
                      <a:lnTo>
                        <a:pt x="84" y="354"/>
                      </a:lnTo>
                      <a:lnTo>
                        <a:pt x="84" y="352"/>
                      </a:lnTo>
                      <a:lnTo>
                        <a:pt x="84" y="351"/>
                      </a:lnTo>
                      <a:lnTo>
                        <a:pt x="84" y="349"/>
                      </a:lnTo>
                      <a:lnTo>
                        <a:pt x="84" y="347"/>
                      </a:lnTo>
                      <a:lnTo>
                        <a:pt x="84" y="346"/>
                      </a:lnTo>
                      <a:lnTo>
                        <a:pt x="84" y="344"/>
                      </a:lnTo>
                      <a:lnTo>
                        <a:pt x="84" y="342"/>
                      </a:lnTo>
                      <a:lnTo>
                        <a:pt x="84" y="341"/>
                      </a:lnTo>
                      <a:lnTo>
                        <a:pt x="84" y="339"/>
                      </a:lnTo>
                      <a:lnTo>
                        <a:pt x="84" y="338"/>
                      </a:lnTo>
                      <a:lnTo>
                        <a:pt x="83" y="338"/>
                      </a:lnTo>
                      <a:lnTo>
                        <a:pt x="81" y="338"/>
                      </a:lnTo>
                      <a:lnTo>
                        <a:pt x="81" y="339"/>
                      </a:lnTo>
                      <a:lnTo>
                        <a:pt x="79" y="339"/>
                      </a:lnTo>
                      <a:lnTo>
                        <a:pt x="78" y="339"/>
                      </a:lnTo>
                      <a:lnTo>
                        <a:pt x="78" y="341"/>
                      </a:lnTo>
                      <a:lnTo>
                        <a:pt x="76" y="341"/>
                      </a:lnTo>
                      <a:lnTo>
                        <a:pt x="76" y="342"/>
                      </a:lnTo>
                      <a:lnTo>
                        <a:pt x="75" y="344"/>
                      </a:lnTo>
                      <a:lnTo>
                        <a:pt x="73" y="346"/>
                      </a:lnTo>
                      <a:lnTo>
                        <a:pt x="73" y="347"/>
                      </a:lnTo>
                      <a:lnTo>
                        <a:pt x="72" y="347"/>
                      </a:lnTo>
                      <a:lnTo>
                        <a:pt x="72" y="349"/>
                      </a:lnTo>
                      <a:lnTo>
                        <a:pt x="70" y="351"/>
                      </a:lnTo>
                      <a:lnTo>
                        <a:pt x="70" y="352"/>
                      </a:lnTo>
                      <a:lnTo>
                        <a:pt x="68" y="352"/>
                      </a:lnTo>
                      <a:lnTo>
                        <a:pt x="68" y="354"/>
                      </a:lnTo>
                      <a:lnTo>
                        <a:pt x="68" y="355"/>
                      </a:lnTo>
                      <a:lnTo>
                        <a:pt x="67" y="355"/>
                      </a:lnTo>
                      <a:lnTo>
                        <a:pt x="67" y="357"/>
                      </a:lnTo>
                      <a:lnTo>
                        <a:pt x="67" y="359"/>
                      </a:lnTo>
                      <a:lnTo>
                        <a:pt x="67" y="360"/>
                      </a:lnTo>
                      <a:lnTo>
                        <a:pt x="65" y="360"/>
                      </a:lnTo>
                      <a:lnTo>
                        <a:pt x="65" y="362"/>
                      </a:lnTo>
                      <a:lnTo>
                        <a:pt x="64" y="362"/>
                      </a:lnTo>
                      <a:lnTo>
                        <a:pt x="62" y="362"/>
                      </a:lnTo>
                      <a:lnTo>
                        <a:pt x="62" y="364"/>
                      </a:lnTo>
                      <a:lnTo>
                        <a:pt x="61" y="364"/>
                      </a:lnTo>
                      <a:lnTo>
                        <a:pt x="61" y="365"/>
                      </a:lnTo>
                      <a:lnTo>
                        <a:pt x="59" y="365"/>
                      </a:lnTo>
                      <a:lnTo>
                        <a:pt x="58" y="365"/>
                      </a:lnTo>
                      <a:lnTo>
                        <a:pt x="58" y="367"/>
                      </a:lnTo>
                      <a:lnTo>
                        <a:pt x="56" y="367"/>
                      </a:lnTo>
                      <a:lnTo>
                        <a:pt x="54" y="367"/>
                      </a:lnTo>
                      <a:lnTo>
                        <a:pt x="53" y="367"/>
                      </a:lnTo>
                      <a:lnTo>
                        <a:pt x="53" y="365"/>
                      </a:lnTo>
                      <a:lnTo>
                        <a:pt x="51" y="365"/>
                      </a:lnTo>
                      <a:lnTo>
                        <a:pt x="51" y="364"/>
                      </a:lnTo>
                      <a:lnTo>
                        <a:pt x="51" y="362"/>
                      </a:lnTo>
                      <a:lnTo>
                        <a:pt x="51" y="360"/>
                      </a:lnTo>
                      <a:lnTo>
                        <a:pt x="50" y="359"/>
                      </a:lnTo>
                      <a:lnTo>
                        <a:pt x="50" y="357"/>
                      </a:lnTo>
                      <a:lnTo>
                        <a:pt x="50" y="355"/>
                      </a:lnTo>
                      <a:lnTo>
                        <a:pt x="50" y="354"/>
                      </a:lnTo>
                      <a:lnTo>
                        <a:pt x="48" y="354"/>
                      </a:lnTo>
                      <a:lnTo>
                        <a:pt x="48" y="352"/>
                      </a:lnTo>
                      <a:lnTo>
                        <a:pt x="48" y="351"/>
                      </a:lnTo>
                      <a:lnTo>
                        <a:pt x="48" y="349"/>
                      </a:lnTo>
                      <a:lnTo>
                        <a:pt x="48" y="347"/>
                      </a:lnTo>
                      <a:lnTo>
                        <a:pt x="48" y="346"/>
                      </a:lnTo>
                      <a:lnTo>
                        <a:pt x="48" y="344"/>
                      </a:lnTo>
                      <a:lnTo>
                        <a:pt x="48" y="342"/>
                      </a:lnTo>
                      <a:lnTo>
                        <a:pt x="48" y="341"/>
                      </a:lnTo>
                      <a:lnTo>
                        <a:pt x="48" y="339"/>
                      </a:lnTo>
                      <a:lnTo>
                        <a:pt x="48" y="338"/>
                      </a:lnTo>
                      <a:lnTo>
                        <a:pt x="48" y="336"/>
                      </a:lnTo>
                      <a:lnTo>
                        <a:pt x="48" y="334"/>
                      </a:lnTo>
                      <a:lnTo>
                        <a:pt x="48" y="333"/>
                      </a:lnTo>
                      <a:lnTo>
                        <a:pt x="48" y="331"/>
                      </a:lnTo>
                      <a:lnTo>
                        <a:pt x="48" y="329"/>
                      </a:lnTo>
                      <a:lnTo>
                        <a:pt x="48" y="328"/>
                      </a:lnTo>
                      <a:lnTo>
                        <a:pt x="48" y="326"/>
                      </a:lnTo>
                      <a:lnTo>
                        <a:pt x="47" y="324"/>
                      </a:lnTo>
                      <a:lnTo>
                        <a:pt x="47" y="323"/>
                      </a:lnTo>
                      <a:lnTo>
                        <a:pt x="47" y="321"/>
                      </a:lnTo>
                      <a:lnTo>
                        <a:pt x="45" y="320"/>
                      </a:lnTo>
                      <a:lnTo>
                        <a:pt x="43" y="320"/>
                      </a:lnTo>
                      <a:lnTo>
                        <a:pt x="42" y="318"/>
                      </a:lnTo>
                      <a:lnTo>
                        <a:pt x="40" y="318"/>
                      </a:lnTo>
                      <a:lnTo>
                        <a:pt x="39" y="318"/>
                      </a:lnTo>
                      <a:lnTo>
                        <a:pt x="37" y="318"/>
                      </a:lnTo>
                      <a:lnTo>
                        <a:pt x="37" y="316"/>
                      </a:lnTo>
                      <a:lnTo>
                        <a:pt x="36" y="316"/>
                      </a:lnTo>
                      <a:lnTo>
                        <a:pt x="34" y="316"/>
                      </a:lnTo>
                      <a:lnTo>
                        <a:pt x="33" y="315"/>
                      </a:lnTo>
                      <a:lnTo>
                        <a:pt x="31" y="315"/>
                      </a:lnTo>
                      <a:lnTo>
                        <a:pt x="29" y="315"/>
                      </a:lnTo>
                      <a:lnTo>
                        <a:pt x="28" y="315"/>
                      </a:lnTo>
                      <a:lnTo>
                        <a:pt x="26" y="313"/>
                      </a:lnTo>
                      <a:lnTo>
                        <a:pt x="25" y="313"/>
                      </a:lnTo>
                      <a:lnTo>
                        <a:pt x="23" y="311"/>
                      </a:lnTo>
                      <a:lnTo>
                        <a:pt x="22" y="311"/>
                      </a:lnTo>
                      <a:lnTo>
                        <a:pt x="20" y="311"/>
                      </a:lnTo>
                      <a:lnTo>
                        <a:pt x="18" y="310"/>
                      </a:lnTo>
                      <a:lnTo>
                        <a:pt x="17" y="310"/>
                      </a:lnTo>
                      <a:lnTo>
                        <a:pt x="15" y="310"/>
                      </a:lnTo>
                      <a:lnTo>
                        <a:pt x="14" y="308"/>
                      </a:lnTo>
                      <a:lnTo>
                        <a:pt x="12" y="308"/>
                      </a:lnTo>
                      <a:lnTo>
                        <a:pt x="11" y="308"/>
                      </a:lnTo>
                      <a:lnTo>
                        <a:pt x="9" y="307"/>
                      </a:lnTo>
                      <a:lnTo>
                        <a:pt x="7" y="307"/>
                      </a:lnTo>
                      <a:lnTo>
                        <a:pt x="6" y="307"/>
                      </a:lnTo>
                      <a:lnTo>
                        <a:pt x="4" y="307"/>
                      </a:lnTo>
                      <a:lnTo>
                        <a:pt x="4" y="305"/>
                      </a:lnTo>
                      <a:lnTo>
                        <a:pt x="4" y="303"/>
                      </a:lnTo>
                      <a:lnTo>
                        <a:pt x="4" y="302"/>
                      </a:lnTo>
                      <a:lnTo>
                        <a:pt x="4" y="300"/>
                      </a:lnTo>
                      <a:lnTo>
                        <a:pt x="4" y="298"/>
                      </a:lnTo>
                      <a:lnTo>
                        <a:pt x="6" y="297"/>
                      </a:lnTo>
                      <a:lnTo>
                        <a:pt x="7" y="297"/>
                      </a:lnTo>
                      <a:lnTo>
                        <a:pt x="9" y="295"/>
                      </a:lnTo>
                      <a:lnTo>
                        <a:pt x="11" y="295"/>
                      </a:lnTo>
                      <a:lnTo>
                        <a:pt x="12" y="293"/>
                      </a:lnTo>
                      <a:lnTo>
                        <a:pt x="14" y="293"/>
                      </a:lnTo>
                      <a:lnTo>
                        <a:pt x="15" y="293"/>
                      </a:lnTo>
                      <a:lnTo>
                        <a:pt x="15" y="292"/>
                      </a:lnTo>
                      <a:lnTo>
                        <a:pt x="17" y="292"/>
                      </a:lnTo>
                      <a:lnTo>
                        <a:pt x="18" y="292"/>
                      </a:lnTo>
                      <a:lnTo>
                        <a:pt x="20" y="290"/>
                      </a:lnTo>
                      <a:lnTo>
                        <a:pt x="22" y="290"/>
                      </a:lnTo>
                      <a:lnTo>
                        <a:pt x="23" y="290"/>
                      </a:lnTo>
                      <a:lnTo>
                        <a:pt x="23" y="289"/>
                      </a:lnTo>
                      <a:lnTo>
                        <a:pt x="25" y="289"/>
                      </a:lnTo>
                      <a:lnTo>
                        <a:pt x="26" y="287"/>
                      </a:lnTo>
                      <a:lnTo>
                        <a:pt x="28" y="287"/>
                      </a:lnTo>
                      <a:lnTo>
                        <a:pt x="28" y="285"/>
                      </a:lnTo>
                      <a:lnTo>
                        <a:pt x="29" y="285"/>
                      </a:lnTo>
                      <a:lnTo>
                        <a:pt x="31" y="284"/>
                      </a:lnTo>
                      <a:lnTo>
                        <a:pt x="33" y="282"/>
                      </a:lnTo>
                      <a:lnTo>
                        <a:pt x="31" y="282"/>
                      </a:lnTo>
                      <a:lnTo>
                        <a:pt x="29" y="280"/>
                      </a:lnTo>
                      <a:lnTo>
                        <a:pt x="28" y="280"/>
                      </a:lnTo>
                      <a:lnTo>
                        <a:pt x="28" y="279"/>
                      </a:lnTo>
                      <a:lnTo>
                        <a:pt x="26" y="279"/>
                      </a:lnTo>
                      <a:lnTo>
                        <a:pt x="25" y="279"/>
                      </a:lnTo>
                      <a:lnTo>
                        <a:pt x="25" y="277"/>
                      </a:lnTo>
                      <a:lnTo>
                        <a:pt x="23" y="277"/>
                      </a:lnTo>
                      <a:lnTo>
                        <a:pt x="22" y="277"/>
                      </a:lnTo>
                      <a:lnTo>
                        <a:pt x="20" y="276"/>
                      </a:lnTo>
                      <a:lnTo>
                        <a:pt x="18" y="276"/>
                      </a:lnTo>
                      <a:lnTo>
                        <a:pt x="17" y="276"/>
                      </a:lnTo>
                      <a:lnTo>
                        <a:pt x="15" y="274"/>
                      </a:lnTo>
                      <a:lnTo>
                        <a:pt x="14" y="274"/>
                      </a:lnTo>
                      <a:lnTo>
                        <a:pt x="12" y="274"/>
                      </a:lnTo>
                      <a:lnTo>
                        <a:pt x="11" y="272"/>
                      </a:lnTo>
                      <a:lnTo>
                        <a:pt x="9" y="272"/>
                      </a:lnTo>
                      <a:lnTo>
                        <a:pt x="7" y="272"/>
                      </a:lnTo>
                      <a:lnTo>
                        <a:pt x="6" y="271"/>
                      </a:lnTo>
                      <a:lnTo>
                        <a:pt x="4" y="271"/>
                      </a:lnTo>
                      <a:lnTo>
                        <a:pt x="1" y="269"/>
                      </a:lnTo>
                      <a:lnTo>
                        <a:pt x="1" y="267"/>
                      </a:lnTo>
                      <a:lnTo>
                        <a:pt x="1" y="266"/>
                      </a:lnTo>
                      <a:lnTo>
                        <a:pt x="0" y="266"/>
                      </a:lnTo>
                      <a:lnTo>
                        <a:pt x="0" y="264"/>
                      </a:lnTo>
                      <a:lnTo>
                        <a:pt x="0" y="263"/>
                      </a:lnTo>
                      <a:lnTo>
                        <a:pt x="1" y="263"/>
                      </a:lnTo>
                      <a:lnTo>
                        <a:pt x="3" y="261"/>
                      </a:lnTo>
                      <a:lnTo>
                        <a:pt x="4" y="261"/>
                      </a:lnTo>
                      <a:lnTo>
                        <a:pt x="6" y="261"/>
                      </a:lnTo>
                      <a:lnTo>
                        <a:pt x="7" y="259"/>
                      </a:lnTo>
                      <a:lnTo>
                        <a:pt x="9" y="259"/>
                      </a:lnTo>
                      <a:lnTo>
                        <a:pt x="11" y="258"/>
                      </a:lnTo>
                      <a:lnTo>
                        <a:pt x="12" y="258"/>
                      </a:lnTo>
                      <a:lnTo>
                        <a:pt x="14" y="258"/>
                      </a:lnTo>
                      <a:lnTo>
                        <a:pt x="15" y="256"/>
                      </a:lnTo>
                      <a:lnTo>
                        <a:pt x="17" y="256"/>
                      </a:lnTo>
                      <a:lnTo>
                        <a:pt x="18" y="256"/>
                      </a:lnTo>
                      <a:lnTo>
                        <a:pt x="20" y="254"/>
                      </a:lnTo>
                      <a:lnTo>
                        <a:pt x="22" y="254"/>
                      </a:lnTo>
                      <a:lnTo>
                        <a:pt x="23" y="254"/>
                      </a:lnTo>
                      <a:lnTo>
                        <a:pt x="25" y="253"/>
                      </a:lnTo>
                      <a:lnTo>
                        <a:pt x="26" y="253"/>
                      </a:lnTo>
                      <a:lnTo>
                        <a:pt x="28" y="253"/>
                      </a:lnTo>
                      <a:lnTo>
                        <a:pt x="29" y="251"/>
                      </a:lnTo>
                      <a:lnTo>
                        <a:pt x="31" y="251"/>
                      </a:lnTo>
                      <a:lnTo>
                        <a:pt x="33" y="251"/>
                      </a:lnTo>
                      <a:lnTo>
                        <a:pt x="34" y="249"/>
                      </a:lnTo>
                      <a:lnTo>
                        <a:pt x="36" y="249"/>
                      </a:lnTo>
                      <a:lnTo>
                        <a:pt x="37" y="249"/>
                      </a:lnTo>
                      <a:lnTo>
                        <a:pt x="37" y="248"/>
                      </a:lnTo>
                      <a:lnTo>
                        <a:pt x="36" y="248"/>
                      </a:lnTo>
                      <a:lnTo>
                        <a:pt x="34" y="248"/>
                      </a:lnTo>
                      <a:lnTo>
                        <a:pt x="34" y="246"/>
                      </a:lnTo>
                      <a:lnTo>
                        <a:pt x="33" y="246"/>
                      </a:lnTo>
                      <a:lnTo>
                        <a:pt x="31" y="245"/>
                      </a:lnTo>
                      <a:lnTo>
                        <a:pt x="29" y="245"/>
                      </a:lnTo>
                      <a:lnTo>
                        <a:pt x="28" y="245"/>
                      </a:lnTo>
                      <a:lnTo>
                        <a:pt x="26" y="243"/>
                      </a:lnTo>
                      <a:lnTo>
                        <a:pt x="25" y="243"/>
                      </a:lnTo>
                      <a:lnTo>
                        <a:pt x="23" y="241"/>
                      </a:lnTo>
                      <a:lnTo>
                        <a:pt x="22" y="241"/>
                      </a:lnTo>
                      <a:lnTo>
                        <a:pt x="20" y="240"/>
                      </a:lnTo>
                      <a:lnTo>
                        <a:pt x="18" y="240"/>
                      </a:lnTo>
                      <a:lnTo>
                        <a:pt x="17" y="240"/>
                      </a:lnTo>
                      <a:lnTo>
                        <a:pt x="17" y="238"/>
                      </a:lnTo>
                      <a:lnTo>
                        <a:pt x="15" y="238"/>
                      </a:lnTo>
                      <a:lnTo>
                        <a:pt x="14" y="238"/>
                      </a:lnTo>
                      <a:lnTo>
                        <a:pt x="14" y="236"/>
                      </a:lnTo>
                      <a:lnTo>
                        <a:pt x="12" y="236"/>
                      </a:lnTo>
                      <a:lnTo>
                        <a:pt x="11" y="236"/>
                      </a:lnTo>
                      <a:lnTo>
                        <a:pt x="11" y="235"/>
                      </a:lnTo>
                      <a:lnTo>
                        <a:pt x="9" y="235"/>
                      </a:lnTo>
                      <a:lnTo>
                        <a:pt x="7" y="233"/>
                      </a:lnTo>
                      <a:lnTo>
                        <a:pt x="6" y="233"/>
                      </a:lnTo>
                      <a:lnTo>
                        <a:pt x="6" y="232"/>
                      </a:lnTo>
                      <a:lnTo>
                        <a:pt x="6" y="230"/>
                      </a:lnTo>
                      <a:lnTo>
                        <a:pt x="6" y="228"/>
                      </a:lnTo>
                      <a:lnTo>
                        <a:pt x="6" y="227"/>
                      </a:lnTo>
                      <a:lnTo>
                        <a:pt x="7" y="225"/>
                      </a:lnTo>
                      <a:lnTo>
                        <a:pt x="9" y="225"/>
                      </a:lnTo>
                      <a:lnTo>
                        <a:pt x="11" y="225"/>
                      </a:lnTo>
                      <a:lnTo>
                        <a:pt x="11" y="223"/>
                      </a:lnTo>
                      <a:lnTo>
                        <a:pt x="12" y="223"/>
                      </a:lnTo>
                      <a:lnTo>
                        <a:pt x="14" y="223"/>
                      </a:lnTo>
                      <a:lnTo>
                        <a:pt x="15" y="222"/>
                      </a:lnTo>
                      <a:lnTo>
                        <a:pt x="17" y="222"/>
                      </a:lnTo>
                      <a:lnTo>
                        <a:pt x="18" y="222"/>
                      </a:lnTo>
                      <a:lnTo>
                        <a:pt x="18" y="220"/>
                      </a:lnTo>
                      <a:lnTo>
                        <a:pt x="20" y="220"/>
                      </a:lnTo>
                      <a:lnTo>
                        <a:pt x="22" y="220"/>
                      </a:lnTo>
                      <a:lnTo>
                        <a:pt x="23" y="220"/>
                      </a:lnTo>
                      <a:lnTo>
                        <a:pt x="23" y="219"/>
                      </a:lnTo>
                      <a:lnTo>
                        <a:pt x="25" y="219"/>
                      </a:lnTo>
                      <a:lnTo>
                        <a:pt x="26" y="217"/>
                      </a:lnTo>
                      <a:lnTo>
                        <a:pt x="28" y="217"/>
                      </a:lnTo>
                      <a:lnTo>
                        <a:pt x="29" y="215"/>
                      </a:lnTo>
                      <a:lnTo>
                        <a:pt x="31" y="215"/>
                      </a:lnTo>
                      <a:lnTo>
                        <a:pt x="33" y="214"/>
                      </a:lnTo>
                      <a:lnTo>
                        <a:pt x="34" y="214"/>
                      </a:lnTo>
                      <a:lnTo>
                        <a:pt x="36" y="212"/>
                      </a:lnTo>
                      <a:lnTo>
                        <a:pt x="37" y="212"/>
                      </a:lnTo>
                      <a:lnTo>
                        <a:pt x="37" y="210"/>
                      </a:lnTo>
                      <a:lnTo>
                        <a:pt x="37" y="209"/>
                      </a:lnTo>
                      <a:lnTo>
                        <a:pt x="36" y="209"/>
                      </a:lnTo>
                      <a:lnTo>
                        <a:pt x="36" y="207"/>
                      </a:lnTo>
                      <a:lnTo>
                        <a:pt x="34" y="207"/>
                      </a:lnTo>
                      <a:lnTo>
                        <a:pt x="34" y="205"/>
                      </a:lnTo>
                      <a:lnTo>
                        <a:pt x="33" y="205"/>
                      </a:lnTo>
                      <a:lnTo>
                        <a:pt x="33" y="204"/>
                      </a:lnTo>
                      <a:lnTo>
                        <a:pt x="31" y="202"/>
                      </a:lnTo>
                      <a:lnTo>
                        <a:pt x="29" y="202"/>
                      </a:lnTo>
                      <a:lnTo>
                        <a:pt x="29" y="201"/>
                      </a:lnTo>
                      <a:lnTo>
                        <a:pt x="28" y="201"/>
                      </a:lnTo>
                      <a:lnTo>
                        <a:pt x="26" y="201"/>
                      </a:lnTo>
                      <a:lnTo>
                        <a:pt x="26" y="199"/>
                      </a:lnTo>
                      <a:lnTo>
                        <a:pt x="25" y="199"/>
                      </a:lnTo>
                      <a:lnTo>
                        <a:pt x="23" y="199"/>
                      </a:lnTo>
                      <a:lnTo>
                        <a:pt x="23" y="197"/>
                      </a:lnTo>
                      <a:lnTo>
                        <a:pt x="22" y="197"/>
                      </a:lnTo>
                      <a:lnTo>
                        <a:pt x="20" y="196"/>
                      </a:lnTo>
                      <a:lnTo>
                        <a:pt x="18" y="196"/>
                      </a:lnTo>
                      <a:lnTo>
                        <a:pt x="17" y="194"/>
                      </a:lnTo>
                      <a:lnTo>
                        <a:pt x="15" y="194"/>
                      </a:lnTo>
                      <a:lnTo>
                        <a:pt x="14" y="194"/>
                      </a:lnTo>
                      <a:lnTo>
                        <a:pt x="14" y="192"/>
                      </a:lnTo>
                      <a:lnTo>
                        <a:pt x="12" y="192"/>
                      </a:lnTo>
                      <a:lnTo>
                        <a:pt x="12" y="191"/>
                      </a:lnTo>
                      <a:lnTo>
                        <a:pt x="12" y="189"/>
                      </a:lnTo>
                      <a:lnTo>
                        <a:pt x="12" y="188"/>
                      </a:lnTo>
                      <a:lnTo>
                        <a:pt x="12" y="186"/>
                      </a:lnTo>
                      <a:lnTo>
                        <a:pt x="12" y="184"/>
                      </a:lnTo>
                      <a:lnTo>
                        <a:pt x="14" y="183"/>
                      </a:lnTo>
                      <a:lnTo>
                        <a:pt x="15" y="183"/>
                      </a:lnTo>
                      <a:lnTo>
                        <a:pt x="17" y="181"/>
                      </a:lnTo>
                      <a:lnTo>
                        <a:pt x="18" y="181"/>
                      </a:lnTo>
                      <a:lnTo>
                        <a:pt x="20" y="179"/>
                      </a:lnTo>
                      <a:lnTo>
                        <a:pt x="22" y="179"/>
                      </a:lnTo>
                      <a:lnTo>
                        <a:pt x="23" y="178"/>
                      </a:lnTo>
                      <a:lnTo>
                        <a:pt x="25" y="178"/>
                      </a:lnTo>
                      <a:lnTo>
                        <a:pt x="26" y="176"/>
                      </a:lnTo>
                      <a:lnTo>
                        <a:pt x="28" y="176"/>
                      </a:lnTo>
                      <a:lnTo>
                        <a:pt x="29" y="175"/>
                      </a:lnTo>
                      <a:lnTo>
                        <a:pt x="31" y="175"/>
                      </a:lnTo>
                      <a:lnTo>
                        <a:pt x="31" y="173"/>
                      </a:lnTo>
                      <a:lnTo>
                        <a:pt x="33" y="173"/>
                      </a:lnTo>
                      <a:lnTo>
                        <a:pt x="34" y="173"/>
                      </a:lnTo>
                      <a:lnTo>
                        <a:pt x="34" y="171"/>
                      </a:lnTo>
                      <a:lnTo>
                        <a:pt x="36" y="171"/>
                      </a:lnTo>
                      <a:lnTo>
                        <a:pt x="36" y="170"/>
                      </a:lnTo>
                      <a:lnTo>
                        <a:pt x="34" y="170"/>
                      </a:lnTo>
                      <a:lnTo>
                        <a:pt x="33" y="170"/>
                      </a:lnTo>
                      <a:lnTo>
                        <a:pt x="33" y="168"/>
                      </a:lnTo>
                      <a:lnTo>
                        <a:pt x="31" y="168"/>
                      </a:lnTo>
                      <a:lnTo>
                        <a:pt x="29" y="168"/>
                      </a:lnTo>
                      <a:lnTo>
                        <a:pt x="29" y="166"/>
                      </a:lnTo>
                      <a:lnTo>
                        <a:pt x="28" y="166"/>
                      </a:lnTo>
                      <a:lnTo>
                        <a:pt x="26" y="165"/>
                      </a:lnTo>
                      <a:lnTo>
                        <a:pt x="25" y="165"/>
                      </a:lnTo>
                      <a:lnTo>
                        <a:pt x="23" y="163"/>
                      </a:lnTo>
                      <a:lnTo>
                        <a:pt x="22" y="163"/>
                      </a:lnTo>
                      <a:lnTo>
                        <a:pt x="22" y="161"/>
                      </a:lnTo>
                      <a:lnTo>
                        <a:pt x="20" y="161"/>
                      </a:lnTo>
                      <a:lnTo>
                        <a:pt x="20" y="160"/>
                      </a:lnTo>
                      <a:lnTo>
                        <a:pt x="18" y="160"/>
                      </a:lnTo>
                      <a:lnTo>
                        <a:pt x="18" y="158"/>
                      </a:lnTo>
                      <a:lnTo>
                        <a:pt x="17" y="158"/>
                      </a:lnTo>
                      <a:lnTo>
                        <a:pt x="17" y="157"/>
                      </a:lnTo>
                      <a:lnTo>
                        <a:pt x="15" y="155"/>
                      </a:lnTo>
                      <a:lnTo>
                        <a:pt x="14" y="153"/>
                      </a:lnTo>
                      <a:lnTo>
                        <a:pt x="15" y="153"/>
                      </a:lnTo>
                      <a:lnTo>
                        <a:pt x="17" y="152"/>
                      </a:lnTo>
                      <a:lnTo>
                        <a:pt x="18" y="152"/>
                      </a:lnTo>
                      <a:lnTo>
                        <a:pt x="18" y="150"/>
                      </a:lnTo>
                      <a:lnTo>
                        <a:pt x="20" y="150"/>
                      </a:lnTo>
                      <a:lnTo>
                        <a:pt x="22" y="148"/>
                      </a:lnTo>
                      <a:lnTo>
                        <a:pt x="23" y="148"/>
                      </a:lnTo>
                      <a:lnTo>
                        <a:pt x="23" y="147"/>
                      </a:lnTo>
                      <a:lnTo>
                        <a:pt x="25" y="147"/>
                      </a:lnTo>
                      <a:lnTo>
                        <a:pt x="25" y="145"/>
                      </a:lnTo>
                      <a:lnTo>
                        <a:pt x="26" y="145"/>
                      </a:lnTo>
                      <a:lnTo>
                        <a:pt x="28" y="145"/>
                      </a:lnTo>
                      <a:lnTo>
                        <a:pt x="28" y="144"/>
                      </a:lnTo>
                      <a:lnTo>
                        <a:pt x="29" y="144"/>
                      </a:lnTo>
                      <a:lnTo>
                        <a:pt x="31" y="142"/>
                      </a:lnTo>
                      <a:lnTo>
                        <a:pt x="33" y="142"/>
                      </a:lnTo>
                      <a:lnTo>
                        <a:pt x="33" y="140"/>
                      </a:lnTo>
                      <a:lnTo>
                        <a:pt x="34" y="140"/>
                      </a:lnTo>
                      <a:lnTo>
                        <a:pt x="36" y="139"/>
                      </a:lnTo>
                      <a:lnTo>
                        <a:pt x="37" y="137"/>
                      </a:lnTo>
                      <a:lnTo>
                        <a:pt x="39" y="137"/>
                      </a:lnTo>
                      <a:lnTo>
                        <a:pt x="39" y="135"/>
                      </a:lnTo>
                      <a:lnTo>
                        <a:pt x="40" y="135"/>
                      </a:lnTo>
                      <a:lnTo>
                        <a:pt x="39" y="135"/>
                      </a:lnTo>
                      <a:lnTo>
                        <a:pt x="37" y="134"/>
                      </a:lnTo>
                      <a:lnTo>
                        <a:pt x="36" y="134"/>
                      </a:lnTo>
                      <a:lnTo>
                        <a:pt x="34" y="134"/>
                      </a:lnTo>
                      <a:lnTo>
                        <a:pt x="34" y="132"/>
                      </a:lnTo>
                      <a:lnTo>
                        <a:pt x="33" y="132"/>
                      </a:lnTo>
                      <a:lnTo>
                        <a:pt x="31" y="132"/>
                      </a:lnTo>
                      <a:lnTo>
                        <a:pt x="29" y="132"/>
                      </a:lnTo>
                      <a:lnTo>
                        <a:pt x="29" y="130"/>
                      </a:lnTo>
                      <a:lnTo>
                        <a:pt x="28" y="130"/>
                      </a:lnTo>
                      <a:lnTo>
                        <a:pt x="26" y="130"/>
                      </a:lnTo>
                      <a:lnTo>
                        <a:pt x="26" y="129"/>
                      </a:lnTo>
                      <a:lnTo>
                        <a:pt x="25" y="129"/>
                      </a:lnTo>
                      <a:lnTo>
                        <a:pt x="23" y="129"/>
                      </a:lnTo>
                      <a:lnTo>
                        <a:pt x="22" y="127"/>
                      </a:lnTo>
                      <a:lnTo>
                        <a:pt x="20" y="127"/>
                      </a:lnTo>
                      <a:lnTo>
                        <a:pt x="18" y="126"/>
                      </a:lnTo>
                      <a:lnTo>
                        <a:pt x="18" y="124"/>
                      </a:lnTo>
                      <a:lnTo>
                        <a:pt x="18" y="122"/>
                      </a:lnTo>
                      <a:lnTo>
                        <a:pt x="18" y="121"/>
                      </a:lnTo>
                      <a:lnTo>
                        <a:pt x="20" y="121"/>
                      </a:lnTo>
                      <a:lnTo>
                        <a:pt x="20" y="119"/>
                      </a:lnTo>
                      <a:lnTo>
                        <a:pt x="22" y="119"/>
                      </a:lnTo>
                      <a:lnTo>
                        <a:pt x="23" y="117"/>
                      </a:lnTo>
                      <a:lnTo>
                        <a:pt x="25" y="116"/>
                      </a:lnTo>
                      <a:lnTo>
                        <a:pt x="26" y="116"/>
                      </a:lnTo>
                      <a:lnTo>
                        <a:pt x="26" y="114"/>
                      </a:lnTo>
                      <a:lnTo>
                        <a:pt x="28" y="114"/>
                      </a:lnTo>
                      <a:lnTo>
                        <a:pt x="29" y="113"/>
                      </a:lnTo>
                      <a:lnTo>
                        <a:pt x="31" y="113"/>
                      </a:lnTo>
                      <a:lnTo>
                        <a:pt x="31" y="111"/>
                      </a:lnTo>
                      <a:lnTo>
                        <a:pt x="33" y="111"/>
                      </a:lnTo>
                      <a:lnTo>
                        <a:pt x="33" y="109"/>
                      </a:lnTo>
                      <a:lnTo>
                        <a:pt x="34" y="109"/>
                      </a:lnTo>
                      <a:lnTo>
                        <a:pt x="33" y="108"/>
                      </a:lnTo>
                      <a:lnTo>
                        <a:pt x="33" y="106"/>
                      </a:lnTo>
                      <a:lnTo>
                        <a:pt x="33" y="104"/>
                      </a:lnTo>
                      <a:lnTo>
                        <a:pt x="31" y="104"/>
                      </a:lnTo>
                      <a:lnTo>
                        <a:pt x="31" y="103"/>
                      </a:lnTo>
                      <a:lnTo>
                        <a:pt x="29" y="103"/>
                      </a:lnTo>
                      <a:lnTo>
                        <a:pt x="28" y="103"/>
                      </a:lnTo>
                      <a:lnTo>
                        <a:pt x="28" y="101"/>
                      </a:lnTo>
                      <a:lnTo>
                        <a:pt x="26" y="101"/>
                      </a:lnTo>
                      <a:lnTo>
                        <a:pt x="25" y="101"/>
                      </a:lnTo>
                      <a:lnTo>
                        <a:pt x="25" y="100"/>
                      </a:lnTo>
                      <a:lnTo>
                        <a:pt x="23" y="100"/>
                      </a:lnTo>
                      <a:lnTo>
                        <a:pt x="22" y="100"/>
                      </a:lnTo>
                      <a:lnTo>
                        <a:pt x="22" y="98"/>
                      </a:lnTo>
                      <a:lnTo>
                        <a:pt x="20" y="98"/>
                      </a:lnTo>
                      <a:lnTo>
                        <a:pt x="18" y="98"/>
                      </a:lnTo>
                      <a:lnTo>
                        <a:pt x="18" y="96"/>
                      </a:lnTo>
                      <a:lnTo>
                        <a:pt x="17" y="96"/>
                      </a:lnTo>
                      <a:lnTo>
                        <a:pt x="15" y="96"/>
                      </a:lnTo>
                      <a:lnTo>
                        <a:pt x="15" y="95"/>
                      </a:lnTo>
                      <a:lnTo>
                        <a:pt x="14" y="95"/>
                      </a:lnTo>
                      <a:lnTo>
                        <a:pt x="12" y="95"/>
                      </a:lnTo>
                      <a:lnTo>
                        <a:pt x="12" y="93"/>
                      </a:lnTo>
                      <a:lnTo>
                        <a:pt x="12" y="91"/>
                      </a:lnTo>
                      <a:lnTo>
                        <a:pt x="12" y="90"/>
                      </a:lnTo>
                      <a:lnTo>
                        <a:pt x="12" y="88"/>
                      </a:lnTo>
                      <a:lnTo>
                        <a:pt x="12" y="86"/>
                      </a:lnTo>
                      <a:lnTo>
                        <a:pt x="14" y="85"/>
                      </a:lnTo>
                      <a:lnTo>
                        <a:pt x="15" y="85"/>
                      </a:lnTo>
                      <a:lnTo>
                        <a:pt x="17" y="83"/>
                      </a:lnTo>
                      <a:lnTo>
                        <a:pt x="18" y="83"/>
                      </a:lnTo>
                      <a:lnTo>
                        <a:pt x="18" y="82"/>
                      </a:lnTo>
                      <a:lnTo>
                        <a:pt x="20" y="82"/>
                      </a:lnTo>
                      <a:lnTo>
                        <a:pt x="22" y="80"/>
                      </a:lnTo>
                      <a:lnTo>
                        <a:pt x="23" y="80"/>
                      </a:lnTo>
                      <a:lnTo>
                        <a:pt x="25" y="78"/>
                      </a:lnTo>
                      <a:lnTo>
                        <a:pt x="26" y="78"/>
                      </a:lnTo>
                      <a:lnTo>
                        <a:pt x="26" y="77"/>
                      </a:lnTo>
                      <a:lnTo>
                        <a:pt x="28" y="77"/>
                      </a:lnTo>
                      <a:lnTo>
                        <a:pt x="29" y="77"/>
                      </a:lnTo>
                      <a:lnTo>
                        <a:pt x="29" y="75"/>
                      </a:lnTo>
                      <a:lnTo>
                        <a:pt x="31" y="75"/>
                      </a:lnTo>
                      <a:lnTo>
                        <a:pt x="29" y="73"/>
                      </a:lnTo>
                      <a:lnTo>
                        <a:pt x="28" y="73"/>
                      </a:lnTo>
                      <a:lnTo>
                        <a:pt x="26" y="72"/>
                      </a:lnTo>
                      <a:lnTo>
                        <a:pt x="25" y="72"/>
                      </a:lnTo>
                      <a:lnTo>
                        <a:pt x="23" y="72"/>
                      </a:lnTo>
                      <a:lnTo>
                        <a:pt x="22" y="70"/>
                      </a:lnTo>
                      <a:lnTo>
                        <a:pt x="20" y="70"/>
                      </a:lnTo>
                      <a:lnTo>
                        <a:pt x="18" y="70"/>
                      </a:lnTo>
                      <a:lnTo>
                        <a:pt x="18" y="69"/>
                      </a:lnTo>
                      <a:lnTo>
                        <a:pt x="17" y="69"/>
                      </a:lnTo>
                      <a:lnTo>
                        <a:pt x="15" y="69"/>
                      </a:lnTo>
                      <a:lnTo>
                        <a:pt x="14" y="67"/>
                      </a:lnTo>
                      <a:lnTo>
                        <a:pt x="12" y="67"/>
                      </a:lnTo>
                      <a:lnTo>
                        <a:pt x="11" y="65"/>
                      </a:lnTo>
                      <a:lnTo>
                        <a:pt x="9" y="65"/>
                      </a:lnTo>
                      <a:lnTo>
                        <a:pt x="9" y="64"/>
                      </a:lnTo>
                      <a:lnTo>
                        <a:pt x="7" y="64"/>
                      </a:lnTo>
                      <a:lnTo>
                        <a:pt x="6" y="62"/>
                      </a:lnTo>
                      <a:lnTo>
                        <a:pt x="4" y="60"/>
                      </a:lnTo>
                      <a:lnTo>
                        <a:pt x="4" y="59"/>
                      </a:lnTo>
                      <a:lnTo>
                        <a:pt x="6" y="59"/>
                      </a:lnTo>
                      <a:lnTo>
                        <a:pt x="6" y="57"/>
                      </a:lnTo>
                      <a:lnTo>
                        <a:pt x="7" y="57"/>
                      </a:lnTo>
                      <a:lnTo>
                        <a:pt x="7" y="56"/>
                      </a:lnTo>
                      <a:lnTo>
                        <a:pt x="9" y="56"/>
                      </a:lnTo>
                      <a:lnTo>
                        <a:pt x="9" y="54"/>
                      </a:lnTo>
                      <a:lnTo>
                        <a:pt x="11" y="54"/>
                      </a:lnTo>
                      <a:lnTo>
                        <a:pt x="11" y="52"/>
                      </a:lnTo>
                      <a:lnTo>
                        <a:pt x="12" y="52"/>
                      </a:lnTo>
                      <a:lnTo>
                        <a:pt x="14" y="51"/>
                      </a:lnTo>
                      <a:lnTo>
                        <a:pt x="15" y="51"/>
                      </a:lnTo>
                      <a:lnTo>
                        <a:pt x="17" y="51"/>
                      </a:lnTo>
                      <a:lnTo>
                        <a:pt x="17" y="49"/>
                      </a:lnTo>
                      <a:lnTo>
                        <a:pt x="18" y="49"/>
                      </a:lnTo>
                      <a:lnTo>
                        <a:pt x="20" y="49"/>
                      </a:lnTo>
                      <a:lnTo>
                        <a:pt x="22" y="47"/>
                      </a:lnTo>
                      <a:lnTo>
                        <a:pt x="23" y="47"/>
                      </a:lnTo>
                      <a:lnTo>
                        <a:pt x="25" y="47"/>
                      </a:lnTo>
                      <a:lnTo>
                        <a:pt x="25" y="46"/>
                      </a:lnTo>
                      <a:lnTo>
                        <a:pt x="26" y="46"/>
                      </a:lnTo>
                      <a:lnTo>
                        <a:pt x="28" y="46"/>
                      </a:lnTo>
                      <a:lnTo>
                        <a:pt x="28" y="44"/>
                      </a:lnTo>
                      <a:lnTo>
                        <a:pt x="29" y="44"/>
                      </a:lnTo>
                      <a:lnTo>
                        <a:pt x="31" y="44"/>
                      </a:lnTo>
                      <a:lnTo>
                        <a:pt x="33" y="44"/>
                      </a:lnTo>
                      <a:lnTo>
                        <a:pt x="34" y="42"/>
                      </a:lnTo>
                      <a:lnTo>
                        <a:pt x="36" y="42"/>
                      </a:lnTo>
                      <a:lnTo>
                        <a:pt x="37" y="42"/>
                      </a:lnTo>
                      <a:lnTo>
                        <a:pt x="39" y="42"/>
                      </a:lnTo>
                      <a:lnTo>
                        <a:pt x="40" y="42"/>
                      </a:lnTo>
                      <a:lnTo>
                        <a:pt x="42" y="42"/>
                      </a:lnTo>
                      <a:lnTo>
                        <a:pt x="43" y="42"/>
                      </a:lnTo>
                      <a:lnTo>
                        <a:pt x="45" y="41"/>
                      </a:lnTo>
                      <a:lnTo>
                        <a:pt x="47" y="41"/>
                      </a:lnTo>
                      <a:lnTo>
                        <a:pt x="48" y="41"/>
                      </a:lnTo>
                      <a:lnTo>
                        <a:pt x="50" y="41"/>
                      </a:lnTo>
                      <a:lnTo>
                        <a:pt x="51" y="41"/>
                      </a:lnTo>
                      <a:lnTo>
                        <a:pt x="53" y="41"/>
                      </a:lnTo>
                      <a:lnTo>
                        <a:pt x="54" y="41"/>
                      </a:lnTo>
                      <a:lnTo>
                        <a:pt x="54" y="39"/>
                      </a:lnTo>
                      <a:lnTo>
                        <a:pt x="54" y="38"/>
                      </a:lnTo>
                      <a:lnTo>
                        <a:pt x="56" y="36"/>
                      </a:lnTo>
                      <a:lnTo>
                        <a:pt x="56" y="34"/>
                      </a:lnTo>
                      <a:lnTo>
                        <a:pt x="56" y="33"/>
                      </a:lnTo>
                      <a:lnTo>
                        <a:pt x="58" y="31"/>
                      </a:lnTo>
                      <a:lnTo>
                        <a:pt x="58" y="29"/>
                      </a:lnTo>
                      <a:lnTo>
                        <a:pt x="58" y="28"/>
                      </a:lnTo>
                      <a:lnTo>
                        <a:pt x="59" y="28"/>
                      </a:lnTo>
                      <a:lnTo>
                        <a:pt x="59" y="26"/>
                      </a:lnTo>
                      <a:lnTo>
                        <a:pt x="59" y="25"/>
                      </a:lnTo>
                      <a:lnTo>
                        <a:pt x="61" y="23"/>
                      </a:lnTo>
                      <a:lnTo>
                        <a:pt x="62" y="21"/>
                      </a:lnTo>
                      <a:lnTo>
                        <a:pt x="62" y="20"/>
                      </a:lnTo>
                      <a:lnTo>
                        <a:pt x="64" y="18"/>
                      </a:lnTo>
                      <a:lnTo>
                        <a:pt x="64" y="16"/>
                      </a:lnTo>
                      <a:lnTo>
                        <a:pt x="65" y="15"/>
                      </a:lnTo>
                      <a:lnTo>
                        <a:pt x="65" y="13"/>
                      </a:lnTo>
                      <a:lnTo>
                        <a:pt x="67" y="12"/>
                      </a:lnTo>
                      <a:lnTo>
                        <a:pt x="68" y="10"/>
                      </a:lnTo>
                      <a:lnTo>
                        <a:pt x="68" y="8"/>
                      </a:lnTo>
                      <a:lnTo>
                        <a:pt x="70" y="8"/>
                      </a:lnTo>
                      <a:lnTo>
                        <a:pt x="72" y="8"/>
                      </a:lnTo>
                      <a:lnTo>
                        <a:pt x="73" y="8"/>
                      </a:lnTo>
                      <a:lnTo>
                        <a:pt x="75" y="8"/>
                      </a:lnTo>
                      <a:lnTo>
                        <a:pt x="76" y="8"/>
                      </a:lnTo>
                      <a:lnTo>
                        <a:pt x="78" y="8"/>
                      </a:lnTo>
                      <a:lnTo>
                        <a:pt x="79" y="8"/>
                      </a:lnTo>
                      <a:lnTo>
                        <a:pt x="79" y="7"/>
                      </a:lnTo>
                      <a:lnTo>
                        <a:pt x="79" y="8"/>
                      </a:lnTo>
                      <a:lnTo>
                        <a:pt x="81" y="8"/>
                      </a:lnTo>
                      <a:lnTo>
                        <a:pt x="81" y="10"/>
                      </a:lnTo>
                      <a:lnTo>
                        <a:pt x="81" y="12"/>
                      </a:lnTo>
                      <a:lnTo>
                        <a:pt x="83" y="12"/>
                      </a:lnTo>
                      <a:lnTo>
                        <a:pt x="83" y="13"/>
                      </a:lnTo>
                      <a:lnTo>
                        <a:pt x="83" y="15"/>
                      </a:lnTo>
                      <a:lnTo>
                        <a:pt x="84" y="15"/>
                      </a:lnTo>
                      <a:lnTo>
                        <a:pt x="84" y="16"/>
                      </a:lnTo>
                      <a:lnTo>
                        <a:pt x="84" y="18"/>
                      </a:lnTo>
                      <a:lnTo>
                        <a:pt x="86" y="18"/>
                      </a:lnTo>
                      <a:lnTo>
                        <a:pt x="86" y="20"/>
                      </a:lnTo>
                      <a:lnTo>
                        <a:pt x="87" y="21"/>
                      </a:lnTo>
                      <a:lnTo>
                        <a:pt x="87" y="23"/>
                      </a:lnTo>
                      <a:lnTo>
                        <a:pt x="87" y="25"/>
                      </a:lnTo>
                      <a:lnTo>
                        <a:pt x="89" y="25"/>
                      </a:lnTo>
                      <a:lnTo>
                        <a:pt x="89" y="26"/>
                      </a:lnTo>
                      <a:lnTo>
                        <a:pt x="90" y="26"/>
                      </a:lnTo>
                      <a:lnTo>
                        <a:pt x="90" y="28"/>
                      </a:lnTo>
                      <a:lnTo>
                        <a:pt x="92" y="28"/>
                      </a:lnTo>
                      <a:lnTo>
                        <a:pt x="92" y="29"/>
                      </a:lnTo>
                      <a:lnTo>
                        <a:pt x="93" y="29"/>
                      </a:lnTo>
                      <a:lnTo>
                        <a:pt x="95" y="29"/>
                      </a:lnTo>
                      <a:lnTo>
                        <a:pt x="95" y="28"/>
                      </a:lnTo>
                      <a:lnTo>
                        <a:pt x="97" y="26"/>
                      </a:lnTo>
                      <a:lnTo>
                        <a:pt x="97" y="25"/>
                      </a:lnTo>
                      <a:lnTo>
                        <a:pt x="98" y="25"/>
                      </a:lnTo>
                      <a:lnTo>
                        <a:pt x="98" y="23"/>
                      </a:lnTo>
                      <a:lnTo>
                        <a:pt x="100" y="21"/>
                      </a:lnTo>
                      <a:lnTo>
                        <a:pt x="100" y="20"/>
                      </a:lnTo>
                      <a:lnTo>
                        <a:pt x="101" y="20"/>
                      </a:lnTo>
                      <a:lnTo>
                        <a:pt x="101" y="18"/>
                      </a:lnTo>
                      <a:lnTo>
                        <a:pt x="103" y="18"/>
                      </a:lnTo>
                      <a:lnTo>
                        <a:pt x="103" y="16"/>
                      </a:lnTo>
                      <a:lnTo>
                        <a:pt x="103" y="15"/>
                      </a:lnTo>
                      <a:lnTo>
                        <a:pt x="104" y="15"/>
                      </a:lnTo>
                      <a:lnTo>
                        <a:pt x="104" y="13"/>
                      </a:lnTo>
                      <a:lnTo>
                        <a:pt x="106" y="13"/>
                      </a:lnTo>
                      <a:lnTo>
                        <a:pt x="106" y="12"/>
                      </a:lnTo>
                      <a:lnTo>
                        <a:pt x="108" y="10"/>
                      </a:lnTo>
                      <a:lnTo>
                        <a:pt x="108" y="8"/>
                      </a:lnTo>
                      <a:lnTo>
                        <a:pt x="109" y="8"/>
                      </a:lnTo>
                      <a:lnTo>
                        <a:pt x="111" y="8"/>
                      </a:lnTo>
                      <a:lnTo>
                        <a:pt x="112" y="8"/>
                      </a:lnTo>
                      <a:lnTo>
                        <a:pt x="114" y="8"/>
                      </a:lnTo>
                      <a:lnTo>
                        <a:pt x="115" y="10"/>
                      </a:lnTo>
                      <a:lnTo>
                        <a:pt x="115" y="12"/>
                      </a:lnTo>
                      <a:lnTo>
                        <a:pt x="117" y="12"/>
                      </a:lnTo>
                      <a:lnTo>
                        <a:pt x="117" y="13"/>
                      </a:lnTo>
                      <a:lnTo>
                        <a:pt x="119" y="15"/>
                      </a:lnTo>
                      <a:lnTo>
                        <a:pt x="120" y="16"/>
                      </a:lnTo>
                      <a:lnTo>
                        <a:pt x="120" y="18"/>
                      </a:lnTo>
                      <a:lnTo>
                        <a:pt x="122" y="18"/>
                      </a:lnTo>
                      <a:lnTo>
                        <a:pt x="122" y="20"/>
                      </a:lnTo>
                      <a:lnTo>
                        <a:pt x="122" y="21"/>
                      </a:lnTo>
                      <a:lnTo>
                        <a:pt x="123" y="21"/>
                      </a:lnTo>
                      <a:lnTo>
                        <a:pt x="123" y="23"/>
                      </a:lnTo>
                      <a:lnTo>
                        <a:pt x="125" y="23"/>
                      </a:lnTo>
                      <a:lnTo>
                        <a:pt x="125" y="25"/>
                      </a:lnTo>
                      <a:lnTo>
                        <a:pt x="125" y="26"/>
                      </a:lnTo>
                      <a:lnTo>
                        <a:pt x="126" y="26"/>
                      </a:lnTo>
                      <a:lnTo>
                        <a:pt x="126" y="28"/>
                      </a:lnTo>
                      <a:lnTo>
                        <a:pt x="128" y="28"/>
                      </a:lnTo>
                      <a:lnTo>
                        <a:pt x="128" y="29"/>
                      </a:lnTo>
                      <a:lnTo>
                        <a:pt x="128" y="31"/>
                      </a:lnTo>
                      <a:lnTo>
                        <a:pt x="129" y="31"/>
                      </a:lnTo>
                      <a:lnTo>
                        <a:pt x="131" y="31"/>
                      </a:lnTo>
                      <a:lnTo>
                        <a:pt x="133" y="31"/>
                      </a:lnTo>
                      <a:lnTo>
                        <a:pt x="133" y="29"/>
                      </a:lnTo>
                      <a:lnTo>
                        <a:pt x="134" y="29"/>
                      </a:lnTo>
                      <a:lnTo>
                        <a:pt x="134" y="28"/>
                      </a:lnTo>
                      <a:lnTo>
                        <a:pt x="136" y="28"/>
                      </a:lnTo>
                      <a:lnTo>
                        <a:pt x="136" y="26"/>
                      </a:lnTo>
                      <a:lnTo>
                        <a:pt x="136" y="25"/>
                      </a:lnTo>
                      <a:lnTo>
                        <a:pt x="137" y="25"/>
                      </a:lnTo>
                      <a:lnTo>
                        <a:pt x="137" y="23"/>
                      </a:lnTo>
                      <a:lnTo>
                        <a:pt x="137" y="21"/>
                      </a:lnTo>
                      <a:lnTo>
                        <a:pt x="139" y="21"/>
                      </a:lnTo>
                      <a:lnTo>
                        <a:pt x="139" y="20"/>
                      </a:lnTo>
                      <a:lnTo>
                        <a:pt x="139" y="18"/>
                      </a:lnTo>
                      <a:lnTo>
                        <a:pt x="140" y="18"/>
                      </a:lnTo>
                      <a:lnTo>
                        <a:pt x="140" y="16"/>
                      </a:lnTo>
                      <a:lnTo>
                        <a:pt x="140" y="15"/>
                      </a:lnTo>
                      <a:lnTo>
                        <a:pt x="142" y="15"/>
                      </a:lnTo>
                      <a:lnTo>
                        <a:pt x="142" y="13"/>
                      </a:lnTo>
                      <a:lnTo>
                        <a:pt x="142" y="12"/>
                      </a:lnTo>
                      <a:lnTo>
                        <a:pt x="144" y="12"/>
                      </a:lnTo>
                      <a:lnTo>
                        <a:pt x="144" y="10"/>
                      </a:lnTo>
                      <a:lnTo>
                        <a:pt x="144" y="8"/>
                      </a:lnTo>
                      <a:lnTo>
                        <a:pt x="145" y="8"/>
                      </a:lnTo>
                      <a:lnTo>
                        <a:pt x="145" y="7"/>
                      </a:lnTo>
                      <a:lnTo>
                        <a:pt x="145" y="5"/>
                      </a:lnTo>
                      <a:lnTo>
                        <a:pt x="147" y="5"/>
                      </a:lnTo>
                      <a:lnTo>
                        <a:pt x="147" y="3"/>
                      </a:lnTo>
                      <a:lnTo>
                        <a:pt x="148" y="3"/>
                      </a:lnTo>
                      <a:lnTo>
                        <a:pt x="150" y="3"/>
                      </a:lnTo>
                      <a:lnTo>
                        <a:pt x="151" y="3"/>
                      </a:lnTo>
                      <a:lnTo>
                        <a:pt x="153" y="3"/>
                      </a:lnTo>
                      <a:lnTo>
                        <a:pt x="153" y="2"/>
                      </a:lnTo>
                      <a:lnTo>
                        <a:pt x="154" y="2"/>
                      </a:lnTo>
                      <a:lnTo>
                        <a:pt x="154" y="3"/>
                      </a:lnTo>
                      <a:lnTo>
                        <a:pt x="154" y="5"/>
                      </a:lnTo>
                      <a:lnTo>
                        <a:pt x="156" y="5"/>
                      </a:lnTo>
                      <a:lnTo>
                        <a:pt x="156" y="7"/>
                      </a:lnTo>
                      <a:lnTo>
                        <a:pt x="156" y="8"/>
                      </a:lnTo>
                      <a:lnTo>
                        <a:pt x="158" y="8"/>
                      </a:lnTo>
                      <a:lnTo>
                        <a:pt x="158" y="10"/>
                      </a:lnTo>
                      <a:lnTo>
                        <a:pt x="158" y="12"/>
                      </a:lnTo>
                      <a:lnTo>
                        <a:pt x="159" y="13"/>
                      </a:lnTo>
                      <a:lnTo>
                        <a:pt x="159" y="15"/>
                      </a:lnTo>
                      <a:lnTo>
                        <a:pt x="159" y="16"/>
                      </a:lnTo>
                      <a:lnTo>
                        <a:pt x="161" y="16"/>
                      </a:lnTo>
                      <a:lnTo>
                        <a:pt x="161" y="18"/>
                      </a:lnTo>
                      <a:lnTo>
                        <a:pt x="161" y="20"/>
                      </a:lnTo>
                      <a:lnTo>
                        <a:pt x="162" y="20"/>
                      </a:lnTo>
                      <a:lnTo>
                        <a:pt x="162" y="21"/>
                      </a:lnTo>
                      <a:lnTo>
                        <a:pt x="162" y="23"/>
                      </a:lnTo>
                      <a:lnTo>
                        <a:pt x="164" y="23"/>
                      </a:lnTo>
                      <a:lnTo>
                        <a:pt x="164" y="25"/>
                      </a:lnTo>
                      <a:lnTo>
                        <a:pt x="164" y="26"/>
                      </a:lnTo>
                      <a:lnTo>
                        <a:pt x="165" y="26"/>
                      </a:lnTo>
                      <a:lnTo>
                        <a:pt x="165" y="25"/>
                      </a:lnTo>
                      <a:lnTo>
                        <a:pt x="167" y="25"/>
                      </a:lnTo>
                      <a:lnTo>
                        <a:pt x="167" y="23"/>
                      </a:lnTo>
                      <a:lnTo>
                        <a:pt x="169" y="21"/>
                      </a:lnTo>
                      <a:lnTo>
                        <a:pt x="170" y="20"/>
                      </a:lnTo>
                      <a:lnTo>
                        <a:pt x="170" y="18"/>
                      </a:lnTo>
                      <a:lnTo>
                        <a:pt x="172" y="18"/>
                      </a:lnTo>
                      <a:lnTo>
                        <a:pt x="172" y="16"/>
                      </a:lnTo>
                      <a:lnTo>
                        <a:pt x="173" y="16"/>
                      </a:lnTo>
                      <a:lnTo>
                        <a:pt x="173" y="15"/>
                      </a:lnTo>
                      <a:lnTo>
                        <a:pt x="175" y="15"/>
                      </a:lnTo>
                      <a:lnTo>
                        <a:pt x="175" y="13"/>
                      </a:lnTo>
                      <a:lnTo>
                        <a:pt x="176" y="13"/>
                      </a:lnTo>
                      <a:lnTo>
                        <a:pt x="176" y="12"/>
                      </a:lnTo>
                      <a:lnTo>
                        <a:pt x="178" y="12"/>
                      </a:lnTo>
                      <a:lnTo>
                        <a:pt x="178" y="10"/>
                      </a:lnTo>
                      <a:lnTo>
                        <a:pt x="180" y="8"/>
                      </a:lnTo>
                      <a:lnTo>
                        <a:pt x="181" y="7"/>
                      </a:lnTo>
                      <a:lnTo>
                        <a:pt x="181" y="5"/>
                      </a:lnTo>
                      <a:lnTo>
                        <a:pt x="183" y="5"/>
                      </a:lnTo>
                      <a:lnTo>
                        <a:pt x="183" y="3"/>
                      </a:lnTo>
                      <a:lnTo>
                        <a:pt x="184" y="3"/>
                      </a:lnTo>
                      <a:lnTo>
                        <a:pt x="186" y="3"/>
                      </a:lnTo>
                      <a:lnTo>
                        <a:pt x="187" y="3"/>
                      </a:lnTo>
                      <a:lnTo>
                        <a:pt x="189" y="3"/>
                      </a:lnTo>
                      <a:lnTo>
                        <a:pt x="189" y="2"/>
                      </a:lnTo>
                      <a:lnTo>
                        <a:pt x="190" y="2"/>
                      </a:lnTo>
                      <a:lnTo>
                        <a:pt x="192" y="2"/>
                      </a:lnTo>
                      <a:lnTo>
                        <a:pt x="194" y="2"/>
                      </a:lnTo>
                      <a:lnTo>
                        <a:pt x="195" y="3"/>
                      </a:lnTo>
                      <a:lnTo>
                        <a:pt x="195" y="7"/>
                      </a:lnTo>
                      <a:lnTo>
                        <a:pt x="195" y="8"/>
                      </a:lnTo>
                      <a:lnTo>
                        <a:pt x="195" y="10"/>
                      </a:lnTo>
                      <a:lnTo>
                        <a:pt x="197" y="12"/>
                      </a:lnTo>
                      <a:lnTo>
                        <a:pt x="197" y="13"/>
                      </a:lnTo>
                      <a:lnTo>
                        <a:pt x="197" y="15"/>
                      </a:lnTo>
                      <a:lnTo>
                        <a:pt x="197" y="16"/>
                      </a:lnTo>
                      <a:lnTo>
                        <a:pt x="198" y="16"/>
                      </a:lnTo>
                      <a:lnTo>
                        <a:pt x="198" y="18"/>
                      </a:lnTo>
                      <a:lnTo>
                        <a:pt x="198" y="20"/>
                      </a:lnTo>
                      <a:lnTo>
                        <a:pt x="198" y="21"/>
                      </a:lnTo>
                      <a:lnTo>
                        <a:pt x="200" y="23"/>
                      </a:lnTo>
                      <a:lnTo>
                        <a:pt x="200" y="25"/>
                      </a:lnTo>
                      <a:lnTo>
                        <a:pt x="200" y="26"/>
                      </a:lnTo>
                      <a:lnTo>
                        <a:pt x="201" y="26"/>
                      </a:lnTo>
                      <a:lnTo>
                        <a:pt x="201" y="28"/>
                      </a:lnTo>
                      <a:lnTo>
                        <a:pt x="203" y="28"/>
                      </a:lnTo>
                      <a:lnTo>
                        <a:pt x="203" y="26"/>
                      </a:lnTo>
                      <a:lnTo>
                        <a:pt x="205" y="26"/>
                      </a:lnTo>
                      <a:lnTo>
                        <a:pt x="205" y="25"/>
                      </a:lnTo>
                      <a:lnTo>
                        <a:pt x="206" y="25"/>
                      </a:lnTo>
                      <a:lnTo>
                        <a:pt x="206" y="23"/>
                      </a:lnTo>
                      <a:lnTo>
                        <a:pt x="208" y="21"/>
                      </a:lnTo>
                      <a:lnTo>
                        <a:pt x="208" y="20"/>
                      </a:lnTo>
                      <a:lnTo>
                        <a:pt x="209" y="20"/>
                      </a:lnTo>
                      <a:lnTo>
                        <a:pt x="209" y="18"/>
                      </a:lnTo>
                      <a:lnTo>
                        <a:pt x="211" y="16"/>
                      </a:lnTo>
                      <a:lnTo>
                        <a:pt x="212" y="15"/>
                      </a:lnTo>
                      <a:lnTo>
                        <a:pt x="212" y="13"/>
                      </a:lnTo>
                      <a:lnTo>
                        <a:pt x="214" y="13"/>
                      </a:lnTo>
                      <a:lnTo>
                        <a:pt x="214" y="12"/>
                      </a:lnTo>
                      <a:lnTo>
                        <a:pt x="215" y="10"/>
                      </a:lnTo>
                      <a:lnTo>
                        <a:pt x="217" y="8"/>
                      </a:lnTo>
                      <a:lnTo>
                        <a:pt x="217" y="7"/>
                      </a:lnTo>
                      <a:lnTo>
                        <a:pt x="219" y="7"/>
                      </a:lnTo>
                      <a:lnTo>
                        <a:pt x="219" y="5"/>
                      </a:lnTo>
                      <a:lnTo>
                        <a:pt x="220" y="3"/>
                      </a:lnTo>
                      <a:lnTo>
                        <a:pt x="222" y="2"/>
                      </a:lnTo>
                      <a:lnTo>
                        <a:pt x="223" y="2"/>
                      </a:lnTo>
                      <a:lnTo>
                        <a:pt x="225" y="2"/>
                      </a:lnTo>
                      <a:lnTo>
                        <a:pt x="225" y="3"/>
                      </a:lnTo>
                      <a:lnTo>
                        <a:pt x="226" y="3"/>
                      </a:lnTo>
                      <a:lnTo>
                        <a:pt x="228" y="3"/>
                      </a:lnTo>
                      <a:lnTo>
                        <a:pt x="230" y="3"/>
                      </a:lnTo>
                      <a:lnTo>
                        <a:pt x="230" y="5"/>
                      </a:lnTo>
                      <a:lnTo>
                        <a:pt x="230" y="7"/>
                      </a:lnTo>
                      <a:lnTo>
                        <a:pt x="230" y="8"/>
                      </a:lnTo>
                      <a:lnTo>
                        <a:pt x="230" y="10"/>
                      </a:lnTo>
                      <a:lnTo>
                        <a:pt x="231" y="10"/>
                      </a:lnTo>
                      <a:lnTo>
                        <a:pt x="231" y="12"/>
                      </a:lnTo>
                      <a:lnTo>
                        <a:pt x="231" y="13"/>
                      </a:lnTo>
                      <a:lnTo>
                        <a:pt x="231" y="15"/>
                      </a:lnTo>
                      <a:lnTo>
                        <a:pt x="231" y="16"/>
                      </a:lnTo>
                      <a:lnTo>
                        <a:pt x="231" y="18"/>
                      </a:lnTo>
                      <a:lnTo>
                        <a:pt x="231" y="20"/>
                      </a:lnTo>
                      <a:lnTo>
                        <a:pt x="233" y="21"/>
                      </a:lnTo>
                      <a:lnTo>
                        <a:pt x="233" y="23"/>
                      </a:lnTo>
                      <a:lnTo>
                        <a:pt x="233" y="25"/>
                      </a:lnTo>
                      <a:lnTo>
                        <a:pt x="234" y="25"/>
                      </a:lnTo>
                      <a:lnTo>
                        <a:pt x="236" y="25"/>
                      </a:lnTo>
                      <a:lnTo>
                        <a:pt x="237" y="25"/>
                      </a:lnTo>
                      <a:lnTo>
                        <a:pt x="239" y="25"/>
                      </a:lnTo>
                      <a:lnTo>
                        <a:pt x="239" y="23"/>
                      </a:lnTo>
                      <a:lnTo>
                        <a:pt x="241" y="23"/>
                      </a:lnTo>
                      <a:lnTo>
                        <a:pt x="241" y="21"/>
                      </a:lnTo>
                      <a:lnTo>
                        <a:pt x="242" y="21"/>
                      </a:lnTo>
                      <a:lnTo>
                        <a:pt x="242" y="20"/>
                      </a:lnTo>
                      <a:lnTo>
                        <a:pt x="244" y="20"/>
                      </a:lnTo>
                      <a:lnTo>
                        <a:pt x="244" y="18"/>
                      </a:lnTo>
                      <a:lnTo>
                        <a:pt x="245" y="16"/>
                      </a:lnTo>
                      <a:lnTo>
                        <a:pt x="247" y="16"/>
                      </a:lnTo>
                      <a:lnTo>
                        <a:pt x="247" y="15"/>
                      </a:lnTo>
                      <a:lnTo>
                        <a:pt x="248" y="15"/>
                      </a:lnTo>
                      <a:lnTo>
                        <a:pt x="248" y="13"/>
                      </a:lnTo>
                      <a:lnTo>
                        <a:pt x="250" y="12"/>
                      </a:lnTo>
                      <a:lnTo>
                        <a:pt x="251" y="10"/>
                      </a:lnTo>
                      <a:lnTo>
                        <a:pt x="253" y="8"/>
                      </a:lnTo>
                      <a:lnTo>
                        <a:pt x="253" y="7"/>
                      </a:lnTo>
                      <a:lnTo>
                        <a:pt x="255" y="7"/>
                      </a:lnTo>
                      <a:lnTo>
                        <a:pt x="255" y="5"/>
                      </a:lnTo>
                      <a:lnTo>
                        <a:pt x="256" y="5"/>
                      </a:lnTo>
                      <a:lnTo>
                        <a:pt x="258" y="3"/>
                      </a:lnTo>
                      <a:lnTo>
                        <a:pt x="259" y="2"/>
                      </a:lnTo>
                      <a:lnTo>
                        <a:pt x="261" y="0"/>
                      </a:lnTo>
                      <a:lnTo>
                        <a:pt x="262" y="0"/>
                      </a:lnTo>
                      <a:lnTo>
                        <a:pt x="264" y="0"/>
                      </a:lnTo>
                      <a:lnTo>
                        <a:pt x="266" y="0"/>
                      </a:lnTo>
                      <a:lnTo>
                        <a:pt x="267" y="0"/>
                      </a:lnTo>
                      <a:lnTo>
                        <a:pt x="269" y="0"/>
                      </a:lnTo>
                      <a:lnTo>
                        <a:pt x="269" y="2"/>
                      </a:lnTo>
                      <a:lnTo>
                        <a:pt x="269" y="3"/>
                      </a:lnTo>
                      <a:lnTo>
                        <a:pt x="269" y="5"/>
                      </a:lnTo>
                      <a:lnTo>
                        <a:pt x="269" y="7"/>
                      </a:lnTo>
                      <a:lnTo>
                        <a:pt x="269" y="8"/>
                      </a:lnTo>
                      <a:lnTo>
                        <a:pt x="270" y="10"/>
                      </a:lnTo>
                      <a:lnTo>
                        <a:pt x="270" y="12"/>
                      </a:lnTo>
                      <a:lnTo>
                        <a:pt x="270" y="13"/>
                      </a:lnTo>
                      <a:lnTo>
                        <a:pt x="270" y="15"/>
                      </a:lnTo>
                      <a:lnTo>
                        <a:pt x="270" y="16"/>
                      </a:lnTo>
                      <a:lnTo>
                        <a:pt x="270" y="18"/>
                      </a:lnTo>
                      <a:lnTo>
                        <a:pt x="270" y="20"/>
                      </a:lnTo>
                      <a:lnTo>
                        <a:pt x="270" y="21"/>
                      </a:lnTo>
                      <a:lnTo>
                        <a:pt x="270" y="23"/>
                      </a:lnTo>
                      <a:lnTo>
                        <a:pt x="270" y="25"/>
                      </a:lnTo>
                      <a:lnTo>
                        <a:pt x="270" y="26"/>
                      </a:lnTo>
                      <a:lnTo>
                        <a:pt x="270" y="28"/>
                      </a:lnTo>
                      <a:lnTo>
                        <a:pt x="272" y="29"/>
                      </a:lnTo>
                      <a:lnTo>
                        <a:pt x="272" y="31"/>
                      </a:lnTo>
                      <a:lnTo>
                        <a:pt x="273" y="31"/>
                      </a:lnTo>
                      <a:lnTo>
                        <a:pt x="275" y="31"/>
                      </a:lnTo>
                      <a:lnTo>
                        <a:pt x="276" y="31"/>
                      </a:lnTo>
                      <a:lnTo>
                        <a:pt x="278" y="31"/>
                      </a:lnTo>
                      <a:lnTo>
                        <a:pt x="280" y="31"/>
                      </a:lnTo>
                      <a:lnTo>
                        <a:pt x="280" y="29"/>
                      </a:lnTo>
                      <a:lnTo>
                        <a:pt x="280" y="28"/>
                      </a:lnTo>
                      <a:lnTo>
                        <a:pt x="280" y="26"/>
                      </a:lnTo>
                      <a:lnTo>
                        <a:pt x="280" y="25"/>
                      </a:lnTo>
                      <a:lnTo>
                        <a:pt x="281" y="25"/>
                      </a:lnTo>
                      <a:lnTo>
                        <a:pt x="281" y="23"/>
                      </a:lnTo>
                      <a:lnTo>
                        <a:pt x="281" y="21"/>
                      </a:lnTo>
                      <a:lnTo>
                        <a:pt x="281" y="20"/>
                      </a:lnTo>
                      <a:lnTo>
                        <a:pt x="283" y="20"/>
                      </a:lnTo>
                      <a:lnTo>
                        <a:pt x="283" y="18"/>
                      </a:lnTo>
                      <a:lnTo>
                        <a:pt x="284" y="16"/>
                      </a:lnTo>
                      <a:lnTo>
                        <a:pt x="284" y="15"/>
                      </a:lnTo>
                      <a:lnTo>
                        <a:pt x="286" y="15"/>
                      </a:lnTo>
                      <a:lnTo>
                        <a:pt x="286" y="13"/>
                      </a:lnTo>
                      <a:lnTo>
                        <a:pt x="287" y="12"/>
                      </a:lnTo>
                      <a:lnTo>
                        <a:pt x="287" y="10"/>
                      </a:lnTo>
                      <a:lnTo>
                        <a:pt x="289" y="10"/>
                      </a:lnTo>
                      <a:lnTo>
                        <a:pt x="289" y="8"/>
                      </a:lnTo>
                      <a:lnTo>
                        <a:pt x="289" y="7"/>
                      </a:lnTo>
                      <a:lnTo>
                        <a:pt x="291" y="7"/>
                      </a:lnTo>
                      <a:lnTo>
                        <a:pt x="292" y="7"/>
                      </a:lnTo>
                      <a:lnTo>
                        <a:pt x="294" y="5"/>
                      </a:lnTo>
                      <a:lnTo>
                        <a:pt x="295" y="5"/>
                      </a:lnTo>
                      <a:lnTo>
                        <a:pt x="297" y="5"/>
                      </a:lnTo>
                      <a:lnTo>
                        <a:pt x="297" y="3"/>
                      </a:lnTo>
                      <a:lnTo>
                        <a:pt x="297" y="5"/>
                      </a:lnTo>
                      <a:lnTo>
                        <a:pt x="297" y="7"/>
                      </a:lnTo>
                      <a:lnTo>
                        <a:pt x="297" y="8"/>
                      </a:lnTo>
                      <a:lnTo>
                        <a:pt x="297" y="10"/>
                      </a:lnTo>
                      <a:lnTo>
                        <a:pt x="297" y="12"/>
                      </a:lnTo>
                      <a:lnTo>
                        <a:pt x="297" y="13"/>
                      </a:lnTo>
                      <a:lnTo>
                        <a:pt x="297" y="15"/>
                      </a:lnTo>
                      <a:lnTo>
                        <a:pt x="297" y="16"/>
                      </a:lnTo>
                      <a:lnTo>
                        <a:pt x="297" y="18"/>
                      </a:lnTo>
                      <a:lnTo>
                        <a:pt x="297" y="20"/>
                      </a:lnTo>
                      <a:lnTo>
                        <a:pt x="297" y="21"/>
                      </a:lnTo>
                      <a:lnTo>
                        <a:pt x="297" y="23"/>
                      </a:lnTo>
                      <a:lnTo>
                        <a:pt x="297" y="25"/>
                      </a:lnTo>
                      <a:lnTo>
                        <a:pt x="297" y="26"/>
                      </a:lnTo>
                      <a:lnTo>
                        <a:pt x="297" y="28"/>
                      </a:lnTo>
                      <a:lnTo>
                        <a:pt x="297" y="29"/>
                      </a:lnTo>
                      <a:lnTo>
                        <a:pt x="297" y="31"/>
                      </a:lnTo>
                      <a:lnTo>
                        <a:pt x="297" y="33"/>
                      </a:lnTo>
                      <a:lnTo>
                        <a:pt x="297" y="34"/>
                      </a:lnTo>
                      <a:lnTo>
                        <a:pt x="295" y="36"/>
                      </a:lnTo>
                      <a:lnTo>
                        <a:pt x="295" y="38"/>
                      </a:lnTo>
                      <a:lnTo>
                        <a:pt x="295" y="39"/>
                      </a:lnTo>
                      <a:lnTo>
                        <a:pt x="295" y="41"/>
                      </a:lnTo>
                      <a:lnTo>
                        <a:pt x="295" y="42"/>
                      </a:lnTo>
                      <a:lnTo>
                        <a:pt x="295" y="44"/>
                      </a:lnTo>
                      <a:lnTo>
                        <a:pt x="295" y="46"/>
                      </a:lnTo>
                      <a:lnTo>
                        <a:pt x="295" y="47"/>
                      </a:lnTo>
                      <a:lnTo>
                        <a:pt x="297" y="47"/>
                      </a:lnTo>
                      <a:lnTo>
                        <a:pt x="298" y="47"/>
                      </a:lnTo>
                      <a:lnTo>
                        <a:pt x="300" y="49"/>
                      </a:lnTo>
                      <a:lnTo>
                        <a:pt x="302" y="49"/>
                      </a:lnTo>
                      <a:lnTo>
                        <a:pt x="303" y="49"/>
                      </a:lnTo>
                      <a:lnTo>
                        <a:pt x="305" y="49"/>
                      </a:lnTo>
                      <a:lnTo>
                        <a:pt x="305" y="51"/>
                      </a:lnTo>
                      <a:lnTo>
                        <a:pt x="306" y="51"/>
                      </a:lnTo>
                      <a:lnTo>
                        <a:pt x="308" y="51"/>
                      </a:lnTo>
                      <a:lnTo>
                        <a:pt x="309" y="51"/>
                      </a:lnTo>
                      <a:lnTo>
                        <a:pt x="311" y="52"/>
                      </a:lnTo>
                      <a:lnTo>
                        <a:pt x="312" y="52"/>
                      </a:lnTo>
                      <a:lnTo>
                        <a:pt x="314" y="52"/>
                      </a:lnTo>
                      <a:lnTo>
                        <a:pt x="316" y="52"/>
                      </a:lnTo>
                      <a:lnTo>
                        <a:pt x="316" y="54"/>
                      </a:lnTo>
                      <a:lnTo>
                        <a:pt x="317" y="54"/>
                      </a:lnTo>
                      <a:lnTo>
                        <a:pt x="319" y="54"/>
                      </a:lnTo>
                      <a:lnTo>
                        <a:pt x="320" y="54"/>
                      </a:lnTo>
                      <a:lnTo>
                        <a:pt x="320" y="56"/>
                      </a:lnTo>
                      <a:lnTo>
                        <a:pt x="322" y="56"/>
                      </a:lnTo>
                      <a:lnTo>
                        <a:pt x="323" y="56"/>
                      </a:lnTo>
                      <a:lnTo>
                        <a:pt x="325" y="56"/>
                      </a:lnTo>
                      <a:lnTo>
                        <a:pt x="325" y="57"/>
                      </a:lnTo>
                      <a:lnTo>
                        <a:pt x="325" y="59"/>
                      </a:lnTo>
                      <a:lnTo>
                        <a:pt x="325" y="60"/>
                      </a:lnTo>
                      <a:lnTo>
                        <a:pt x="325" y="62"/>
                      </a:lnTo>
                      <a:lnTo>
                        <a:pt x="325" y="64"/>
                      </a:lnTo>
                      <a:lnTo>
                        <a:pt x="323" y="64"/>
                      </a:lnTo>
                      <a:lnTo>
                        <a:pt x="322" y="65"/>
                      </a:lnTo>
                      <a:lnTo>
                        <a:pt x="320" y="65"/>
                      </a:lnTo>
                      <a:lnTo>
                        <a:pt x="319" y="67"/>
                      </a:lnTo>
                      <a:lnTo>
                        <a:pt x="317" y="67"/>
                      </a:lnTo>
                      <a:lnTo>
                        <a:pt x="316" y="67"/>
                      </a:lnTo>
                      <a:lnTo>
                        <a:pt x="316" y="69"/>
                      </a:lnTo>
                      <a:lnTo>
                        <a:pt x="314" y="69"/>
                      </a:lnTo>
                      <a:lnTo>
                        <a:pt x="312" y="69"/>
                      </a:lnTo>
                      <a:lnTo>
                        <a:pt x="311" y="69"/>
                      </a:lnTo>
                      <a:lnTo>
                        <a:pt x="311" y="70"/>
                      </a:lnTo>
                      <a:lnTo>
                        <a:pt x="309" y="70"/>
                      </a:lnTo>
                      <a:lnTo>
                        <a:pt x="308" y="70"/>
                      </a:lnTo>
                      <a:lnTo>
                        <a:pt x="306" y="72"/>
                      </a:lnTo>
                      <a:lnTo>
                        <a:pt x="305" y="72"/>
                      </a:lnTo>
                      <a:lnTo>
                        <a:pt x="303" y="72"/>
                      </a:lnTo>
                      <a:lnTo>
                        <a:pt x="303" y="73"/>
                      </a:lnTo>
                      <a:lnTo>
                        <a:pt x="302" y="73"/>
                      </a:lnTo>
                      <a:lnTo>
                        <a:pt x="300" y="73"/>
                      </a:lnTo>
                      <a:lnTo>
                        <a:pt x="300" y="75"/>
                      </a:lnTo>
                      <a:lnTo>
                        <a:pt x="298" y="75"/>
                      </a:lnTo>
                      <a:lnTo>
                        <a:pt x="300" y="75"/>
                      </a:lnTo>
                      <a:lnTo>
                        <a:pt x="300" y="77"/>
                      </a:lnTo>
                      <a:lnTo>
                        <a:pt x="302" y="78"/>
                      </a:lnTo>
                      <a:lnTo>
                        <a:pt x="302" y="80"/>
                      </a:lnTo>
                      <a:lnTo>
                        <a:pt x="303" y="80"/>
                      </a:lnTo>
                      <a:lnTo>
                        <a:pt x="305" y="80"/>
                      </a:lnTo>
                      <a:lnTo>
                        <a:pt x="305" y="82"/>
                      </a:lnTo>
                      <a:lnTo>
                        <a:pt x="306" y="82"/>
                      </a:lnTo>
                      <a:lnTo>
                        <a:pt x="308" y="82"/>
                      </a:lnTo>
                      <a:lnTo>
                        <a:pt x="308" y="83"/>
                      </a:lnTo>
                      <a:lnTo>
                        <a:pt x="309" y="83"/>
                      </a:lnTo>
                      <a:lnTo>
                        <a:pt x="311" y="83"/>
                      </a:lnTo>
                      <a:lnTo>
                        <a:pt x="312" y="85"/>
                      </a:lnTo>
                      <a:lnTo>
                        <a:pt x="314" y="85"/>
                      </a:lnTo>
                      <a:lnTo>
                        <a:pt x="316" y="86"/>
                      </a:lnTo>
                      <a:lnTo>
                        <a:pt x="317" y="86"/>
                      </a:lnTo>
                      <a:lnTo>
                        <a:pt x="319" y="88"/>
                      </a:lnTo>
                      <a:lnTo>
                        <a:pt x="320" y="88"/>
                      </a:lnTo>
                      <a:lnTo>
                        <a:pt x="322" y="88"/>
                      </a:lnTo>
                      <a:lnTo>
                        <a:pt x="322" y="90"/>
                      </a:lnTo>
                      <a:lnTo>
                        <a:pt x="323" y="90"/>
                      </a:lnTo>
                      <a:lnTo>
                        <a:pt x="325" y="90"/>
                      </a:lnTo>
                      <a:lnTo>
                        <a:pt x="325" y="91"/>
                      </a:lnTo>
                      <a:lnTo>
                        <a:pt x="327" y="91"/>
                      </a:lnTo>
                      <a:lnTo>
                        <a:pt x="328" y="91"/>
                      </a:lnTo>
                      <a:lnTo>
                        <a:pt x="330" y="93"/>
                      </a:lnTo>
                      <a:lnTo>
                        <a:pt x="330" y="95"/>
                      </a:lnTo>
                      <a:lnTo>
                        <a:pt x="330" y="96"/>
                      </a:lnTo>
                      <a:lnTo>
                        <a:pt x="330" y="98"/>
                      </a:lnTo>
                      <a:lnTo>
                        <a:pt x="330" y="100"/>
                      </a:lnTo>
                      <a:lnTo>
                        <a:pt x="328" y="100"/>
                      </a:lnTo>
                      <a:lnTo>
                        <a:pt x="327" y="101"/>
                      </a:lnTo>
                      <a:lnTo>
                        <a:pt x="325" y="101"/>
                      </a:lnTo>
                      <a:lnTo>
                        <a:pt x="323" y="101"/>
                      </a:lnTo>
                      <a:lnTo>
                        <a:pt x="322" y="101"/>
                      </a:lnTo>
                      <a:lnTo>
                        <a:pt x="320" y="101"/>
                      </a:lnTo>
                      <a:lnTo>
                        <a:pt x="320" y="103"/>
                      </a:lnTo>
                      <a:lnTo>
                        <a:pt x="319" y="103"/>
                      </a:lnTo>
                      <a:lnTo>
                        <a:pt x="317" y="103"/>
                      </a:lnTo>
                      <a:lnTo>
                        <a:pt x="316" y="103"/>
                      </a:lnTo>
                      <a:lnTo>
                        <a:pt x="314" y="103"/>
                      </a:lnTo>
                      <a:lnTo>
                        <a:pt x="312" y="104"/>
                      </a:lnTo>
                      <a:lnTo>
                        <a:pt x="311" y="104"/>
                      </a:lnTo>
                      <a:lnTo>
                        <a:pt x="309" y="104"/>
                      </a:lnTo>
                      <a:lnTo>
                        <a:pt x="308" y="104"/>
                      </a:lnTo>
                      <a:lnTo>
                        <a:pt x="306" y="104"/>
                      </a:lnTo>
                      <a:lnTo>
                        <a:pt x="306" y="106"/>
                      </a:lnTo>
                      <a:lnTo>
                        <a:pt x="305" y="106"/>
                      </a:lnTo>
                      <a:lnTo>
                        <a:pt x="303" y="106"/>
                      </a:lnTo>
                      <a:lnTo>
                        <a:pt x="302" y="106"/>
                      </a:lnTo>
                      <a:lnTo>
                        <a:pt x="300" y="106"/>
                      </a:lnTo>
                      <a:lnTo>
                        <a:pt x="298" y="108"/>
                      </a:lnTo>
                      <a:lnTo>
                        <a:pt x="300" y="108"/>
                      </a:lnTo>
                      <a:lnTo>
                        <a:pt x="300" y="109"/>
                      </a:lnTo>
                      <a:lnTo>
                        <a:pt x="302" y="109"/>
                      </a:lnTo>
                      <a:lnTo>
                        <a:pt x="303" y="111"/>
                      </a:lnTo>
                      <a:lnTo>
                        <a:pt x="305" y="113"/>
                      </a:lnTo>
                      <a:lnTo>
                        <a:pt x="306" y="113"/>
                      </a:lnTo>
                      <a:lnTo>
                        <a:pt x="306" y="114"/>
                      </a:lnTo>
                      <a:lnTo>
                        <a:pt x="308" y="114"/>
                      </a:lnTo>
                      <a:lnTo>
                        <a:pt x="308" y="116"/>
                      </a:lnTo>
                      <a:lnTo>
                        <a:pt x="309" y="117"/>
                      </a:lnTo>
                      <a:lnTo>
                        <a:pt x="311" y="117"/>
                      </a:lnTo>
                      <a:lnTo>
                        <a:pt x="311" y="119"/>
                      </a:lnTo>
                      <a:lnTo>
                        <a:pt x="312" y="119"/>
                      </a:lnTo>
                      <a:lnTo>
                        <a:pt x="312" y="121"/>
                      </a:lnTo>
                      <a:lnTo>
                        <a:pt x="314" y="121"/>
                      </a:lnTo>
                      <a:lnTo>
                        <a:pt x="314" y="122"/>
                      </a:lnTo>
                      <a:lnTo>
                        <a:pt x="316" y="122"/>
                      </a:lnTo>
                      <a:lnTo>
                        <a:pt x="316" y="124"/>
                      </a:lnTo>
                      <a:lnTo>
                        <a:pt x="317" y="124"/>
                      </a:lnTo>
                      <a:lnTo>
                        <a:pt x="319" y="124"/>
                      </a:lnTo>
                      <a:lnTo>
                        <a:pt x="319" y="126"/>
                      </a:lnTo>
                      <a:lnTo>
                        <a:pt x="320" y="126"/>
                      </a:lnTo>
                      <a:lnTo>
                        <a:pt x="322" y="126"/>
                      </a:lnTo>
                      <a:lnTo>
                        <a:pt x="323" y="126"/>
                      </a:lnTo>
                      <a:lnTo>
                        <a:pt x="323" y="127"/>
                      </a:lnTo>
                      <a:lnTo>
                        <a:pt x="325" y="127"/>
                      </a:lnTo>
                      <a:lnTo>
                        <a:pt x="327" y="127"/>
                      </a:lnTo>
                      <a:lnTo>
                        <a:pt x="327" y="129"/>
                      </a:lnTo>
                      <a:lnTo>
                        <a:pt x="327" y="130"/>
                      </a:lnTo>
                      <a:lnTo>
                        <a:pt x="327" y="132"/>
                      </a:lnTo>
                      <a:lnTo>
                        <a:pt x="327" y="134"/>
                      </a:lnTo>
                      <a:lnTo>
                        <a:pt x="327" y="135"/>
                      </a:lnTo>
                      <a:lnTo>
                        <a:pt x="325" y="137"/>
                      </a:lnTo>
                      <a:lnTo>
                        <a:pt x="323" y="137"/>
                      </a:lnTo>
                      <a:lnTo>
                        <a:pt x="322" y="137"/>
                      </a:lnTo>
                      <a:lnTo>
                        <a:pt x="322" y="139"/>
                      </a:lnTo>
                      <a:lnTo>
                        <a:pt x="320" y="139"/>
                      </a:lnTo>
                      <a:lnTo>
                        <a:pt x="319" y="139"/>
                      </a:lnTo>
                      <a:lnTo>
                        <a:pt x="317" y="139"/>
                      </a:lnTo>
                      <a:lnTo>
                        <a:pt x="316" y="139"/>
                      </a:lnTo>
                      <a:lnTo>
                        <a:pt x="316" y="140"/>
                      </a:lnTo>
                      <a:lnTo>
                        <a:pt x="314" y="140"/>
                      </a:lnTo>
                      <a:lnTo>
                        <a:pt x="312" y="140"/>
                      </a:lnTo>
                      <a:lnTo>
                        <a:pt x="311" y="140"/>
                      </a:lnTo>
                      <a:lnTo>
                        <a:pt x="309" y="140"/>
                      </a:lnTo>
                      <a:lnTo>
                        <a:pt x="308" y="140"/>
                      </a:lnTo>
                      <a:lnTo>
                        <a:pt x="306" y="142"/>
                      </a:lnTo>
                      <a:lnTo>
                        <a:pt x="305" y="142"/>
                      </a:lnTo>
                      <a:lnTo>
                        <a:pt x="303" y="142"/>
                      </a:lnTo>
                      <a:lnTo>
                        <a:pt x="302" y="142"/>
                      </a:lnTo>
                      <a:lnTo>
                        <a:pt x="298" y="144"/>
                      </a:lnTo>
                      <a:lnTo>
                        <a:pt x="298" y="145"/>
                      </a:lnTo>
                      <a:lnTo>
                        <a:pt x="297" y="145"/>
                      </a:lnTo>
                      <a:lnTo>
                        <a:pt x="297" y="147"/>
                      </a:lnTo>
                      <a:lnTo>
                        <a:pt x="298" y="147"/>
                      </a:lnTo>
                      <a:lnTo>
                        <a:pt x="298" y="148"/>
                      </a:lnTo>
                      <a:lnTo>
                        <a:pt x="300" y="148"/>
                      </a:lnTo>
                      <a:lnTo>
                        <a:pt x="302" y="150"/>
                      </a:lnTo>
                      <a:lnTo>
                        <a:pt x="303" y="152"/>
                      </a:lnTo>
                      <a:lnTo>
                        <a:pt x="305" y="153"/>
                      </a:lnTo>
                      <a:lnTo>
                        <a:pt x="306" y="153"/>
                      </a:lnTo>
                      <a:lnTo>
                        <a:pt x="306" y="155"/>
                      </a:lnTo>
                      <a:lnTo>
                        <a:pt x="308" y="155"/>
                      </a:lnTo>
                      <a:lnTo>
                        <a:pt x="308" y="157"/>
                      </a:lnTo>
                      <a:lnTo>
                        <a:pt x="309" y="157"/>
                      </a:lnTo>
                      <a:lnTo>
                        <a:pt x="311" y="158"/>
                      </a:lnTo>
                      <a:lnTo>
                        <a:pt x="312" y="160"/>
                      </a:lnTo>
                      <a:lnTo>
                        <a:pt x="314" y="161"/>
                      </a:lnTo>
                      <a:lnTo>
                        <a:pt x="316" y="161"/>
                      </a:lnTo>
                      <a:lnTo>
                        <a:pt x="316" y="163"/>
                      </a:lnTo>
                      <a:lnTo>
                        <a:pt x="317" y="163"/>
                      </a:lnTo>
                      <a:lnTo>
                        <a:pt x="317" y="165"/>
                      </a:lnTo>
                      <a:lnTo>
                        <a:pt x="319" y="165"/>
                      </a:lnTo>
                      <a:lnTo>
                        <a:pt x="320" y="166"/>
                      </a:lnTo>
                      <a:lnTo>
                        <a:pt x="320" y="168"/>
                      </a:lnTo>
                      <a:lnTo>
                        <a:pt x="320" y="170"/>
                      </a:lnTo>
                      <a:lnTo>
                        <a:pt x="320" y="171"/>
                      </a:lnTo>
                      <a:lnTo>
                        <a:pt x="320" y="173"/>
                      </a:lnTo>
                      <a:lnTo>
                        <a:pt x="319" y="175"/>
                      </a:lnTo>
                      <a:lnTo>
                        <a:pt x="317" y="175"/>
                      </a:lnTo>
                      <a:lnTo>
                        <a:pt x="316" y="176"/>
                      </a:lnTo>
                      <a:lnTo>
                        <a:pt x="314" y="176"/>
                      </a:lnTo>
                      <a:lnTo>
                        <a:pt x="314" y="178"/>
                      </a:lnTo>
                      <a:lnTo>
                        <a:pt x="312" y="178"/>
                      </a:lnTo>
                      <a:lnTo>
                        <a:pt x="311" y="178"/>
                      </a:lnTo>
                      <a:lnTo>
                        <a:pt x="309" y="179"/>
                      </a:lnTo>
                      <a:lnTo>
                        <a:pt x="308" y="179"/>
                      </a:lnTo>
                      <a:lnTo>
                        <a:pt x="308" y="181"/>
                      </a:lnTo>
                      <a:lnTo>
                        <a:pt x="306" y="181"/>
                      </a:lnTo>
                      <a:lnTo>
                        <a:pt x="305" y="181"/>
                      </a:lnTo>
                      <a:lnTo>
                        <a:pt x="303" y="183"/>
                      </a:lnTo>
                      <a:lnTo>
                        <a:pt x="302" y="183"/>
                      </a:lnTo>
                      <a:lnTo>
                        <a:pt x="302" y="184"/>
                      </a:lnTo>
                      <a:lnTo>
                        <a:pt x="300" y="184"/>
                      </a:lnTo>
                      <a:lnTo>
                        <a:pt x="298" y="184"/>
                      </a:lnTo>
                      <a:lnTo>
                        <a:pt x="300" y="184"/>
                      </a:lnTo>
                      <a:lnTo>
                        <a:pt x="300" y="186"/>
                      </a:lnTo>
                      <a:lnTo>
                        <a:pt x="302" y="186"/>
                      </a:lnTo>
                      <a:lnTo>
                        <a:pt x="302" y="188"/>
                      </a:lnTo>
                      <a:lnTo>
                        <a:pt x="303" y="188"/>
                      </a:lnTo>
                      <a:lnTo>
                        <a:pt x="305" y="189"/>
                      </a:lnTo>
                      <a:lnTo>
                        <a:pt x="306" y="189"/>
                      </a:lnTo>
                      <a:lnTo>
                        <a:pt x="306" y="191"/>
                      </a:lnTo>
                      <a:lnTo>
                        <a:pt x="308" y="191"/>
                      </a:lnTo>
                      <a:lnTo>
                        <a:pt x="309" y="191"/>
                      </a:lnTo>
                      <a:lnTo>
                        <a:pt x="309" y="192"/>
                      </a:lnTo>
                      <a:lnTo>
                        <a:pt x="311" y="192"/>
                      </a:lnTo>
                      <a:lnTo>
                        <a:pt x="311" y="194"/>
                      </a:lnTo>
                      <a:lnTo>
                        <a:pt x="312" y="194"/>
                      </a:lnTo>
                      <a:lnTo>
                        <a:pt x="314" y="196"/>
                      </a:lnTo>
                      <a:lnTo>
                        <a:pt x="316" y="196"/>
                      </a:lnTo>
                      <a:lnTo>
                        <a:pt x="316" y="197"/>
                      </a:lnTo>
                      <a:lnTo>
                        <a:pt x="317" y="197"/>
                      </a:lnTo>
                      <a:lnTo>
                        <a:pt x="319" y="199"/>
                      </a:lnTo>
                      <a:lnTo>
                        <a:pt x="319" y="201"/>
                      </a:lnTo>
                      <a:lnTo>
                        <a:pt x="319" y="202"/>
                      </a:lnTo>
                      <a:lnTo>
                        <a:pt x="319" y="204"/>
                      </a:lnTo>
                      <a:lnTo>
                        <a:pt x="319" y="205"/>
                      </a:lnTo>
                      <a:lnTo>
                        <a:pt x="320" y="205"/>
                      </a:lnTo>
                      <a:lnTo>
                        <a:pt x="319" y="205"/>
                      </a:lnTo>
                      <a:lnTo>
                        <a:pt x="319" y="207"/>
                      </a:lnTo>
                      <a:lnTo>
                        <a:pt x="317" y="207"/>
                      </a:lnTo>
                      <a:lnTo>
                        <a:pt x="316" y="209"/>
                      </a:lnTo>
                      <a:lnTo>
                        <a:pt x="314" y="209"/>
                      </a:lnTo>
                      <a:lnTo>
                        <a:pt x="312" y="210"/>
                      </a:lnTo>
                      <a:lnTo>
                        <a:pt x="311" y="210"/>
                      </a:lnTo>
                      <a:lnTo>
                        <a:pt x="311" y="212"/>
                      </a:lnTo>
                      <a:lnTo>
                        <a:pt x="309" y="212"/>
                      </a:lnTo>
                      <a:lnTo>
                        <a:pt x="308" y="214"/>
                      </a:lnTo>
                      <a:lnTo>
                        <a:pt x="306" y="215"/>
                      </a:lnTo>
                      <a:lnTo>
                        <a:pt x="305" y="215"/>
                      </a:lnTo>
                      <a:lnTo>
                        <a:pt x="305" y="217"/>
                      </a:lnTo>
                      <a:lnTo>
                        <a:pt x="303" y="217"/>
                      </a:lnTo>
                      <a:lnTo>
                        <a:pt x="302" y="219"/>
                      </a:lnTo>
                      <a:lnTo>
                        <a:pt x="300" y="219"/>
                      </a:lnTo>
                      <a:lnTo>
                        <a:pt x="300" y="220"/>
                      </a:lnTo>
                      <a:lnTo>
                        <a:pt x="298" y="220"/>
                      </a:lnTo>
                      <a:lnTo>
                        <a:pt x="297" y="222"/>
                      </a:lnTo>
                      <a:lnTo>
                        <a:pt x="295" y="222"/>
                      </a:lnTo>
                      <a:lnTo>
                        <a:pt x="297" y="222"/>
                      </a:lnTo>
                      <a:lnTo>
                        <a:pt x="297" y="223"/>
                      </a:lnTo>
                      <a:lnTo>
                        <a:pt x="298" y="223"/>
                      </a:lnTo>
                      <a:lnTo>
                        <a:pt x="300" y="225"/>
                      </a:lnTo>
                      <a:lnTo>
                        <a:pt x="302" y="225"/>
                      </a:lnTo>
                      <a:lnTo>
                        <a:pt x="303" y="227"/>
                      </a:lnTo>
                      <a:lnTo>
                        <a:pt x="305" y="228"/>
                      </a:lnTo>
                      <a:lnTo>
                        <a:pt x="306" y="228"/>
                      </a:lnTo>
                      <a:lnTo>
                        <a:pt x="308" y="230"/>
                      </a:lnTo>
                      <a:lnTo>
                        <a:pt x="309" y="230"/>
                      </a:lnTo>
                      <a:lnTo>
                        <a:pt x="309" y="232"/>
                      </a:lnTo>
                      <a:lnTo>
                        <a:pt x="311" y="232"/>
                      </a:lnTo>
                      <a:lnTo>
                        <a:pt x="312" y="233"/>
                      </a:lnTo>
                      <a:lnTo>
                        <a:pt x="314" y="233"/>
                      </a:lnTo>
                      <a:lnTo>
                        <a:pt x="316" y="235"/>
                      </a:lnTo>
                      <a:lnTo>
                        <a:pt x="317" y="235"/>
                      </a:lnTo>
                      <a:lnTo>
                        <a:pt x="319" y="236"/>
                      </a:lnTo>
                      <a:lnTo>
                        <a:pt x="320" y="236"/>
                      </a:lnTo>
                      <a:lnTo>
                        <a:pt x="320" y="238"/>
                      </a:lnTo>
                      <a:lnTo>
                        <a:pt x="322" y="238"/>
                      </a:lnTo>
                      <a:lnTo>
                        <a:pt x="322" y="240"/>
                      </a:lnTo>
                      <a:lnTo>
                        <a:pt x="323" y="240"/>
                      </a:lnTo>
                      <a:lnTo>
                        <a:pt x="325" y="240"/>
                      </a:lnTo>
                      <a:lnTo>
                        <a:pt x="325" y="241"/>
                      </a:lnTo>
                      <a:lnTo>
                        <a:pt x="325" y="243"/>
                      </a:lnTo>
                      <a:lnTo>
                        <a:pt x="325" y="245"/>
                      </a:lnTo>
                      <a:lnTo>
                        <a:pt x="325" y="246"/>
                      </a:lnTo>
                      <a:lnTo>
                        <a:pt x="325" y="248"/>
                      </a:lnTo>
                      <a:lnTo>
                        <a:pt x="323" y="249"/>
                      </a:lnTo>
                      <a:lnTo>
                        <a:pt x="322" y="249"/>
                      </a:lnTo>
                      <a:lnTo>
                        <a:pt x="320" y="249"/>
                      </a:lnTo>
                      <a:lnTo>
                        <a:pt x="319" y="249"/>
                      </a:lnTo>
                      <a:lnTo>
                        <a:pt x="317" y="249"/>
                      </a:lnTo>
                      <a:lnTo>
                        <a:pt x="317" y="251"/>
                      </a:lnTo>
                      <a:lnTo>
                        <a:pt x="316" y="251"/>
                      </a:lnTo>
                      <a:lnTo>
                        <a:pt x="314" y="251"/>
                      </a:lnTo>
                      <a:lnTo>
                        <a:pt x="312" y="251"/>
                      </a:lnTo>
                      <a:lnTo>
                        <a:pt x="311" y="253"/>
                      </a:lnTo>
                      <a:lnTo>
                        <a:pt x="309" y="253"/>
                      </a:lnTo>
                      <a:lnTo>
                        <a:pt x="308" y="253"/>
                      </a:lnTo>
                      <a:lnTo>
                        <a:pt x="306" y="253"/>
                      </a:lnTo>
                      <a:lnTo>
                        <a:pt x="305" y="254"/>
                      </a:lnTo>
                      <a:lnTo>
                        <a:pt x="303" y="254"/>
                      </a:lnTo>
                      <a:lnTo>
                        <a:pt x="305" y="256"/>
                      </a:lnTo>
                      <a:lnTo>
                        <a:pt x="305" y="258"/>
                      </a:lnTo>
                      <a:lnTo>
                        <a:pt x="306" y="258"/>
                      </a:lnTo>
                      <a:lnTo>
                        <a:pt x="308" y="259"/>
                      </a:lnTo>
                      <a:lnTo>
                        <a:pt x="309" y="259"/>
                      </a:lnTo>
                      <a:lnTo>
                        <a:pt x="309" y="261"/>
                      </a:lnTo>
                      <a:lnTo>
                        <a:pt x="311" y="261"/>
                      </a:lnTo>
                      <a:lnTo>
                        <a:pt x="311" y="263"/>
                      </a:lnTo>
                      <a:lnTo>
                        <a:pt x="312" y="263"/>
                      </a:lnTo>
                      <a:lnTo>
                        <a:pt x="312" y="264"/>
                      </a:lnTo>
                      <a:lnTo>
                        <a:pt x="314" y="264"/>
                      </a:lnTo>
                      <a:lnTo>
                        <a:pt x="314" y="266"/>
                      </a:lnTo>
                      <a:lnTo>
                        <a:pt x="316" y="266"/>
                      </a:lnTo>
                      <a:lnTo>
                        <a:pt x="316" y="267"/>
                      </a:lnTo>
                      <a:lnTo>
                        <a:pt x="317" y="267"/>
                      </a:lnTo>
                      <a:lnTo>
                        <a:pt x="317" y="269"/>
                      </a:lnTo>
                      <a:lnTo>
                        <a:pt x="319" y="269"/>
                      </a:lnTo>
                      <a:lnTo>
                        <a:pt x="320" y="269"/>
                      </a:lnTo>
                      <a:lnTo>
                        <a:pt x="322" y="269"/>
                      </a:lnTo>
                      <a:lnTo>
                        <a:pt x="323" y="269"/>
                      </a:lnTo>
                      <a:lnTo>
                        <a:pt x="323" y="271"/>
                      </a:lnTo>
                      <a:lnTo>
                        <a:pt x="322" y="271"/>
                      </a:lnTo>
                      <a:lnTo>
                        <a:pt x="322" y="272"/>
                      </a:lnTo>
                      <a:lnTo>
                        <a:pt x="322" y="274"/>
                      </a:lnTo>
                      <a:lnTo>
                        <a:pt x="322" y="276"/>
                      </a:lnTo>
                      <a:lnTo>
                        <a:pt x="320" y="276"/>
                      </a:lnTo>
                      <a:lnTo>
                        <a:pt x="320" y="277"/>
                      </a:lnTo>
                      <a:lnTo>
                        <a:pt x="320" y="279"/>
                      </a:lnTo>
                      <a:lnTo>
                        <a:pt x="320" y="280"/>
                      </a:lnTo>
                      <a:lnTo>
                        <a:pt x="319" y="280"/>
                      </a:lnTo>
                      <a:lnTo>
                        <a:pt x="319" y="282"/>
                      </a:lnTo>
                      <a:lnTo>
                        <a:pt x="317" y="282"/>
                      </a:lnTo>
                      <a:lnTo>
                        <a:pt x="316" y="282"/>
                      </a:lnTo>
                      <a:lnTo>
                        <a:pt x="314" y="284"/>
                      </a:lnTo>
                      <a:lnTo>
                        <a:pt x="312" y="284"/>
                      </a:lnTo>
                      <a:lnTo>
                        <a:pt x="311" y="284"/>
                      </a:lnTo>
                      <a:lnTo>
                        <a:pt x="311" y="285"/>
                      </a:lnTo>
                      <a:lnTo>
                        <a:pt x="309" y="285"/>
                      </a:lnTo>
                      <a:lnTo>
                        <a:pt x="308" y="285"/>
                      </a:lnTo>
                      <a:lnTo>
                        <a:pt x="306" y="287"/>
                      </a:lnTo>
                      <a:lnTo>
                        <a:pt x="305" y="287"/>
                      </a:lnTo>
                      <a:lnTo>
                        <a:pt x="303" y="289"/>
                      </a:lnTo>
                      <a:lnTo>
                        <a:pt x="302" y="289"/>
                      </a:lnTo>
                      <a:lnTo>
                        <a:pt x="300" y="289"/>
                      </a:lnTo>
                      <a:lnTo>
                        <a:pt x="300" y="290"/>
                      </a:lnTo>
                      <a:lnTo>
                        <a:pt x="298" y="290"/>
                      </a:lnTo>
                      <a:lnTo>
                        <a:pt x="300" y="290"/>
                      </a:lnTo>
                      <a:lnTo>
                        <a:pt x="300" y="292"/>
                      </a:lnTo>
                      <a:lnTo>
                        <a:pt x="302" y="292"/>
                      </a:lnTo>
                      <a:lnTo>
                        <a:pt x="302" y="293"/>
                      </a:lnTo>
                      <a:lnTo>
                        <a:pt x="303" y="293"/>
                      </a:lnTo>
                      <a:lnTo>
                        <a:pt x="305" y="295"/>
                      </a:lnTo>
                      <a:lnTo>
                        <a:pt x="306" y="295"/>
                      </a:lnTo>
                      <a:lnTo>
                        <a:pt x="306" y="297"/>
                      </a:lnTo>
                      <a:lnTo>
                        <a:pt x="308" y="297"/>
                      </a:lnTo>
                      <a:lnTo>
                        <a:pt x="308" y="298"/>
                      </a:lnTo>
                      <a:lnTo>
                        <a:pt x="309" y="298"/>
                      </a:lnTo>
                      <a:lnTo>
                        <a:pt x="311" y="298"/>
                      </a:lnTo>
                      <a:lnTo>
                        <a:pt x="311" y="300"/>
                      </a:lnTo>
                      <a:lnTo>
                        <a:pt x="312" y="300"/>
                      </a:lnTo>
                      <a:lnTo>
                        <a:pt x="312" y="302"/>
                      </a:lnTo>
                      <a:lnTo>
                        <a:pt x="314" y="302"/>
                      </a:lnTo>
                      <a:lnTo>
                        <a:pt x="316" y="303"/>
                      </a:lnTo>
                      <a:lnTo>
                        <a:pt x="317" y="303"/>
                      </a:lnTo>
                      <a:lnTo>
                        <a:pt x="319" y="305"/>
                      </a:lnTo>
                      <a:lnTo>
                        <a:pt x="320" y="307"/>
                      </a:lnTo>
                      <a:lnTo>
                        <a:pt x="322" y="308"/>
                      </a:lnTo>
                      <a:lnTo>
                        <a:pt x="323" y="310"/>
                      </a:lnTo>
                      <a:lnTo>
                        <a:pt x="322" y="310"/>
                      </a:lnTo>
                      <a:lnTo>
                        <a:pt x="322" y="311"/>
                      </a:lnTo>
                      <a:lnTo>
                        <a:pt x="320" y="311"/>
                      </a:lnTo>
                      <a:lnTo>
                        <a:pt x="320" y="313"/>
                      </a:lnTo>
                      <a:lnTo>
                        <a:pt x="319" y="313"/>
                      </a:lnTo>
                      <a:lnTo>
                        <a:pt x="319" y="315"/>
                      </a:lnTo>
                      <a:lnTo>
                        <a:pt x="317" y="315"/>
                      </a:lnTo>
                      <a:lnTo>
                        <a:pt x="317" y="316"/>
                      </a:lnTo>
                      <a:lnTo>
                        <a:pt x="316" y="316"/>
                      </a:lnTo>
                      <a:lnTo>
                        <a:pt x="316" y="318"/>
                      </a:lnTo>
                      <a:lnTo>
                        <a:pt x="314" y="318"/>
                      </a:lnTo>
                      <a:lnTo>
                        <a:pt x="314" y="320"/>
                      </a:lnTo>
                      <a:lnTo>
                        <a:pt x="312" y="320"/>
                      </a:lnTo>
                      <a:lnTo>
                        <a:pt x="311" y="320"/>
                      </a:lnTo>
                      <a:lnTo>
                        <a:pt x="311" y="321"/>
                      </a:lnTo>
                      <a:lnTo>
                        <a:pt x="309" y="321"/>
                      </a:lnTo>
                      <a:lnTo>
                        <a:pt x="308" y="321"/>
                      </a:lnTo>
                      <a:lnTo>
                        <a:pt x="306" y="323"/>
                      </a:lnTo>
                      <a:lnTo>
                        <a:pt x="305" y="323"/>
                      </a:lnTo>
                      <a:lnTo>
                        <a:pt x="303" y="323"/>
                      </a:lnTo>
                      <a:lnTo>
                        <a:pt x="302" y="324"/>
                      </a:lnTo>
                      <a:lnTo>
                        <a:pt x="300" y="324"/>
                      </a:lnTo>
                      <a:lnTo>
                        <a:pt x="298" y="324"/>
                      </a:lnTo>
                      <a:lnTo>
                        <a:pt x="297" y="326"/>
                      </a:lnTo>
                      <a:lnTo>
                        <a:pt x="295" y="326"/>
                      </a:lnTo>
                      <a:lnTo>
                        <a:pt x="294" y="326"/>
                      </a:lnTo>
                      <a:lnTo>
                        <a:pt x="292" y="326"/>
                      </a:lnTo>
                      <a:lnTo>
                        <a:pt x="292" y="328"/>
                      </a:lnTo>
                      <a:lnTo>
                        <a:pt x="291" y="328"/>
                      </a:lnTo>
                      <a:lnTo>
                        <a:pt x="289" y="328"/>
                      </a:lnTo>
                      <a:lnTo>
                        <a:pt x="289" y="329"/>
                      </a:lnTo>
                      <a:lnTo>
                        <a:pt x="289" y="331"/>
                      </a:lnTo>
                      <a:lnTo>
                        <a:pt x="289" y="333"/>
                      </a:lnTo>
                      <a:lnTo>
                        <a:pt x="289" y="334"/>
                      </a:lnTo>
                      <a:lnTo>
                        <a:pt x="287" y="336"/>
                      </a:lnTo>
                      <a:lnTo>
                        <a:pt x="287" y="338"/>
                      </a:lnTo>
                      <a:lnTo>
                        <a:pt x="287" y="339"/>
                      </a:lnTo>
                      <a:lnTo>
                        <a:pt x="287" y="341"/>
                      </a:lnTo>
                      <a:lnTo>
                        <a:pt x="287" y="342"/>
                      </a:lnTo>
                      <a:lnTo>
                        <a:pt x="286" y="344"/>
                      </a:lnTo>
                      <a:lnTo>
                        <a:pt x="286" y="346"/>
                      </a:lnTo>
                      <a:lnTo>
                        <a:pt x="286" y="347"/>
                      </a:lnTo>
                      <a:lnTo>
                        <a:pt x="286" y="349"/>
                      </a:lnTo>
                      <a:lnTo>
                        <a:pt x="286" y="351"/>
                      </a:lnTo>
                      <a:lnTo>
                        <a:pt x="284" y="352"/>
                      </a:lnTo>
                      <a:lnTo>
                        <a:pt x="284" y="354"/>
                      </a:lnTo>
                      <a:lnTo>
                        <a:pt x="284" y="355"/>
                      </a:lnTo>
                      <a:lnTo>
                        <a:pt x="284" y="357"/>
                      </a:lnTo>
                      <a:lnTo>
                        <a:pt x="284" y="359"/>
                      </a:lnTo>
                      <a:lnTo>
                        <a:pt x="283" y="360"/>
                      </a:lnTo>
                      <a:lnTo>
                        <a:pt x="283" y="362"/>
                      </a:lnTo>
                      <a:lnTo>
                        <a:pt x="283" y="364"/>
                      </a:lnTo>
                      <a:lnTo>
                        <a:pt x="283" y="365"/>
                      </a:lnTo>
                      <a:lnTo>
                        <a:pt x="283" y="367"/>
                      </a:lnTo>
                      <a:lnTo>
                        <a:pt x="283" y="368"/>
                      </a:lnTo>
                      <a:lnTo>
                        <a:pt x="281" y="370"/>
                      </a:lnTo>
                      <a:lnTo>
                        <a:pt x="281" y="372"/>
                      </a:lnTo>
                      <a:lnTo>
                        <a:pt x="280" y="372"/>
                      </a:lnTo>
                      <a:lnTo>
                        <a:pt x="278" y="372"/>
                      </a:lnTo>
                      <a:lnTo>
                        <a:pt x="276" y="372"/>
                      </a:lnTo>
                      <a:lnTo>
                        <a:pt x="275" y="372"/>
                      </a:lnTo>
                      <a:lnTo>
                        <a:pt x="273" y="372"/>
                      </a:lnTo>
                      <a:lnTo>
                        <a:pt x="272" y="370"/>
                      </a:lnTo>
                      <a:lnTo>
                        <a:pt x="272" y="368"/>
                      </a:lnTo>
                      <a:lnTo>
                        <a:pt x="270" y="368"/>
                      </a:lnTo>
                      <a:lnTo>
                        <a:pt x="270" y="367"/>
                      </a:lnTo>
                      <a:lnTo>
                        <a:pt x="269" y="365"/>
                      </a:lnTo>
                      <a:lnTo>
                        <a:pt x="269" y="364"/>
                      </a:lnTo>
                      <a:lnTo>
                        <a:pt x="267" y="364"/>
                      </a:lnTo>
                      <a:lnTo>
                        <a:pt x="267" y="362"/>
                      </a:lnTo>
                      <a:lnTo>
                        <a:pt x="266" y="362"/>
                      </a:lnTo>
                      <a:lnTo>
                        <a:pt x="266" y="360"/>
                      </a:lnTo>
                      <a:lnTo>
                        <a:pt x="266" y="359"/>
                      </a:lnTo>
                      <a:lnTo>
                        <a:pt x="264" y="359"/>
                      </a:lnTo>
                      <a:lnTo>
                        <a:pt x="264" y="357"/>
                      </a:lnTo>
                      <a:lnTo>
                        <a:pt x="262" y="355"/>
                      </a:lnTo>
                      <a:lnTo>
                        <a:pt x="262" y="354"/>
                      </a:lnTo>
                      <a:lnTo>
                        <a:pt x="261" y="352"/>
                      </a:lnTo>
                      <a:lnTo>
                        <a:pt x="261" y="351"/>
                      </a:lnTo>
                      <a:lnTo>
                        <a:pt x="259" y="349"/>
                      </a:lnTo>
                      <a:lnTo>
                        <a:pt x="258" y="347"/>
                      </a:lnTo>
                      <a:lnTo>
                        <a:pt x="258" y="346"/>
                      </a:lnTo>
                      <a:lnTo>
                        <a:pt x="256" y="344"/>
                      </a:lnTo>
                      <a:lnTo>
                        <a:pt x="256" y="341"/>
                      </a:lnTo>
                      <a:lnTo>
                        <a:pt x="255" y="339"/>
                      </a:lnTo>
                      <a:lnTo>
                        <a:pt x="253" y="338"/>
                      </a:lnTo>
                      <a:lnTo>
                        <a:pt x="253" y="339"/>
                      </a:lnTo>
                      <a:lnTo>
                        <a:pt x="251" y="339"/>
                      </a:lnTo>
                      <a:lnTo>
                        <a:pt x="251" y="341"/>
                      </a:lnTo>
                      <a:lnTo>
                        <a:pt x="250" y="342"/>
                      </a:lnTo>
                      <a:lnTo>
                        <a:pt x="248" y="344"/>
                      </a:lnTo>
                      <a:lnTo>
                        <a:pt x="247" y="346"/>
                      </a:lnTo>
                      <a:lnTo>
                        <a:pt x="247" y="347"/>
                      </a:lnTo>
                      <a:lnTo>
                        <a:pt x="245" y="347"/>
                      </a:lnTo>
                      <a:lnTo>
                        <a:pt x="245" y="349"/>
                      </a:lnTo>
                      <a:lnTo>
                        <a:pt x="244" y="351"/>
                      </a:lnTo>
                      <a:lnTo>
                        <a:pt x="244" y="352"/>
                      </a:lnTo>
                      <a:lnTo>
                        <a:pt x="242" y="352"/>
                      </a:lnTo>
                      <a:lnTo>
                        <a:pt x="242" y="354"/>
                      </a:lnTo>
                      <a:lnTo>
                        <a:pt x="241" y="355"/>
                      </a:lnTo>
                      <a:lnTo>
                        <a:pt x="239" y="357"/>
                      </a:lnTo>
                      <a:lnTo>
                        <a:pt x="239" y="359"/>
                      </a:lnTo>
                      <a:lnTo>
                        <a:pt x="237" y="359"/>
                      </a:lnTo>
                      <a:lnTo>
                        <a:pt x="237" y="360"/>
                      </a:lnTo>
                      <a:lnTo>
                        <a:pt x="236" y="362"/>
                      </a:lnTo>
                      <a:lnTo>
                        <a:pt x="236" y="364"/>
                      </a:lnTo>
                      <a:lnTo>
                        <a:pt x="234" y="365"/>
                      </a:lnTo>
                      <a:lnTo>
                        <a:pt x="234" y="367"/>
                      </a:lnTo>
                      <a:lnTo>
                        <a:pt x="233" y="368"/>
                      </a:lnTo>
                      <a:lnTo>
                        <a:pt x="231" y="370"/>
                      </a:lnTo>
                      <a:lnTo>
                        <a:pt x="230" y="372"/>
                      </a:lnTo>
                      <a:lnTo>
                        <a:pt x="228" y="372"/>
                      </a:lnTo>
                      <a:lnTo>
                        <a:pt x="226" y="372"/>
                      </a:lnTo>
                      <a:lnTo>
                        <a:pt x="225" y="372"/>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110" name="Freeform 18">
                  <a:extLst>
                    <a:ext uri="{FF2B5EF4-FFF2-40B4-BE49-F238E27FC236}">
                      <a16:creationId xmlns="" xmlns:a16="http://schemas.microsoft.com/office/drawing/2014/main" id="{02FCE5BC-BFC4-43D1-BD51-5D0A7094773A}"/>
                    </a:ext>
                  </a:extLst>
                </p:cNvPr>
                <p:cNvSpPr>
                  <a:spLocks noEditPoints="1"/>
                </p:cNvSpPr>
                <p:nvPr/>
              </p:nvSpPr>
              <p:spPr bwMode="auto">
                <a:xfrm>
                  <a:off x="4254" y="1673"/>
                  <a:ext cx="119" cy="125"/>
                </a:xfrm>
                <a:custGeom>
                  <a:avLst/>
                  <a:gdLst>
                    <a:gd name="T0" fmla="*/ 89 w 225"/>
                    <a:gd name="T1" fmla="*/ 261 h 266"/>
                    <a:gd name="T2" fmla="*/ 67 w 225"/>
                    <a:gd name="T3" fmla="*/ 261 h 266"/>
                    <a:gd name="T4" fmla="*/ 45 w 225"/>
                    <a:gd name="T5" fmla="*/ 261 h 266"/>
                    <a:gd name="T6" fmla="*/ 23 w 225"/>
                    <a:gd name="T7" fmla="*/ 261 h 266"/>
                    <a:gd name="T8" fmla="*/ 8 w 225"/>
                    <a:gd name="T9" fmla="*/ 258 h 266"/>
                    <a:gd name="T10" fmla="*/ 3 w 225"/>
                    <a:gd name="T11" fmla="*/ 250 h 266"/>
                    <a:gd name="T12" fmla="*/ 2 w 225"/>
                    <a:gd name="T13" fmla="*/ 220 h 266"/>
                    <a:gd name="T14" fmla="*/ 2 w 225"/>
                    <a:gd name="T15" fmla="*/ 178 h 266"/>
                    <a:gd name="T16" fmla="*/ 2 w 225"/>
                    <a:gd name="T17" fmla="*/ 126 h 266"/>
                    <a:gd name="T18" fmla="*/ 0 w 225"/>
                    <a:gd name="T19" fmla="*/ 64 h 266"/>
                    <a:gd name="T20" fmla="*/ 0 w 225"/>
                    <a:gd name="T21" fmla="*/ 28 h 266"/>
                    <a:gd name="T22" fmla="*/ 0 w 225"/>
                    <a:gd name="T23" fmla="*/ 17 h 266"/>
                    <a:gd name="T24" fmla="*/ 2 w 225"/>
                    <a:gd name="T25" fmla="*/ 7 h 266"/>
                    <a:gd name="T26" fmla="*/ 17 w 225"/>
                    <a:gd name="T27" fmla="*/ 2 h 266"/>
                    <a:gd name="T28" fmla="*/ 80 w 225"/>
                    <a:gd name="T29" fmla="*/ 2 h 266"/>
                    <a:gd name="T30" fmla="*/ 138 w 225"/>
                    <a:gd name="T31" fmla="*/ 2 h 266"/>
                    <a:gd name="T32" fmla="*/ 183 w 225"/>
                    <a:gd name="T33" fmla="*/ 0 h 266"/>
                    <a:gd name="T34" fmla="*/ 206 w 225"/>
                    <a:gd name="T35" fmla="*/ 0 h 266"/>
                    <a:gd name="T36" fmla="*/ 217 w 225"/>
                    <a:gd name="T37" fmla="*/ 2 h 266"/>
                    <a:gd name="T38" fmla="*/ 224 w 225"/>
                    <a:gd name="T39" fmla="*/ 25 h 266"/>
                    <a:gd name="T40" fmla="*/ 225 w 225"/>
                    <a:gd name="T41" fmla="*/ 90 h 266"/>
                    <a:gd name="T42" fmla="*/ 225 w 225"/>
                    <a:gd name="T43" fmla="*/ 137 h 266"/>
                    <a:gd name="T44" fmla="*/ 225 w 225"/>
                    <a:gd name="T45" fmla="*/ 183 h 266"/>
                    <a:gd name="T46" fmla="*/ 224 w 225"/>
                    <a:gd name="T47" fmla="*/ 243 h 266"/>
                    <a:gd name="T48" fmla="*/ 216 w 225"/>
                    <a:gd name="T49" fmla="*/ 264 h 266"/>
                    <a:gd name="T50" fmla="*/ 205 w 225"/>
                    <a:gd name="T51" fmla="*/ 264 h 266"/>
                    <a:gd name="T52" fmla="*/ 195 w 225"/>
                    <a:gd name="T53" fmla="*/ 266 h 266"/>
                    <a:gd name="T54" fmla="*/ 185 w 225"/>
                    <a:gd name="T55" fmla="*/ 266 h 266"/>
                    <a:gd name="T56" fmla="*/ 175 w 225"/>
                    <a:gd name="T57" fmla="*/ 264 h 266"/>
                    <a:gd name="T58" fmla="*/ 164 w 225"/>
                    <a:gd name="T59" fmla="*/ 263 h 266"/>
                    <a:gd name="T60" fmla="*/ 144 w 225"/>
                    <a:gd name="T61" fmla="*/ 263 h 266"/>
                    <a:gd name="T62" fmla="*/ 122 w 225"/>
                    <a:gd name="T63" fmla="*/ 263 h 266"/>
                    <a:gd name="T64" fmla="*/ 111 w 225"/>
                    <a:gd name="T65" fmla="*/ 263 h 266"/>
                    <a:gd name="T66" fmla="*/ 22 w 225"/>
                    <a:gd name="T67" fmla="*/ 253 h 266"/>
                    <a:gd name="T68" fmla="*/ 48 w 225"/>
                    <a:gd name="T69" fmla="*/ 253 h 266"/>
                    <a:gd name="T70" fmla="*/ 78 w 225"/>
                    <a:gd name="T71" fmla="*/ 253 h 266"/>
                    <a:gd name="T72" fmla="*/ 106 w 225"/>
                    <a:gd name="T73" fmla="*/ 253 h 266"/>
                    <a:gd name="T74" fmla="*/ 131 w 225"/>
                    <a:gd name="T75" fmla="*/ 253 h 266"/>
                    <a:gd name="T76" fmla="*/ 147 w 225"/>
                    <a:gd name="T77" fmla="*/ 255 h 266"/>
                    <a:gd name="T78" fmla="*/ 163 w 225"/>
                    <a:gd name="T79" fmla="*/ 258 h 266"/>
                    <a:gd name="T80" fmla="*/ 180 w 225"/>
                    <a:gd name="T81" fmla="*/ 259 h 266"/>
                    <a:gd name="T82" fmla="*/ 195 w 225"/>
                    <a:gd name="T83" fmla="*/ 261 h 266"/>
                    <a:gd name="T84" fmla="*/ 211 w 225"/>
                    <a:gd name="T85" fmla="*/ 261 h 266"/>
                    <a:gd name="T86" fmla="*/ 214 w 225"/>
                    <a:gd name="T87" fmla="*/ 248 h 266"/>
                    <a:gd name="T88" fmla="*/ 216 w 225"/>
                    <a:gd name="T89" fmla="*/ 228 h 266"/>
                    <a:gd name="T90" fmla="*/ 216 w 225"/>
                    <a:gd name="T91" fmla="*/ 209 h 266"/>
                    <a:gd name="T92" fmla="*/ 216 w 225"/>
                    <a:gd name="T93" fmla="*/ 188 h 266"/>
                    <a:gd name="T94" fmla="*/ 217 w 225"/>
                    <a:gd name="T95" fmla="*/ 168 h 266"/>
                    <a:gd name="T96" fmla="*/ 216 w 225"/>
                    <a:gd name="T97" fmla="*/ 136 h 266"/>
                    <a:gd name="T98" fmla="*/ 216 w 225"/>
                    <a:gd name="T99" fmla="*/ 101 h 266"/>
                    <a:gd name="T100" fmla="*/ 216 w 225"/>
                    <a:gd name="T101" fmla="*/ 67 h 266"/>
                    <a:gd name="T102" fmla="*/ 214 w 225"/>
                    <a:gd name="T103" fmla="*/ 33 h 266"/>
                    <a:gd name="T104" fmla="*/ 202 w 225"/>
                    <a:gd name="T105" fmla="*/ 8 h 266"/>
                    <a:gd name="T106" fmla="*/ 158 w 225"/>
                    <a:gd name="T107" fmla="*/ 8 h 266"/>
                    <a:gd name="T108" fmla="*/ 111 w 225"/>
                    <a:gd name="T109" fmla="*/ 8 h 266"/>
                    <a:gd name="T110" fmla="*/ 64 w 225"/>
                    <a:gd name="T111" fmla="*/ 8 h 266"/>
                    <a:gd name="T112" fmla="*/ 20 w 225"/>
                    <a:gd name="T113" fmla="*/ 8 h 266"/>
                    <a:gd name="T114" fmla="*/ 8 w 225"/>
                    <a:gd name="T115" fmla="*/ 78 h 266"/>
                    <a:gd name="T116" fmla="*/ 8 w 225"/>
                    <a:gd name="T117" fmla="*/ 144 h 266"/>
                    <a:gd name="T118" fmla="*/ 8 w 225"/>
                    <a:gd name="T119" fmla="*/ 186 h 266"/>
                    <a:gd name="T120" fmla="*/ 9 w 225"/>
                    <a:gd name="T121" fmla="*/ 219 h 266"/>
                    <a:gd name="T122" fmla="*/ 11 w 225"/>
                    <a:gd name="T123" fmla="*/ 25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5" h="266">
                      <a:moveTo>
                        <a:pt x="108" y="261"/>
                      </a:moveTo>
                      <a:lnTo>
                        <a:pt x="105" y="261"/>
                      </a:lnTo>
                      <a:lnTo>
                        <a:pt x="102" y="261"/>
                      </a:lnTo>
                      <a:lnTo>
                        <a:pt x="98" y="261"/>
                      </a:lnTo>
                      <a:lnTo>
                        <a:pt x="95" y="261"/>
                      </a:lnTo>
                      <a:lnTo>
                        <a:pt x="92" y="261"/>
                      </a:lnTo>
                      <a:lnTo>
                        <a:pt x="89" y="261"/>
                      </a:lnTo>
                      <a:lnTo>
                        <a:pt x="86" y="261"/>
                      </a:lnTo>
                      <a:lnTo>
                        <a:pt x="83" y="261"/>
                      </a:lnTo>
                      <a:lnTo>
                        <a:pt x="80" y="261"/>
                      </a:lnTo>
                      <a:lnTo>
                        <a:pt x="77" y="261"/>
                      </a:lnTo>
                      <a:lnTo>
                        <a:pt x="73" y="261"/>
                      </a:lnTo>
                      <a:lnTo>
                        <a:pt x="70" y="261"/>
                      </a:lnTo>
                      <a:lnTo>
                        <a:pt x="67" y="261"/>
                      </a:lnTo>
                      <a:lnTo>
                        <a:pt x="64" y="261"/>
                      </a:lnTo>
                      <a:lnTo>
                        <a:pt x="61" y="261"/>
                      </a:lnTo>
                      <a:lnTo>
                        <a:pt x="58" y="261"/>
                      </a:lnTo>
                      <a:lnTo>
                        <a:pt x="55" y="261"/>
                      </a:lnTo>
                      <a:lnTo>
                        <a:pt x="52" y="261"/>
                      </a:lnTo>
                      <a:lnTo>
                        <a:pt x="48" y="261"/>
                      </a:lnTo>
                      <a:lnTo>
                        <a:pt x="45" y="261"/>
                      </a:lnTo>
                      <a:lnTo>
                        <a:pt x="42" y="261"/>
                      </a:lnTo>
                      <a:lnTo>
                        <a:pt x="39" y="261"/>
                      </a:lnTo>
                      <a:lnTo>
                        <a:pt x="36" y="261"/>
                      </a:lnTo>
                      <a:lnTo>
                        <a:pt x="33" y="261"/>
                      </a:lnTo>
                      <a:lnTo>
                        <a:pt x="30" y="261"/>
                      </a:lnTo>
                      <a:lnTo>
                        <a:pt x="27" y="261"/>
                      </a:lnTo>
                      <a:lnTo>
                        <a:pt x="23" y="261"/>
                      </a:lnTo>
                      <a:lnTo>
                        <a:pt x="20" y="261"/>
                      </a:lnTo>
                      <a:lnTo>
                        <a:pt x="17" y="261"/>
                      </a:lnTo>
                      <a:lnTo>
                        <a:pt x="14" y="261"/>
                      </a:lnTo>
                      <a:lnTo>
                        <a:pt x="11" y="261"/>
                      </a:lnTo>
                      <a:lnTo>
                        <a:pt x="8" y="261"/>
                      </a:lnTo>
                      <a:lnTo>
                        <a:pt x="8" y="259"/>
                      </a:lnTo>
                      <a:lnTo>
                        <a:pt x="8" y="258"/>
                      </a:lnTo>
                      <a:lnTo>
                        <a:pt x="6" y="258"/>
                      </a:lnTo>
                      <a:lnTo>
                        <a:pt x="6" y="256"/>
                      </a:lnTo>
                      <a:lnTo>
                        <a:pt x="5" y="256"/>
                      </a:lnTo>
                      <a:lnTo>
                        <a:pt x="5" y="255"/>
                      </a:lnTo>
                      <a:lnTo>
                        <a:pt x="3" y="255"/>
                      </a:lnTo>
                      <a:lnTo>
                        <a:pt x="3" y="253"/>
                      </a:lnTo>
                      <a:lnTo>
                        <a:pt x="3" y="250"/>
                      </a:lnTo>
                      <a:lnTo>
                        <a:pt x="2" y="246"/>
                      </a:lnTo>
                      <a:lnTo>
                        <a:pt x="2" y="243"/>
                      </a:lnTo>
                      <a:lnTo>
                        <a:pt x="2" y="240"/>
                      </a:lnTo>
                      <a:lnTo>
                        <a:pt x="2" y="235"/>
                      </a:lnTo>
                      <a:lnTo>
                        <a:pt x="2" y="230"/>
                      </a:lnTo>
                      <a:lnTo>
                        <a:pt x="2" y="227"/>
                      </a:lnTo>
                      <a:lnTo>
                        <a:pt x="2" y="220"/>
                      </a:lnTo>
                      <a:lnTo>
                        <a:pt x="2" y="215"/>
                      </a:lnTo>
                      <a:lnTo>
                        <a:pt x="2" y="211"/>
                      </a:lnTo>
                      <a:lnTo>
                        <a:pt x="2" y="204"/>
                      </a:lnTo>
                      <a:lnTo>
                        <a:pt x="2" y="197"/>
                      </a:lnTo>
                      <a:lnTo>
                        <a:pt x="2" y="193"/>
                      </a:lnTo>
                      <a:lnTo>
                        <a:pt x="2" y="186"/>
                      </a:lnTo>
                      <a:lnTo>
                        <a:pt x="2" y="178"/>
                      </a:lnTo>
                      <a:lnTo>
                        <a:pt x="2" y="171"/>
                      </a:lnTo>
                      <a:lnTo>
                        <a:pt x="2" y="165"/>
                      </a:lnTo>
                      <a:lnTo>
                        <a:pt x="2" y="157"/>
                      </a:lnTo>
                      <a:lnTo>
                        <a:pt x="2" y="149"/>
                      </a:lnTo>
                      <a:lnTo>
                        <a:pt x="2" y="142"/>
                      </a:lnTo>
                      <a:lnTo>
                        <a:pt x="2" y="134"/>
                      </a:lnTo>
                      <a:lnTo>
                        <a:pt x="2" y="126"/>
                      </a:lnTo>
                      <a:lnTo>
                        <a:pt x="2" y="118"/>
                      </a:lnTo>
                      <a:lnTo>
                        <a:pt x="2" y="108"/>
                      </a:lnTo>
                      <a:lnTo>
                        <a:pt x="2" y="100"/>
                      </a:lnTo>
                      <a:lnTo>
                        <a:pt x="0" y="92"/>
                      </a:lnTo>
                      <a:lnTo>
                        <a:pt x="0" y="82"/>
                      </a:lnTo>
                      <a:lnTo>
                        <a:pt x="0" y="72"/>
                      </a:lnTo>
                      <a:lnTo>
                        <a:pt x="0" y="64"/>
                      </a:lnTo>
                      <a:lnTo>
                        <a:pt x="0" y="54"/>
                      </a:lnTo>
                      <a:lnTo>
                        <a:pt x="0" y="44"/>
                      </a:lnTo>
                      <a:lnTo>
                        <a:pt x="0" y="34"/>
                      </a:lnTo>
                      <a:lnTo>
                        <a:pt x="0" y="33"/>
                      </a:lnTo>
                      <a:lnTo>
                        <a:pt x="0" y="31"/>
                      </a:lnTo>
                      <a:lnTo>
                        <a:pt x="0" y="30"/>
                      </a:lnTo>
                      <a:lnTo>
                        <a:pt x="0" y="28"/>
                      </a:lnTo>
                      <a:lnTo>
                        <a:pt x="0" y="26"/>
                      </a:lnTo>
                      <a:lnTo>
                        <a:pt x="0" y="25"/>
                      </a:lnTo>
                      <a:lnTo>
                        <a:pt x="0" y="23"/>
                      </a:lnTo>
                      <a:lnTo>
                        <a:pt x="0" y="21"/>
                      </a:lnTo>
                      <a:lnTo>
                        <a:pt x="0" y="20"/>
                      </a:lnTo>
                      <a:lnTo>
                        <a:pt x="0" y="18"/>
                      </a:lnTo>
                      <a:lnTo>
                        <a:pt x="0" y="17"/>
                      </a:lnTo>
                      <a:lnTo>
                        <a:pt x="0" y="15"/>
                      </a:lnTo>
                      <a:lnTo>
                        <a:pt x="2" y="15"/>
                      </a:lnTo>
                      <a:lnTo>
                        <a:pt x="2" y="13"/>
                      </a:lnTo>
                      <a:lnTo>
                        <a:pt x="2" y="12"/>
                      </a:lnTo>
                      <a:lnTo>
                        <a:pt x="2" y="10"/>
                      </a:lnTo>
                      <a:lnTo>
                        <a:pt x="2" y="8"/>
                      </a:lnTo>
                      <a:lnTo>
                        <a:pt x="2" y="7"/>
                      </a:lnTo>
                      <a:lnTo>
                        <a:pt x="2" y="5"/>
                      </a:lnTo>
                      <a:lnTo>
                        <a:pt x="2" y="4"/>
                      </a:lnTo>
                      <a:lnTo>
                        <a:pt x="0" y="4"/>
                      </a:lnTo>
                      <a:lnTo>
                        <a:pt x="0" y="2"/>
                      </a:lnTo>
                      <a:lnTo>
                        <a:pt x="0" y="0"/>
                      </a:lnTo>
                      <a:lnTo>
                        <a:pt x="8" y="0"/>
                      </a:lnTo>
                      <a:lnTo>
                        <a:pt x="17" y="2"/>
                      </a:lnTo>
                      <a:lnTo>
                        <a:pt x="27" y="2"/>
                      </a:lnTo>
                      <a:lnTo>
                        <a:pt x="34" y="2"/>
                      </a:lnTo>
                      <a:lnTo>
                        <a:pt x="44" y="2"/>
                      </a:lnTo>
                      <a:lnTo>
                        <a:pt x="53" y="2"/>
                      </a:lnTo>
                      <a:lnTo>
                        <a:pt x="63" y="2"/>
                      </a:lnTo>
                      <a:lnTo>
                        <a:pt x="70" y="2"/>
                      </a:lnTo>
                      <a:lnTo>
                        <a:pt x="80" y="2"/>
                      </a:lnTo>
                      <a:lnTo>
                        <a:pt x="89" y="2"/>
                      </a:lnTo>
                      <a:lnTo>
                        <a:pt x="97" y="2"/>
                      </a:lnTo>
                      <a:lnTo>
                        <a:pt x="106" y="2"/>
                      </a:lnTo>
                      <a:lnTo>
                        <a:pt x="114" y="2"/>
                      </a:lnTo>
                      <a:lnTo>
                        <a:pt x="122" y="2"/>
                      </a:lnTo>
                      <a:lnTo>
                        <a:pt x="130" y="2"/>
                      </a:lnTo>
                      <a:lnTo>
                        <a:pt x="138" y="2"/>
                      </a:lnTo>
                      <a:lnTo>
                        <a:pt x="145" y="2"/>
                      </a:lnTo>
                      <a:lnTo>
                        <a:pt x="153" y="2"/>
                      </a:lnTo>
                      <a:lnTo>
                        <a:pt x="159" y="2"/>
                      </a:lnTo>
                      <a:lnTo>
                        <a:pt x="166" y="2"/>
                      </a:lnTo>
                      <a:lnTo>
                        <a:pt x="172" y="0"/>
                      </a:lnTo>
                      <a:lnTo>
                        <a:pt x="178" y="0"/>
                      </a:lnTo>
                      <a:lnTo>
                        <a:pt x="183" y="0"/>
                      </a:lnTo>
                      <a:lnTo>
                        <a:pt x="188" y="0"/>
                      </a:lnTo>
                      <a:lnTo>
                        <a:pt x="192" y="0"/>
                      </a:lnTo>
                      <a:lnTo>
                        <a:pt x="197" y="0"/>
                      </a:lnTo>
                      <a:lnTo>
                        <a:pt x="200" y="0"/>
                      </a:lnTo>
                      <a:lnTo>
                        <a:pt x="203" y="0"/>
                      </a:lnTo>
                      <a:lnTo>
                        <a:pt x="205" y="0"/>
                      </a:lnTo>
                      <a:lnTo>
                        <a:pt x="206" y="0"/>
                      </a:lnTo>
                      <a:lnTo>
                        <a:pt x="208" y="2"/>
                      </a:lnTo>
                      <a:lnTo>
                        <a:pt x="210" y="2"/>
                      </a:lnTo>
                      <a:lnTo>
                        <a:pt x="211" y="2"/>
                      </a:lnTo>
                      <a:lnTo>
                        <a:pt x="213" y="2"/>
                      </a:lnTo>
                      <a:lnTo>
                        <a:pt x="214" y="2"/>
                      </a:lnTo>
                      <a:lnTo>
                        <a:pt x="216" y="2"/>
                      </a:lnTo>
                      <a:lnTo>
                        <a:pt x="217" y="2"/>
                      </a:lnTo>
                      <a:lnTo>
                        <a:pt x="219" y="2"/>
                      </a:lnTo>
                      <a:lnTo>
                        <a:pt x="219" y="0"/>
                      </a:lnTo>
                      <a:lnTo>
                        <a:pt x="220" y="0"/>
                      </a:lnTo>
                      <a:lnTo>
                        <a:pt x="222" y="0"/>
                      </a:lnTo>
                      <a:lnTo>
                        <a:pt x="224" y="0"/>
                      </a:lnTo>
                      <a:lnTo>
                        <a:pt x="224" y="13"/>
                      </a:lnTo>
                      <a:lnTo>
                        <a:pt x="224" y="25"/>
                      </a:lnTo>
                      <a:lnTo>
                        <a:pt x="224" y="36"/>
                      </a:lnTo>
                      <a:lnTo>
                        <a:pt x="224" y="46"/>
                      </a:lnTo>
                      <a:lnTo>
                        <a:pt x="224" y="56"/>
                      </a:lnTo>
                      <a:lnTo>
                        <a:pt x="224" y="65"/>
                      </a:lnTo>
                      <a:lnTo>
                        <a:pt x="224" y="74"/>
                      </a:lnTo>
                      <a:lnTo>
                        <a:pt x="225" y="82"/>
                      </a:lnTo>
                      <a:lnTo>
                        <a:pt x="225" y="90"/>
                      </a:lnTo>
                      <a:lnTo>
                        <a:pt x="225" y="98"/>
                      </a:lnTo>
                      <a:lnTo>
                        <a:pt x="225" y="105"/>
                      </a:lnTo>
                      <a:lnTo>
                        <a:pt x="225" y="111"/>
                      </a:lnTo>
                      <a:lnTo>
                        <a:pt x="225" y="118"/>
                      </a:lnTo>
                      <a:lnTo>
                        <a:pt x="225" y="124"/>
                      </a:lnTo>
                      <a:lnTo>
                        <a:pt x="225" y="131"/>
                      </a:lnTo>
                      <a:lnTo>
                        <a:pt x="225" y="137"/>
                      </a:lnTo>
                      <a:lnTo>
                        <a:pt x="225" y="144"/>
                      </a:lnTo>
                      <a:lnTo>
                        <a:pt x="225" y="149"/>
                      </a:lnTo>
                      <a:lnTo>
                        <a:pt x="225" y="155"/>
                      </a:lnTo>
                      <a:lnTo>
                        <a:pt x="225" y="162"/>
                      </a:lnTo>
                      <a:lnTo>
                        <a:pt x="225" y="168"/>
                      </a:lnTo>
                      <a:lnTo>
                        <a:pt x="225" y="175"/>
                      </a:lnTo>
                      <a:lnTo>
                        <a:pt x="225" y="183"/>
                      </a:lnTo>
                      <a:lnTo>
                        <a:pt x="225" y="189"/>
                      </a:lnTo>
                      <a:lnTo>
                        <a:pt x="224" y="197"/>
                      </a:lnTo>
                      <a:lnTo>
                        <a:pt x="224" y="206"/>
                      </a:lnTo>
                      <a:lnTo>
                        <a:pt x="224" y="214"/>
                      </a:lnTo>
                      <a:lnTo>
                        <a:pt x="224" y="222"/>
                      </a:lnTo>
                      <a:lnTo>
                        <a:pt x="224" y="232"/>
                      </a:lnTo>
                      <a:lnTo>
                        <a:pt x="224" y="243"/>
                      </a:lnTo>
                      <a:lnTo>
                        <a:pt x="224" y="253"/>
                      </a:lnTo>
                      <a:lnTo>
                        <a:pt x="224" y="264"/>
                      </a:lnTo>
                      <a:lnTo>
                        <a:pt x="222" y="264"/>
                      </a:lnTo>
                      <a:lnTo>
                        <a:pt x="220" y="264"/>
                      </a:lnTo>
                      <a:lnTo>
                        <a:pt x="219" y="264"/>
                      </a:lnTo>
                      <a:lnTo>
                        <a:pt x="217" y="264"/>
                      </a:lnTo>
                      <a:lnTo>
                        <a:pt x="216" y="264"/>
                      </a:lnTo>
                      <a:lnTo>
                        <a:pt x="214" y="264"/>
                      </a:lnTo>
                      <a:lnTo>
                        <a:pt x="213" y="264"/>
                      </a:lnTo>
                      <a:lnTo>
                        <a:pt x="211" y="264"/>
                      </a:lnTo>
                      <a:lnTo>
                        <a:pt x="210" y="264"/>
                      </a:lnTo>
                      <a:lnTo>
                        <a:pt x="208" y="264"/>
                      </a:lnTo>
                      <a:lnTo>
                        <a:pt x="206" y="264"/>
                      </a:lnTo>
                      <a:lnTo>
                        <a:pt x="205" y="264"/>
                      </a:lnTo>
                      <a:lnTo>
                        <a:pt x="203" y="264"/>
                      </a:lnTo>
                      <a:lnTo>
                        <a:pt x="202" y="264"/>
                      </a:lnTo>
                      <a:lnTo>
                        <a:pt x="200" y="264"/>
                      </a:lnTo>
                      <a:lnTo>
                        <a:pt x="200" y="266"/>
                      </a:lnTo>
                      <a:lnTo>
                        <a:pt x="199" y="266"/>
                      </a:lnTo>
                      <a:lnTo>
                        <a:pt x="197" y="266"/>
                      </a:lnTo>
                      <a:lnTo>
                        <a:pt x="195" y="266"/>
                      </a:lnTo>
                      <a:lnTo>
                        <a:pt x="194" y="266"/>
                      </a:lnTo>
                      <a:lnTo>
                        <a:pt x="192" y="266"/>
                      </a:lnTo>
                      <a:lnTo>
                        <a:pt x="191" y="266"/>
                      </a:lnTo>
                      <a:lnTo>
                        <a:pt x="189" y="266"/>
                      </a:lnTo>
                      <a:lnTo>
                        <a:pt x="188" y="266"/>
                      </a:lnTo>
                      <a:lnTo>
                        <a:pt x="186" y="266"/>
                      </a:lnTo>
                      <a:lnTo>
                        <a:pt x="185" y="266"/>
                      </a:lnTo>
                      <a:lnTo>
                        <a:pt x="183" y="266"/>
                      </a:lnTo>
                      <a:lnTo>
                        <a:pt x="183" y="264"/>
                      </a:lnTo>
                      <a:lnTo>
                        <a:pt x="181" y="264"/>
                      </a:lnTo>
                      <a:lnTo>
                        <a:pt x="180" y="264"/>
                      </a:lnTo>
                      <a:lnTo>
                        <a:pt x="178" y="264"/>
                      </a:lnTo>
                      <a:lnTo>
                        <a:pt x="177" y="264"/>
                      </a:lnTo>
                      <a:lnTo>
                        <a:pt x="175" y="264"/>
                      </a:lnTo>
                      <a:lnTo>
                        <a:pt x="174" y="264"/>
                      </a:lnTo>
                      <a:lnTo>
                        <a:pt x="172" y="264"/>
                      </a:lnTo>
                      <a:lnTo>
                        <a:pt x="170" y="264"/>
                      </a:lnTo>
                      <a:lnTo>
                        <a:pt x="169" y="264"/>
                      </a:lnTo>
                      <a:lnTo>
                        <a:pt x="167" y="264"/>
                      </a:lnTo>
                      <a:lnTo>
                        <a:pt x="166" y="263"/>
                      </a:lnTo>
                      <a:lnTo>
                        <a:pt x="164" y="263"/>
                      </a:lnTo>
                      <a:lnTo>
                        <a:pt x="161" y="263"/>
                      </a:lnTo>
                      <a:lnTo>
                        <a:pt x="159" y="263"/>
                      </a:lnTo>
                      <a:lnTo>
                        <a:pt x="156" y="263"/>
                      </a:lnTo>
                      <a:lnTo>
                        <a:pt x="153" y="263"/>
                      </a:lnTo>
                      <a:lnTo>
                        <a:pt x="150" y="263"/>
                      </a:lnTo>
                      <a:lnTo>
                        <a:pt x="147" y="263"/>
                      </a:lnTo>
                      <a:lnTo>
                        <a:pt x="144" y="263"/>
                      </a:lnTo>
                      <a:lnTo>
                        <a:pt x="141" y="263"/>
                      </a:lnTo>
                      <a:lnTo>
                        <a:pt x="136" y="263"/>
                      </a:lnTo>
                      <a:lnTo>
                        <a:pt x="131" y="263"/>
                      </a:lnTo>
                      <a:lnTo>
                        <a:pt x="127" y="263"/>
                      </a:lnTo>
                      <a:lnTo>
                        <a:pt x="125" y="263"/>
                      </a:lnTo>
                      <a:lnTo>
                        <a:pt x="124" y="263"/>
                      </a:lnTo>
                      <a:lnTo>
                        <a:pt x="122" y="263"/>
                      </a:lnTo>
                      <a:lnTo>
                        <a:pt x="120" y="263"/>
                      </a:lnTo>
                      <a:lnTo>
                        <a:pt x="119" y="263"/>
                      </a:lnTo>
                      <a:lnTo>
                        <a:pt x="117" y="263"/>
                      </a:lnTo>
                      <a:lnTo>
                        <a:pt x="116" y="263"/>
                      </a:lnTo>
                      <a:lnTo>
                        <a:pt x="114" y="263"/>
                      </a:lnTo>
                      <a:lnTo>
                        <a:pt x="113" y="263"/>
                      </a:lnTo>
                      <a:lnTo>
                        <a:pt x="111" y="263"/>
                      </a:lnTo>
                      <a:lnTo>
                        <a:pt x="109" y="263"/>
                      </a:lnTo>
                      <a:lnTo>
                        <a:pt x="109" y="261"/>
                      </a:lnTo>
                      <a:lnTo>
                        <a:pt x="108" y="261"/>
                      </a:lnTo>
                      <a:close/>
                      <a:moveTo>
                        <a:pt x="11" y="253"/>
                      </a:moveTo>
                      <a:lnTo>
                        <a:pt x="14" y="253"/>
                      </a:lnTo>
                      <a:lnTo>
                        <a:pt x="17" y="253"/>
                      </a:lnTo>
                      <a:lnTo>
                        <a:pt x="22" y="253"/>
                      </a:lnTo>
                      <a:lnTo>
                        <a:pt x="25" y="253"/>
                      </a:lnTo>
                      <a:lnTo>
                        <a:pt x="30" y="253"/>
                      </a:lnTo>
                      <a:lnTo>
                        <a:pt x="33" y="253"/>
                      </a:lnTo>
                      <a:lnTo>
                        <a:pt x="37" y="253"/>
                      </a:lnTo>
                      <a:lnTo>
                        <a:pt x="41" y="253"/>
                      </a:lnTo>
                      <a:lnTo>
                        <a:pt x="45" y="253"/>
                      </a:lnTo>
                      <a:lnTo>
                        <a:pt x="48" y="253"/>
                      </a:lnTo>
                      <a:lnTo>
                        <a:pt x="53" y="253"/>
                      </a:lnTo>
                      <a:lnTo>
                        <a:pt x="56" y="253"/>
                      </a:lnTo>
                      <a:lnTo>
                        <a:pt x="61" y="253"/>
                      </a:lnTo>
                      <a:lnTo>
                        <a:pt x="66" y="253"/>
                      </a:lnTo>
                      <a:lnTo>
                        <a:pt x="69" y="253"/>
                      </a:lnTo>
                      <a:lnTo>
                        <a:pt x="73" y="253"/>
                      </a:lnTo>
                      <a:lnTo>
                        <a:pt x="78" y="253"/>
                      </a:lnTo>
                      <a:lnTo>
                        <a:pt x="81" y="253"/>
                      </a:lnTo>
                      <a:lnTo>
                        <a:pt x="86" y="253"/>
                      </a:lnTo>
                      <a:lnTo>
                        <a:pt x="91" y="253"/>
                      </a:lnTo>
                      <a:lnTo>
                        <a:pt x="94" y="253"/>
                      </a:lnTo>
                      <a:lnTo>
                        <a:pt x="98" y="253"/>
                      </a:lnTo>
                      <a:lnTo>
                        <a:pt x="102" y="253"/>
                      </a:lnTo>
                      <a:lnTo>
                        <a:pt x="106" y="253"/>
                      </a:lnTo>
                      <a:lnTo>
                        <a:pt x="109" y="253"/>
                      </a:lnTo>
                      <a:lnTo>
                        <a:pt x="114" y="253"/>
                      </a:lnTo>
                      <a:lnTo>
                        <a:pt x="117" y="253"/>
                      </a:lnTo>
                      <a:lnTo>
                        <a:pt x="122" y="253"/>
                      </a:lnTo>
                      <a:lnTo>
                        <a:pt x="125" y="253"/>
                      </a:lnTo>
                      <a:lnTo>
                        <a:pt x="128" y="253"/>
                      </a:lnTo>
                      <a:lnTo>
                        <a:pt x="131" y="253"/>
                      </a:lnTo>
                      <a:lnTo>
                        <a:pt x="134" y="253"/>
                      </a:lnTo>
                      <a:lnTo>
                        <a:pt x="134" y="255"/>
                      </a:lnTo>
                      <a:lnTo>
                        <a:pt x="138" y="255"/>
                      </a:lnTo>
                      <a:lnTo>
                        <a:pt x="139" y="255"/>
                      </a:lnTo>
                      <a:lnTo>
                        <a:pt x="142" y="255"/>
                      </a:lnTo>
                      <a:lnTo>
                        <a:pt x="144" y="255"/>
                      </a:lnTo>
                      <a:lnTo>
                        <a:pt x="147" y="255"/>
                      </a:lnTo>
                      <a:lnTo>
                        <a:pt x="149" y="256"/>
                      </a:lnTo>
                      <a:lnTo>
                        <a:pt x="152" y="256"/>
                      </a:lnTo>
                      <a:lnTo>
                        <a:pt x="153" y="256"/>
                      </a:lnTo>
                      <a:lnTo>
                        <a:pt x="156" y="256"/>
                      </a:lnTo>
                      <a:lnTo>
                        <a:pt x="158" y="256"/>
                      </a:lnTo>
                      <a:lnTo>
                        <a:pt x="161" y="256"/>
                      </a:lnTo>
                      <a:lnTo>
                        <a:pt x="163" y="258"/>
                      </a:lnTo>
                      <a:lnTo>
                        <a:pt x="166" y="258"/>
                      </a:lnTo>
                      <a:lnTo>
                        <a:pt x="167" y="258"/>
                      </a:lnTo>
                      <a:lnTo>
                        <a:pt x="170" y="258"/>
                      </a:lnTo>
                      <a:lnTo>
                        <a:pt x="172" y="258"/>
                      </a:lnTo>
                      <a:lnTo>
                        <a:pt x="175" y="258"/>
                      </a:lnTo>
                      <a:lnTo>
                        <a:pt x="177" y="258"/>
                      </a:lnTo>
                      <a:lnTo>
                        <a:pt x="180" y="259"/>
                      </a:lnTo>
                      <a:lnTo>
                        <a:pt x="181" y="259"/>
                      </a:lnTo>
                      <a:lnTo>
                        <a:pt x="185" y="259"/>
                      </a:lnTo>
                      <a:lnTo>
                        <a:pt x="186" y="259"/>
                      </a:lnTo>
                      <a:lnTo>
                        <a:pt x="189" y="259"/>
                      </a:lnTo>
                      <a:lnTo>
                        <a:pt x="191" y="259"/>
                      </a:lnTo>
                      <a:lnTo>
                        <a:pt x="194" y="259"/>
                      </a:lnTo>
                      <a:lnTo>
                        <a:pt x="195" y="261"/>
                      </a:lnTo>
                      <a:lnTo>
                        <a:pt x="199" y="261"/>
                      </a:lnTo>
                      <a:lnTo>
                        <a:pt x="200" y="261"/>
                      </a:lnTo>
                      <a:lnTo>
                        <a:pt x="203" y="261"/>
                      </a:lnTo>
                      <a:lnTo>
                        <a:pt x="205" y="261"/>
                      </a:lnTo>
                      <a:lnTo>
                        <a:pt x="208" y="261"/>
                      </a:lnTo>
                      <a:lnTo>
                        <a:pt x="210" y="261"/>
                      </a:lnTo>
                      <a:lnTo>
                        <a:pt x="211" y="261"/>
                      </a:lnTo>
                      <a:lnTo>
                        <a:pt x="211" y="259"/>
                      </a:lnTo>
                      <a:lnTo>
                        <a:pt x="213" y="259"/>
                      </a:lnTo>
                      <a:lnTo>
                        <a:pt x="213" y="258"/>
                      </a:lnTo>
                      <a:lnTo>
                        <a:pt x="214" y="258"/>
                      </a:lnTo>
                      <a:lnTo>
                        <a:pt x="214" y="255"/>
                      </a:lnTo>
                      <a:lnTo>
                        <a:pt x="214" y="251"/>
                      </a:lnTo>
                      <a:lnTo>
                        <a:pt x="214" y="248"/>
                      </a:lnTo>
                      <a:lnTo>
                        <a:pt x="214" y="246"/>
                      </a:lnTo>
                      <a:lnTo>
                        <a:pt x="214" y="243"/>
                      </a:lnTo>
                      <a:lnTo>
                        <a:pt x="214" y="240"/>
                      </a:lnTo>
                      <a:lnTo>
                        <a:pt x="214" y="237"/>
                      </a:lnTo>
                      <a:lnTo>
                        <a:pt x="214" y="235"/>
                      </a:lnTo>
                      <a:lnTo>
                        <a:pt x="216" y="232"/>
                      </a:lnTo>
                      <a:lnTo>
                        <a:pt x="216" y="228"/>
                      </a:lnTo>
                      <a:lnTo>
                        <a:pt x="216" y="225"/>
                      </a:lnTo>
                      <a:lnTo>
                        <a:pt x="216" y="224"/>
                      </a:lnTo>
                      <a:lnTo>
                        <a:pt x="216" y="220"/>
                      </a:lnTo>
                      <a:lnTo>
                        <a:pt x="216" y="217"/>
                      </a:lnTo>
                      <a:lnTo>
                        <a:pt x="216" y="214"/>
                      </a:lnTo>
                      <a:lnTo>
                        <a:pt x="216" y="211"/>
                      </a:lnTo>
                      <a:lnTo>
                        <a:pt x="216" y="209"/>
                      </a:lnTo>
                      <a:lnTo>
                        <a:pt x="216" y="206"/>
                      </a:lnTo>
                      <a:lnTo>
                        <a:pt x="216" y="202"/>
                      </a:lnTo>
                      <a:lnTo>
                        <a:pt x="216" y="199"/>
                      </a:lnTo>
                      <a:lnTo>
                        <a:pt x="216" y="197"/>
                      </a:lnTo>
                      <a:lnTo>
                        <a:pt x="216" y="194"/>
                      </a:lnTo>
                      <a:lnTo>
                        <a:pt x="216" y="191"/>
                      </a:lnTo>
                      <a:lnTo>
                        <a:pt x="216" y="188"/>
                      </a:lnTo>
                      <a:lnTo>
                        <a:pt x="216" y="186"/>
                      </a:lnTo>
                      <a:lnTo>
                        <a:pt x="216" y="183"/>
                      </a:lnTo>
                      <a:lnTo>
                        <a:pt x="216" y="180"/>
                      </a:lnTo>
                      <a:lnTo>
                        <a:pt x="216" y="176"/>
                      </a:lnTo>
                      <a:lnTo>
                        <a:pt x="216" y="173"/>
                      </a:lnTo>
                      <a:lnTo>
                        <a:pt x="216" y="171"/>
                      </a:lnTo>
                      <a:lnTo>
                        <a:pt x="217" y="168"/>
                      </a:lnTo>
                      <a:lnTo>
                        <a:pt x="217" y="165"/>
                      </a:lnTo>
                      <a:lnTo>
                        <a:pt x="217" y="160"/>
                      </a:lnTo>
                      <a:lnTo>
                        <a:pt x="217" y="155"/>
                      </a:lnTo>
                      <a:lnTo>
                        <a:pt x="217" y="150"/>
                      </a:lnTo>
                      <a:lnTo>
                        <a:pt x="216" y="145"/>
                      </a:lnTo>
                      <a:lnTo>
                        <a:pt x="216" y="140"/>
                      </a:lnTo>
                      <a:lnTo>
                        <a:pt x="216" y="136"/>
                      </a:lnTo>
                      <a:lnTo>
                        <a:pt x="216" y="131"/>
                      </a:lnTo>
                      <a:lnTo>
                        <a:pt x="216" y="126"/>
                      </a:lnTo>
                      <a:lnTo>
                        <a:pt x="216" y="121"/>
                      </a:lnTo>
                      <a:lnTo>
                        <a:pt x="216" y="116"/>
                      </a:lnTo>
                      <a:lnTo>
                        <a:pt x="216" y="111"/>
                      </a:lnTo>
                      <a:lnTo>
                        <a:pt x="216" y="106"/>
                      </a:lnTo>
                      <a:lnTo>
                        <a:pt x="216" y="101"/>
                      </a:lnTo>
                      <a:lnTo>
                        <a:pt x="216" y="96"/>
                      </a:lnTo>
                      <a:lnTo>
                        <a:pt x="216" y="92"/>
                      </a:lnTo>
                      <a:lnTo>
                        <a:pt x="216" y="87"/>
                      </a:lnTo>
                      <a:lnTo>
                        <a:pt x="216" y="82"/>
                      </a:lnTo>
                      <a:lnTo>
                        <a:pt x="216" y="77"/>
                      </a:lnTo>
                      <a:lnTo>
                        <a:pt x="216" y="72"/>
                      </a:lnTo>
                      <a:lnTo>
                        <a:pt x="216" y="67"/>
                      </a:lnTo>
                      <a:lnTo>
                        <a:pt x="216" y="62"/>
                      </a:lnTo>
                      <a:lnTo>
                        <a:pt x="216" y="57"/>
                      </a:lnTo>
                      <a:lnTo>
                        <a:pt x="214" y="52"/>
                      </a:lnTo>
                      <a:lnTo>
                        <a:pt x="214" y="48"/>
                      </a:lnTo>
                      <a:lnTo>
                        <a:pt x="214" y="43"/>
                      </a:lnTo>
                      <a:lnTo>
                        <a:pt x="214" y="38"/>
                      </a:lnTo>
                      <a:lnTo>
                        <a:pt x="214" y="33"/>
                      </a:lnTo>
                      <a:lnTo>
                        <a:pt x="214" y="28"/>
                      </a:lnTo>
                      <a:lnTo>
                        <a:pt x="214" y="23"/>
                      </a:lnTo>
                      <a:lnTo>
                        <a:pt x="214" y="18"/>
                      </a:lnTo>
                      <a:lnTo>
                        <a:pt x="214" y="13"/>
                      </a:lnTo>
                      <a:lnTo>
                        <a:pt x="214" y="8"/>
                      </a:lnTo>
                      <a:lnTo>
                        <a:pt x="208" y="8"/>
                      </a:lnTo>
                      <a:lnTo>
                        <a:pt x="202" y="8"/>
                      </a:lnTo>
                      <a:lnTo>
                        <a:pt x="195" y="8"/>
                      </a:lnTo>
                      <a:lnTo>
                        <a:pt x="191" y="8"/>
                      </a:lnTo>
                      <a:lnTo>
                        <a:pt x="185" y="8"/>
                      </a:lnTo>
                      <a:lnTo>
                        <a:pt x="177" y="8"/>
                      </a:lnTo>
                      <a:lnTo>
                        <a:pt x="170" y="8"/>
                      </a:lnTo>
                      <a:lnTo>
                        <a:pt x="164" y="8"/>
                      </a:lnTo>
                      <a:lnTo>
                        <a:pt x="158" y="8"/>
                      </a:lnTo>
                      <a:lnTo>
                        <a:pt x="152" y="8"/>
                      </a:lnTo>
                      <a:lnTo>
                        <a:pt x="145" y="8"/>
                      </a:lnTo>
                      <a:lnTo>
                        <a:pt x="138" y="8"/>
                      </a:lnTo>
                      <a:lnTo>
                        <a:pt x="131" y="8"/>
                      </a:lnTo>
                      <a:lnTo>
                        <a:pt x="125" y="8"/>
                      </a:lnTo>
                      <a:lnTo>
                        <a:pt x="119" y="8"/>
                      </a:lnTo>
                      <a:lnTo>
                        <a:pt x="111" y="8"/>
                      </a:lnTo>
                      <a:lnTo>
                        <a:pt x="105" y="8"/>
                      </a:lnTo>
                      <a:lnTo>
                        <a:pt x="98" y="8"/>
                      </a:lnTo>
                      <a:lnTo>
                        <a:pt x="91" y="8"/>
                      </a:lnTo>
                      <a:lnTo>
                        <a:pt x="84" y="8"/>
                      </a:lnTo>
                      <a:lnTo>
                        <a:pt x="78" y="8"/>
                      </a:lnTo>
                      <a:lnTo>
                        <a:pt x="70" y="8"/>
                      </a:lnTo>
                      <a:lnTo>
                        <a:pt x="64" y="8"/>
                      </a:lnTo>
                      <a:lnTo>
                        <a:pt x="58" y="8"/>
                      </a:lnTo>
                      <a:lnTo>
                        <a:pt x="52" y="8"/>
                      </a:lnTo>
                      <a:lnTo>
                        <a:pt x="45" y="8"/>
                      </a:lnTo>
                      <a:lnTo>
                        <a:pt x="39" y="8"/>
                      </a:lnTo>
                      <a:lnTo>
                        <a:pt x="31" y="8"/>
                      </a:lnTo>
                      <a:lnTo>
                        <a:pt x="25" y="8"/>
                      </a:lnTo>
                      <a:lnTo>
                        <a:pt x="20" y="8"/>
                      </a:lnTo>
                      <a:lnTo>
                        <a:pt x="14" y="8"/>
                      </a:lnTo>
                      <a:lnTo>
                        <a:pt x="8" y="8"/>
                      </a:lnTo>
                      <a:lnTo>
                        <a:pt x="8" y="23"/>
                      </a:lnTo>
                      <a:lnTo>
                        <a:pt x="8" y="39"/>
                      </a:lnTo>
                      <a:lnTo>
                        <a:pt x="8" y="52"/>
                      </a:lnTo>
                      <a:lnTo>
                        <a:pt x="8" y="65"/>
                      </a:lnTo>
                      <a:lnTo>
                        <a:pt x="8" y="78"/>
                      </a:lnTo>
                      <a:lnTo>
                        <a:pt x="8" y="90"/>
                      </a:lnTo>
                      <a:lnTo>
                        <a:pt x="8" y="100"/>
                      </a:lnTo>
                      <a:lnTo>
                        <a:pt x="8" y="111"/>
                      </a:lnTo>
                      <a:lnTo>
                        <a:pt x="8" y="119"/>
                      </a:lnTo>
                      <a:lnTo>
                        <a:pt x="8" y="129"/>
                      </a:lnTo>
                      <a:lnTo>
                        <a:pt x="8" y="137"/>
                      </a:lnTo>
                      <a:lnTo>
                        <a:pt x="8" y="144"/>
                      </a:lnTo>
                      <a:lnTo>
                        <a:pt x="8" y="152"/>
                      </a:lnTo>
                      <a:lnTo>
                        <a:pt x="8" y="158"/>
                      </a:lnTo>
                      <a:lnTo>
                        <a:pt x="8" y="165"/>
                      </a:lnTo>
                      <a:lnTo>
                        <a:pt x="8" y="170"/>
                      </a:lnTo>
                      <a:lnTo>
                        <a:pt x="8" y="176"/>
                      </a:lnTo>
                      <a:lnTo>
                        <a:pt x="8" y="181"/>
                      </a:lnTo>
                      <a:lnTo>
                        <a:pt x="8" y="186"/>
                      </a:lnTo>
                      <a:lnTo>
                        <a:pt x="8" y="191"/>
                      </a:lnTo>
                      <a:lnTo>
                        <a:pt x="9" y="196"/>
                      </a:lnTo>
                      <a:lnTo>
                        <a:pt x="9" y="201"/>
                      </a:lnTo>
                      <a:lnTo>
                        <a:pt x="9" y="206"/>
                      </a:lnTo>
                      <a:lnTo>
                        <a:pt x="9" y="211"/>
                      </a:lnTo>
                      <a:lnTo>
                        <a:pt x="9" y="214"/>
                      </a:lnTo>
                      <a:lnTo>
                        <a:pt x="9" y="219"/>
                      </a:lnTo>
                      <a:lnTo>
                        <a:pt x="9" y="224"/>
                      </a:lnTo>
                      <a:lnTo>
                        <a:pt x="9" y="228"/>
                      </a:lnTo>
                      <a:lnTo>
                        <a:pt x="9" y="235"/>
                      </a:lnTo>
                      <a:lnTo>
                        <a:pt x="9" y="240"/>
                      </a:lnTo>
                      <a:lnTo>
                        <a:pt x="9" y="245"/>
                      </a:lnTo>
                      <a:lnTo>
                        <a:pt x="11" y="251"/>
                      </a:lnTo>
                      <a:lnTo>
                        <a:pt x="11" y="253"/>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111" name="Freeform 19">
                  <a:extLst>
                    <a:ext uri="{FF2B5EF4-FFF2-40B4-BE49-F238E27FC236}">
                      <a16:creationId xmlns="" xmlns:a16="http://schemas.microsoft.com/office/drawing/2014/main" id="{45CE596F-D78D-46FF-ABC1-3B8D7DC94F0D}"/>
                    </a:ext>
                  </a:extLst>
                </p:cNvPr>
                <p:cNvSpPr>
                  <a:spLocks/>
                </p:cNvSpPr>
                <p:nvPr/>
              </p:nvSpPr>
              <p:spPr bwMode="auto">
                <a:xfrm>
                  <a:off x="4272" y="1688"/>
                  <a:ext cx="81" cy="93"/>
                </a:xfrm>
                <a:custGeom>
                  <a:avLst/>
                  <a:gdLst>
                    <a:gd name="T0" fmla="*/ 76 w 153"/>
                    <a:gd name="T1" fmla="*/ 192 h 195"/>
                    <a:gd name="T2" fmla="*/ 53 w 153"/>
                    <a:gd name="T3" fmla="*/ 191 h 195"/>
                    <a:gd name="T4" fmla="*/ 37 w 153"/>
                    <a:gd name="T5" fmla="*/ 189 h 195"/>
                    <a:gd name="T6" fmla="*/ 23 w 153"/>
                    <a:gd name="T7" fmla="*/ 189 h 195"/>
                    <a:gd name="T8" fmla="*/ 11 w 153"/>
                    <a:gd name="T9" fmla="*/ 189 h 195"/>
                    <a:gd name="T10" fmla="*/ 1 w 153"/>
                    <a:gd name="T11" fmla="*/ 173 h 195"/>
                    <a:gd name="T12" fmla="*/ 1 w 153"/>
                    <a:gd name="T13" fmla="*/ 140 h 195"/>
                    <a:gd name="T14" fmla="*/ 1 w 153"/>
                    <a:gd name="T15" fmla="*/ 107 h 195"/>
                    <a:gd name="T16" fmla="*/ 1 w 153"/>
                    <a:gd name="T17" fmla="*/ 76 h 195"/>
                    <a:gd name="T18" fmla="*/ 1 w 153"/>
                    <a:gd name="T19" fmla="*/ 44 h 195"/>
                    <a:gd name="T20" fmla="*/ 1 w 153"/>
                    <a:gd name="T21" fmla="*/ 16 h 195"/>
                    <a:gd name="T22" fmla="*/ 3 w 153"/>
                    <a:gd name="T23" fmla="*/ 8 h 195"/>
                    <a:gd name="T24" fmla="*/ 8 w 153"/>
                    <a:gd name="T25" fmla="*/ 3 h 195"/>
                    <a:gd name="T26" fmla="*/ 15 w 153"/>
                    <a:gd name="T27" fmla="*/ 1 h 195"/>
                    <a:gd name="T28" fmla="*/ 20 w 153"/>
                    <a:gd name="T29" fmla="*/ 3 h 195"/>
                    <a:gd name="T30" fmla="*/ 15 w 153"/>
                    <a:gd name="T31" fmla="*/ 10 h 195"/>
                    <a:gd name="T32" fmla="*/ 11 w 153"/>
                    <a:gd name="T33" fmla="*/ 16 h 195"/>
                    <a:gd name="T34" fmla="*/ 8 w 153"/>
                    <a:gd name="T35" fmla="*/ 23 h 195"/>
                    <a:gd name="T36" fmla="*/ 8 w 153"/>
                    <a:gd name="T37" fmla="*/ 32 h 195"/>
                    <a:gd name="T38" fmla="*/ 8 w 153"/>
                    <a:gd name="T39" fmla="*/ 42 h 195"/>
                    <a:gd name="T40" fmla="*/ 9 w 153"/>
                    <a:gd name="T41" fmla="*/ 50 h 195"/>
                    <a:gd name="T42" fmla="*/ 14 w 153"/>
                    <a:gd name="T43" fmla="*/ 55 h 195"/>
                    <a:gd name="T44" fmla="*/ 22 w 153"/>
                    <a:gd name="T45" fmla="*/ 60 h 195"/>
                    <a:gd name="T46" fmla="*/ 31 w 153"/>
                    <a:gd name="T47" fmla="*/ 60 h 195"/>
                    <a:gd name="T48" fmla="*/ 40 w 153"/>
                    <a:gd name="T49" fmla="*/ 59 h 195"/>
                    <a:gd name="T50" fmla="*/ 45 w 153"/>
                    <a:gd name="T51" fmla="*/ 54 h 195"/>
                    <a:gd name="T52" fmla="*/ 50 w 153"/>
                    <a:gd name="T53" fmla="*/ 49 h 195"/>
                    <a:gd name="T54" fmla="*/ 53 w 153"/>
                    <a:gd name="T55" fmla="*/ 42 h 195"/>
                    <a:gd name="T56" fmla="*/ 53 w 153"/>
                    <a:gd name="T57" fmla="*/ 32 h 195"/>
                    <a:gd name="T58" fmla="*/ 53 w 153"/>
                    <a:gd name="T59" fmla="*/ 23 h 195"/>
                    <a:gd name="T60" fmla="*/ 51 w 153"/>
                    <a:gd name="T61" fmla="*/ 15 h 195"/>
                    <a:gd name="T62" fmla="*/ 47 w 153"/>
                    <a:gd name="T63" fmla="*/ 10 h 195"/>
                    <a:gd name="T64" fmla="*/ 44 w 153"/>
                    <a:gd name="T65" fmla="*/ 3 h 195"/>
                    <a:gd name="T66" fmla="*/ 64 w 153"/>
                    <a:gd name="T67" fmla="*/ 3 h 195"/>
                    <a:gd name="T68" fmla="*/ 83 w 153"/>
                    <a:gd name="T69" fmla="*/ 3 h 195"/>
                    <a:gd name="T70" fmla="*/ 103 w 153"/>
                    <a:gd name="T71" fmla="*/ 3 h 195"/>
                    <a:gd name="T72" fmla="*/ 123 w 153"/>
                    <a:gd name="T73" fmla="*/ 3 h 195"/>
                    <a:gd name="T74" fmla="*/ 144 w 153"/>
                    <a:gd name="T75" fmla="*/ 3 h 195"/>
                    <a:gd name="T76" fmla="*/ 150 w 153"/>
                    <a:gd name="T77" fmla="*/ 10 h 195"/>
                    <a:gd name="T78" fmla="*/ 150 w 153"/>
                    <a:gd name="T79" fmla="*/ 19 h 195"/>
                    <a:gd name="T80" fmla="*/ 148 w 153"/>
                    <a:gd name="T81" fmla="*/ 29 h 195"/>
                    <a:gd name="T82" fmla="*/ 148 w 153"/>
                    <a:gd name="T83" fmla="*/ 39 h 195"/>
                    <a:gd name="T84" fmla="*/ 148 w 153"/>
                    <a:gd name="T85" fmla="*/ 49 h 195"/>
                    <a:gd name="T86" fmla="*/ 148 w 153"/>
                    <a:gd name="T87" fmla="*/ 65 h 195"/>
                    <a:gd name="T88" fmla="*/ 148 w 153"/>
                    <a:gd name="T89" fmla="*/ 91 h 195"/>
                    <a:gd name="T90" fmla="*/ 150 w 153"/>
                    <a:gd name="T91" fmla="*/ 117 h 195"/>
                    <a:gd name="T92" fmla="*/ 152 w 153"/>
                    <a:gd name="T93" fmla="*/ 143 h 195"/>
                    <a:gd name="T94" fmla="*/ 153 w 153"/>
                    <a:gd name="T95" fmla="*/ 169 h 195"/>
                    <a:gd name="T96" fmla="*/ 153 w 153"/>
                    <a:gd name="T97" fmla="*/ 195 h 195"/>
                    <a:gd name="T98" fmla="*/ 144 w 153"/>
                    <a:gd name="T99" fmla="*/ 195 h 195"/>
                    <a:gd name="T100" fmla="*/ 134 w 153"/>
                    <a:gd name="T101" fmla="*/ 195 h 195"/>
                    <a:gd name="T102" fmla="*/ 125 w 153"/>
                    <a:gd name="T103" fmla="*/ 195 h 195"/>
                    <a:gd name="T104" fmla="*/ 116 w 153"/>
                    <a:gd name="T105" fmla="*/ 195 h 195"/>
                    <a:gd name="T106" fmla="*/ 106 w 153"/>
                    <a:gd name="T10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3" h="195">
                      <a:moveTo>
                        <a:pt x="105" y="195"/>
                      </a:moveTo>
                      <a:lnTo>
                        <a:pt x="98" y="194"/>
                      </a:lnTo>
                      <a:lnTo>
                        <a:pt x="92" y="194"/>
                      </a:lnTo>
                      <a:lnTo>
                        <a:pt x="87" y="194"/>
                      </a:lnTo>
                      <a:lnTo>
                        <a:pt x="81" y="192"/>
                      </a:lnTo>
                      <a:lnTo>
                        <a:pt x="76" y="192"/>
                      </a:lnTo>
                      <a:lnTo>
                        <a:pt x="72" y="192"/>
                      </a:lnTo>
                      <a:lnTo>
                        <a:pt x="67" y="192"/>
                      </a:lnTo>
                      <a:lnTo>
                        <a:pt x="64" y="192"/>
                      </a:lnTo>
                      <a:lnTo>
                        <a:pt x="59" y="191"/>
                      </a:lnTo>
                      <a:lnTo>
                        <a:pt x="56" y="191"/>
                      </a:lnTo>
                      <a:lnTo>
                        <a:pt x="53" y="191"/>
                      </a:lnTo>
                      <a:lnTo>
                        <a:pt x="50" y="191"/>
                      </a:lnTo>
                      <a:lnTo>
                        <a:pt x="47" y="191"/>
                      </a:lnTo>
                      <a:lnTo>
                        <a:pt x="44" y="191"/>
                      </a:lnTo>
                      <a:lnTo>
                        <a:pt x="42" y="191"/>
                      </a:lnTo>
                      <a:lnTo>
                        <a:pt x="39" y="191"/>
                      </a:lnTo>
                      <a:lnTo>
                        <a:pt x="37" y="189"/>
                      </a:lnTo>
                      <a:lnTo>
                        <a:pt x="34" y="189"/>
                      </a:lnTo>
                      <a:lnTo>
                        <a:pt x="33" y="189"/>
                      </a:lnTo>
                      <a:lnTo>
                        <a:pt x="30" y="189"/>
                      </a:lnTo>
                      <a:lnTo>
                        <a:pt x="28" y="189"/>
                      </a:lnTo>
                      <a:lnTo>
                        <a:pt x="26" y="189"/>
                      </a:lnTo>
                      <a:lnTo>
                        <a:pt x="23" y="189"/>
                      </a:lnTo>
                      <a:lnTo>
                        <a:pt x="22" y="189"/>
                      </a:lnTo>
                      <a:lnTo>
                        <a:pt x="20" y="189"/>
                      </a:lnTo>
                      <a:lnTo>
                        <a:pt x="17" y="189"/>
                      </a:lnTo>
                      <a:lnTo>
                        <a:pt x="15" y="189"/>
                      </a:lnTo>
                      <a:lnTo>
                        <a:pt x="12" y="189"/>
                      </a:lnTo>
                      <a:lnTo>
                        <a:pt x="11" y="189"/>
                      </a:lnTo>
                      <a:lnTo>
                        <a:pt x="8" y="189"/>
                      </a:lnTo>
                      <a:lnTo>
                        <a:pt x="4" y="189"/>
                      </a:lnTo>
                      <a:lnTo>
                        <a:pt x="3" y="189"/>
                      </a:lnTo>
                      <a:lnTo>
                        <a:pt x="1" y="182"/>
                      </a:lnTo>
                      <a:lnTo>
                        <a:pt x="1" y="178"/>
                      </a:lnTo>
                      <a:lnTo>
                        <a:pt x="1" y="173"/>
                      </a:lnTo>
                      <a:lnTo>
                        <a:pt x="1" y="168"/>
                      </a:lnTo>
                      <a:lnTo>
                        <a:pt x="1" y="161"/>
                      </a:lnTo>
                      <a:lnTo>
                        <a:pt x="1" y="156"/>
                      </a:lnTo>
                      <a:lnTo>
                        <a:pt x="1" y="151"/>
                      </a:lnTo>
                      <a:lnTo>
                        <a:pt x="1" y="145"/>
                      </a:lnTo>
                      <a:lnTo>
                        <a:pt x="1" y="140"/>
                      </a:lnTo>
                      <a:lnTo>
                        <a:pt x="1" y="135"/>
                      </a:lnTo>
                      <a:lnTo>
                        <a:pt x="1" y="130"/>
                      </a:lnTo>
                      <a:lnTo>
                        <a:pt x="1" y="124"/>
                      </a:lnTo>
                      <a:lnTo>
                        <a:pt x="1" y="119"/>
                      </a:lnTo>
                      <a:lnTo>
                        <a:pt x="1" y="114"/>
                      </a:lnTo>
                      <a:lnTo>
                        <a:pt x="1" y="107"/>
                      </a:lnTo>
                      <a:lnTo>
                        <a:pt x="1" y="103"/>
                      </a:lnTo>
                      <a:lnTo>
                        <a:pt x="1" y="98"/>
                      </a:lnTo>
                      <a:lnTo>
                        <a:pt x="1" y="91"/>
                      </a:lnTo>
                      <a:lnTo>
                        <a:pt x="1" y="86"/>
                      </a:lnTo>
                      <a:lnTo>
                        <a:pt x="1" y="81"/>
                      </a:lnTo>
                      <a:lnTo>
                        <a:pt x="1" y="76"/>
                      </a:lnTo>
                      <a:lnTo>
                        <a:pt x="1" y="70"/>
                      </a:lnTo>
                      <a:lnTo>
                        <a:pt x="1" y="65"/>
                      </a:lnTo>
                      <a:lnTo>
                        <a:pt x="1" y="60"/>
                      </a:lnTo>
                      <a:lnTo>
                        <a:pt x="1" y="54"/>
                      </a:lnTo>
                      <a:lnTo>
                        <a:pt x="1" y="49"/>
                      </a:lnTo>
                      <a:lnTo>
                        <a:pt x="1" y="44"/>
                      </a:lnTo>
                      <a:lnTo>
                        <a:pt x="1" y="37"/>
                      </a:lnTo>
                      <a:lnTo>
                        <a:pt x="1" y="32"/>
                      </a:lnTo>
                      <a:lnTo>
                        <a:pt x="1" y="28"/>
                      </a:lnTo>
                      <a:lnTo>
                        <a:pt x="0" y="21"/>
                      </a:lnTo>
                      <a:lnTo>
                        <a:pt x="0" y="16"/>
                      </a:lnTo>
                      <a:lnTo>
                        <a:pt x="1" y="16"/>
                      </a:lnTo>
                      <a:lnTo>
                        <a:pt x="1" y="15"/>
                      </a:lnTo>
                      <a:lnTo>
                        <a:pt x="1" y="13"/>
                      </a:lnTo>
                      <a:lnTo>
                        <a:pt x="1" y="11"/>
                      </a:lnTo>
                      <a:lnTo>
                        <a:pt x="1" y="10"/>
                      </a:lnTo>
                      <a:lnTo>
                        <a:pt x="1" y="8"/>
                      </a:lnTo>
                      <a:lnTo>
                        <a:pt x="3" y="8"/>
                      </a:lnTo>
                      <a:lnTo>
                        <a:pt x="3" y="6"/>
                      </a:lnTo>
                      <a:lnTo>
                        <a:pt x="3" y="5"/>
                      </a:lnTo>
                      <a:lnTo>
                        <a:pt x="3" y="3"/>
                      </a:lnTo>
                      <a:lnTo>
                        <a:pt x="4" y="3"/>
                      </a:lnTo>
                      <a:lnTo>
                        <a:pt x="6" y="3"/>
                      </a:lnTo>
                      <a:lnTo>
                        <a:pt x="8" y="3"/>
                      </a:lnTo>
                      <a:lnTo>
                        <a:pt x="9" y="3"/>
                      </a:lnTo>
                      <a:lnTo>
                        <a:pt x="9" y="1"/>
                      </a:lnTo>
                      <a:lnTo>
                        <a:pt x="11" y="1"/>
                      </a:lnTo>
                      <a:lnTo>
                        <a:pt x="12" y="1"/>
                      </a:lnTo>
                      <a:lnTo>
                        <a:pt x="14" y="1"/>
                      </a:lnTo>
                      <a:lnTo>
                        <a:pt x="15" y="1"/>
                      </a:lnTo>
                      <a:lnTo>
                        <a:pt x="15" y="0"/>
                      </a:lnTo>
                      <a:lnTo>
                        <a:pt x="17" y="0"/>
                      </a:lnTo>
                      <a:lnTo>
                        <a:pt x="17" y="1"/>
                      </a:lnTo>
                      <a:lnTo>
                        <a:pt x="19" y="1"/>
                      </a:lnTo>
                      <a:lnTo>
                        <a:pt x="19" y="3"/>
                      </a:lnTo>
                      <a:lnTo>
                        <a:pt x="20" y="3"/>
                      </a:lnTo>
                      <a:lnTo>
                        <a:pt x="19" y="3"/>
                      </a:lnTo>
                      <a:lnTo>
                        <a:pt x="19" y="5"/>
                      </a:lnTo>
                      <a:lnTo>
                        <a:pt x="17" y="6"/>
                      </a:lnTo>
                      <a:lnTo>
                        <a:pt x="17" y="8"/>
                      </a:lnTo>
                      <a:lnTo>
                        <a:pt x="15" y="8"/>
                      </a:lnTo>
                      <a:lnTo>
                        <a:pt x="15" y="10"/>
                      </a:lnTo>
                      <a:lnTo>
                        <a:pt x="14" y="11"/>
                      </a:lnTo>
                      <a:lnTo>
                        <a:pt x="14" y="13"/>
                      </a:lnTo>
                      <a:lnTo>
                        <a:pt x="12" y="13"/>
                      </a:lnTo>
                      <a:lnTo>
                        <a:pt x="12" y="15"/>
                      </a:lnTo>
                      <a:lnTo>
                        <a:pt x="11" y="15"/>
                      </a:lnTo>
                      <a:lnTo>
                        <a:pt x="11" y="16"/>
                      </a:lnTo>
                      <a:lnTo>
                        <a:pt x="11" y="18"/>
                      </a:lnTo>
                      <a:lnTo>
                        <a:pt x="9" y="18"/>
                      </a:lnTo>
                      <a:lnTo>
                        <a:pt x="9" y="19"/>
                      </a:lnTo>
                      <a:lnTo>
                        <a:pt x="8" y="19"/>
                      </a:lnTo>
                      <a:lnTo>
                        <a:pt x="8" y="21"/>
                      </a:lnTo>
                      <a:lnTo>
                        <a:pt x="8" y="23"/>
                      </a:lnTo>
                      <a:lnTo>
                        <a:pt x="8" y="24"/>
                      </a:lnTo>
                      <a:lnTo>
                        <a:pt x="8" y="26"/>
                      </a:lnTo>
                      <a:lnTo>
                        <a:pt x="8" y="28"/>
                      </a:lnTo>
                      <a:lnTo>
                        <a:pt x="8" y="29"/>
                      </a:lnTo>
                      <a:lnTo>
                        <a:pt x="8" y="31"/>
                      </a:lnTo>
                      <a:lnTo>
                        <a:pt x="8" y="32"/>
                      </a:lnTo>
                      <a:lnTo>
                        <a:pt x="8" y="34"/>
                      </a:lnTo>
                      <a:lnTo>
                        <a:pt x="8" y="36"/>
                      </a:lnTo>
                      <a:lnTo>
                        <a:pt x="8" y="37"/>
                      </a:lnTo>
                      <a:lnTo>
                        <a:pt x="8" y="39"/>
                      </a:lnTo>
                      <a:lnTo>
                        <a:pt x="8" y="41"/>
                      </a:lnTo>
                      <a:lnTo>
                        <a:pt x="8" y="42"/>
                      </a:lnTo>
                      <a:lnTo>
                        <a:pt x="8" y="44"/>
                      </a:lnTo>
                      <a:lnTo>
                        <a:pt x="8" y="45"/>
                      </a:lnTo>
                      <a:lnTo>
                        <a:pt x="8" y="47"/>
                      </a:lnTo>
                      <a:lnTo>
                        <a:pt x="8" y="49"/>
                      </a:lnTo>
                      <a:lnTo>
                        <a:pt x="9" y="49"/>
                      </a:lnTo>
                      <a:lnTo>
                        <a:pt x="9" y="50"/>
                      </a:lnTo>
                      <a:lnTo>
                        <a:pt x="11" y="50"/>
                      </a:lnTo>
                      <a:lnTo>
                        <a:pt x="11" y="52"/>
                      </a:lnTo>
                      <a:lnTo>
                        <a:pt x="12" y="52"/>
                      </a:lnTo>
                      <a:lnTo>
                        <a:pt x="12" y="54"/>
                      </a:lnTo>
                      <a:lnTo>
                        <a:pt x="14" y="54"/>
                      </a:lnTo>
                      <a:lnTo>
                        <a:pt x="14" y="55"/>
                      </a:lnTo>
                      <a:lnTo>
                        <a:pt x="15" y="55"/>
                      </a:lnTo>
                      <a:lnTo>
                        <a:pt x="15" y="57"/>
                      </a:lnTo>
                      <a:lnTo>
                        <a:pt x="17" y="59"/>
                      </a:lnTo>
                      <a:lnTo>
                        <a:pt x="19" y="59"/>
                      </a:lnTo>
                      <a:lnTo>
                        <a:pt x="20" y="59"/>
                      </a:lnTo>
                      <a:lnTo>
                        <a:pt x="22" y="60"/>
                      </a:lnTo>
                      <a:lnTo>
                        <a:pt x="23" y="60"/>
                      </a:lnTo>
                      <a:lnTo>
                        <a:pt x="25" y="60"/>
                      </a:lnTo>
                      <a:lnTo>
                        <a:pt x="26" y="60"/>
                      </a:lnTo>
                      <a:lnTo>
                        <a:pt x="28" y="60"/>
                      </a:lnTo>
                      <a:lnTo>
                        <a:pt x="30" y="60"/>
                      </a:lnTo>
                      <a:lnTo>
                        <a:pt x="31" y="60"/>
                      </a:lnTo>
                      <a:lnTo>
                        <a:pt x="33" y="60"/>
                      </a:lnTo>
                      <a:lnTo>
                        <a:pt x="34" y="60"/>
                      </a:lnTo>
                      <a:lnTo>
                        <a:pt x="36" y="59"/>
                      </a:lnTo>
                      <a:lnTo>
                        <a:pt x="37" y="59"/>
                      </a:lnTo>
                      <a:lnTo>
                        <a:pt x="39" y="59"/>
                      </a:lnTo>
                      <a:lnTo>
                        <a:pt x="40" y="59"/>
                      </a:lnTo>
                      <a:lnTo>
                        <a:pt x="40" y="57"/>
                      </a:lnTo>
                      <a:lnTo>
                        <a:pt x="42" y="57"/>
                      </a:lnTo>
                      <a:lnTo>
                        <a:pt x="42" y="55"/>
                      </a:lnTo>
                      <a:lnTo>
                        <a:pt x="44" y="55"/>
                      </a:lnTo>
                      <a:lnTo>
                        <a:pt x="44" y="54"/>
                      </a:lnTo>
                      <a:lnTo>
                        <a:pt x="45" y="54"/>
                      </a:lnTo>
                      <a:lnTo>
                        <a:pt x="45" y="52"/>
                      </a:lnTo>
                      <a:lnTo>
                        <a:pt x="47" y="52"/>
                      </a:lnTo>
                      <a:lnTo>
                        <a:pt x="47" y="50"/>
                      </a:lnTo>
                      <a:lnTo>
                        <a:pt x="48" y="50"/>
                      </a:lnTo>
                      <a:lnTo>
                        <a:pt x="48" y="49"/>
                      </a:lnTo>
                      <a:lnTo>
                        <a:pt x="50" y="49"/>
                      </a:lnTo>
                      <a:lnTo>
                        <a:pt x="50" y="47"/>
                      </a:lnTo>
                      <a:lnTo>
                        <a:pt x="51" y="47"/>
                      </a:lnTo>
                      <a:lnTo>
                        <a:pt x="51" y="45"/>
                      </a:lnTo>
                      <a:lnTo>
                        <a:pt x="53" y="45"/>
                      </a:lnTo>
                      <a:lnTo>
                        <a:pt x="53" y="44"/>
                      </a:lnTo>
                      <a:lnTo>
                        <a:pt x="53" y="42"/>
                      </a:lnTo>
                      <a:lnTo>
                        <a:pt x="53" y="41"/>
                      </a:lnTo>
                      <a:lnTo>
                        <a:pt x="53" y="39"/>
                      </a:lnTo>
                      <a:lnTo>
                        <a:pt x="53" y="37"/>
                      </a:lnTo>
                      <a:lnTo>
                        <a:pt x="53" y="36"/>
                      </a:lnTo>
                      <a:lnTo>
                        <a:pt x="53" y="34"/>
                      </a:lnTo>
                      <a:lnTo>
                        <a:pt x="53" y="32"/>
                      </a:lnTo>
                      <a:lnTo>
                        <a:pt x="53" y="31"/>
                      </a:lnTo>
                      <a:lnTo>
                        <a:pt x="53" y="29"/>
                      </a:lnTo>
                      <a:lnTo>
                        <a:pt x="53" y="28"/>
                      </a:lnTo>
                      <a:lnTo>
                        <a:pt x="53" y="26"/>
                      </a:lnTo>
                      <a:lnTo>
                        <a:pt x="53" y="24"/>
                      </a:lnTo>
                      <a:lnTo>
                        <a:pt x="53" y="23"/>
                      </a:lnTo>
                      <a:lnTo>
                        <a:pt x="53" y="21"/>
                      </a:lnTo>
                      <a:lnTo>
                        <a:pt x="53" y="19"/>
                      </a:lnTo>
                      <a:lnTo>
                        <a:pt x="53" y="18"/>
                      </a:lnTo>
                      <a:lnTo>
                        <a:pt x="53" y="16"/>
                      </a:lnTo>
                      <a:lnTo>
                        <a:pt x="53" y="15"/>
                      </a:lnTo>
                      <a:lnTo>
                        <a:pt x="51" y="15"/>
                      </a:lnTo>
                      <a:lnTo>
                        <a:pt x="51" y="13"/>
                      </a:lnTo>
                      <a:lnTo>
                        <a:pt x="50" y="13"/>
                      </a:lnTo>
                      <a:lnTo>
                        <a:pt x="50" y="11"/>
                      </a:lnTo>
                      <a:lnTo>
                        <a:pt x="48" y="11"/>
                      </a:lnTo>
                      <a:lnTo>
                        <a:pt x="48" y="10"/>
                      </a:lnTo>
                      <a:lnTo>
                        <a:pt x="47" y="10"/>
                      </a:lnTo>
                      <a:lnTo>
                        <a:pt x="47" y="8"/>
                      </a:lnTo>
                      <a:lnTo>
                        <a:pt x="47" y="6"/>
                      </a:lnTo>
                      <a:lnTo>
                        <a:pt x="45" y="6"/>
                      </a:lnTo>
                      <a:lnTo>
                        <a:pt x="45" y="5"/>
                      </a:lnTo>
                      <a:lnTo>
                        <a:pt x="44" y="5"/>
                      </a:lnTo>
                      <a:lnTo>
                        <a:pt x="44" y="3"/>
                      </a:lnTo>
                      <a:lnTo>
                        <a:pt x="47" y="3"/>
                      </a:lnTo>
                      <a:lnTo>
                        <a:pt x="50" y="3"/>
                      </a:lnTo>
                      <a:lnTo>
                        <a:pt x="53" y="3"/>
                      </a:lnTo>
                      <a:lnTo>
                        <a:pt x="56" y="3"/>
                      </a:lnTo>
                      <a:lnTo>
                        <a:pt x="61" y="3"/>
                      </a:lnTo>
                      <a:lnTo>
                        <a:pt x="64" y="3"/>
                      </a:lnTo>
                      <a:lnTo>
                        <a:pt x="67" y="3"/>
                      </a:lnTo>
                      <a:lnTo>
                        <a:pt x="70" y="3"/>
                      </a:lnTo>
                      <a:lnTo>
                        <a:pt x="73" y="3"/>
                      </a:lnTo>
                      <a:lnTo>
                        <a:pt x="76" y="3"/>
                      </a:lnTo>
                      <a:lnTo>
                        <a:pt x="80" y="3"/>
                      </a:lnTo>
                      <a:lnTo>
                        <a:pt x="83" y="3"/>
                      </a:lnTo>
                      <a:lnTo>
                        <a:pt x="86" y="3"/>
                      </a:lnTo>
                      <a:lnTo>
                        <a:pt x="91" y="3"/>
                      </a:lnTo>
                      <a:lnTo>
                        <a:pt x="94" y="3"/>
                      </a:lnTo>
                      <a:lnTo>
                        <a:pt x="97" y="3"/>
                      </a:lnTo>
                      <a:lnTo>
                        <a:pt x="100" y="3"/>
                      </a:lnTo>
                      <a:lnTo>
                        <a:pt x="103" y="3"/>
                      </a:lnTo>
                      <a:lnTo>
                        <a:pt x="106" y="3"/>
                      </a:lnTo>
                      <a:lnTo>
                        <a:pt x="109" y="3"/>
                      </a:lnTo>
                      <a:lnTo>
                        <a:pt x="114" y="3"/>
                      </a:lnTo>
                      <a:lnTo>
                        <a:pt x="117" y="3"/>
                      </a:lnTo>
                      <a:lnTo>
                        <a:pt x="120" y="3"/>
                      </a:lnTo>
                      <a:lnTo>
                        <a:pt x="123" y="3"/>
                      </a:lnTo>
                      <a:lnTo>
                        <a:pt x="126" y="3"/>
                      </a:lnTo>
                      <a:lnTo>
                        <a:pt x="130" y="3"/>
                      </a:lnTo>
                      <a:lnTo>
                        <a:pt x="133" y="3"/>
                      </a:lnTo>
                      <a:lnTo>
                        <a:pt x="136" y="3"/>
                      </a:lnTo>
                      <a:lnTo>
                        <a:pt x="141" y="3"/>
                      </a:lnTo>
                      <a:lnTo>
                        <a:pt x="144" y="3"/>
                      </a:lnTo>
                      <a:lnTo>
                        <a:pt x="147" y="3"/>
                      </a:lnTo>
                      <a:lnTo>
                        <a:pt x="150" y="3"/>
                      </a:lnTo>
                      <a:lnTo>
                        <a:pt x="150" y="5"/>
                      </a:lnTo>
                      <a:lnTo>
                        <a:pt x="150" y="6"/>
                      </a:lnTo>
                      <a:lnTo>
                        <a:pt x="150" y="8"/>
                      </a:lnTo>
                      <a:lnTo>
                        <a:pt x="150" y="10"/>
                      </a:lnTo>
                      <a:lnTo>
                        <a:pt x="150" y="11"/>
                      </a:lnTo>
                      <a:lnTo>
                        <a:pt x="150" y="13"/>
                      </a:lnTo>
                      <a:lnTo>
                        <a:pt x="150" y="15"/>
                      </a:lnTo>
                      <a:lnTo>
                        <a:pt x="150" y="16"/>
                      </a:lnTo>
                      <a:lnTo>
                        <a:pt x="150" y="18"/>
                      </a:lnTo>
                      <a:lnTo>
                        <a:pt x="150" y="19"/>
                      </a:lnTo>
                      <a:lnTo>
                        <a:pt x="150" y="21"/>
                      </a:lnTo>
                      <a:lnTo>
                        <a:pt x="150" y="23"/>
                      </a:lnTo>
                      <a:lnTo>
                        <a:pt x="148" y="24"/>
                      </a:lnTo>
                      <a:lnTo>
                        <a:pt x="148" y="26"/>
                      </a:lnTo>
                      <a:lnTo>
                        <a:pt x="148" y="28"/>
                      </a:lnTo>
                      <a:lnTo>
                        <a:pt x="148" y="29"/>
                      </a:lnTo>
                      <a:lnTo>
                        <a:pt x="148" y="31"/>
                      </a:lnTo>
                      <a:lnTo>
                        <a:pt x="148" y="32"/>
                      </a:lnTo>
                      <a:lnTo>
                        <a:pt x="148" y="34"/>
                      </a:lnTo>
                      <a:lnTo>
                        <a:pt x="148" y="36"/>
                      </a:lnTo>
                      <a:lnTo>
                        <a:pt x="148" y="37"/>
                      </a:lnTo>
                      <a:lnTo>
                        <a:pt x="148" y="39"/>
                      </a:lnTo>
                      <a:lnTo>
                        <a:pt x="148" y="41"/>
                      </a:lnTo>
                      <a:lnTo>
                        <a:pt x="148" y="42"/>
                      </a:lnTo>
                      <a:lnTo>
                        <a:pt x="148" y="44"/>
                      </a:lnTo>
                      <a:lnTo>
                        <a:pt x="148" y="45"/>
                      </a:lnTo>
                      <a:lnTo>
                        <a:pt x="148" y="47"/>
                      </a:lnTo>
                      <a:lnTo>
                        <a:pt x="148" y="49"/>
                      </a:lnTo>
                      <a:lnTo>
                        <a:pt x="148" y="50"/>
                      </a:lnTo>
                      <a:lnTo>
                        <a:pt x="147" y="52"/>
                      </a:lnTo>
                      <a:lnTo>
                        <a:pt x="147" y="54"/>
                      </a:lnTo>
                      <a:lnTo>
                        <a:pt x="147" y="55"/>
                      </a:lnTo>
                      <a:lnTo>
                        <a:pt x="147" y="60"/>
                      </a:lnTo>
                      <a:lnTo>
                        <a:pt x="148" y="65"/>
                      </a:lnTo>
                      <a:lnTo>
                        <a:pt x="148" y="68"/>
                      </a:lnTo>
                      <a:lnTo>
                        <a:pt x="148" y="73"/>
                      </a:lnTo>
                      <a:lnTo>
                        <a:pt x="148" y="78"/>
                      </a:lnTo>
                      <a:lnTo>
                        <a:pt x="148" y="81"/>
                      </a:lnTo>
                      <a:lnTo>
                        <a:pt x="148" y="86"/>
                      </a:lnTo>
                      <a:lnTo>
                        <a:pt x="148" y="91"/>
                      </a:lnTo>
                      <a:lnTo>
                        <a:pt x="148" y="96"/>
                      </a:lnTo>
                      <a:lnTo>
                        <a:pt x="150" y="99"/>
                      </a:lnTo>
                      <a:lnTo>
                        <a:pt x="150" y="104"/>
                      </a:lnTo>
                      <a:lnTo>
                        <a:pt x="150" y="109"/>
                      </a:lnTo>
                      <a:lnTo>
                        <a:pt x="150" y="112"/>
                      </a:lnTo>
                      <a:lnTo>
                        <a:pt x="150" y="117"/>
                      </a:lnTo>
                      <a:lnTo>
                        <a:pt x="150" y="122"/>
                      </a:lnTo>
                      <a:lnTo>
                        <a:pt x="150" y="125"/>
                      </a:lnTo>
                      <a:lnTo>
                        <a:pt x="152" y="130"/>
                      </a:lnTo>
                      <a:lnTo>
                        <a:pt x="152" y="135"/>
                      </a:lnTo>
                      <a:lnTo>
                        <a:pt x="152" y="138"/>
                      </a:lnTo>
                      <a:lnTo>
                        <a:pt x="152" y="143"/>
                      </a:lnTo>
                      <a:lnTo>
                        <a:pt x="152" y="148"/>
                      </a:lnTo>
                      <a:lnTo>
                        <a:pt x="152" y="151"/>
                      </a:lnTo>
                      <a:lnTo>
                        <a:pt x="152" y="156"/>
                      </a:lnTo>
                      <a:lnTo>
                        <a:pt x="152" y="161"/>
                      </a:lnTo>
                      <a:lnTo>
                        <a:pt x="153" y="164"/>
                      </a:lnTo>
                      <a:lnTo>
                        <a:pt x="153" y="169"/>
                      </a:lnTo>
                      <a:lnTo>
                        <a:pt x="153" y="174"/>
                      </a:lnTo>
                      <a:lnTo>
                        <a:pt x="153" y="178"/>
                      </a:lnTo>
                      <a:lnTo>
                        <a:pt x="153" y="182"/>
                      </a:lnTo>
                      <a:lnTo>
                        <a:pt x="153" y="187"/>
                      </a:lnTo>
                      <a:lnTo>
                        <a:pt x="153" y="192"/>
                      </a:lnTo>
                      <a:lnTo>
                        <a:pt x="153" y="195"/>
                      </a:lnTo>
                      <a:lnTo>
                        <a:pt x="152" y="195"/>
                      </a:lnTo>
                      <a:lnTo>
                        <a:pt x="150" y="195"/>
                      </a:lnTo>
                      <a:lnTo>
                        <a:pt x="148" y="195"/>
                      </a:lnTo>
                      <a:lnTo>
                        <a:pt x="147" y="195"/>
                      </a:lnTo>
                      <a:lnTo>
                        <a:pt x="145" y="195"/>
                      </a:lnTo>
                      <a:lnTo>
                        <a:pt x="144" y="195"/>
                      </a:lnTo>
                      <a:lnTo>
                        <a:pt x="142" y="195"/>
                      </a:lnTo>
                      <a:lnTo>
                        <a:pt x="141" y="195"/>
                      </a:lnTo>
                      <a:lnTo>
                        <a:pt x="139" y="195"/>
                      </a:lnTo>
                      <a:lnTo>
                        <a:pt x="137" y="195"/>
                      </a:lnTo>
                      <a:lnTo>
                        <a:pt x="136" y="195"/>
                      </a:lnTo>
                      <a:lnTo>
                        <a:pt x="134" y="195"/>
                      </a:lnTo>
                      <a:lnTo>
                        <a:pt x="133" y="195"/>
                      </a:lnTo>
                      <a:lnTo>
                        <a:pt x="131" y="195"/>
                      </a:lnTo>
                      <a:lnTo>
                        <a:pt x="130" y="195"/>
                      </a:lnTo>
                      <a:lnTo>
                        <a:pt x="128" y="195"/>
                      </a:lnTo>
                      <a:lnTo>
                        <a:pt x="126" y="195"/>
                      </a:lnTo>
                      <a:lnTo>
                        <a:pt x="125" y="195"/>
                      </a:lnTo>
                      <a:lnTo>
                        <a:pt x="123" y="195"/>
                      </a:lnTo>
                      <a:lnTo>
                        <a:pt x="122" y="195"/>
                      </a:lnTo>
                      <a:lnTo>
                        <a:pt x="120" y="195"/>
                      </a:lnTo>
                      <a:lnTo>
                        <a:pt x="119" y="195"/>
                      </a:lnTo>
                      <a:lnTo>
                        <a:pt x="117" y="195"/>
                      </a:lnTo>
                      <a:lnTo>
                        <a:pt x="116" y="195"/>
                      </a:lnTo>
                      <a:lnTo>
                        <a:pt x="114" y="195"/>
                      </a:lnTo>
                      <a:lnTo>
                        <a:pt x="112" y="195"/>
                      </a:lnTo>
                      <a:lnTo>
                        <a:pt x="111" y="195"/>
                      </a:lnTo>
                      <a:lnTo>
                        <a:pt x="109" y="195"/>
                      </a:lnTo>
                      <a:lnTo>
                        <a:pt x="108" y="195"/>
                      </a:lnTo>
                      <a:lnTo>
                        <a:pt x="106" y="195"/>
                      </a:lnTo>
                      <a:lnTo>
                        <a:pt x="105" y="195"/>
                      </a:lnTo>
                      <a:close/>
                    </a:path>
                  </a:pathLst>
                </a:custGeom>
                <a:solidFill>
                  <a:srgbClr val="FF006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112" name="Freeform 20">
                  <a:extLst>
                    <a:ext uri="{FF2B5EF4-FFF2-40B4-BE49-F238E27FC236}">
                      <a16:creationId xmlns="" xmlns:a16="http://schemas.microsoft.com/office/drawing/2014/main" id="{C9EDD264-678F-42BF-8727-A2EB01C2D23D}"/>
                    </a:ext>
                  </a:extLst>
                </p:cNvPr>
                <p:cNvSpPr>
                  <a:spLocks/>
                </p:cNvSpPr>
                <p:nvPr/>
              </p:nvSpPr>
              <p:spPr bwMode="auto">
                <a:xfrm>
                  <a:off x="4278" y="1693"/>
                  <a:ext cx="68" cy="83"/>
                </a:xfrm>
                <a:custGeom>
                  <a:avLst/>
                  <a:gdLst>
                    <a:gd name="T0" fmla="*/ 0 w 128"/>
                    <a:gd name="T1" fmla="*/ 171 h 176"/>
                    <a:gd name="T2" fmla="*/ 1 w 128"/>
                    <a:gd name="T3" fmla="*/ 159 h 176"/>
                    <a:gd name="T4" fmla="*/ 3 w 128"/>
                    <a:gd name="T5" fmla="*/ 135 h 176"/>
                    <a:gd name="T6" fmla="*/ 4 w 128"/>
                    <a:gd name="T7" fmla="*/ 84 h 176"/>
                    <a:gd name="T8" fmla="*/ 15 w 128"/>
                    <a:gd name="T9" fmla="*/ 66 h 176"/>
                    <a:gd name="T10" fmla="*/ 28 w 128"/>
                    <a:gd name="T11" fmla="*/ 66 h 176"/>
                    <a:gd name="T12" fmla="*/ 37 w 128"/>
                    <a:gd name="T13" fmla="*/ 55 h 176"/>
                    <a:gd name="T14" fmla="*/ 45 w 128"/>
                    <a:gd name="T15" fmla="*/ 45 h 176"/>
                    <a:gd name="T16" fmla="*/ 50 w 128"/>
                    <a:gd name="T17" fmla="*/ 35 h 176"/>
                    <a:gd name="T18" fmla="*/ 53 w 128"/>
                    <a:gd name="T19" fmla="*/ 22 h 176"/>
                    <a:gd name="T20" fmla="*/ 53 w 128"/>
                    <a:gd name="T21" fmla="*/ 9 h 176"/>
                    <a:gd name="T22" fmla="*/ 58 w 128"/>
                    <a:gd name="T23" fmla="*/ 0 h 176"/>
                    <a:gd name="T24" fmla="*/ 69 w 128"/>
                    <a:gd name="T25" fmla="*/ 1 h 176"/>
                    <a:gd name="T26" fmla="*/ 89 w 128"/>
                    <a:gd name="T27" fmla="*/ 3 h 176"/>
                    <a:gd name="T28" fmla="*/ 126 w 128"/>
                    <a:gd name="T29" fmla="*/ 5 h 176"/>
                    <a:gd name="T30" fmla="*/ 125 w 128"/>
                    <a:gd name="T31" fmla="*/ 13 h 176"/>
                    <a:gd name="T32" fmla="*/ 114 w 128"/>
                    <a:gd name="T33" fmla="*/ 19 h 176"/>
                    <a:gd name="T34" fmla="*/ 103 w 128"/>
                    <a:gd name="T35" fmla="*/ 24 h 176"/>
                    <a:gd name="T36" fmla="*/ 92 w 128"/>
                    <a:gd name="T37" fmla="*/ 29 h 176"/>
                    <a:gd name="T38" fmla="*/ 92 w 128"/>
                    <a:gd name="T39" fmla="*/ 32 h 176"/>
                    <a:gd name="T40" fmla="*/ 105 w 128"/>
                    <a:gd name="T41" fmla="*/ 35 h 176"/>
                    <a:gd name="T42" fmla="*/ 115 w 128"/>
                    <a:gd name="T43" fmla="*/ 37 h 176"/>
                    <a:gd name="T44" fmla="*/ 119 w 128"/>
                    <a:gd name="T45" fmla="*/ 47 h 176"/>
                    <a:gd name="T46" fmla="*/ 101 w 128"/>
                    <a:gd name="T47" fmla="*/ 53 h 176"/>
                    <a:gd name="T48" fmla="*/ 86 w 128"/>
                    <a:gd name="T49" fmla="*/ 57 h 176"/>
                    <a:gd name="T50" fmla="*/ 78 w 128"/>
                    <a:gd name="T51" fmla="*/ 62 h 176"/>
                    <a:gd name="T52" fmla="*/ 87 w 128"/>
                    <a:gd name="T53" fmla="*/ 65 h 176"/>
                    <a:gd name="T54" fmla="*/ 101 w 128"/>
                    <a:gd name="T55" fmla="*/ 68 h 176"/>
                    <a:gd name="T56" fmla="*/ 117 w 128"/>
                    <a:gd name="T57" fmla="*/ 75 h 176"/>
                    <a:gd name="T58" fmla="*/ 114 w 128"/>
                    <a:gd name="T59" fmla="*/ 83 h 176"/>
                    <a:gd name="T60" fmla="*/ 94 w 128"/>
                    <a:gd name="T61" fmla="*/ 84 h 176"/>
                    <a:gd name="T62" fmla="*/ 78 w 128"/>
                    <a:gd name="T63" fmla="*/ 88 h 176"/>
                    <a:gd name="T64" fmla="*/ 64 w 128"/>
                    <a:gd name="T65" fmla="*/ 89 h 176"/>
                    <a:gd name="T66" fmla="*/ 51 w 128"/>
                    <a:gd name="T67" fmla="*/ 93 h 176"/>
                    <a:gd name="T68" fmla="*/ 64 w 128"/>
                    <a:gd name="T69" fmla="*/ 96 h 176"/>
                    <a:gd name="T70" fmla="*/ 83 w 128"/>
                    <a:gd name="T71" fmla="*/ 99 h 176"/>
                    <a:gd name="T72" fmla="*/ 100 w 128"/>
                    <a:gd name="T73" fmla="*/ 102 h 176"/>
                    <a:gd name="T74" fmla="*/ 115 w 128"/>
                    <a:gd name="T75" fmla="*/ 106 h 176"/>
                    <a:gd name="T76" fmla="*/ 115 w 128"/>
                    <a:gd name="T77" fmla="*/ 114 h 176"/>
                    <a:gd name="T78" fmla="*/ 106 w 128"/>
                    <a:gd name="T79" fmla="*/ 117 h 176"/>
                    <a:gd name="T80" fmla="*/ 90 w 128"/>
                    <a:gd name="T81" fmla="*/ 119 h 176"/>
                    <a:gd name="T82" fmla="*/ 78 w 128"/>
                    <a:gd name="T83" fmla="*/ 119 h 176"/>
                    <a:gd name="T84" fmla="*/ 67 w 128"/>
                    <a:gd name="T85" fmla="*/ 122 h 176"/>
                    <a:gd name="T86" fmla="*/ 65 w 128"/>
                    <a:gd name="T87" fmla="*/ 125 h 176"/>
                    <a:gd name="T88" fmla="*/ 80 w 128"/>
                    <a:gd name="T89" fmla="*/ 128 h 176"/>
                    <a:gd name="T90" fmla="*/ 94 w 128"/>
                    <a:gd name="T91" fmla="*/ 130 h 176"/>
                    <a:gd name="T92" fmla="*/ 109 w 128"/>
                    <a:gd name="T93" fmla="*/ 132 h 176"/>
                    <a:gd name="T94" fmla="*/ 120 w 128"/>
                    <a:gd name="T95" fmla="*/ 137 h 176"/>
                    <a:gd name="T96" fmla="*/ 117 w 128"/>
                    <a:gd name="T97" fmla="*/ 143 h 176"/>
                    <a:gd name="T98" fmla="*/ 103 w 128"/>
                    <a:gd name="T99" fmla="*/ 146 h 176"/>
                    <a:gd name="T100" fmla="*/ 90 w 128"/>
                    <a:gd name="T101" fmla="*/ 150 h 176"/>
                    <a:gd name="T102" fmla="*/ 78 w 128"/>
                    <a:gd name="T103" fmla="*/ 151 h 176"/>
                    <a:gd name="T104" fmla="*/ 75 w 128"/>
                    <a:gd name="T105" fmla="*/ 156 h 176"/>
                    <a:gd name="T106" fmla="*/ 87 w 128"/>
                    <a:gd name="T107" fmla="*/ 158 h 176"/>
                    <a:gd name="T108" fmla="*/ 108 w 128"/>
                    <a:gd name="T109" fmla="*/ 159 h 176"/>
                    <a:gd name="T110" fmla="*/ 122 w 128"/>
                    <a:gd name="T111" fmla="*/ 166 h 176"/>
                    <a:gd name="T112" fmla="*/ 100 w 128"/>
                    <a:gd name="T113" fmla="*/ 169 h 176"/>
                    <a:gd name="T114" fmla="*/ 72 w 128"/>
                    <a:gd name="T115" fmla="*/ 171 h 176"/>
                    <a:gd name="T116" fmla="*/ 44 w 128"/>
                    <a:gd name="T117" fmla="*/ 172 h 176"/>
                    <a:gd name="T118" fmla="*/ 15 w 128"/>
                    <a:gd name="T119" fmla="*/ 17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76">
                      <a:moveTo>
                        <a:pt x="9" y="176"/>
                      </a:moveTo>
                      <a:lnTo>
                        <a:pt x="8" y="176"/>
                      </a:lnTo>
                      <a:lnTo>
                        <a:pt x="6" y="174"/>
                      </a:lnTo>
                      <a:lnTo>
                        <a:pt x="4" y="174"/>
                      </a:lnTo>
                      <a:lnTo>
                        <a:pt x="3" y="174"/>
                      </a:lnTo>
                      <a:lnTo>
                        <a:pt x="1" y="172"/>
                      </a:lnTo>
                      <a:lnTo>
                        <a:pt x="0" y="172"/>
                      </a:lnTo>
                      <a:lnTo>
                        <a:pt x="0" y="171"/>
                      </a:lnTo>
                      <a:lnTo>
                        <a:pt x="0" y="169"/>
                      </a:lnTo>
                      <a:lnTo>
                        <a:pt x="1" y="169"/>
                      </a:lnTo>
                      <a:lnTo>
                        <a:pt x="1" y="168"/>
                      </a:lnTo>
                      <a:lnTo>
                        <a:pt x="1" y="166"/>
                      </a:lnTo>
                      <a:lnTo>
                        <a:pt x="1" y="164"/>
                      </a:lnTo>
                      <a:lnTo>
                        <a:pt x="1" y="163"/>
                      </a:lnTo>
                      <a:lnTo>
                        <a:pt x="1" y="161"/>
                      </a:lnTo>
                      <a:lnTo>
                        <a:pt x="1" y="159"/>
                      </a:lnTo>
                      <a:lnTo>
                        <a:pt x="1" y="158"/>
                      </a:lnTo>
                      <a:lnTo>
                        <a:pt x="3" y="154"/>
                      </a:lnTo>
                      <a:lnTo>
                        <a:pt x="3" y="153"/>
                      </a:lnTo>
                      <a:lnTo>
                        <a:pt x="3" y="150"/>
                      </a:lnTo>
                      <a:lnTo>
                        <a:pt x="3" y="146"/>
                      </a:lnTo>
                      <a:lnTo>
                        <a:pt x="3" y="143"/>
                      </a:lnTo>
                      <a:lnTo>
                        <a:pt x="3" y="138"/>
                      </a:lnTo>
                      <a:lnTo>
                        <a:pt x="3" y="135"/>
                      </a:lnTo>
                      <a:lnTo>
                        <a:pt x="3" y="130"/>
                      </a:lnTo>
                      <a:lnTo>
                        <a:pt x="3" y="125"/>
                      </a:lnTo>
                      <a:lnTo>
                        <a:pt x="3" y="119"/>
                      </a:lnTo>
                      <a:lnTo>
                        <a:pt x="4" y="112"/>
                      </a:lnTo>
                      <a:lnTo>
                        <a:pt x="4" y="106"/>
                      </a:lnTo>
                      <a:lnTo>
                        <a:pt x="4" y="99"/>
                      </a:lnTo>
                      <a:lnTo>
                        <a:pt x="4" y="93"/>
                      </a:lnTo>
                      <a:lnTo>
                        <a:pt x="4" y="84"/>
                      </a:lnTo>
                      <a:lnTo>
                        <a:pt x="4" y="75"/>
                      </a:lnTo>
                      <a:lnTo>
                        <a:pt x="6" y="66"/>
                      </a:lnTo>
                      <a:lnTo>
                        <a:pt x="8" y="66"/>
                      </a:lnTo>
                      <a:lnTo>
                        <a:pt x="9" y="66"/>
                      </a:lnTo>
                      <a:lnTo>
                        <a:pt x="11" y="66"/>
                      </a:lnTo>
                      <a:lnTo>
                        <a:pt x="12" y="66"/>
                      </a:lnTo>
                      <a:lnTo>
                        <a:pt x="14" y="66"/>
                      </a:lnTo>
                      <a:lnTo>
                        <a:pt x="15" y="66"/>
                      </a:lnTo>
                      <a:lnTo>
                        <a:pt x="17" y="66"/>
                      </a:lnTo>
                      <a:lnTo>
                        <a:pt x="19" y="66"/>
                      </a:lnTo>
                      <a:lnTo>
                        <a:pt x="20" y="66"/>
                      </a:lnTo>
                      <a:lnTo>
                        <a:pt x="22" y="66"/>
                      </a:lnTo>
                      <a:lnTo>
                        <a:pt x="23" y="66"/>
                      </a:lnTo>
                      <a:lnTo>
                        <a:pt x="25" y="66"/>
                      </a:lnTo>
                      <a:lnTo>
                        <a:pt x="26" y="66"/>
                      </a:lnTo>
                      <a:lnTo>
                        <a:pt x="28" y="66"/>
                      </a:lnTo>
                      <a:lnTo>
                        <a:pt x="29" y="65"/>
                      </a:lnTo>
                      <a:lnTo>
                        <a:pt x="31" y="63"/>
                      </a:lnTo>
                      <a:lnTo>
                        <a:pt x="33" y="62"/>
                      </a:lnTo>
                      <a:lnTo>
                        <a:pt x="34" y="60"/>
                      </a:lnTo>
                      <a:lnTo>
                        <a:pt x="34" y="58"/>
                      </a:lnTo>
                      <a:lnTo>
                        <a:pt x="36" y="58"/>
                      </a:lnTo>
                      <a:lnTo>
                        <a:pt x="36" y="57"/>
                      </a:lnTo>
                      <a:lnTo>
                        <a:pt x="37" y="55"/>
                      </a:lnTo>
                      <a:lnTo>
                        <a:pt x="39" y="53"/>
                      </a:lnTo>
                      <a:lnTo>
                        <a:pt x="40" y="52"/>
                      </a:lnTo>
                      <a:lnTo>
                        <a:pt x="42" y="50"/>
                      </a:lnTo>
                      <a:lnTo>
                        <a:pt x="42" y="49"/>
                      </a:lnTo>
                      <a:lnTo>
                        <a:pt x="44" y="49"/>
                      </a:lnTo>
                      <a:lnTo>
                        <a:pt x="44" y="47"/>
                      </a:lnTo>
                      <a:lnTo>
                        <a:pt x="45" y="47"/>
                      </a:lnTo>
                      <a:lnTo>
                        <a:pt x="45" y="45"/>
                      </a:lnTo>
                      <a:lnTo>
                        <a:pt x="45" y="44"/>
                      </a:lnTo>
                      <a:lnTo>
                        <a:pt x="47" y="44"/>
                      </a:lnTo>
                      <a:lnTo>
                        <a:pt x="47" y="42"/>
                      </a:lnTo>
                      <a:lnTo>
                        <a:pt x="47" y="40"/>
                      </a:lnTo>
                      <a:lnTo>
                        <a:pt x="48" y="40"/>
                      </a:lnTo>
                      <a:lnTo>
                        <a:pt x="48" y="39"/>
                      </a:lnTo>
                      <a:lnTo>
                        <a:pt x="50" y="37"/>
                      </a:lnTo>
                      <a:lnTo>
                        <a:pt x="50" y="35"/>
                      </a:lnTo>
                      <a:lnTo>
                        <a:pt x="50" y="34"/>
                      </a:lnTo>
                      <a:lnTo>
                        <a:pt x="50" y="32"/>
                      </a:lnTo>
                      <a:lnTo>
                        <a:pt x="51" y="31"/>
                      </a:lnTo>
                      <a:lnTo>
                        <a:pt x="51" y="29"/>
                      </a:lnTo>
                      <a:lnTo>
                        <a:pt x="51" y="27"/>
                      </a:lnTo>
                      <a:lnTo>
                        <a:pt x="51" y="26"/>
                      </a:lnTo>
                      <a:lnTo>
                        <a:pt x="51" y="24"/>
                      </a:lnTo>
                      <a:lnTo>
                        <a:pt x="53" y="22"/>
                      </a:lnTo>
                      <a:lnTo>
                        <a:pt x="53" y="21"/>
                      </a:lnTo>
                      <a:lnTo>
                        <a:pt x="53" y="19"/>
                      </a:lnTo>
                      <a:lnTo>
                        <a:pt x="53" y="18"/>
                      </a:lnTo>
                      <a:lnTo>
                        <a:pt x="53" y="16"/>
                      </a:lnTo>
                      <a:lnTo>
                        <a:pt x="53" y="14"/>
                      </a:lnTo>
                      <a:lnTo>
                        <a:pt x="53" y="13"/>
                      </a:lnTo>
                      <a:lnTo>
                        <a:pt x="53" y="11"/>
                      </a:lnTo>
                      <a:lnTo>
                        <a:pt x="53" y="9"/>
                      </a:lnTo>
                      <a:lnTo>
                        <a:pt x="54" y="8"/>
                      </a:lnTo>
                      <a:lnTo>
                        <a:pt x="54" y="6"/>
                      </a:lnTo>
                      <a:lnTo>
                        <a:pt x="54" y="5"/>
                      </a:lnTo>
                      <a:lnTo>
                        <a:pt x="54" y="3"/>
                      </a:lnTo>
                      <a:lnTo>
                        <a:pt x="54" y="1"/>
                      </a:lnTo>
                      <a:lnTo>
                        <a:pt x="56" y="1"/>
                      </a:lnTo>
                      <a:lnTo>
                        <a:pt x="56" y="0"/>
                      </a:lnTo>
                      <a:lnTo>
                        <a:pt x="58" y="0"/>
                      </a:lnTo>
                      <a:lnTo>
                        <a:pt x="58" y="1"/>
                      </a:lnTo>
                      <a:lnTo>
                        <a:pt x="59" y="1"/>
                      </a:lnTo>
                      <a:lnTo>
                        <a:pt x="61" y="1"/>
                      </a:lnTo>
                      <a:lnTo>
                        <a:pt x="62" y="1"/>
                      </a:lnTo>
                      <a:lnTo>
                        <a:pt x="64" y="1"/>
                      </a:lnTo>
                      <a:lnTo>
                        <a:pt x="65" y="1"/>
                      </a:lnTo>
                      <a:lnTo>
                        <a:pt x="67" y="1"/>
                      </a:lnTo>
                      <a:lnTo>
                        <a:pt x="69" y="1"/>
                      </a:lnTo>
                      <a:lnTo>
                        <a:pt x="70" y="1"/>
                      </a:lnTo>
                      <a:lnTo>
                        <a:pt x="72" y="1"/>
                      </a:lnTo>
                      <a:lnTo>
                        <a:pt x="73" y="1"/>
                      </a:lnTo>
                      <a:lnTo>
                        <a:pt x="76" y="1"/>
                      </a:lnTo>
                      <a:lnTo>
                        <a:pt x="80" y="3"/>
                      </a:lnTo>
                      <a:lnTo>
                        <a:pt x="83" y="3"/>
                      </a:lnTo>
                      <a:lnTo>
                        <a:pt x="86" y="3"/>
                      </a:lnTo>
                      <a:lnTo>
                        <a:pt x="89" y="3"/>
                      </a:lnTo>
                      <a:lnTo>
                        <a:pt x="92" y="3"/>
                      </a:lnTo>
                      <a:lnTo>
                        <a:pt x="97" y="3"/>
                      </a:lnTo>
                      <a:lnTo>
                        <a:pt x="100" y="5"/>
                      </a:lnTo>
                      <a:lnTo>
                        <a:pt x="105" y="5"/>
                      </a:lnTo>
                      <a:lnTo>
                        <a:pt x="109" y="5"/>
                      </a:lnTo>
                      <a:lnTo>
                        <a:pt x="115" y="5"/>
                      </a:lnTo>
                      <a:lnTo>
                        <a:pt x="120" y="5"/>
                      </a:lnTo>
                      <a:lnTo>
                        <a:pt x="126" y="5"/>
                      </a:lnTo>
                      <a:lnTo>
                        <a:pt x="126" y="6"/>
                      </a:lnTo>
                      <a:lnTo>
                        <a:pt x="126" y="8"/>
                      </a:lnTo>
                      <a:lnTo>
                        <a:pt x="128" y="8"/>
                      </a:lnTo>
                      <a:lnTo>
                        <a:pt x="128" y="9"/>
                      </a:lnTo>
                      <a:lnTo>
                        <a:pt x="128" y="11"/>
                      </a:lnTo>
                      <a:lnTo>
                        <a:pt x="128" y="13"/>
                      </a:lnTo>
                      <a:lnTo>
                        <a:pt x="126" y="13"/>
                      </a:lnTo>
                      <a:lnTo>
                        <a:pt x="125" y="13"/>
                      </a:lnTo>
                      <a:lnTo>
                        <a:pt x="125" y="14"/>
                      </a:lnTo>
                      <a:lnTo>
                        <a:pt x="123" y="14"/>
                      </a:lnTo>
                      <a:lnTo>
                        <a:pt x="122" y="14"/>
                      </a:lnTo>
                      <a:lnTo>
                        <a:pt x="120" y="16"/>
                      </a:lnTo>
                      <a:lnTo>
                        <a:pt x="119" y="16"/>
                      </a:lnTo>
                      <a:lnTo>
                        <a:pt x="117" y="18"/>
                      </a:lnTo>
                      <a:lnTo>
                        <a:pt x="115" y="18"/>
                      </a:lnTo>
                      <a:lnTo>
                        <a:pt x="114" y="19"/>
                      </a:lnTo>
                      <a:lnTo>
                        <a:pt x="112" y="19"/>
                      </a:lnTo>
                      <a:lnTo>
                        <a:pt x="111" y="19"/>
                      </a:lnTo>
                      <a:lnTo>
                        <a:pt x="111" y="21"/>
                      </a:lnTo>
                      <a:lnTo>
                        <a:pt x="109" y="21"/>
                      </a:lnTo>
                      <a:lnTo>
                        <a:pt x="108" y="21"/>
                      </a:lnTo>
                      <a:lnTo>
                        <a:pt x="106" y="22"/>
                      </a:lnTo>
                      <a:lnTo>
                        <a:pt x="105" y="22"/>
                      </a:lnTo>
                      <a:lnTo>
                        <a:pt x="103" y="24"/>
                      </a:lnTo>
                      <a:lnTo>
                        <a:pt x="101" y="24"/>
                      </a:lnTo>
                      <a:lnTo>
                        <a:pt x="100" y="26"/>
                      </a:lnTo>
                      <a:lnTo>
                        <a:pt x="98" y="26"/>
                      </a:lnTo>
                      <a:lnTo>
                        <a:pt x="97" y="26"/>
                      </a:lnTo>
                      <a:lnTo>
                        <a:pt x="97" y="27"/>
                      </a:lnTo>
                      <a:lnTo>
                        <a:pt x="95" y="27"/>
                      </a:lnTo>
                      <a:lnTo>
                        <a:pt x="94" y="27"/>
                      </a:lnTo>
                      <a:lnTo>
                        <a:pt x="92" y="29"/>
                      </a:lnTo>
                      <a:lnTo>
                        <a:pt x="90" y="29"/>
                      </a:lnTo>
                      <a:lnTo>
                        <a:pt x="89" y="29"/>
                      </a:lnTo>
                      <a:lnTo>
                        <a:pt x="89" y="31"/>
                      </a:lnTo>
                      <a:lnTo>
                        <a:pt x="87" y="31"/>
                      </a:lnTo>
                      <a:lnTo>
                        <a:pt x="89" y="31"/>
                      </a:lnTo>
                      <a:lnTo>
                        <a:pt x="90" y="31"/>
                      </a:lnTo>
                      <a:lnTo>
                        <a:pt x="90" y="32"/>
                      </a:lnTo>
                      <a:lnTo>
                        <a:pt x="92" y="32"/>
                      </a:lnTo>
                      <a:lnTo>
                        <a:pt x="94" y="32"/>
                      </a:lnTo>
                      <a:lnTo>
                        <a:pt x="95" y="32"/>
                      </a:lnTo>
                      <a:lnTo>
                        <a:pt x="97" y="32"/>
                      </a:lnTo>
                      <a:lnTo>
                        <a:pt x="98" y="34"/>
                      </a:lnTo>
                      <a:lnTo>
                        <a:pt x="100" y="34"/>
                      </a:lnTo>
                      <a:lnTo>
                        <a:pt x="101" y="34"/>
                      </a:lnTo>
                      <a:lnTo>
                        <a:pt x="103" y="34"/>
                      </a:lnTo>
                      <a:lnTo>
                        <a:pt x="105" y="35"/>
                      </a:lnTo>
                      <a:lnTo>
                        <a:pt x="106" y="35"/>
                      </a:lnTo>
                      <a:lnTo>
                        <a:pt x="108" y="35"/>
                      </a:lnTo>
                      <a:lnTo>
                        <a:pt x="109" y="35"/>
                      </a:lnTo>
                      <a:lnTo>
                        <a:pt x="111" y="35"/>
                      </a:lnTo>
                      <a:lnTo>
                        <a:pt x="111" y="37"/>
                      </a:lnTo>
                      <a:lnTo>
                        <a:pt x="112" y="37"/>
                      </a:lnTo>
                      <a:lnTo>
                        <a:pt x="114" y="37"/>
                      </a:lnTo>
                      <a:lnTo>
                        <a:pt x="115" y="37"/>
                      </a:lnTo>
                      <a:lnTo>
                        <a:pt x="117" y="37"/>
                      </a:lnTo>
                      <a:lnTo>
                        <a:pt x="119" y="39"/>
                      </a:lnTo>
                      <a:lnTo>
                        <a:pt x="120" y="39"/>
                      </a:lnTo>
                      <a:lnTo>
                        <a:pt x="120" y="40"/>
                      </a:lnTo>
                      <a:lnTo>
                        <a:pt x="120" y="42"/>
                      </a:lnTo>
                      <a:lnTo>
                        <a:pt x="119" y="44"/>
                      </a:lnTo>
                      <a:lnTo>
                        <a:pt x="119" y="45"/>
                      </a:lnTo>
                      <a:lnTo>
                        <a:pt x="119" y="47"/>
                      </a:lnTo>
                      <a:lnTo>
                        <a:pt x="117" y="47"/>
                      </a:lnTo>
                      <a:lnTo>
                        <a:pt x="117" y="49"/>
                      </a:lnTo>
                      <a:lnTo>
                        <a:pt x="115" y="49"/>
                      </a:lnTo>
                      <a:lnTo>
                        <a:pt x="112" y="50"/>
                      </a:lnTo>
                      <a:lnTo>
                        <a:pt x="109" y="50"/>
                      </a:lnTo>
                      <a:lnTo>
                        <a:pt x="106" y="52"/>
                      </a:lnTo>
                      <a:lnTo>
                        <a:pt x="103" y="52"/>
                      </a:lnTo>
                      <a:lnTo>
                        <a:pt x="101" y="53"/>
                      </a:lnTo>
                      <a:lnTo>
                        <a:pt x="98" y="53"/>
                      </a:lnTo>
                      <a:lnTo>
                        <a:pt x="97" y="53"/>
                      </a:lnTo>
                      <a:lnTo>
                        <a:pt x="95" y="55"/>
                      </a:lnTo>
                      <a:lnTo>
                        <a:pt x="92" y="55"/>
                      </a:lnTo>
                      <a:lnTo>
                        <a:pt x="90" y="55"/>
                      </a:lnTo>
                      <a:lnTo>
                        <a:pt x="89" y="57"/>
                      </a:lnTo>
                      <a:lnTo>
                        <a:pt x="87" y="57"/>
                      </a:lnTo>
                      <a:lnTo>
                        <a:pt x="86" y="57"/>
                      </a:lnTo>
                      <a:lnTo>
                        <a:pt x="84" y="57"/>
                      </a:lnTo>
                      <a:lnTo>
                        <a:pt x="84" y="58"/>
                      </a:lnTo>
                      <a:lnTo>
                        <a:pt x="83" y="58"/>
                      </a:lnTo>
                      <a:lnTo>
                        <a:pt x="81" y="58"/>
                      </a:lnTo>
                      <a:lnTo>
                        <a:pt x="80" y="58"/>
                      </a:lnTo>
                      <a:lnTo>
                        <a:pt x="80" y="60"/>
                      </a:lnTo>
                      <a:lnTo>
                        <a:pt x="78" y="60"/>
                      </a:lnTo>
                      <a:lnTo>
                        <a:pt x="78" y="62"/>
                      </a:lnTo>
                      <a:lnTo>
                        <a:pt x="78" y="63"/>
                      </a:lnTo>
                      <a:lnTo>
                        <a:pt x="80" y="63"/>
                      </a:lnTo>
                      <a:lnTo>
                        <a:pt x="81" y="63"/>
                      </a:lnTo>
                      <a:lnTo>
                        <a:pt x="81" y="65"/>
                      </a:lnTo>
                      <a:lnTo>
                        <a:pt x="83" y="65"/>
                      </a:lnTo>
                      <a:lnTo>
                        <a:pt x="84" y="65"/>
                      </a:lnTo>
                      <a:lnTo>
                        <a:pt x="86" y="65"/>
                      </a:lnTo>
                      <a:lnTo>
                        <a:pt x="87" y="65"/>
                      </a:lnTo>
                      <a:lnTo>
                        <a:pt x="87" y="66"/>
                      </a:lnTo>
                      <a:lnTo>
                        <a:pt x="89" y="66"/>
                      </a:lnTo>
                      <a:lnTo>
                        <a:pt x="90" y="66"/>
                      </a:lnTo>
                      <a:lnTo>
                        <a:pt x="92" y="66"/>
                      </a:lnTo>
                      <a:lnTo>
                        <a:pt x="95" y="66"/>
                      </a:lnTo>
                      <a:lnTo>
                        <a:pt x="97" y="68"/>
                      </a:lnTo>
                      <a:lnTo>
                        <a:pt x="98" y="68"/>
                      </a:lnTo>
                      <a:lnTo>
                        <a:pt x="101" y="68"/>
                      </a:lnTo>
                      <a:lnTo>
                        <a:pt x="103" y="70"/>
                      </a:lnTo>
                      <a:lnTo>
                        <a:pt x="106" y="70"/>
                      </a:lnTo>
                      <a:lnTo>
                        <a:pt x="109" y="70"/>
                      </a:lnTo>
                      <a:lnTo>
                        <a:pt x="112" y="71"/>
                      </a:lnTo>
                      <a:lnTo>
                        <a:pt x="115" y="71"/>
                      </a:lnTo>
                      <a:lnTo>
                        <a:pt x="115" y="73"/>
                      </a:lnTo>
                      <a:lnTo>
                        <a:pt x="117" y="73"/>
                      </a:lnTo>
                      <a:lnTo>
                        <a:pt x="117" y="75"/>
                      </a:lnTo>
                      <a:lnTo>
                        <a:pt x="117" y="76"/>
                      </a:lnTo>
                      <a:lnTo>
                        <a:pt x="117" y="78"/>
                      </a:lnTo>
                      <a:lnTo>
                        <a:pt x="119" y="78"/>
                      </a:lnTo>
                      <a:lnTo>
                        <a:pt x="119" y="80"/>
                      </a:lnTo>
                      <a:lnTo>
                        <a:pt x="119" y="81"/>
                      </a:lnTo>
                      <a:lnTo>
                        <a:pt x="120" y="83"/>
                      </a:lnTo>
                      <a:lnTo>
                        <a:pt x="117" y="83"/>
                      </a:lnTo>
                      <a:lnTo>
                        <a:pt x="114" y="83"/>
                      </a:lnTo>
                      <a:lnTo>
                        <a:pt x="111" y="83"/>
                      </a:lnTo>
                      <a:lnTo>
                        <a:pt x="108" y="83"/>
                      </a:lnTo>
                      <a:lnTo>
                        <a:pt x="106" y="83"/>
                      </a:lnTo>
                      <a:lnTo>
                        <a:pt x="103" y="84"/>
                      </a:lnTo>
                      <a:lnTo>
                        <a:pt x="100" y="84"/>
                      </a:lnTo>
                      <a:lnTo>
                        <a:pt x="98" y="84"/>
                      </a:lnTo>
                      <a:lnTo>
                        <a:pt x="95" y="84"/>
                      </a:lnTo>
                      <a:lnTo>
                        <a:pt x="94" y="84"/>
                      </a:lnTo>
                      <a:lnTo>
                        <a:pt x="92" y="84"/>
                      </a:lnTo>
                      <a:lnTo>
                        <a:pt x="89" y="86"/>
                      </a:lnTo>
                      <a:lnTo>
                        <a:pt x="87" y="86"/>
                      </a:lnTo>
                      <a:lnTo>
                        <a:pt x="86" y="86"/>
                      </a:lnTo>
                      <a:lnTo>
                        <a:pt x="83" y="86"/>
                      </a:lnTo>
                      <a:lnTo>
                        <a:pt x="81" y="86"/>
                      </a:lnTo>
                      <a:lnTo>
                        <a:pt x="80" y="86"/>
                      </a:lnTo>
                      <a:lnTo>
                        <a:pt x="78" y="88"/>
                      </a:lnTo>
                      <a:lnTo>
                        <a:pt x="76" y="88"/>
                      </a:lnTo>
                      <a:lnTo>
                        <a:pt x="75" y="88"/>
                      </a:lnTo>
                      <a:lnTo>
                        <a:pt x="72" y="88"/>
                      </a:lnTo>
                      <a:lnTo>
                        <a:pt x="70" y="88"/>
                      </a:lnTo>
                      <a:lnTo>
                        <a:pt x="69" y="88"/>
                      </a:lnTo>
                      <a:lnTo>
                        <a:pt x="67" y="89"/>
                      </a:lnTo>
                      <a:lnTo>
                        <a:pt x="65" y="89"/>
                      </a:lnTo>
                      <a:lnTo>
                        <a:pt x="64" y="89"/>
                      </a:lnTo>
                      <a:lnTo>
                        <a:pt x="62" y="89"/>
                      </a:lnTo>
                      <a:lnTo>
                        <a:pt x="61" y="89"/>
                      </a:lnTo>
                      <a:lnTo>
                        <a:pt x="59" y="89"/>
                      </a:lnTo>
                      <a:lnTo>
                        <a:pt x="58" y="89"/>
                      </a:lnTo>
                      <a:lnTo>
                        <a:pt x="56" y="89"/>
                      </a:lnTo>
                      <a:lnTo>
                        <a:pt x="54" y="91"/>
                      </a:lnTo>
                      <a:lnTo>
                        <a:pt x="53" y="91"/>
                      </a:lnTo>
                      <a:lnTo>
                        <a:pt x="51" y="93"/>
                      </a:lnTo>
                      <a:lnTo>
                        <a:pt x="50" y="93"/>
                      </a:lnTo>
                      <a:lnTo>
                        <a:pt x="51" y="94"/>
                      </a:lnTo>
                      <a:lnTo>
                        <a:pt x="54" y="94"/>
                      </a:lnTo>
                      <a:lnTo>
                        <a:pt x="56" y="94"/>
                      </a:lnTo>
                      <a:lnTo>
                        <a:pt x="58" y="94"/>
                      </a:lnTo>
                      <a:lnTo>
                        <a:pt x="59" y="96"/>
                      </a:lnTo>
                      <a:lnTo>
                        <a:pt x="62" y="96"/>
                      </a:lnTo>
                      <a:lnTo>
                        <a:pt x="64" y="96"/>
                      </a:lnTo>
                      <a:lnTo>
                        <a:pt x="65" y="96"/>
                      </a:lnTo>
                      <a:lnTo>
                        <a:pt x="69" y="97"/>
                      </a:lnTo>
                      <a:lnTo>
                        <a:pt x="70" y="97"/>
                      </a:lnTo>
                      <a:lnTo>
                        <a:pt x="73" y="97"/>
                      </a:lnTo>
                      <a:lnTo>
                        <a:pt x="75" y="97"/>
                      </a:lnTo>
                      <a:lnTo>
                        <a:pt x="78" y="99"/>
                      </a:lnTo>
                      <a:lnTo>
                        <a:pt x="80" y="99"/>
                      </a:lnTo>
                      <a:lnTo>
                        <a:pt x="83" y="99"/>
                      </a:lnTo>
                      <a:lnTo>
                        <a:pt x="84" y="99"/>
                      </a:lnTo>
                      <a:lnTo>
                        <a:pt x="87" y="101"/>
                      </a:lnTo>
                      <a:lnTo>
                        <a:pt x="89" y="101"/>
                      </a:lnTo>
                      <a:lnTo>
                        <a:pt x="92" y="101"/>
                      </a:lnTo>
                      <a:lnTo>
                        <a:pt x="94" y="101"/>
                      </a:lnTo>
                      <a:lnTo>
                        <a:pt x="97" y="102"/>
                      </a:lnTo>
                      <a:lnTo>
                        <a:pt x="98" y="102"/>
                      </a:lnTo>
                      <a:lnTo>
                        <a:pt x="100" y="102"/>
                      </a:lnTo>
                      <a:lnTo>
                        <a:pt x="103" y="102"/>
                      </a:lnTo>
                      <a:lnTo>
                        <a:pt x="105" y="102"/>
                      </a:lnTo>
                      <a:lnTo>
                        <a:pt x="106" y="104"/>
                      </a:lnTo>
                      <a:lnTo>
                        <a:pt x="109" y="104"/>
                      </a:lnTo>
                      <a:lnTo>
                        <a:pt x="111" y="104"/>
                      </a:lnTo>
                      <a:lnTo>
                        <a:pt x="112" y="104"/>
                      </a:lnTo>
                      <a:lnTo>
                        <a:pt x="114" y="106"/>
                      </a:lnTo>
                      <a:lnTo>
                        <a:pt x="115" y="106"/>
                      </a:lnTo>
                      <a:lnTo>
                        <a:pt x="117" y="106"/>
                      </a:lnTo>
                      <a:lnTo>
                        <a:pt x="117" y="107"/>
                      </a:lnTo>
                      <a:lnTo>
                        <a:pt x="117" y="109"/>
                      </a:lnTo>
                      <a:lnTo>
                        <a:pt x="117" y="110"/>
                      </a:lnTo>
                      <a:lnTo>
                        <a:pt x="119" y="110"/>
                      </a:lnTo>
                      <a:lnTo>
                        <a:pt x="119" y="112"/>
                      </a:lnTo>
                      <a:lnTo>
                        <a:pt x="117" y="112"/>
                      </a:lnTo>
                      <a:lnTo>
                        <a:pt x="115" y="114"/>
                      </a:lnTo>
                      <a:lnTo>
                        <a:pt x="114" y="114"/>
                      </a:lnTo>
                      <a:lnTo>
                        <a:pt x="112" y="114"/>
                      </a:lnTo>
                      <a:lnTo>
                        <a:pt x="112" y="115"/>
                      </a:lnTo>
                      <a:lnTo>
                        <a:pt x="111" y="115"/>
                      </a:lnTo>
                      <a:lnTo>
                        <a:pt x="109" y="115"/>
                      </a:lnTo>
                      <a:lnTo>
                        <a:pt x="108" y="115"/>
                      </a:lnTo>
                      <a:lnTo>
                        <a:pt x="108" y="117"/>
                      </a:lnTo>
                      <a:lnTo>
                        <a:pt x="106" y="117"/>
                      </a:lnTo>
                      <a:lnTo>
                        <a:pt x="105" y="117"/>
                      </a:lnTo>
                      <a:lnTo>
                        <a:pt x="101" y="117"/>
                      </a:lnTo>
                      <a:lnTo>
                        <a:pt x="100" y="117"/>
                      </a:lnTo>
                      <a:lnTo>
                        <a:pt x="97" y="117"/>
                      </a:lnTo>
                      <a:lnTo>
                        <a:pt x="95" y="117"/>
                      </a:lnTo>
                      <a:lnTo>
                        <a:pt x="94" y="117"/>
                      </a:lnTo>
                      <a:lnTo>
                        <a:pt x="92" y="117"/>
                      </a:lnTo>
                      <a:lnTo>
                        <a:pt x="90" y="119"/>
                      </a:lnTo>
                      <a:lnTo>
                        <a:pt x="89" y="119"/>
                      </a:lnTo>
                      <a:lnTo>
                        <a:pt x="87" y="119"/>
                      </a:lnTo>
                      <a:lnTo>
                        <a:pt x="86" y="119"/>
                      </a:lnTo>
                      <a:lnTo>
                        <a:pt x="84" y="119"/>
                      </a:lnTo>
                      <a:lnTo>
                        <a:pt x="83" y="119"/>
                      </a:lnTo>
                      <a:lnTo>
                        <a:pt x="81" y="119"/>
                      </a:lnTo>
                      <a:lnTo>
                        <a:pt x="80" y="119"/>
                      </a:lnTo>
                      <a:lnTo>
                        <a:pt x="78" y="119"/>
                      </a:lnTo>
                      <a:lnTo>
                        <a:pt x="76" y="120"/>
                      </a:lnTo>
                      <a:lnTo>
                        <a:pt x="75" y="120"/>
                      </a:lnTo>
                      <a:lnTo>
                        <a:pt x="73" y="120"/>
                      </a:lnTo>
                      <a:lnTo>
                        <a:pt x="72" y="120"/>
                      </a:lnTo>
                      <a:lnTo>
                        <a:pt x="70" y="120"/>
                      </a:lnTo>
                      <a:lnTo>
                        <a:pt x="70" y="122"/>
                      </a:lnTo>
                      <a:lnTo>
                        <a:pt x="69" y="122"/>
                      </a:lnTo>
                      <a:lnTo>
                        <a:pt x="67" y="122"/>
                      </a:lnTo>
                      <a:lnTo>
                        <a:pt x="65" y="122"/>
                      </a:lnTo>
                      <a:lnTo>
                        <a:pt x="65" y="124"/>
                      </a:lnTo>
                      <a:lnTo>
                        <a:pt x="64" y="124"/>
                      </a:lnTo>
                      <a:lnTo>
                        <a:pt x="62" y="124"/>
                      </a:lnTo>
                      <a:lnTo>
                        <a:pt x="62" y="125"/>
                      </a:lnTo>
                      <a:lnTo>
                        <a:pt x="61" y="125"/>
                      </a:lnTo>
                      <a:lnTo>
                        <a:pt x="62" y="125"/>
                      </a:lnTo>
                      <a:lnTo>
                        <a:pt x="65" y="125"/>
                      </a:lnTo>
                      <a:lnTo>
                        <a:pt x="67" y="127"/>
                      </a:lnTo>
                      <a:lnTo>
                        <a:pt x="69" y="127"/>
                      </a:lnTo>
                      <a:lnTo>
                        <a:pt x="70" y="127"/>
                      </a:lnTo>
                      <a:lnTo>
                        <a:pt x="72" y="127"/>
                      </a:lnTo>
                      <a:lnTo>
                        <a:pt x="73" y="127"/>
                      </a:lnTo>
                      <a:lnTo>
                        <a:pt x="76" y="127"/>
                      </a:lnTo>
                      <a:lnTo>
                        <a:pt x="78" y="128"/>
                      </a:lnTo>
                      <a:lnTo>
                        <a:pt x="80" y="128"/>
                      </a:lnTo>
                      <a:lnTo>
                        <a:pt x="81" y="128"/>
                      </a:lnTo>
                      <a:lnTo>
                        <a:pt x="83" y="128"/>
                      </a:lnTo>
                      <a:lnTo>
                        <a:pt x="84" y="128"/>
                      </a:lnTo>
                      <a:lnTo>
                        <a:pt x="86" y="128"/>
                      </a:lnTo>
                      <a:lnTo>
                        <a:pt x="89" y="130"/>
                      </a:lnTo>
                      <a:lnTo>
                        <a:pt x="90" y="130"/>
                      </a:lnTo>
                      <a:lnTo>
                        <a:pt x="92" y="130"/>
                      </a:lnTo>
                      <a:lnTo>
                        <a:pt x="94" y="130"/>
                      </a:lnTo>
                      <a:lnTo>
                        <a:pt x="95" y="130"/>
                      </a:lnTo>
                      <a:lnTo>
                        <a:pt x="97" y="130"/>
                      </a:lnTo>
                      <a:lnTo>
                        <a:pt x="100" y="132"/>
                      </a:lnTo>
                      <a:lnTo>
                        <a:pt x="101" y="132"/>
                      </a:lnTo>
                      <a:lnTo>
                        <a:pt x="103" y="132"/>
                      </a:lnTo>
                      <a:lnTo>
                        <a:pt x="105" y="132"/>
                      </a:lnTo>
                      <a:lnTo>
                        <a:pt x="106" y="132"/>
                      </a:lnTo>
                      <a:lnTo>
                        <a:pt x="109" y="132"/>
                      </a:lnTo>
                      <a:lnTo>
                        <a:pt x="111" y="133"/>
                      </a:lnTo>
                      <a:lnTo>
                        <a:pt x="112" y="133"/>
                      </a:lnTo>
                      <a:lnTo>
                        <a:pt x="114" y="133"/>
                      </a:lnTo>
                      <a:lnTo>
                        <a:pt x="115" y="133"/>
                      </a:lnTo>
                      <a:lnTo>
                        <a:pt x="117" y="133"/>
                      </a:lnTo>
                      <a:lnTo>
                        <a:pt x="120" y="133"/>
                      </a:lnTo>
                      <a:lnTo>
                        <a:pt x="120" y="135"/>
                      </a:lnTo>
                      <a:lnTo>
                        <a:pt x="120" y="137"/>
                      </a:lnTo>
                      <a:lnTo>
                        <a:pt x="120" y="138"/>
                      </a:lnTo>
                      <a:lnTo>
                        <a:pt x="120" y="140"/>
                      </a:lnTo>
                      <a:lnTo>
                        <a:pt x="120" y="141"/>
                      </a:lnTo>
                      <a:lnTo>
                        <a:pt x="122" y="141"/>
                      </a:lnTo>
                      <a:lnTo>
                        <a:pt x="122" y="143"/>
                      </a:lnTo>
                      <a:lnTo>
                        <a:pt x="120" y="143"/>
                      </a:lnTo>
                      <a:lnTo>
                        <a:pt x="119" y="143"/>
                      </a:lnTo>
                      <a:lnTo>
                        <a:pt x="117" y="143"/>
                      </a:lnTo>
                      <a:lnTo>
                        <a:pt x="115" y="143"/>
                      </a:lnTo>
                      <a:lnTo>
                        <a:pt x="114" y="145"/>
                      </a:lnTo>
                      <a:lnTo>
                        <a:pt x="112" y="145"/>
                      </a:lnTo>
                      <a:lnTo>
                        <a:pt x="111" y="145"/>
                      </a:lnTo>
                      <a:lnTo>
                        <a:pt x="109" y="145"/>
                      </a:lnTo>
                      <a:lnTo>
                        <a:pt x="106" y="145"/>
                      </a:lnTo>
                      <a:lnTo>
                        <a:pt x="105" y="146"/>
                      </a:lnTo>
                      <a:lnTo>
                        <a:pt x="103" y="146"/>
                      </a:lnTo>
                      <a:lnTo>
                        <a:pt x="101" y="146"/>
                      </a:lnTo>
                      <a:lnTo>
                        <a:pt x="100" y="146"/>
                      </a:lnTo>
                      <a:lnTo>
                        <a:pt x="98" y="146"/>
                      </a:lnTo>
                      <a:lnTo>
                        <a:pt x="97" y="148"/>
                      </a:lnTo>
                      <a:lnTo>
                        <a:pt x="95" y="148"/>
                      </a:lnTo>
                      <a:lnTo>
                        <a:pt x="94" y="148"/>
                      </a:lnTo>
                      <a:lnTo>
                        <a:pt x="92" y="148"/>
                      </a:lnTo>
                      <a:lnTo>
                        <a:pt x="90" y="150"/>
                      </a:lnTo>
                      <a:lnTo>
                        <a:pt x="89" y="150"/>
                      </a:lnTo>
                      <a:lnTo>
                        <a:pt x="87" y="150"/>
                      </a:lnTo>
                      <a:lnTo>
                        <a:pt x="86" y="150"/>
                      </a:lnTo>
                      <a:lnTo>
                        <a:pt x="84" y="150"/>
                      </a:lnTo>
                      <a:lnTo>
                        <a:pt x="83" y="151"/>
                      </a:lnTo>
                      <a:lnTo>
                        <a:pt x="81" y="151"/>
                      </a:lnTo>
                      <a:lnTo>
                        <a:pt x="80" y="151"/>
                      </a:lnTo>
                      <a:lnTo>
                        <a:pt x="78" y="151"/>
                      </a:lnTo>
                      <a:lnTo>
                        <a:pt x="76" y="153"/>
                      </a:lnTo>
                      <a:lnTo>
                        <a:pt x="75" y="153"/>
                      </a:lnTo>
                      <a:lnTo>
                        <a:pt x="73" y="153"/>
                      </a:lnTo>
                      <a:lnTo>
                        <a:pt x="72" y="153"/>
                      </a:lnTo>
                      <a:lnTo>
                        <a:pt x="70" y="153"/>
                      </a:lnTo>
                      <a:lnTo>
                        <a:pt x="72" y="154"/>
                      </a:lnTo>
                      <a:lnTo>
                        <a:pt x="73" y="154"/>
                      </a:lnTo>
                      <a:lnTo>
                        <a:pt x="75" y="156"/>
                      </a:lnTo>
                      <a:lnTo>
                        <a:pt x="76" y="156"/>
                      </a:lnTo>
                      <a:lnTo>
                        <a:pt x="78" y="156"/>
                      </a:lnTo>
                      <a:lnTo>
                        <a:pt x="80" y="156"/>
                      </a:lnTo>
                      <a:lnTo>
                        <a:pt x="81" y="156"/>
                      </a:lnTo>
                      <a:lnTo>
                        <a:pt x="83" y="158"/>
                      </a:lnTo>
                      <a:lnTo>
                        <a:pt x="84" y="158"/>
                      </a:lnTo>
                      <a:lnTo>
                        <a:pt x="86" y="158"/>
                      </a:lnTo>
                      <a:lnTo>
                        <a:pt x="87" y="158"/>
                      </a:lnTo>
                      <a:lnTo>
                        <a:pt x="89" y="158"/>
                      </a:lnTo>
                      <a:lnTo>
                        <a:pt x="90" y="158"/>
                      </a:lnTo>
                      <a:lnTo>
                        <a:pt x="94" y="158"/>
                      </a:lnTo>
                      <a:lnTo>
                        <a:pt x="95" y="159"/>
                      </a:lnTo>
                      <a:lnTo>
                        <a:pt x="98" y="159"/>
                      </a:lnTo>
                      <a:lnTo>
                        <a:pt x="101" y="159"/>
                      </a:lnTo>
                      <a:lnTo>
                        <a:pt x="105" y="159"/>
                      </a:lnTo>
                      <a:lnTo>
                        <a:pt x="108" y="159"/>
                      </a:lnTo>
                      <a:lnTo>
                        <a:pt x="111" y="161"/>
                      </a:lnTo>
                      <a:lnTo>
                        <a:pt x="114" y="161"/>
                      </a:lnTo>
                      <a:lnTo>
                        <a:pt x="119" y="161"/>
                      </a:lnTo>
                      <a:lnTo>
                        <a:pt x="123" y="161"/>
                      </a:lnTo>
                      <a:lnTo>
                        <a:pt x="123" y="163"/>
                      </a:lnTo>
                      <a:lnTo>
                        <a:pt x="122" y="163"/>
                      </a:lnTo>
                      <a:lnTo>
                        <a:pt x="122" y="164"/>
                      </a:lnTo>
                      <a:lnTo>
                        <a:pt x="122" y="166"/>
                      </a:lnTo>
                      <a:lnTo>
                        <a:pt x="122" y="168"/>
                      </a:lnTo>
                      <a:lnTo>
                        <a:pt x="122" y="169"/>
                      </a:lnTo>
                      <a:lnTo>
                        <a:pt x="117" y="169"/>
                      </a:lnTo>
                      <a:lnTo>
                        <a:pt x="114" y="169"/>
                      </a:lnTo>
                      <a:lnTo>
                        <a:pt x="111" y="169"/>
                      </a:lnTo>
                      <a:lnTo>
                        <a:pt x="108" y="169"/>
                      </a:lnTo>
                      <a:lnTo>
                        <a:pt x="103" y="169"/>
                      </a:lnTo>
                      <a:lnTo>
                        <a:pt x="100" y="169"/>
                      </a:lnTo>
                      <a:lnTo>
                        <a:pt x="97" y="171"/>
                      </a:lnTo>
                      <a:lnTo>
                        <a:pt x="94" y="171"/>
                      </a:lnTo>
                      <a:lnTo>
                        <a:pt x="89" y="171"/>
                      </a:lnTo>
                      <a:lnTo>
                        <a:pt x="86" y="171"/>
                      </a:lnTo>
                      <a:lnTo>
                        <a:pt x="83" y="171"/>
                      </a:lnTo>
                      <a:lnTo>
                        <a:pt x="80" y="171"/>
                      </a:lnTo>
                      <a:lnTo>
                        <a:pt x="75" y="171"/>
                      </a:lnTo>
                      <a:lnTo>
                        <a:pt x="72" y="171"/>
                      </a:lnTo>
                      <a:lnTo>
                        <a:pt x="69" y="172"/>
                      </a:lnTo>
                      <a:lnTo>
                        <a:pt x="65" y="172"/>
                      </a:lnTo>
                      <a:lnTo>
                        <a:pt x="61" y="172"/>
                      </a:lnTo>
                      <a:lnTo>
                        <a:pt x="58" y="172"/>
                      </a:lnTo>
                      <a:lnTo>
                        <a:pt x="54" y="172"/>
                      </a:lnTo>
                      <a:lnTo>
                        <a:pt x="51" y="172"/>
                      </a:lnTo>
                      <a:lnTo>
                        <a:pt x="47" y="172"/>
                      </a:lnTo>
                      <a:lnTo>
                        <a:pt x="44" y="172"/>
                      </a:lnTo>
                      <a:lnTo>
                        <a:pt x="40" y="174"/>
                      </a:lnTo>
                      <a:lnTo>
                        <a:pt x="37" y="174"/>
                      </a:lnTo>
                      <a:lnTo>
                        <a:pt x="33" y="174"/>
                      </a:lnTo>
                      <a:lnTo>
                        <a:pt x="29" y="174"/>
                      </a:lnTo>
                      <a:lnTo>
                        <a:pt x="26" y="174"/>
                      </a:lnTo>
                      <a:lnTo>
                        <a:pt x="23" y="174"/>
                      </a:lnTo>
                      <a:lnTo>
                        <a:pt x="19" y="174"/>
                      </a:lnTo>
                      <a:lnTo>
                        <a:pt x="15" y="174"/>
                      </a:lnTo>
                      <a:lnTo>
                        <a:pt x="12" y="176"/>
                      </a:lnTo>
                      <a:lnTo>
                        <a:pt x="9" y="176"/>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113" name="Text Box 21">
                  <a:extLst>
                    <a:ext uri="{FF2B5EF4-FFF2-40B4-BE49-F238E27FC236}">
                      <a16:creationId xmlns="" xmlns:a16="http://schemas.microsoft.com/office/drawing/2014/main" id="{304ABE61-53AC-4F23-8C79-D6E120A4352F}"/>
                    </a:ext>
                  </a:extLst>
                </p:cNvPr>
                <p:cNvSpPr txBox="1">
                  <a:spLocks noChangeArrowheads="1"/>
                </p:cNvSpPr>
                <p:nvPr/>
              </p:nvSpPr>
              <p:spPr bwMode="auto">
                <a:xfrm>
                  <a:off x="4113" y="1821"/>
                  <a:ext cx="304" cy="22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pPr>
                  <a:r>
                    <a:rPr lang="de-DE" altLang="en-US" sz="800">
                      <a:latin typeface="Arial" panose="020B0604020202020204" pitchFamily="34" charset="0"/>
                    </a:rPr>
                    <a:t>To</a:t>
                  </a:r>
                </a:p>
                <a:p>
                  <a:pPr>
                    <a:lnSpc>
                      <a:spcPct val="70000"/>
                    </a:lnSpc>
                  </a:pPr>
                  <a:r>
                    <a:rPr lang="de-DE" altLang="en-US" sz="800">
                      <a:latin typeface="Arial" panose="020B0604020202020204" pitchFamily="34" charset="0"/>
                    </a:rPr>
                    <a:t>I/O 1</a:t>
                  </a:r>
                </a:p>
              </p:txBody>
            </p:sp>
            <p:sp>
              <p:nvSpPr>
                <p:cNvPr id="114" name="Text Box 22">
                  <a:extLst>
                    <a:ext uri="{FF2B5EF4-FFF2-40B4-BE49-F238E27FC236}">
                      <a16:creationId xmlns="" xmlns:a16="http://schemas.microsoft.com/office/drawing/2014/main" id="{8FDC81CE-84E7-4195-8665-5C1C17DE5523}"/>
                    </a:ext>
                  </a:extLst>
                </p:cNvPr>
                <p:cNvSpPr txBox="1">
                  <a:spLocks noChangeArrowheads="1"/>
                </p:cNvSpPr>
                <p:nvPr/>
              </p:nvSpPr>
              <p:spPr bwMode="auto">
                <a:xfrm>
                  <a:off x="3764" y="1676"/>
                  <a:ext cx="351" cy="22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pPr>
                  <a:r>
                    <a:rPr lang="de-DE" altLang="en-US" sz="800">
                      <a:latin typeface="Arial" panose="020B0604020202020204" pitchFamily="34" charset="0"/>
                    </a:rPr>
                    <a:t>From </a:t>
                  </a:r>
                </a:p>
                <a:p>
                  <a:pPr>
                    <a:lnSpc>
                      <a:spcPct val="70000"/>
                    </a:lnSpc>
                  </a:pPr>
                  <a:r>
                    <a:rPr lang="de-DE" altLang="en-US" sz="800">
                      <a:latin typeface="Arial" panose="020B0604020202020204" pitchFamily="34" charset="0"/>
                    </a:rPr>
                    <a:t>PLC 1</a:t>
                  </a:r>
                </a:p>
              </p:txBody>
            </p:sp>
          </p:grpSp>
        </p:grpSp>
        <p:grpSp>
          <p:nvGrpSpPr>
            <p:cNvPr id="15" name="Group 23">
              <a:extLst>
                <a:ext uri="{FF2B5EF4-FFF2-40B4-BE49-F238E27FC236}">
                  <a16:creationId xmlns="" xmlns:a16="http://schemas.microsoft.com/office/drawing/2014/main" id="{78E53ADA-927A-4372-AB5D-FC4CF74DAD92}"/>
                </a:ext>
              </a:extLst>
            </p:cNvPr>
            <p:cNvGrpSpPr>
              <a:grpSpLocks/>
            </p:cNvGrpSpPr>
            <p:nvPr/>
          </p:nvGrpSpPr>
          <p:grpSpPr bwMode="auto">
            <a:xfrm>
              <a:off x="1985963" y="2286000"/>
              <a:ext cx="2652712" cy="684213"/>
              <a:chOff x="1251" y="1412"/>
              <a:chExt cx="1671" cy="431"/>
            </a:xfrm>
          </p:grpSpPr>
          <p:sp>
            <p:nvSpPr>
              <p:cNvPr id="97" name="Line 24">
                <a:extLst>
                  <a:ext uri="{FF2B5EF4-FFF2-40B4-BE49-F238E27FC236}">
                    <a16:creationId xmlns="" xmlns:a16="http://schemas.microsoft.com/office/drawing/2014/main" id="{367DD4C6-E57D-4942-9862-48A5A6EA67F1}"/>
                  </a:ext>
                </a:extLst>
              </p:cNvPr>
              <p:cNvSpPr>
                <a:spLocks noChangeShapeType="1"/>
              </p:cNvSpPr>
              <p:nvPr/>
            </p:nvSpPr>
            <p:spPr bwMode="auto">
              <a:xfrm flipH="1">
                <a:off x="1309" y="1843"/>
                <a:ext cx="1613" cy="0"/>
              </a:xfrm>
              <a:prstGeom prst="line">
                <a:avLst/>
              </a:prstGeom>
              <a:noFill/>
              <a:ln w="2857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grpSp>
            <p:nvGrpSpPr>
              <p:cNvPr id="98" name="Group 25">
                <a:extLst>
                  <a:ext uri="{FF2B5EF4-FFF2-40B4-BE49-F238E27FC236}">
                    <a16:creationId xmlns="" xmlns:a16="http://schemas.microsoft.com/office/drawing/2014/main" id="{EA178C0B-E016-4AD9-BA58-009B84D7E50B}"/>
                  </a:ext>
                </a:extLst>
              </p:cNvPr>
              <p:cNvGrpSpPr>
                <a:grpSpLocks/>
              </p:cNvGrpSpPr>
              <p:nvPr/>
            </p:nvGrpSpPr>
            <p:grpSpPr bwMode="auto">
              <a:xfrm>
                <a:off x="1251" y="1412"/>
                <a:ext cx="551" cy="310"/>
                <a:chOff x="3764" y="1631"/>
                <a:chExt cx="653" cy="410"/>
              </a:xfrm>
            </p:grpSpPr>
            <p:sp>
              <p:nvSpPr>
                <p:cNvPr id="99" name="Rectangle 26">
                  <a:extLst>
                    <a:ext uri="{FF2B5EF4-FFF2-40B4-BE49-F238E27FC236}">
                      <a16:creationId xmlns="" xmlns:a16="http://schemas.microsoft.com/office/drawing/2014/main" id="{8654E401-1249-4B01-8139-DC4E6885CD0F}"/>
                    </a:ext>
                  </a:extLst>
                </p:cNvPr>
                <p:cNvSpPr>
                  <a:spLocks noChangeArrowheads="1"/>
                </p:cNvSpPr>
                <p:nvPr/>
              </p:nvSpPr>
              <p:spPr bwMode="auto">
                <a:xfrm>
                  <a:off x="3792" y="1631"/>
                  <a:ext cx="624" cy="385"/>
                </a:xfrm>
                <a:prstGeom prst="rect">
                  <a:avLst/>
                </a:prstGeom>
                <a:solidFill>
                  <a:schemeClr val="bg1"/>
                </a:solidFill>
                <a:ln w="12700">
                  <a:solidFill>
                    <a:schemeClr val="tx1"/>
                  </a:solidFill>
                  <a:miter lim="800000"/>
                  <a:headEnd/>
                  <a:tailEnd/>
                </a:ln>
                <a:effectLst>
                  <a:outerShdw dist="53882" dir="2700000" algn="ctr" rotWithShape="0">
                    <a:schemeClr val="bg2"/>
                  </a:outerShdw>
                </a:effectLst>
              </p:spPr>
              <p:txBody>
                <a:bodyPr anchor="ctr">
                  <a:spAutoFit/>
                </a:bodyPr>
                <a:lstStyle/>
                <a:p>
                  <a:endParaRPr lang="en-ID"/>
                </a:p>
              </p:txBody>
            </p:sp>
            <p:sp>
              <p:nvSpPr>
                <p:cNvPr id="100" name="Freeform 27">
                  <a:extLst>
                    <a:ext uri="{FF2B5EF4-FFF2-40B4-BE49-F238E27FC236}">
                      <a16:creationId xmlns="" xmlns:a16="http://schemas.microsoft.com/office/drawing/2014/main" id="{9179737B-055B-4305-BD22-E42F78500B6F}"/>
                    </a:ext>
                  </a:extLst>
                </p:cNvPr>
                <p:cNvSpPr>
                  <a:spLocks/>
                </p:cNvSpPr>
                <p:nvPr/>
              </p:nvSpPr>
              <p:spPr bwMode="auto">
                <a:xfrm>
                  <a:off x="4224" y="1648"/>
                  <a:ext cx="175" cy="176"/>
                </a:xfrm>
                <a:custGeom>
                  <a:avLst/>
                  <a:gdLst>
                    <a:gd name="T0" fmla="*/ 217 w 330"/>
                    <a:gd name="T1" fmla="*/ 341 h 372"/>
                    <a:gd name="T2" fmla="*/ 194 w 330"/>
                    <a:gd name="T3" fmla="*/ 364 h 372"/>
                    <a:gd name="T4" fmla="*/ 180 w 330"/>
                    <a:gd name="T5" fmla="*/ 338 h 372"/>
                    <a:gd name="T6" fmla="*/ 158 w 330"/>
                    <a:gd name="T7" fmla="*/ 364 h 372"/>
                    <a:gd name="T8" fmla="*/ 142 w 330"/>
                    <a:gd name="T9" fmla="*/ 338 h 372"/>
                    <a:gd name="T10" fmla="*/ 119 w 330"/>
                    <a:gd name="T11" fmla="*/ 357 h 372"/>
                    <a:gd name="T12" fmla="*/ 106 w 330"/>
                    <a:gd name="T13" fmla="*/ 346 h 372"/>
                    <a:gd name="T14" fmla="*/ 84 w 330"/>
                    <a:gd name="T15" fmla="*/ 359 h 372"/>
                    <a:gd name="T16" fmla="*/ 73 w 330"/>
                    <a:gd name="T17" fmla="*/ 346 h 372"/>
                    <a:gd name="T18" fmla="*/ 56 w 330"/>
                    <a:gd name="T19" fmla="*/ 367 h 372"/>
                    <a:gd name="T20" fmla="*/ 48 w 330"/>
                    <a:gd name="T21" fmla="*/ 336 h 372"/>
                    <a:gd name="T22" fmla="*/ 26 w 330"/>
                    <a:gd name="T23" fmla="*/ 313 h 372"/>
                    <a:gd name="T24" fmla="*/ 11 w 330"/>
                    <a:gd name="T25" fmla="*/ 295 h 372"/>
                    <a:gd name="T26" fmla="*/ 25 w 330"/>
                    <a:gd name="T27" fmla="*/ 279 h 372"/>
                    <a:gd name="T28" fmla="*/ 4 w 330"/>
                    <a:gd name="T29" fmla="*/ 261 h 372"/>
                    <a:gd name="T30" fmla="*/ 36 w 330"/>
                    <a:gd name="T31" fmla="*/ 248 h 372"/>
                    <a:gd name="T32" fmla="*/ 6 w 330"/>
                    <a:gd name="T33" fmla="*/ 233 h 372"/>
                    <a:gd name="T34" fmla="*/ 31 w 330"/>
                    <a:gd name="T35" fmla="*/ 215 h 372"/>
                    <a:gd name="T36" fmla="*/ 20 w 330"/>
                    <a:gd name="T37" fmla="*/ 196 h 372"/>
                    <a:gd name="T38" fmla="*/ 31 w 330"/>
                    <a:gd name="T39" fmla="*/ 175 h 372"/>
                    <a:gd name="T40" fmla="*/ 17 w 330"/>
                    <a:gd name="T41" fmla="*/ 158 h 372"/>
                    <a:gd name="T42" fmla="*/ 37 w 330"/>
                    <a:gd name="T43" fmla="*/ 137 h 372"/>
                    <a:gd name="T44" fmla="*/ 18 w 330"/>
                    <a:gd name="T45" fmla="*/ 121 h 372"/>
                    <a:gd name="T46" fmla="*/ 26 w 330"/>
                    <a:gd name="T47" fmla="*/ 101 h 372"/>
                    <a:gd name="T48" fmla="*/ 18 w 330"/>
                    <a:gd name="T49" fmla="*/ 82 h 372"/>
                    <a:gd name="T50" fmla="*/ 12 w 330"/>
                    <a:gd name="T51" fmla="*/ 67 h 372"/>
                    <a:gd name="T52" fmla="*/ 22 w 330"/>
                    <a:gd name="T53" fmla="*/ 47 h 372"/>
                    <a:gd name="T54" fmla="*/ 54 w 330"/>
                    <a:gd name="T55" fmla="*/ 41 h 372"/>
                    <a:gd name="T56" fmla="*/ 72 w 330"/>
                    <a:gd name="T57" fmla="*/ 8 h 372"/>
                    <a:gd name="T58" fmla="*/ 89 w 330"/>
                    <a:gd name="T59" fmla="*/ 26 h 372"/>
                    <a:gd name="T60" fmla="*/ 108 w 330"/>
                    <a:gd name="T61" fmla="*/ 10 h 372"/>
                    <a:gd name="T62" fmla="*/ 128 w 330"/>
                    <a:gd name="T63" fmla="*/ 28 h 372"/>
                    <a:gd name="T64" fmla="*/ 142 w 330"/>
                    <a:gd name="T65" fmla="*/ 12 h 372"/>
                    <a:gd name="T66" fmla="*/ 159 w 330"/>
                    <a:gd name="T67" fmla="*/ 13 h 372"/>
                    <a:gd name="T68" fmla="*/ 175 w 330"/>
                    <a:gd name="T69" fmla="*/ 15 h 372"/>
                    <a:gd name="T70" fmla="*/ 197 w 330"/>
                    <a:gd name="T71" fmla="*/ 12 h 372"/>
                    <a:gd name="T72" fmla="*/ 211 w 330"/>
                    <a:gd name="T73" fmla="*/ 16 h 372"/>
                    <a:gd name="T74" fmla="*/ 231 w 330"/>
                    <a:gd name="T75" fmla="*/ 12 h 372"/>
                    <a:gd name="T76" fmla="*/ 248 w 330"/>
                    <a:gd name="T77" fmla="*/ 15 h 372"/>
                    <a:gd name="T78" fmla="*/ 270 w 330"/>
                    <a:gd name="T79" fmla="*/ 12 h 372"/>
                    <a:gd name="T80" fmla="*/ 281 w 330"/>
                    <a:gd name="T81" fmla="*/ 23 h 372"/>
                    <a:gd name="T82" fmla="*/ 297 w 330"/>
                    <a:gd name="T83" fmla="*/ 10 h 372"/>
                    <a:gd name="T84" fmla="*/ 295 w 330"/>
                    <a:gd name="T85" fmla="*/ 47 h 372"/>
                    <a:gd name="T86" fmla="*/ 325 w 330"/>
                    <a:gd name="T87" fmla="*/ 57 h 372"/>
                    <a:gd name="T88" fmla="*/ 300 w 330"/>
                    <a:gd name="T89" fmla="*/ 73 h 372"/>
                    <a:gd name="T90" fmla="*/ 323 w 330"/>
                    <a:gd name="T91" fmla="*/ 90 h 372"/>
                    <a:gd name="T92" fmla="*/ 309 w 330"/>
                    <a:gd name="T93" fmla="*/ 104 h 372"/>
                    <a:gd name="T94" fmla="*/ 314 w 330"/>
                    <a:gd name="T95" fmla="*/ 121 h 372"/>
                    <a:gd name="T96" fmla="*/ 319 w 330"/>
                    <a:gd name="T97" fmla="*/ 139 h 372"/>
                    <a:gd name="T98" fmla="*/ 306 w 330"/>
                    <a:gd name="T99" fmla="*/ 153 h 372"/>
                    <a:gd name="T100" fmla="*/ 312 w 330"/>
                    <a:gd name="T101" fmla="*/ 178 h 372"/>
                    <a:gd name="T102" fmla="*/ 311 w 330"/>
                    <a:gd name="T103" fmla="*/ 192 h 372"/>
                    <a:gd name="T104" fmla="*/ 306 w 330"/>
                    <a:gd name="T105" fmla="*/ 215 h 372"/>
                    <a:gd name="T106" fmla="*/ 314 w 330"/>
                    <a:gd name="T107" fmla="*/ 233 h 372"/>
                    <a:gd name="T108" fmla="*/ 312 w 330"/>
                    <a:gd name="T109" fmla="*/ 251 h 372"/>
                    <a:gd name="T110" fmla="*/ 319 w 330"/>
                    <a:gd name="T111" fmla="*/ 269 h 372"/>
                    <a:gd name="T112" fmla="*/ 306 w 330"/>
                    <a:gd name="T113" fmla="*/ 287 h 372"/>
                    <a:gd name="T114" fmla="*/ 316 w 330"/>
                    <a:gd name="T115" fmla="*/ 303 h 372"/>
                    <a:gd name="T116" fmla="*/ 306 w 330"/>
                    <a:gd name="T117" fmla="*/ 323 h 372"/>
                    <a:gd name="T118" fmla="*/ 286 w 330"/>
                    <a:gd name="T119" fmla="*/ 346 h 372"/>
                    <a:gd name="T120" fmla="*/ 272 w 330"/>
                    <a:gd name="T121" fmla="*/ 368 h 372"/>
                    <a:gd name="T122" fmla="*/ 253 w 330"/>
                    <a:gd name="T123" fmla="*/ 339 h 372"/>
                    <a:gd name="T124" fmla="*/ 231 w 330"/>
                    <a:gd name="T125" fmla="*/ 37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0" h="372">
                      <a:moveTo>
                        <a:pt x="225" y="372"/>
                      </a:moveTo>
                      <a:lnTo>
                        <a:pt x="223" y="370"/>
                      </a:lnTo>
                      <a:lnTo>
                        <a:pt x="223" y="368"/>
                      </a:lnTo>
                      <a:lnTo>
                        <a:pt x="223" y="367"/>
                      </a:lnTo>
                      <a:lnTo>
                        <a:pt x="223" y="365"/>
                      </a:lnTo>
                      <a:lnTo>
                        <a:pt x="222" y="364"/>
                      </a:lnTo>
                      <a:lnTo>
                        <a:pt x="222" y="362"/>
                      </a:lnTo>
                      <a:lnTo>
                        <a:pt x="222" y="360"/>
                      </a:lnTo>
                      <a:lnTo>
                        <a:pt x="222" y="359"/>
                      </a:lnTo>
                      <a:lnTo>
                        <a:pt x="222" y="357"/>
                      </a:lnTo>
                      <a:lnTo>
                        <a:pt x="222" y="355"/>
                      </a:lnTo>
                      <a:lnTo>
                        <a:pt x="220" y="354"/>
                      </a:lnTo>
                      <a:lnTo>
                        <a:pt x="220" y="352"/>
                      </a:lnTo>
                      <a:lnTo>
                        <a:pt x="220" y="351"/>
                      </a:lnTo>
                      <a:lnTo>
                        <a:pt x="220" y="349"/>
                      </a:lnTo>
                      <a:lnTo>
                        <a:pt x="220" y="347"/>
                      </a:lnTo>
                      <a:lnTo>
                        <a:pt x="219" y="346"/>
                      </a:lnTo>
                      <a:lnTo>
                        <a:pt x="219" y="344"/>
                      </a:lnTo>
                      <a:lnTo>
                        <a:pt x="219" y="342"/>
                      </a:lnTo>
                      <a:lnTo>
                        <a:pt x="219" y="341"/>
                      </a:lnTo>
                      <a:lnTo>
                        <a:pt x="217" y="341"/>
                      </a:lnTo>
                      <a:lnTo>
                        <a:pt x="217" y="339"/>
                      </a:lnTo>
                      <a:lnTo>
                        <a:pt x="217" y="341"/>
                      </a:lnTo>
                      <a:lnTo>
                        <a:pt x="215" y="341"/>
                      </a:lnTo>
                      <a:lnTo>
                        <a:pt x="215" y="342"/>
                      </a:lnTo>
                      <a:lnTo>
                        <a:pt x="214" y="342"/>
                      </a:lnTo>
                      <a:lnTo>
                        <a:pt x="214" y="344"/>
                      </a:lnTo>
                      <a:lnTo>
                        <a:pt x="212" y="344"/>
                      </a:lnTo>
                      <a:lnTo>
                        <a:pt x="212" y="346"/>
                      </a:lnTo>
                      <a:lnTo>
                        <a:pt x="211" y="347"/>
                      </a:lnTo>
                      <a:lnTo>
                        <a:pt x="209" y="349"/>
                      </a:lnTo>
                      <a:lnTo>
                        <a:pt x="208" y="351"/>
                      </a:lnTo>
                      <a:lnTo>
                        <a:pt x="208" y="352"/>
                      </a:lnTo>
                      <a:lnTo>
                        <a:pt x="206" y="352"/>
                      </a:lnTo>
                      <a:lnTo>
                        <a:pt x="206" y="354"/>
                      </a:lnTo>
                      <a:lnTo>
                        <a:pt x="205" y="354"/>
                      </a:lnTo>
                      <a:lnTo>
                        <a:pt x="205" y="355"/>
                      </a:lnTo>
                      <a:lnTo>
                        <a:pt x="203" y="357"/>
                      </a:lnTo>
                      <a:lnTo>
                        <a:pt x="201" y="357"/>
                      </a:lnTo>
                      <a:lnTo>
                        <a:pt x="201" y="359"/>
                      </a:lnTo>
                      <a:lnTo>
                        <a:pt x="200" y="360"/>
                      </a:lnTo>
                      <a:lnTo>
                        <a:pt x="198" y="362"/>
                      </a:lnTo>
                      <a:lnTo>
                        <a:pt x="198" y="364"/>
                      </a:lnTo>
                      <a:lnTo>
                        <a:pt x="197" y="364"/>
                      </a:lnTo>
                      <a:lnTo>
                        <a:pt x="195" y="364"/>
                      </a:lnTo>
                      <a:lnTo>
                        <a:pt x="194" y="364"/>
                      </a:lnTo>
                      <a:lnTo>
                        <a:pt x="192" y="364"/>
                      </a:lnTo>
                      <a:lnTo>
                        <a:pt x="192" y="362"/>
                      </a:lnTo>
                      <a:lnTo>
                        <a:pt x="190" y="360"/>
                      </a:lnTo>
                      <a:lnTo>
                        <a:pt x="190" y="359"/>
                      </a:lnTo>
                      <a:lnTo>
                        <a:pt x="189" y="357"/>
                      </a:lnTo>
                      <a:lnTo>
                        <a:pt x="189" y="355"/>
                      </a:lnTo>
                      <a:lnTo>
                        <a:pt x="189" y="354"/>
                      </a:lnTo>
                      <a:lnTo>
                        <a:pt x="187" y="354"/>
                      </a:lnTo>
                      <a:lnTo>
                        <a:pt x="187" y="352"/>
                      </a:lnTo>
                      <a:lnTo>
                        <a:pt x="187" y="351"/>
                      </a:lnTo>
                      <a:lnTo>
                        <a:pt x="187" y="349"/>
                      </a:lnTo>
                      <a:lnTo>
                        <a:pt x="187" y="347"/>
                      </a:lnTo>
                      <a:lnTo>
                        <a:pt x="186" y="346"/>
                      </a:lnTo>
                      <a:lnTo>
                        <a:pt x="186" y="344"/>
                      </a:lnTo>
                      <a:lnTo>
                        <a:pt x="186" y="342"/>
                      </a:lnTo>
                      <a:lnTo>
                        <a:pt x="186" y="341"/>
                      </a:lnTo>
                      <a:lnTo>
                        <a:pt x="186" y="339"/>
                      </a:lnTo>
                      <a:lnTo>
                        <a:pt x="186" y="338"/>
                      </a:lnTo>
                      <a:lnTo>
                        <a:pt x="184" y="336"/>
                      </a:lnTo>
                      <a:lnTo>
                        <a:pt x="183" y="336"/>
                      </a:lnTo>
                      <a:lnTo>
                        <a:pt x="183" y="338"/>
                      </a:lnTo>
                      <a:lnTo>
                        <a:pt x="181" y="338"/>
                      </a:lnTo>
                      <a:lnTo>
                        <a:pt x="180" y="338"/>
                      </a:lnTo>
                      <a:lnTo>
                        <a:pt x="178" y="339"/>
                      </a:lnTo>
                      <a:lnTo>
                        <a:pt x="178" y="341"/>
                      </a:lnTo>
                      <a:lnTo>
                        <a:pt x="176" y="342"/>
                      </a:lnTo>
                      <a:lnTo>
                        <a:pt x="176" y="344"/>
                      </a:lnTo>
                      <a:lnTo>
                        <a:pt x="175" y="346"/>
                      </a:lnTo>
                      <a:lnTo>
                        <a:pt x="175" y="347"/>
                      </a:lnTo>
                      <a:lnTo>
                        <a:pt x="173" y="347"/>
                      </a:lnTo>
                      <a:lnTo>
                        <a:pt x="173" y="349"/>
                      </a:lnTo>
                      <a:lnTo>
                        <a:pt x="173" y="351"/>
                      </a:lnTo>
                      <a:lnTo>
                        <a:pt x="172" y="351"/>
                      </a:lnTo>
                      <a:lnTo>
                        <a:pt x="172" y="352"/>
                      </a:lnTo>
                      <a:lnTo>
                        <a:pt x="170" y="354"/>
                      </a:lnTo>
                      <a:lnTo>
                        <a:pt x="169" y="355"/>
                      </a:lnTo>
                      <a:lnTo>
                        <a:pt x="169" y="357"/>
                      </a:lnTo>
                      <a:lnTo>
                        <a:pt x="167" y="357"/>
                      </a:lnTo>
                      <a:lnTo>
                        <a:pt x="167" y="359"/>
                      </a:lnTo>
                      <a:lnTo>
                        <a:pt x="165" y="359"/>
                      </a:lnTo>
                      <a:lnTo>
                        <a:pt x="165" y="360"/>
                      </a:lnTo>
                      <a:lnTo>
                        <a:pt x="164" y="362"/>
                      </a:lnTo>
                      <a:lnTo>
                        <a:pt x="162" y="364"/>
                      </a:lnTo>
                      <a:lnTo>
                        <a:pt x="161" y="364"/>
                      </a:lnTo>
                      <a:lnTo>
                        <a:pt x="159" y="364"/>
                      </a:lnTo>
                      <a:lnTo>
                        <a:pt x="158" y="364"/>
                      </a:lnTo>
                      <a:lnTo>
                        <a:pt x="156" y="364"/>
                      </a:lnTo>
                      <a:lnTo>
                        <a:pt x="154" y="360"/>
                      </a:lnTo>
                      <a:lnTo>
                        <a:pt x="154" y="359"/>
                      </a:lnTo>
                      <a:lnTo>
                        <a:pt x="154" y="355"/>
                      </a:lnTo>
                      <a:lnTo>
                        <a:pt x="153" y="354"/>
                      </a:lnTo>
                      <a:lnTo>
                        <a:pt x="153" y="352"/>
                      </a:lnTo>
                      <a:lnTo>
                        <a:pt x="153" y="349"/>
                      </a:lnTo>
                      <a:lnTo>
                        <a:pt x="153" y="347"/>
                      </a:lnTo>
                      <a:lnTo>
                        <a:pt x="151" y="346"/>
                      </a:lnTo>
                      <a:lnTo>
                        <a:pt x="151" y="344"/>
                      </a:lnTo>
                      <a:lnTo>
                        <a:pt x="151" y="342"/>
                      </a:lnTo>
                      <a:lnTo>
                        <a:pt x="151" y="341"/>
                      </a:lnTo>
                      <a:lnTo>
                        <a:pt x="150" y="339"/>
                      </a:lnTo>
                      <a:lnTo>
                        <a:pt x="150" y="338"/>
                      </a:lnTo>
                      <a:lnTo>
                        <a:pt x="150" y="336"/>
                      </a:lnTo>
                      <a:lnTo>
                        <a:pt x="148" y="334"/>
                      </a:lnTo>
                      <a:lnTo>
                        <a:pt x="148" y="333"/>
                      </a:lnTo>
                      <a:lnTo>
                        <a:pt x="147" y="333"/>
                      </a:lnTo>
                      <a:lnTo>
                        <a:pt x="145" y="334"/>
                      </a:lnTo>
                      <a:lnTo>
                        <a:pt x="145" y="336"/>
                      </a:lnTo>
                      <a:lnTo>
                        <a:pt x="144" y="336"/>
                      </a:lnTo>
                      <a:lnTo>
                        <a:pt x="144" y="338"/>
                      </a:lnTo>
                      <a:lnTo>
                        <a:pt x="142" y="338"/>
                      </a:lnTo>
                      <a:lnTo>
                        <a:pt x="142" y="339"/>
                      </a:lnTo>
                      <a:lnTo>
                        <a:pt x="140" y="341"/>
                      </a:lnTo>
                      <a:lnTo>
                        <a:pt x="140" y="342"/>
                      </a:lnTo>
                      <a:lnTo>
                        <a:pt x="139" y="342"/>
                      </a:lnTo>
                      <a:lnTo>
                        <a:pt x="139" y="344"/>
                      </a:lnTo>
                      <a:lnTo>
                        <a:pt x="137" y="344"/>
                      </a:lnTo>
                      <a:lnTo>
                        <a:pt x="137" y="346"/>
                      </a:lnTo>
                      <a:lnTo>
                        <a:pt x="136" y="347"/>
                      </a:lnTo>
                      <a:lnTo>
                        <a:pt x="134" y="349"/>
                      </a:lnTo>
                      <a:lnTo>
                        <a:pt x="134" y="351"/>
                      </a:lnTo>
                      <a:lnTo>
                        <a:pt x="133" y="351"/>
                      </a:lnTo>
                      <a:lnTo>
                        <a:pt x="133" y="352"/>
                      </a:lnTo>
                      <a:lnTo>
                        <a:pt x="131" y="354"/>
                      </a:lnTo>
                      <a:lnTo>
                        <a:pt x="129" y="355"/>
                      </a:lnTo>
                      <a:lnTo>
                        <a:pt x="129" y="357"/>
                      </a:lnTo>
                      <a:lnTo>
                        <a:pt x="128" y="357"/>
                      </a:lnTo>
                      <a:lnTo>
                        <a:pt x="128" y="359"/>
                      </a:lnTo>
                      <a:lnTo>
                        <a:pt x="126" y="359"/>
                      </a:lnTo>
                      <a:lnTo>
                        <a:pt x="125" y="359"/>
                      </a:lnTo>
                      <a:lnTo>
                        <a:pt x="123" y="359"/>
                      </a:lnTo>
                      <a:lnTo>
                        <a:pt x="122" y="359"/>
                      </a:lnTo>
                      <a:lnTo>
                        <a:pt x="120" y="359"/>
                      </a:lnTo>
                      <a:lnTo>
                        <a:pt x="119" y="357"/>
                      </a:lnTo>
                      <a:lnTo>
                        <a:pt x="119" y="355"/>
                      </a:lnTo>
                      <a:lnTo>
                        <a:pt x="119" y="354"/>
                      </a:lnTo>
                      <a:lnTo>
                        <a:pt x="119" y="352"/>
                      </a:lnTo>
                      <a:lnTo>
                        <a:pt x="119" y="351"/>
                      </a:lnTo>
                      <a:lnTo>
                        <a:pt x="119" y="349"/>
                      </a:lnTo>
                      <a:lnTo>
                        <a:pt x="119" y="347"/>
                      </a:lnTo>
                      <a:lnTo>
                        <a:pt x="119" y="346"/>
                      </a:lnTo>
                      <a:lnTo>
                        <a:pt x="117" y="344"/>
                      </a:lnTo>
                      <a:lnTo>
                        <a:pt x="117" y="342"/>
                      </a:lnTo>
                      <a:lnTo>
                        <a:pt x="117" y="341"/>
                      </a:lnTo>
                      <a:lnTo>
                        <a:pt x="117" y="339"/>
                      </a:lnTo>
                      <a:lnTo>
                        <a:pt x="117" y="338"/>
                      </a:lnTo>
                      <a:lnTo>
                        <a:pt x="117" y="336"/>
                      </a:lnTo>
                      <a:lnTo>
                        <a:pt x="115" y="334"/>
                      </a:lnTo>
                      <a:lnTo>
                        <a:pt x="115" y="333"/>
                      </a:lnTo>
                      <a:lnTo>
                        <a:pt x="114" y="334"/>
                      </a:lnTo>
                      <a:lnTo>
                        <a:pt x="112" y="336"/>
                      </a:lnTo>
                      <a:lnTo>
                        <a:pt x="112" y="338"/>
                      </a:lnTo>
                      <a:lnTo>
                        <a:pt x="111" y="339"/>
                      </a:lnTo>
                      <a:lnTo>
                        <a:pt x="109" y="341"/>
                      </a:lnTo>
                      <a:lnTo>
                        <a:pt x="109" y="342"/>
                      </a:lnTo>
                      <a:lnTo>
                        <a:pt x="108" y="344"/>
                      </a:lnTo>
                      <a:lnTo>
                        <a:pt x="106" y="346"/>
                      </a:lnTo>
                      <a:lnTo>
                        <a:pt x="104" y="347"/>
                      </a:lnTo>
                      <a:lnTo>
                        <a:pt x="104" y="349"/>
                      </a:lnTo>
                      <a:lnTo>
                        <a:pt x="103" y="349"/>
                      </a:lnTo>
                      <a:lnTo>
                        <a:pt x="103" y="351"/>
                      </a:lnTo>
                      <a:lnTo>
                        <a:pt x="101" y="352"/>
                      </a:lnTo>
                      <a:lnTo>
                        <a:pt x="101" y="354"/>
                      </a:lnTo>
                      <a:lnTo>
                        <a:pt x="100" y="354"/>
                      </a:lnTo>
                      <a:lnTo>
                        <a:pt x="100" y="355"/>
                      </a:lnTo>
                      <a:lnTo>
                        <a:pt x="98" y="355"/>
                      </a:lnTo>
                      <a:lnTo>
                        <a:pt x="98" y="357"/>
                      </a:lnTo>
                      <a:lnTo>
                        <a:pt x="97" y="357"/>
                      </a:lnTo>
                      <a:lnTo>
                        <a:pt x="97" y="359"/>
                      </a:lnTo>
                      <a:lnTo>
                        <a:pt x="95" y="360"/>
                      </a:lnTo>
                      <a:lnTo>
                        <a:pt x="93" y="360"/>
                      </a:lnTo>
                      <a:lnTo>
                        <a:pt x="93" y="362"/>
                      </a:lnTo>
                      <a:lnTo>
                        <a:pt x="92" y="364"/>
                      </a:lnTo>
                      <a:lnTo>
                        <a:pt x="90" y="364"/>
                      </a:lnTo>
                      <a:lnTo>
                        <a:pt x="89" y="364"/>
                      </a:lnTo>
                      <a:lnTo>
                        <a:pt x="87" y="364"/>
                      </a:lnTo>
                      <a:lnTo>
                        <a:pt x="86" y="364"/>
                      </a:lnTo>
                      <a:lnTo>
                        <a:pt x="86" y="362"/>
                      </a:lnTo>
                      <a:lnTo>
                        <a:pt x="86" y="360"/>
                      </a:lnTo>
                      <a:lnTo>
                        <a:pt x="84" y="359"/>
                      </a:lnTo>
                      <a:lnTo>
                        <a:pt x="84" y="357"/>
                      </a:lnTo>
                      <a:lnTo>
                        <a:pt x="84" y="355"/>
                      </a:lnTo>
                      <a:lnTo>
                        <a:pt x="84" y="354"/>
                      </a:lnTo>
                      <a:lnTo>
                        <a:pt x="84" y="352"/>
                      </a:lnTo>
                      <a:lnTo>
                        <a:pt x="84" y="351"/>
                      </a:lnTo>
                      <a:lnTo>
                        <a:pt x="84" y="349"/>
                      </a:lnTo>
                      <a:lnTo>
                        <a:pt x="84" y="347"/>
                      </a:lnTo>
                      <a:lnTo>
                        <a:pt x="84" y="346"/>
                      </a:lnTo>
                      <a:lnTo>
                        <a:pt x="84" y="344"/>
                      </a:lnTo>
                      <a:lnTo>
                        <a:pt x="84" y="342"/>
                      </a:lnTo>
                      <a:lnTo>
                        <a:pt x="84" y="341"/>
                      </a:lnTo>
                      <a:lnTo>
                        <a:pt x="84" y="339"/>
                      </a:lnTo>
                      <a:lnTo>
                        <a:pt x="84" y="338"/>
                      </a:lnTo>
                      <a:lnTo>
                        <a:pt x="83" y="338"/>
                      </a:lnTo>
                      <a:lnTo>
                        <a:pt x="81" y="338"/>
                      </a:lnTo>
                      <a:lnTo>
                        <a:pt x="81" y="339"/>
                      </a:lnTo>
                      <a:lnTo>
                        <a:pt x="79" y="339"/>
                      </a:lnTo>
                      <a:lnTo>
                        <a:pt x="78" y="339"/>
                      </a:lnTo>
                      <a:lnTo>
                        <a:pt x="78" y="341"/>
                      </a:lnTo>
                      <a:lnTo>
                        <a:pt x="76" y="341"/>
                      </a:lnTo>
                      <a:lnTo>
                        <a:pt x="76" y="342"/>
                      </a:lnTo>
                      <a:lnTo>
                        <a:pt x="75" y="344"/>
                      </a:lnTo>
                      <a:lnTo>
                        <a:pt x="73" y="346"/>
                      </a:lnTo>
                      <a:lnTo>
                        <a:pt x="73" y="347"/>
                      </a:lnTo>
                      <a:lnTo>
                        <a:pt x="72" y="347"/>
                      </a:lnTo>
                      <a:lnTo>
                        <a:pt x="72" y="349"/>
                      </a:lnTo>
                      <a:lnTo>
                        <a:pt x="70" y="351"/>
                      </a:lnTo>
                      <a:lnTo>
                        <a:pt x="70" y="352"/>
                      </a:lnTo>
                      <a:lnTo>
                        <a:pt x="68" y="352"/>
                      </a:lnTo>
                      <a:lnTo>
                        <a:pt x="68" y="354"/>
                      </a:lnTo>
                      <a:lnTo>
                        <a:pt x="68" y="355"/>
                      </a:lnTo>
                      <a:lnTo>
                        <a:pt x="67" y="355"/>
                      </a:lnTo>
                      <a:lnTo>
                        <a:pt x="67" y="357"/>
                      </a:lnTo>
                      <a:lnTo>
                        <a:pt x="67" y="359"/>
                      </a:lnTo>
                      <a:lnTo>
                        <a:pt x="67" y="360"/>
                      </a:lnTo>
                      <a:lnTo>
                        <a:pt x="65" y="360"/>
                      </a:lnTo>
                      <a:lnTo>
                        <a:pt x="65" y="362"/>
                      </a:lnTo>
                      <a:lnTo>
                        <a:pt x="64" y="362"/>
                      </a:lnTo>
                      <a:lnTo>
                        <a:pt x="62" y="362"/>
                      </a:lnTo>
                      <a:lnTo>
                        <a:pt x="62" y="364"/>
                      </a:lnTo>
                      <a:lnTo>
                        <a:pt x="61" y="364"/>
                      </a:lnTo>
                      <a:lnTo>
                        <a:pt x="61" y="365"/>
                      </a:lnTo>
                      <a:lnTo>
                        <a:pt x="59" y="365"/>
                      </a:lnTo>
                      <a:lnTo>
                        <a:pt x="58" y="365"/>
                      </a:lnTo>
                      <a:lnTo>
                        <a:pt x="58" y="367"/>
                      </a:lnTo>
                      <a:lnTo>
                        <a:pt x="56" y="367"/>
                      </a:lnTo>
                      <a:lnTo>
                        <a:pt x="54" y="367"/>
                      </a:lnTo>
                      <a:lnTo>
                        <a:pt x="53" y="367"/>
                      </a:lnTo>
                      <a:lnTo>
                        <a:pt x="53" y="365"/>
                      </a:lnTo>
                      <a:lnTo>
                        <a:pt x="51" y="365"/>
                      </a:lnTo>
                      <a:lnTo>
                        <a:pt x="51" y="364"/>
                      </a:lnTo>
                      <a:lnTo>
                        <a:pt x="51" y="362"/>
                      </a:lnTo>
                      <a:lnTo>
                        <a:pt x="51" y="360"/>
                      </a:lnTo>
                      <a:lnTo>
                        <a:pt x="50" y="359"/>
                      </a:lnTo>
                      <a:lnTo>
                        <a:pt x="50" y="357"/>
                      </a:lnTo>
                      <a:lnTo>
                        <a:pt x="50" y="355"/>
                      </a:lnTo>
                      <a:lnTo>
                        <a:pt x="50" y="354"/>
                      </a:lnTo>
                      <a:lnTo>
                        <a:pt x="48" y="354"/>
                      </a:lnTo>
                      <a:lnTo>
                        <a:pt x="48" y="352"/>
                      </a:lnTo>
                      <a:lnTo>
                        <a:pt x="48" y="351"/>
                      </a:lnTo>
                      <a:lnTo>
                        <a:pt x="48" y="349"/>
                      </a:lnTo>
                      <a:lnTo>
                        <a:pt x="48" y="347"/>
                      </a:lnTo>
                      <a:lnTo>
                        <a:pt x="48" y="346"/>
                      </a:lnTo>
                      <a:lnTo>
                        <a:pt x="48" y="344"/>
                      </a:lnTo>
                      <a:lnTo>
                        <a:pt x="48" y="342"/>
                      </a:lnTo>
                      <a:lnTo>
                        <a:pt x="48" y="341"/>
                      </a:lnTo>
                      <a:lnTo>
                        <a:pt x="48" y="339"/>
                      </a:lnTo>
                      <a:lnTo>
                        <a:pt x="48" y="338"/>
                      </a:lnTo>
                      <a:lnTo>
                        <a:pt x="48" y="336"/>
                      </a:lnTo>
                      <a:lnTo>
                        <a:pt x="48" y="334"/>
                      </a:lnTo>
                      <a:lnTo>
                        <a:pt x="48" y="333"/>
                      </a:lnTo>
                      <a:lnTo>
                        <a:pt x="48" y="331"/>
                      </a:lnTo>
                      <a:lnTo>
                        <a:pt x="48" y="329"/>
                      </a:lnTo>
                      <a:lnTo>
                        <a:pt x="48" y="328"/>
                      </a:lnTo>
                      <a:lnTo>
                        <a:pt x="48" y="326"/>
                      </a:lnTo>
                      <a:lnTo>
                        <a:pt x="47" y="324"/>
                      </a:lnTo>
                      <a:lnTo>
                        <a:pt x="47" y="323"/>
                      </a:lnTo>
                      <a:lnTo>
                        <a:pt x="47" y="321"/>
                      </a:lnTo>
                      <a:lnTo>
                        <a:pt x="45" y="320"/>
                      </a:lnTo>
                      <a:lnTo>
                        <a:pt x="43" y="320"/>
                      </a:lnTo>
                      <a:lnTo>
                        <a:pt x="42" y="318"/>
                      </a:lnTo>
                      <a:lnTo>
                        <a:pt x="40" y="318"/>
                      </a:lnTo>
                      <a:lnTo>
                        <a:pt x="39" y="318"/>
                      </a:lnTo>
                      <a:lnTo>
                        <a:pt x="37" y="318"/>
                      </a:lnTo>
                      <a:lnTo>
                        <a:pt x="37" y="316"/>
                      </a:lnTo>
                      <a:lnTo>
                        <a:pt x="36" y="316"/>
                      </a:lnTo>
                      <a:lnTo>
                        <a:pt x="34" y="316"/>
                      </a:lnTo>
                      <a:lnTo>
                        <a:pt x="33" y="315"/>
                      </a:lnTo>
                      <a:lnTo>
                        <a:pt x="31" y="315"/>
                      </a:lnTo>
                      <a:lnTo>
                        <a:pt x="29" y="315"/>
                      </a:lnTo>
                      <a:lnTo>
                        <a:pt x="28" y="315"/>
                      </a:lnTo>
                      <a:lnTo>
                        <a:pt x="26" y="313"/>
                      </a:lnTo>
                      <a:lnTo>
                        <a:pt x="25" y="313"/>
                      </a:lnTo>
                      <a:lnTo>
                        <a:pt x="23" y="311"/>
                      </a:lnTo>
                      <a:lnTo>
                        <a:pt x="22" y="311"/>
                      </a:lnTo>
                      <a:lnTo>
                        <a:pt x="20" y="311"/>
                      </a:lnTo>
                      <a:lnTo>
                        <a:pt x="18" y="310"/>
                      </a:lnTo>
                      <a:lnTo>
                        <a:pt x="17" y="310"/>
                      </a:lnTo>
                      <a:lnTo>
                        <a:pt x="15" y="310"/>
                      </a:lnTo>
                      <a:lnTo>
                        <a:pt x="14" y="308"/>
                      </a:lnTo>
                      <a:lnTo>
                        <a:pt x="12" y="308"/>
                      </a:lnTo>
                      <a:lnTo>
                        <a:pt x="11" y="308"/>
                      </a:lnTo>
                      <a:lnTo>
                        <a:pt x="9" y="307"/>
                      </a:lnTo>
                      <a:lnTo>
                        <a:pt x="7" y="307"/>
                      </a:lnTo>
                      <a:lnTo>
                        <a:pt x="6" y="307"/>
                      </a:lnTo>
                      <a:lnTo>
                        <a:pt x="4" y="307"/>
                      </a:lnTo>
                      <a:lnTo>
                        <a:pt x="4" y="305"/>
                      </a:lnTo>
                      <a:lnTo>
                        <a:pt x="4" y="303"/>
                      </a:lnTo>
                      <a:lnTo>
                        <a:pt x="4" y="302"/>
                      </a:lnTo>
                      <a:lnTo>
                        <a:pt x="4" y="300"/>
                      </a:lnTo>
                      <a:lnTo>
                        <a:pt x="4" y="298"/>
                      </a:lnTo>
                      <a:lnTo>
                        <a:pt x="6" y="297"/>
                      </a:lnTo>
                      <a:lnTo>
                        <a:pt x="7" y="297"/>
                      </a:lnTo>
                      <a:lnTo>
                        <a:pt x="9" y="295"/>
                      </a:lnTo>
                      <a:lnTo>
                        <a:pt x="11" y="295"/>
                      </a:lnTo>
                      <a:lnTo>
                        <a:pt x="12" y="293"/>
                      </a:lnTo>
                      <a:lnTo>
                        <a:pt x="14" y="293"/>
                      </a:lnTo>
                      <a:lnTo>
                        <a:pt x="15" y="293"/>
                      </a:lnTo>
                      <a:lnTo>
                        <a:pt x="15" y="292"/>
                      </a:lnTo>
                      <a:lnTo>
                        <a:pt x="17" y="292"/>
                      </a:lnTo>
                      <a:lnTo>
                        <a:pt x="18" y="292"/>
                      </a:lnTo>
                      <a:lnTo>
                        <a:pt x="20" y="290"/>
                      </a:lnTo>
                      <a:lnTo>
                        <a:pt x="22" y="290"/>
                      </a:lnTo>
                      <a:lnTo>
                        <a:pt x="23" y="290"/>
                      </a:lnTo>
                      <a:lnTo>
                        <a:pt x="23" y="289"/>
                      </a:lnTo>
                      <a:lnTo>
                        <a:pt x="25" y="289"/>
                      </a:lnTo>
                      <a:lnTo>
                        <a:pt x="26" y="287"/>
                      </a:lnTo>
                      <a:lnTo>
                        <a:pt x="28" y="287"/>
                      </a:lnTo>
                      <a:lnTo>
                        <a:pt x="28" y="285"/>
                      </a:lnTo>
                      <a:lnTo>
                        <a:pt x="29" y="285"/>
                      </a:lnTo>
                      <a:lnTo>
                        <a:pt x="31" y="284"/>
                      </a:lnTo>
                      <a:lnTo>
                        <a:pt x="33" y="282"/>
                      </a:lnTo>
                      <a:lnTo>
                        <a:pt x="31" y="282"/>
                      </a:lnTo>
                      <a:lnTo>
                        <a:pt x="29" y="280"/>
                      </a:lnTo>
                      <a:lnTo>
                        <a:pt x="28" y="280"/>
                      </a:lnTo>
                      <a:lnTo>
                        <a:pt x="28" y="279"/>
                      </a:lnTo>
                      <a:lnTo>
                        <a:pt x="26" y="279"/>
                      </a:lnTo>
                      <a:lnTo>
                        <a:pt x="25" y="279"/>
                      </a:lnTo>
                      <a:lnTo>
                        <a:pt x="25" y="277"/>
                      </a:lnTo>
                      <a:lnTo>
                        <a:pt x="23" y="277"/>
                      </a:lnTo>
                      <a:lnTo>
                        <a:pt x="22" y="277"/>
                      </a:lnTo>
                      <a:lnTo>
                        <a:pt x="20" y="276"/>
                      </a:lnTo>
                      <a:lnTo>
                        <a:pt x="18" y="276"/>
                      </a:lnTo>
                      <a:lnTo>
                        <a:pt x="17" y="276"/>
                      </a:lnTo>
                      <a:lnTo>
                        <a:pt x="15" y="274"/>
                      </a:lnTo>
                      <a:lnTo>
                        <a:pt x="14" y="274"/>
                      </a:lnTo>
                      <a:lnTo>
                        <a:pt x="12" y="274"/>
                      </a:lnTo>
                      <a:lnTo>
                        <a:pt x="11" y="272"/>
                      </a:lnTo>
                      <a:lnTo>
                        <a:pt x="9" y="272"/>
                      </a:lnTo>
                      <a:lnTo>
                        <a:pt x="7" y="272"/>
                      </a:lnTo>
                      <a:lnTo>
                        <a:pt x="6" y="271"/>
                      </a:lnTo>
                      <a:lnTo>
                        <a:pt x="4" y="271"/>
                      </a:lnTo>
                      <a:lnTo>
                        <a:pt x="1" y="269"/>
                      </a:lnTo>
                      <a:lnTo>
                        <a:pt x="1" y="267"/>
                      </a:lnTo>
                      <a:lnTo>
                        <a:pt x="1" y="266"/>
                      </a:lnTo>
                      <a:lnTo>
                        <a:pt x="0" y="266"/>
                      </a:lnTo>
                      <a:lnTo>
                        <a:pt x="0" y="264"/>
                      </a:lnTo>
                      <a:lnTo>
                        <a:pt x="0" y="263"/>
                      </a:lnTo>
                      <a:lnTo>
                        <a:pt x="1" y="263"/>
                      </a:lnTo>
                      <a:lnTo>
                        <a:pt x="3" y="261"/>
                      </a:lnTo>
                      <a:lnTo>
                        <a:pt x="4" y="261"/>
                      </a:lnTo>
                      <a:lnTo>
                        <a:pt x="6" y="261"/>
                      </a:lnTo>
                      <a:lnTo>
                        <a:pt x="7" y="259"/>
                      </a:lnTo>
                      <a:lnTo>
                        <a:pt x="9" y="259"/>
                      </a:lnTo>
                      <a:lnTo>
                        <a:pt x="11" y="258"/>
                      </a:lnTo>
                      <a:lnTo>
                        <a:pt x="12" y="258"/>
                      </a:lnTo>
                      <a:lnTo>
                        <a:pt x="14" y="258"/>
                      </a:lnTo>
                      <a:lnTo>
                        <a:pt x="15" y="256"/>
                      </a:lnTo>
                      <a:lnTo>
                        <a:pt x="17" y="256"/>
                      </a:lnTo>
                      <a:lnTo>
                        <a:pt x="18" y="256"/>
                      </a:lnTo>
                      <a:lnTo>
                        <a:pt x="20" y="254"/>
                      </a:lnTo>
                      <a:lnTo>
                        <a:pt x="22" y="254"/>
                      </a:lnTo>
                      <a:lnTo>
                        <a:pt x="23" y="254"/>
                      </a:lnTo>
                      <a:lnTo>
                        <a:pt x="25" y="253"/>
                      </a:lnTo>
                      <a:lnTo>
                        <a:pt x="26" y="253"/>
                      </a:lnTo>
                      <a:lnTo>
                        <a:pt x="28" y="253"/>
                      </a:lnTo>
                      <a:lnTo>
                        <a:pt x="29" y="251"/>
                      </a:lnTo>
                      <a:lnTo>
                        <a:pt x="31" y="251"/>
                      </a:lnTo>
                      <a:lnTo>
                        <a:pt x="33" y="251"/>
                      </a:lnTo>
                      <a:lnTo>
                        <a:pt x="34" y="249"/>
                      </a:lnTo>
                      <a:lnTo>
                        <a:pt x="36" y="249"/>
                      </a:lnTo>
                      <a:lnTo>
                        <a:pt x="37" y="249"/>
                      </a:lnTo>
                      <a:lnTo>
                        <a:pt x="37" y="248"/>
                      </a:lnTo>
                      <a:lnTo>
                        <a:pt x="36" y="248"/>
                      </a:lnTo>
                      <a:lnTo>
                        <a:pt x="34" y="248"/>
                      </a:lnTo>
                      <a:lnTo>
                        <a:pt x="34" y="246"/>
                      </a:lnTo>
                      <a:lnTo>
                        <a:pt x="33" y="246"/>
                      </a:lnTo>
                      <a:lnTo>
                        <a:pt x="31" y="245"/>
                      </a:lnTo>
                      <a:lnTo>
                        <a:pt x="29" y="245"/>
                      </a:lnTo>
                      <a:lnTo>
                        <a:pt x="28" y="245"/>
                      </a:lnTo>
                      <a:lnTo>
                        <a:pt x="26" y="243"/>
                      </a:lnTo>
                      <a:lnTo>
                        <a:pt x="25" y="243"/>
                      </a:lnTo>
                      <a:lnTo>
                        <a:pt x="23" y="241"/>
                      </a:lnTo>
                      <a:lnTo>
                        <a:pt x="22" y="241"/>
                      </a:lnTo>
                      <a:lnTo>
                        <a:pt x="20" y="240"/>
                      </a:lnTo>
                      <a:lnTo>
                        <a:pt x="18" y="240"/>
                      </a:lnTo>
                      <a:lnTo>
                        <a:pt x="17" y="240"/>
                      </a:lnTo>
                      <a:lnTo>
                        <a:pt x="17" y="238"/>
                      </a:lnTo>
                      <a:lnTo>
                        <a:pt x="15" y="238"/>
                      </a:lnTo>
                      <a:lnTo>
                        <a:pt x="14" y="238"/>
                      </a:lnTo>
                      <a:lnTo>
                        <a:pt x="14" y="236"/>
                      </a:lnTo>
                      <a:lnTo>
                        <a:pt x="12" y="236"/>
                      </a:lnTo>
                      <a:lnTo>
                        <a:pt x="11" y="236"/>
                      </a:lnTo>
                      <a:lnTo>
                        <a:pt x="11" y="235"/>
                      </a:lnTo>
                      <a:lnTo>
                        <a:pt x="9" y="235"/>
                      </a:lnTo>
                      <a:lnTo>
                        <a:pt x="7" y="233"/>
                      </a:lnTo>
                      <a:lnTo>
                        <a:pt x="6" y="233"/>
                      </a:lnTo>
                      <a:lnTo>
                        <a:pt x="6" y="232"/>
                      </a:lnTo>
                      <a:lnTo>
                        <a:pt x="6" y="230"/>
                      </a:lnTo>
                      <a:lnTo>
                        <a:pt x="6" y="228"/>
                      </a:lnTo>
                      <a:lnTo>
                        <a:pt x="6" y="227"/>
                      </a:lnTo>
                      <a:lnTo>
                        <a:pt x="7" y="225"/>
                      </a:lnTo>
                      <a:lnTo>
                        <a:pt x="9" y="225"/>
                      </a:lnTo>
                      <a:lnTo>
                        <a:pt x="11" y="225"/>
                      </a:lnTo>
                      <a:lnTo>
                        <a:pt x="11" y="223"/>
                      </a:lnTo>
                      <a:lnTo>
                        <a:pt x="12" y="223"/>
                      </a:lnTo>
                      <a:lnTo>
                        <a:pt x="14" y="223"/>
                      </a:lnTo>
                      <a:lnTo>
                        <a:pt x="15" y="222"/>
                      </a:lnTo>
                      <a:lnTo>
                        <a:pt x="17" y="222"/>
                      </a:lnTo>
                      <a:lnTo>
                        <a:pt x="18" y="222"/>
                      </a:lnTo>
                      <a:lnTo>
                        <a:pt x="18" y="220"/>
                      </a:lnTo>
                      <a:lnTo>
                        <a:pt x="20" y="220"/>
                      </a:lnTo>
                      <a:lnTo>
                        <a:pt x="22" y="220"/>
                      </a:lnTo>
                      <a:lnTo>
                        <a:pt x="23" y="220"/>
                      </a:lnTo>
                      <a:lnTo>
                        <a:pt x="23" y="219"/>
                      </a:lnTo>
                      <a:lnTo>
                        <a:pt x="25" y="219"/>
                      </a:lnTo>
                      <a:lnTo>
                        <a:pt x="26" y="217"/>
                      </a:lnTo>
                      <a:lnTo>
                        <a:pt x="28" y="217"/>
                      </a:lnTo>
                      <a:lnTo>
                        <a:pt x="29" y="215"/>
                      </a:lnTo>
                      <a:lnTo>
                        <a:pt x="31" y="215"/>
                      </a:lnTo>
                      <a:lnTo>
                        <a:pt x="33" y="214"/>
                      </a:lnTo>
                      <a:lnTo>
                        <a:pt x="34" y="214"/>
                      </a:lnTo>
                      <a:lnTo>
                        <a:pt x="36" y="212"/>
                      </a:lnTo>
                      <a:lnTo>
                        <a:pt x="37" y="212"/>
                      </a:lnTo>
                      <a:lnTo>
                        <a:pt x="37" y="210"/>
                      </a:lnTo>
                      <a:lnTo>
                        <a:pt x="37" y="209"/>
                      </a:lnTo>
                      <a:lnTo>
                        <a:pt x="36" y="209"/>
                      </a:lnTo>
                      <a:lnTo>
                        <a:pt x="36" y="207"/>
                      </a:lnTo>
                      <a:lnTo>
                        <a:pt x="34" y="207"/>
                      </a:lnTo>
                      <a:lnTo>
                        <a:pt x="34" y="205"/>
                      </a:lnTo>
                      <a:lnTo>
                        <a:pt x="33" y="205"/>
                      </a:lnTo>
                      <a:lnTo>
                        <a:pt x="33" y="204"/>
                      </a:lnTo>
                      <a:lnTo>
                        <a:pt x="31" y="202"/>
                      </a:lnTo>
                      <a:lnTo>
                        <a:pt x="29" y="202"/>
                      </a:lnTo>
                      <a:lnTo>
                        <a:pt x="29" y="201"/>
                      </a:lnTo>
                      <a:lnTo>
                        <a:pt x="28" y="201"/>
                      </a:lnTo>
                      <a:lnTo>
                        <a:pt x="26" y="201"/>
                      </a:lnTo>
                      <a:lnTo>
                        <a:pt x="26" y="199"/>
                      </a:lnTo>
                      <a:lnTo>
                        <a:pt x="25" y="199"/>
                      </a:lnTo>
                      <a:lnTo>
                        <a:pt x="23" y="199"/>
                      </a:lnTo>
                      <a:lnTo>
                        <a:pt x="23" y="197"/>
                      </a:lnTo>
                      <a:lnTo>
                        <a:pt x="22" y="197"/>
                      </a:lnTo>
                      <a:lnTo>
                        <a:pt x="20" y="196"/>
                      </a:lnTo>
                      <a:lnTo>
                        <a:pt x="18" y="196"/>
                      </a:lnTo>
                      <a:lnTo>
                        <a:pt x="17" y="194"/>
                      </a:lnTo>
                      <a:lnTo>
                        <a:pt x="15" y="194"/>
                      </a:lnTo>
                      <a:lnTo>
                        <a:pt x="14" y="194"/>
                      </a:lnTo>
                      <a:lnTo>
                        <a:pt x="14" y="192"/>
                      </a:lnTo>
                      <a:lnTo>
                        <a:pt x="12" y="192"/>
                      </a:lnTo>
                      <a:lnTo>
                        <a:pt x="12" y="191"/>
                      </a:lnTo>
                      <a:lnTo>
                        <a:pt x="12" y="189"/>
                      </a:lnTo>
                      <a:lnTo>
                        <a:pt x="12" y="188"/>
                      </a:lnTo>
                      <a:lnTo>
                        <a:pt x="12" y="186"/>
                      </a:lnTo>
                      <a:lnTo>
                        <a:pt x="12" y="184"/>
                      </a:lnTo>
                      <a:lnTo>
                        <a:pt x="14" y="183"/>
                      </a:lnTo>
                      <a:lnTo>
                        <a:pt x="15" y="183"/>
                      </a:lnTo>
                      <a:lnTo>
                        <a:pt x="17" y="181"/>
                      </a:lnTo>
                      <a:lnTo>
                        <a:pt x="18" y="181"/>
                      </a:lnTo>
                      <a:lnTo>
                        <a:pt x="20" y="179"/>
                      </a:lnTo>
                      <a:lnTo>
                        <a:pt x="22" y="179"/>
                      </a:lnTo>
                      <a:lnTo>
                        <a:pt x="23" y="178"/>
                      </a:lnTo>
                      <a:lnTo>
                        <a:pt x="25" y="178"/>
                      </a:lnTo>
                      <a:lnTo>
                        <a:pt x="26" y="176"/>
                      </a:lnTo>
                      <a:lnTo>
                        <a:pt x="28" y="176"/>
                      </a:lnTo>
                      <a:lnTo>
                        <a:pt x="29" y="175"/>
                      </a:lnTo>
                      <a:lnTo>
                        <a:pt x="31" y="175"/>
                      </a:lnTo>
                      <a:lnTo>
                        <a:pt x="31" y="173"/>
                      </a:lnTo>
                      <a:lnTo>
                        <a:pt x="33" y="173"/>
                      </a:lnTo>
                      <a:lnTo>
                        <a:pt x="34" y="173"/>
                      </a:lnTo>
                      <a:lnTo>
                        <a:pt x="34" y="171"/>
                      </a:lnTo>
                      <a:lnTo>
                        <a:pt x="36" y="171"/>
                      </a:lnTo>
                      <a:lnTo>
                        <a:pt x="36" y="170"/>
                      </a:lnTo>
                      <a:lnTo>
                        <a:pt x="34" y="170"/>
                      </a:lnTo>
                      <a:lnTo>
                        <a:pt x="33" y="170"/>
                      </a:lnTo>
                      <a:lnTo>
                        <a:pt x="33" y="168"/>
                      </a:lnTo>
                      <a:lnTo>
                        <a:pt x="31" y="168"/>
                      </a:lnTo>
                      <a:lnTo>
                        <a:pt x="29" y="168"/>
                      </a:lnTo>
                      <a:lnTo>
                        <a:pt x="29" y="166"/>
                      </a:lnTo>
                      <a:lnTo>
                        <a:pt x="28" y="166"/>
                      </a:lnTo>
                      <a:lnTo>
                        <a:pt x="26" y="165"/>
                      </a:lnTo>
                      <a:lnTo>
                        <a:pt x="25" y="165"/>
                      </a:lnTo>
                      <a:lnTo>
                        <a:pt x="23" y="163"/>
                      </a:lnTo>
                      <a:lnTo>
                        <a:pt x="22" y="163"/>
                      </a:lnTo>
                      <a:lnTo>
                        <a:pt x="22" y="161"/>
                      </a:lnTo>
                      <a:lnTo>
                        <a:pt x="20" y="161"/>
                      </a:lnTo>
                      <a:lnTo>
                        <a:pt x="20" y="160"/>
                      </a:lnTo>
                      <a:lnTo>
                        <a:pt x="18" y="160"/>
                      </a:lnTo>
                      <a:lnTo>
                        <a:pt x="18" y="158"/>
                      </a:lnTo>
                      <a:lnTo>
                        <a:pt x="17" y="158"/>
                      </a:lnTo>
                      <a:lnTo>
                        <a:pt x="17" y="157"/>
                      </a:lnTo>
                      <a:lnTo>
                        <a:pt x="15" y="155"/>
                      </a:lnTo>
                      <a:lnTo>
                        <a:pt x="14" y="153"/>
                      </a:lnTo>
                      <a:lnTo>
                        <a:pt x="15" y="153"/>
                      </a:lnTo>
                      <a:lnTo>
                        <a:pt x="17" y="152"/>
                      </a:lnTo>
                      <a:lnTo>
                        <a:pt x="18" y="152"/>
                      </a:lnTo>
                      <a:lnTo>
                        <a:pt x="18" y="150"/>
                      </a:lnTo>
                      <a:lnTo>
                        <a:pt x="20" y="150"/>
                      </a:lnTo>
                      <a:lnTo>
                        <a:pt x="22" y="148"/>
                      </a:lnTo>
                      <a:lnTo>
                        <a:pt x="23" y="148"/>
                      </a:lnTo>
                      <a:lnTo>
                        <a:pt x="23" y="147"/>
                      </a:lnTo>
                      <a:lnTo>
                        <a:pt x="25" y="147"/>
                      </a:lnTo>
                      <a:lnTo>
                        <a:pt x="25" y="145"/>
                      </a:lnTo>
                      <a:lnTo>
                        <a:pt x="26" y="145"/>
                      </a:lnTo>
                      <a:lnTo>
                        <a:pt x="28" y="145"/>
                      </a:lnTo>
                      <a:lnTo>
                        <a:pt x="28" y="144"/>
                      </a:lnTo>
                      <a:lnTo>
                        <a:pt x="29" y="144"/>
                      </a:lnTo>
                      <a:lnTo>
                        <a:pt x="31" y="142"/>
                      </a:lnTo>
                      <a:lnTo>
                        <a:pt x="33" y="142"/>
                      </a:lnTo>
                      <a:lnTo>
                        <a:pt x="33" y="140"/>
                      </a:lnTo>
                      <a:lnTo>
                        <a:pt x="34" y="140"/>
                      </a:lnTo>
                      <a:lnTo>
                        <a:pt x="36" y="139"/>
                      </a:lnTo>
                      <a:lnTo>
                        <a:pt x="37" y="137"/>
                      </a:lnTo>
                      <a:lnTo>
                        <a:pt x="39" y="137"/>
                      </a:lnTo>
                      <a:lnTo>
                        <a:pt x="39" y="135"/>
                      </a:lnTo>
                      <a:lnTo>
                        <a:pt x="40" y="135"/>
                      </a:lnTo>
                      <a:lnTo>
                        <a:pt x="39" y="135"/>
                      </a:lnTo>
                      <a:lnTo>
                        <a:pt x="37" y="134"/>
                      </a:lnTo>
                      <a:lnTo>
                        <a:pt x="36" y="134"/>
                      </a:lnTo>
                      <a:lnTo>
                        <a:pt x="34" y="134"/>
                      </a:lnTo>
                      <a:lnTo>
                        <a:pt x="34" y="132"/>
                      </a:lnTo>
                      <a:lnTo>
                        <a:pt x="33" y="132"/>
                      </a:lnTo>
                      <a:lnTo>
                        <a:pt x="31" y="132"/>
                      </a:lnTo>
                      <a:lnTo>
                        <a:pt x="29" y="132"/>
                      </a:lnTo>
                      <a:lnTo>
                        <a:pt x="29" y="130"/>
                      </a:lnTo>
                      <a:lnTo>
                        <a:pt x="28" y="130"/>
                      </a:lnTo>
                      <a:lnTo>
                        <a:pt x="26" y="130"/>
                      </a:lnTo>
                      <a:lnTo>
                        <a:pt x="26" y="129"/>
                      </a:lnTo>
                      <a:lnTo>
                        <a:pt x="25" y="129"/>
                      </a:lnTo>
                      <a:lnTo>
                        <a:pt x="23" y="129"/>
                      </a:lnTo>
                      <a:lnTo>
                        <a:pt x="22" y="127"/>
                      </a:lnTo>
                      <a:lnTo>
                        <a:pt x="20" y="127"/>
                      </a:lnTo>
                      <a:lnTo>
                        <a:pt x="18" y="126"/>
                      </a:lnTo>
                      <a:lnTo>
                        <a:pt x="18" y="124"/>
                      </a:lnTo>
                      <a:lnTo>
                        <a:pt x="18" y="122"/>
                      </a:lnTo>
                      <a:lnTo>
                        <a:pt x="18" y="121"/>
                      </a:lnTo>
                      <a:lnTo>
                        <a:pt x="20" y="121"/>
                      </a:lnTo>
                      <a:lnTo>
                        <a:pt x="20" y="119"/>
                      </a:lnTo>
                      <a:lnTo>
                        <a:pt x="22" y="119"/>
                      </a:lnTo>
                      <a:lnTo>
                        <a:pt x="23" y="117"/>
                      </a:lnTo>
                      <a:lnTo>
                        <a:pt x="25" y="116"/>
                      </a:lnTo>
                      <a:lnTo>
                        <a:pt x="26" y="116"/>
                      </a:lnTo>
                      <a:lnTo>
                        <a:pt x="26" y="114"/>
                      </a:lnTo>
                      <a:lnTo>
                        <a:pt x="28" y="114"/>
                      </a:lnTo>
                      <a:lnTo>
                        <a:pt x="29" y="113"/>
                      </a:lnTo>
                      <a:lnTo>
                        <a:pt x="31" y="113"/>
                      </a:lnTo>
                      <a:lnTo>
                        <a:pt x="31" y="111"/>
                      </a:lnTo>
                      <a:lnTo>
                        <a:pt x="33" y="111"/>
                      </a:lnTo>
                      <a:lnTo>
                        <a:pt x="33" y="109"/>
                      </a:lnTo>
                      <a:lnTo>
                        <a:pt x="34" y="109"/>
                      </a:lnTo>
                      <a:lnTo>
                        <a:pt x="33" y="108"/>
                      </a:lnTo>
                      <a:lnTo>
                        <a:pt x="33" y="106"/>
                      </a:lnTo>
                      <a:lnTo>
                        <a:pt x="33" y="104"/>
                      </a:lnTo>
                      <a:lnTo>
                        <a:pt x="31" y="104"/>
                      </a:lnTo>
                      <a:lnTo>
                        <a:pt x="31" y="103"/>
                      </a:lnTo>
                      <a:lnTo>
                        <a:pt x="29" y="103"/>
                      </a:lnTo>
                      <a:lnTo>
                        <a:pt x="28" y="103"/>
                      </a:lnTo>
                      <a:lnTo>
                        <a:pt x="28" y="101"/>
                      </a:lnTo>
                      <a:lnTo>
                        <a:pt x="26" y="101"/>
                      </a:lnTo>
                      <a:lnTo>
                        <a:pt x="25" y="101"/>
                      </a:lnTo>
                      <a:lnTo>
                        <a:pt x="25" y="100"/>
                      </a:lnTo>
                      <a:lnTo>
                        <a:pt x="23" y="100"/>
                      </a:lnTo>
                      <a:lnTo>
                        <a:pt x="22" y="100"/>
                      </a:lnTo>
                      <a:lnTo>
                        <a:pt x="22" y="98"/>
                      </a:lnTo>
                      <a:lnTo>
                        <a:pt x="20" y="98"/>
                      </a:lnTo>
                      <a:lnTo>
                        <a:pt x="18" y="98"/>
                      </a:lnTo>
                      <a:lnTo>
                        <a:pt x="18" y="96"/>
                      </a:lnTo>
                      <a:lnTo>
                        <a:pt x="17" y="96"/>
                      </a:lnTo>
                      <a:lnTo>
                        <a:pt x="15" y="96"/>
                      </a:lnTo>
                      <a:lnTo>
                        <a:pt x="15" y="95"/>
                      </a:lnTo>
                      <a:lnTo>
                        <a:pt x="14" y="95"/>
                      </a:lnTo>
                      <a:lnTo>
                        <a:pt x="12" y="95"/>
                      </a:lnTo>
                      <a:lnTo>
                        <a:pt x="12" y="93"/>
                      </a:lnTo>
                      <a:lnTo>
                        <a:pt x="12" y="91"/>
                      </a:lnTo>
                      <a:lnTo>
                        <a:pt x="12" y="90"/>
                      </a:lnTo>
                      <a:lnTo>
                        <a:pt x="12" y="88"/>
                      </a:lnTo>
                      <a:lnTo>
                        <a:pt x="12" y="86"/>
                      </a:lnTo>
                      <a:lnTo>
                        <a:pt x="14" y="85"/>
                      </a:lnTo>
                      <a:lnTo>
                        <a:pt x="15" y="85"/>
                      </a:lnTo>
                      <a:lnTo>
                        <a:pt x="17" y="83"/>
                      </a:lnTo>
                      <a:lnTo>
                        <a:pt x="18" y="83"/>
                      </a:lnTo>
                      <a:lnTo>
                        <a:pt x="18" y="82"/>
                      </a:lnTo>
                      <a:lnTo>
                        <a:pt x="20" y="82"/>
                      </a:lnTo>
                      <a:lnTo>
                        <a:pt x="22" y="80"/>
                      </a:lnTo>
                      <a:lnTo>
                        <a:pt x="23" y="80"/>
                      </a:lnTo>
                      <a:lnTo>
                        <a:pt x="25" y="78"/>
                      </a:lnTo>
                      <a:lnTo>
                        <a:pt x="26" y="78"/>
                      </a:lnTo>
                      <a:lnTo>
                        <a:pt x="26" y="77"/>
                      </a:lnTo>
                      <a:lnTo>
                        <a:pt x="28" y="77"/>
                      </a:lnTo>
                      <a:lnTo>
                        <a:pt x="29" y="77"/>
                      </a:lnTo>
                      <a:lnTo>
                        <a:pt x="29" y="75"/>
                      </a:lnTo>
                      <a:lnTo>
                        <a:pt x="31" y="75"/>
                      </a:lnTo>
                      <a:lnTo>
                        <a:pt x="29" y="73"/>
                      </a:lnTo>
                      <a:lnTo>
                        <a:pt x="28" y="73"/>
                      </a:lnTo>
                      <a:lnTo>
                        <a:pt x="26" y="72"/>
                      </a:lnTo>
                      <a:lnTo>
                        <a:pt x="25" y="72"/>
                      </a:lnTo>
                      <a:lnTo>
                        <a:pt x="23" y="72"/>
                      </a:lnTo>
                      <a:lnTo>
                        <a:pt x="22" y="70"/>
                      </a:lnTo>
                      <a:lnTo>
                        <a:pt x="20" y="70"/>
                      </a:lnTo>
                      <a:lnTo>
                        <a:pt x="18" y="70"/>
                      </a:lnTo>
                      <a:lnTo>
                        <a:pt x="18" y="69"/>
                      </a:lnTo>
                      <a:lnTo>
                        <a:pt x="17" y="69"/>
                      </a:lnTo>
                      <a:lnTo>
                        <a:pt x="15" y="69"/>
                      </a:lnTo>
                      <a:lnTo>
                        <a:pt x="14" y="67"/>
                      </a:lnTo>
                      <a:lnTo>
                        <a:pt x="12" y="67"/>
                      </a:lnTo>
                      <a:lnTo>
                        <a:pt x="11" y="65"/>
                      </a:lnTo>
                      <a:lnTo>
                        <a:pt x="9" y="65"/>
                      </a:lnTo>
                      <a:lnTo>
                        <a:pt x="9" y="64"/>
                      </a:lnTo>
                      <a:lnTo>
                        <a:pt x="7" y="64"/>
                      </a:lnTo>
                      <a:lnTo>
                        <a:pt x="6" y="62"/>
                      </a:lnTo>
                      <a:lnTo>
                        <a:pt x="4" y="60"/>
                      </a:lnTo>
                      <a:lnTo>
                        <a:pt x="4" y="59"/>
                      </a:lnTo>
                      <a:lnTo>
                        <a:pt x="6" y="59"/>
                      </a:lnTo>
                      <a:lnTo>
                        <a:pt x="6" y="57"/>
                      </a:lnTo>
                      <a:lnTo>
                        <a:pt x="7" y="57"/>
                      </a:lnTo>
                      <a:lnTo>
                        <a:pt x="7" y="56"/>
                      </a:lnTo>
                      <a:lnTo>
                        <a:pt x="9" y="56"/>
                      </a:lnTo>
                      <a:lnTo>
                        <a:pt x="9" y="54"/>
                      </a:lnTo>
                      <a:lnTo>
                        <a:pt x="11" y="54"/>
                      </a:lnTo>
                      <a:lnTo>
                        <a:pt x="11" y="52"/>
                      </a:lnTo>
                      <a:lnTo>
                        <a:pt x="12" y="52"/>
                      </a:lnTo>
                      <a:lnTo>
                        <a:pt x="14" y="51"/>
                      </a:lnTo>
                      <a:lnTo>
                        <a:pt x="15" y="51"/>
                      </a:lnTo>
                      <a:lnTo>
                        <a:pt x="17" y="51"/>
                      </a:lnTo>
                      <a:lnTo>
                        <a:pt x="17" y="49"/>
                      </a:lnTo>
                      <a:lnTo>
                        <a:pt x="18" y="49"/>
                      </a:lnTo>
                      <a:lnTo>
                        <a:pt x="20" y="49"/>
                      </a:lnTo>
                      <a:lnTo>
                        <a:pt x="22" y="47"/>
                      </a:lnTo>
                      <a:lnTo>
                        <a:pt x="23" y="47"/>
                      </a:lnTo>
                      <a:lnTo>
                        <a:pt x="25" y="47"/>
                      </a:lnTo>
                      <a:lnTo>
                        <a:pt x="25" y="46"/>
                      </a:lnTo>
                      <a:lnTo>
                        <a:pt x="26" y="46"/>
                      </a:lnTo>
                      <a:lnTo>
                        <a:pt x="28" y="46"/>
                      </a:lnTo>
                      <a:lnTo>
                        <a:pt x="28" y="44"/>
                      </a:lnTo>
                      <a:lnTo>
                        <a:pt x="29" y="44"/>
                      </a:lnTo>
                      <a:lnTo>
                        <a:pt x="31" y="44"/>
                      </a:lnTo>
                      <a:lnTo>
                        <a:pt x="33" y="44"/>
                      </a:lnTo>
                      <a:lnTo>
                        <a:pt x="34" y="42"/>
                      </a:lnTo>
                      <a:lnTo>
                        <a:pt x="36" y="42"/>
                      </a:lnTo>
                      <a:lnTo>
                        <a:pt x="37" y="42"/>
                      </a:lnTo>
                      <a:lnTo>
                        <a:pt x="39" y="42"/>
                      </a:lnTo>
                      <a:lnTo>
                        <a:pt x="40" y="42"/>
                      </a:lnTo>
                      <a:lnTo>
                        <a:pt x="42" y="42"/>
                      </a:lnTo>
                      <a:lnTo>
                        <a:pt x="43" y="42"/>
                      </a:lnTo>
                      <a:lnTo>
                        <a:pt x="45" y="41"/>
                      </a:lnTo>
                      <a:lnTo>
                        <a:pt x="47" y="41"/>
                      </a:lnTo>
                      <a:lnTo>
                        <a:pt x="48" y="41"/>
                      </a:lnTo>
                      <a:lnTo>
                        <a:pt x="50" y="41"/>
                      </a:lnTo>
                      <a:lnTo>
                        <a:pt x="51" y="41"/>
                      </a:lnTo>
                      <a:lnTo>
                        <a:pt x="53" y="41"/>
                      </a:lnTo>
                      <a:lnTo>
                        <a:pt x="54" y="41"/>
                      </a:lnTo>
                      <a:lnTo>
                        <a:pt x="54" y="39"/>
                      </a:lnTo>
                      <a:lnTo>
                        <a:pt x="54" y="38"/>
                      </a:lnTo>
                      <a:lnTo>
                        <a:pt x="56" y="36"/>
                      </a:lnTo>
                      <a:lnTo>
                        <a:pt x="56" y="34"/>
                      </a:lnTo>
                      <a:lnTo>
                        <a:pt x="56" y="33"/>
                      </a:lnTo>
                      <a:lnTo>
                        <a:pt x="58" y="31"/>
                      </a:lnTo>
                      <a:lnTo>
                        <a:pt x="58" y="29"/>
                      </a:lnTo>
                      <a:lnTo>
                        <a:pt x="58" y="28"/>
                      </a:lnTo>
                      <a:lnTo>
                        <a:pt x="59" y="28"/>
                      </a:lnTo>
                      <a:lnTo>
                        <a:pt x="59" y="26"/>
                      </a:lnTo>
                      <a:lnTo>
                        <a:pt x="59" y="25"/>
                      </a:lnTo>
                      <a:lnTo>
                        <a:pt x="61" y="23"/>
                      </a:lnTo>
                      <a:lnTo>
                        <a:pt x="62" y="21"/>
                      </a:lnTo>
                      <a:lnTo>
                        <a:pt x="62" y="20"/>
                      </a:lnTo>
                      <a:lnTo>
                        <a:pt x="64" y="18"/>
                      </a:lnTo>
                      <a:lnTo>
                        <a:pt x="64" y="16"/>
                      </a:lnTo>
                      <a:lnTo>
                        <a:pt x="65" y="15"/>
                      </a:lnTo>
                      <a:lnTo>
                        <a:pt x="65" y="13"/>
                      </a:lnTo>
                      <a:lnTo>
                        <a:pt x="67" y="12"/>
                      </a:lnTo>
                      <a:lnTo>
                        <a:pt x="68" y="10"/>
                      </a:lnTo>
                      <a:lnTo>
                        <a:pt x="68" y="8"/>
                      </a:lnTo>
                      <a:lnTo>
                        <a:pt x="70" y="8"/>
                      </a:lnTo>
                      <a:lnTo>
                        <a:pt x="72" y="8"/>
                      </a:lnTo>
                      <a:lnTo>
                        <a:pt x="73" y="8"/>
                      </a:lnTo>
                      <a:lnTo>
                        <a:pt x="75" y="8"/>
                      </a:lnTo>
                      <a:lnTo>
                        <a:pt x="76" y="8"/>
                      </a:lnTo>
                      <a:lnTo>
                        <a:pt x="78" y="8"/>
                      </a:lnTo>
                      <a:lnTo>
                        <a:pt x="79" y="8"/>
                      </a:lnTo>
                      <a:lnTo>
                        <a:pt x="79" y="7"/>
                      </a:lnTo>
                      <a:lnTo>
                        <a:pt x="79" y="8"/>
                      </a:lnTo>
                      <a:lnTo>
                        <a:pt x="81" y="8"/>
                      </a:lnTo>
                      <a:lnTo>
                        <a:pt x="81" y="10"/>
                      </a:lnTo>
                      <a:lnTo>
                        <a:pt x="81" y="12"/>
                      </a:lnTo>
                      <a:lnTo>
                        <a:pt x="83" y="12"/>
                      </a:lnTo>
                      <a:lnTo>
                        <a:pt x="83" y="13"/>
                      </a:lnTo>
                      <a:lnTo>
                        <a:pt x="83" y="15"/>
                      </a:lnTo>
                      <a:lnTo>
                        <a:pt x="84" y="15"/>
                      </a:lnTo>
                      <a:lnTo>
                        <a:pt x="84" y="16"/>
                      </a:lnTo>
                      <a:lnTo>
                        <a:pt x="84" y="18"/>
                      </a:lnTo>
                      <a:lnTo>
                        <a:pt x="86" y="18"/>
                      </a:lnTo>
                      <a:lnTo>
                        <a:pt x="86" y="20"/>
                      </a:lnTo>
                      <a:lnTo>
                        <a:pt x="87" y="21"/>
                      </a:lnTo>
                      <a:lnTo>
                        <a:pt x="87" y="23"/>
                      </a:lnTo>
                      <a:lnTo>
                        <a:pt x="87" y="25"/>
                      </a:lnTo>
                      <a:lnTo>
                        <a:pt x="89" y="25"/>
                      </a:lnTo>
                      <a:lnTo>
                        <a:pt x="89" y="26"/>
                      </a:lnTo>
                      <a:lnTo>
                        <a:pt x="90" y="26"/>
                      </a:lnTo>
                      <a:lnTo>
                        <a:pt x="90" y="28"/>
                      </a:lnTo>
                      <a:lnTo>
                        <a:pt x="92" y="28"/>
                      </a:lnTo>
                      <a:lnTo>
                        <a:pt x="92" y="29"/>
                      </a:lnTo>
                      <a:lnTo>
                        <a:pt x="93" y="29"/>
                      </a:lnTo>
                      <a:lnTo>
                        <a:pt x="95" y="29"/>
                      </a:lnTo>
                      <a:lnTo>
                        <a:pt x="95" y="28"/>
                      </a:lnTo>
                      <a:lnTo>
                        <a:pt x="97" y="26"/>
                      </a:lnTo>
                      <a:lnTo>
                        <a:pt x="97" y="25"/>
                      </a:lnTo>
                      <a:lnTo>
                        <a:pt x="98" y="25"/>
                      </a:lnTo>
                      <a:lnTo>
                        <a:pt x="98" y="23"/>
                      </a:lnTo>
                      <a:lnTo>
                        <a:pt x="100" y="21"/>
                      </a:lnTo>
                      <a:lnTo>
                        <a:pt x="100" y="20"/>
                      </a:lnTo>
                      <a:lnTo>
                        <a:pt x="101" y="20"/>
                      </a:lnTo>
                      <a:lnTo>
                        <a:pt x="101" y="18"/>
                      </a:lnTo>
                      <a:lnTo>
                        <a:pt x="103" y="18"/>
                      </a:lnTo>
                      <a:lnTo>
                        <a:pt x="103" y="16"/>
                      </a:lnTo>
                      <a:lnTo>
                        <a:pt x="103" y="15"/>
                      </a:lnTo>
                      <a:lnTo>
                        <a:pt x="104" y="15"/>
                      </a:lnTo>
                      <a:lnTo>
                        <a:pt x="104" y="13"/>
                      </a:lnTo>
                      <a:lnTo>
                        <a:pt x="106" y="13"/>
                      </a:lnTo>
                      <a:lnTo>
                        <a:pt x="106" y="12"/>
                      </a:lnTo>
                      <a:lnTo>
                        <a:pt x="108" y="10"/>
                      </a:lnTo>
                      <a:lnTo>
                        <a:pt x="108" y="8"/>
                      </a:lnTo>
                      <a:lnTo>
                        <a:pt x="109" y="8"/>
                      </a:lnTo>
                      <a:lnTo>
                        <a:pt x="111" y="8"/>
                      </a:lnTo>
                      <a:lnTo>
                        <a:pt x="112" y="8"/>
                      </a:lnTo>
                      <a:lnTo>
                        <a:pt x="114" y="8"/>
                      </a:lnTo>
                      <a:lnTo>
                        <a:pt x="115" y="10"/>
                      </a:lnTo>
                      <a:lnTo>
                        <a:pt x="115" y="12"/>
                      </a:lnTo>
                      <a:lnTo>
                        <a:pt x="117" y="12"/>
                      </a:lnTo>
                      <a:lnTo>
                        <a:pt x="117" y="13"/>
                      </a:lnTo>
                      <a:lnTo>
                        <a:pt x="119" y="15"/>
                      </a:lnTo>
                      <a:lnTo>
                        <a:pt x="120" y="16"/>
                      </a:lnTo>
                      <a:lnTo>
                        <a:pt x="120" y="18"/>
                      </a:lnTo>
                      <a:lnTo>
                        <a:pt x="122" y="18"/>
                      </a:lnTo>
                      <a:lnTo>
                        <a:pt x="122" y="20"/>
                      </a:lnTo>
                      <a:lnTo>
                        <a:pt x="122" y="21"/>
                      </a:lnTo>
                      <a:lnTo>
                        <a:pt x="123" y="21"/>
                      </a:lnTo>
                      <a:lnTo>
                        <a:pt x="123" y="23"/>
                      </a:lnTo>
                      <a:lnTo>
                        <a:pt x="125" y="23"/>
                      </a:lnTo>
                      <a:lnTo>
                        <a:pt x="125" y="25"/>
                      </a:lnTo>
                      <a:lnTo>
                        <a:pt x="125" y="26"/>
                      </a:lnTo>
                      <a:lnTo>
                        <a:pt x="126" y="26"/>
                      </a:lnTo>
                      <a:lnTo>
                        <a:pt x="126" y="28"/>
                      </a:lnTo>
                      <a:lnTo>
                        <a:pt x="128" y="28"/>
                      </a:lnTo>
                      <a:lnTo>
                        <a:pt x="128" y="29"/>
                      </a:lnTo>
                      <a:lnTo>
                        <a:pt x="128" y="31"/>
                      </a:lnTo>
                      <a:lnTo>
                        <a:pt x="129" y="31"/>
                      </a:lnTo>
                      <a:lnTo>
                        <a:pt x="131" y="31"/>
                      </a:lnTo>
                      <a:lnTo>
                        <a:pt x="133" y="31"/>
                      </a:lnTo>
                      <a:lnTo>
                        <a:pt x="133" y="29"/>
                      </a:lnTo>
                      <a:lnTo>
                        <a:pt x="134" y="29"/>
                      </a:lnTo>
                      <a:lnTo>
                        <a:pt x="134" y="28"/>
                      </a:lnTo>
                      <a:lnTo>
                        <a:pt x="136" y="28"/>
                      </a:lnTo>
                      <a:lnTo>
                        <a:pt x="136" y="26"/>
                      </a:lnTo>
                      <a:lnTo>
                        <a:pt x="136" y="25"/>
                      </a:lnTo>
                      <a:lnTo>
                        <a:pt x="137" y="25"/>
                      </a:lnTo>
                      <a:lnTo>
                        <a:pt x="137" y="23"/>
                      </a:lnTo>
                      <a:lnTo>
                        <a:pt x="137" y="21"/>
                      </a:lnTo>
                      <a:lnTo>
                        <a:pt x="139" y="21"/>
                      </a:lnTo>
                      <a:lnTo>
                        <a:pt x="139" y="20"/>
                      </a:lnTo>
                      <a:lnTo>
                        <a:pt x="139" y="18"/>
                      </a:lnTo>
                      <a:lnTo>
                        <a:pt x="140" y="18"/>
                      </a:lnTo>
                      <a:lnTo>
                        <a:pt x="140" y="16"/>
                      </a:lnTo>
                      <a:lnTo>
                        <a:pt x="140" y="15"/>
                      </a:lnTo>
                      <a:lnTo>
                        <a:pt x="142" y="15"/>
                      </a:lnTo>
                      <a:lnTo>
                        <a:pt x="142" y="13"/>
                      </a:lnTo>
                      <a:lnTo>
                        <a:pt x="142" y="12"/>
                      </a:lnTo>
                      <a:lnTo>
                        <a:pt x="144" y="12"/>
                      </a:lnTo>
                      <a:lnTo>
                        <a:pt x="144" y="10"/>
                      </a:lnTo>
                      <a:lnTo>
                        <a:pt x="144" y="8"/>
                      </a:lnTo>
                      <a:lnTo>
                        <a:pt x="145" y="8"/>
                      </a:lnTo>
                      <a:lnTo>
                        <a:pt x="145" y="7"/>
                      </a:lnTo>
                      <a:lnTo>
                        <a:pt x="145" y="5"/>
                      </a:lnTo>
                      <a:lnTo>
                        <a:pt x="147" y="5"/>
                      </a:lnTo>
                      <a:lnTo>
                        <a:pt x="147" y="3"/>
                      </a:lnTo>
                      <a:lnTo>
                        <a:pt x="148" y="3"/>
                      </a:lnTo>
                      <a:lnTo>
                        <a:pt x="150" y="3"/>
                      </a:lnTo>
                      <a:lnTo>
                        <a:pt x="151" y="3"/>
                      </a:lnTo>
                      <a:lnTo>
                        <a:pt x="153" y="3"/>
                      </a:lnTo>
                      <a:lnTo>
                        <a:pt x="153" y="2"/>
                      </a:lnTo>
                      <a:lnTo>
                        <a:pt x="154" y="2"/>
                      </a:lnTo>
                      <a:lnTo>
                        <a:pt x="154" y="3"/>
                      </a:lnTo>
                      <a:lnTo>
                        <a:pt x="154" y="5"/>
                      </a:lnTo>
                      <a:lnTo>
                        <a:pt x="156" y="5"/>
                      </a:lnTo>
                      <a:lnTo>
                        <a:pt x="156" y="7"/>
                      </a:lnTo>
                      <a:lnTo>
                        <a:pt x="156" y="8"/>
                      </a:lnTo>
                      <a:lnTo>
                        <a:pt x="158" y="8"/>
                      </a:lnTo>
                      <a:lnTo>
                        <a:pt x="158" y="10"/>
                      </a:lnTo>
                      <a:lnTo>
                        <a:pt x="158" y="12"/>
                      </a:lnTo>
                      <a:lnTo>
                        <a:pt x="159" y="13"/>
                      </a:lnTo>
                      <a:lnTo>
                        <a:pt x="159" y="15"/>
                      </a:lnTo>
                      <a:lnTo>
                        <a:pt x="159" y="16"/>
                      </a:lnTo>
                      <a:lnTo>
                        <a:pt x="161" y="16"/>
                      </a:lnTo>
                      <a:lnTo>
                        <a:pt x="161" y="18"/>
                      </a:lnTo>
                      <a:lnTo>
                        <a:pt x="161" y="20"/>
                      </a:lnTo>
                      <a:lnTo>
                        <a:pt x="162" y="20"/>
                      </a:lnTo>
                      <a:lnTo>
                        <a:pt x="162" y="21"/>
                      </a:lnTo>
                      <a:lnTo>
                        <a:pt x="162" y="23"/>
                      </a:lnTo>
                      <a:lnTo>
                        <a:pt x="164" y="23"/>
                      </a:lnTo>
                      <a:lnTo>
                        <a:pt x="164" y="25"/>
                      </a:lnTo>
                      <a:lnTo>
                        <a:pt x="164" y="26"/>
                      </a:lnTo>
                      <a:lnTo>
                        <a:pt x="165" y="26"/>
                      </a:lnTo>
                      <a:lnTo>
                        <a:pt x="165" y="25"/>
                      </a:lnTo>
                      <a:lnTo>
                        <a:pt x="167" y="25"/>
                      </a:lnTo>
                      <a:lnTo>
                        <a:pt x="167" y="23"/>
                      </a:lnTo>
                      <a:lnTo>
                        <a:pt x="169" y="21"/>
                      </a:lnTo>
                      <a:lnTo>
                        <a:pt x="170" y="20"/>
                      </a:lnTo>
                      <a:lnTo>
                        <a:pt x="170" y="18"/>
                      </a:lnTo>
                      <a:lnTo>
                        <a:pt x="172" y="18"/>
                      </a:lnTo>
                      <a:lnTo>
                        <a:pt x="172" y="16"/>
                      </a:lnTo>
                      <a:lnTo>
                        <a:pt x="173" y="16"/>
                      </a:lnTo>
                      <a:lnTo>
                        <a:pt x="173" y="15"/>
                      </a:lnTo>
                      <a:lnTo>
                        <a:pt x="175" y="15"/>
                      </a:lnTo>
                      <a:lnTo>
                        <a:pt x="175" y="13"/>
                      </a:lnTo>
                      <a:lnTo>
                        <a:pt x="176" y="13"/>
                      </a:lnTo>
                      <a:lnTo>
                        <a:pt x="176" y="12"/>
                      </a:lnTo>
                      <a:lnTo>
                        <a:pt x="178" y="12"/>
                      </a:lnTo>
                      <a:lnTo>
                        <a:pt x="178" y="10"/>
                      </a:lnTo>
                      <a:lnTo>
                        <a:pt x="180" y="8"/>
                      </a:lnTo>
                      <a:lnTo>
                        <a:pt x="181" y="7"/>
                      </a:lnTo>
                      <a:lnTo>
                        <a:pt x="181" y="5"/>
                      </a:lnTo>
                      <a:lnTo>
                        <a:pt x="183" y="5"/>
                      </a:lnTo>
                      <a:lnTo>
                        <a:pt x="183" y="3"/>
                      </a:lnTo>
                      <a:lnTo>
                        <a:pt x="184" y="3"/>
                      </a:lnTo>
                      <a:lnTo>
                        <a:pt x="186" y="3"/>
                      </a:lnTo>
                      <a:lnTo>
                        <a:pt x="187" y="3"/>
                      </a:lnTo>
                      <a:lnTo>
                        <a:pt x="189" y="3"/>
                      </a:lnTo>
                      <a:lnTo>
                        <a:pt x="189" y="2"/>
                      </a:lnTo>
                      <a:lnTo>
                        <a:pt x="190" y="2"/>
                      </a:lnTo>
                      <a:lnTo>
                        <a:pt x="192" y="2"/>
                      </a:lnTo>
                      <a:lnTo>
                        <a:pt x="194" y="2"/>
                      </a:lnTo>
                      <a:lnTo>
                        <a:pt x="195" y="3"/>
                      </a:lnTo>
                      <a:lnTo>
                        <a:pt x="195" y="7"/>
                      </a:lnTo>
                      <a:lnTo>
                        <a:pt x="195" y="8"/>
                      </a:lnTo>
                      <a:lnTo>
                        <a:pt x="195" y="10"/>
                      </a:lnTo>
                      <a:lnTo>
                        <a:pt x="197" y="12"/>
                      </a:lnTo>
                      <a:lnTo>
                        <a:pt x="197" y="13"/>
                      </a:lnTo>
                      <a:lnTo>
                        <a:pt x="197" y="15"/>
                      </a:lnTo>
                      <a:lnTo>
                        <a:pt x="197" y="16"/>
                      </a:lnTo>
                      <a:lnTo>
                        <a:pt x="198" y="16"/>
                      </a:lnTo>
                      <a:lnTo>
                        <a:pt x="198" y="18"/>
                      </a:lnTo>
                      <a:lnTo>
                        <a:pt x="198" y="20"/>
                      </a:lnTo>
                      <a:lnTo>
                        <a:pt x="198" y="21"/>
                      </a:lnTo>
                      <a:lnTo>
                        <a:pt x="200" y="23"/>
                      </a:lnTo>
                      <a:lnTo>
                        <a:pt x="200" y="25"/>
                      </a:lnTo>
                      <a:lnTo>
                        <a:pt x="200" y="26"/>
                      </a:lnTo>
                      <a:lnTo>
                        <a:pt x="201" y="26"/>
                      </a:lnTo>
                      <a:lnTo>
                        <a:pt x="201" y="28"/>
                      </a:lnTo>
                      <a:lnTo>
                        <a:pt x="203" y="28"/>
                      </a:lnTo>
                      <a:lnTo>
                        <a:pt x="203" y="26"/>
                      </a:lnTo>
                      <a:lnTo>
                        <a:pt x="205" y="26"/>
                      </a:lnTo>
                      <a:lnTo>
                        <a:pt x="205" y="25"/>
                      </a:lnTo>
                      <a:lnTo>
                        <a:pt x="206" y="25"/>
                      </a:lnTo>
                      <a:lnTo>
                        <a:pt x="206" y="23"/>
                      </a:lnTo>
                      <a:lnTo>
                        <a:pt x="208" y="21"/>
                      </a:lnTo>
                      <a:lnTo>
                        <a:pt x="208" y="20"/>
                      </a:lnTo>
                      <a:lnTo>
                        <a:pt x="209" y="20"/>
                      </a:lnTo>
                      <a:lnTo>
                        <a:pt x="209" y="18"/>
                      </a:lnTo>
                      <a:lnTo>
                        <a:pt x="211" y="16"/>
                      </a:lnTo>
                      <a:lnTo>
                        <a:pt x="212" y="15"/>
                      </a:lnTo>
                      <a:lnTo>
                        <a:pt x="212" y="13"/>
                      </a:lnTo>
                      <a:lnTo>
                        <a:pt x="214" y="13"/>
                      </a:lnTo>
                      <a:lnTo>
                        <a:pt x="214" y="12"/>
                      </a:lnTo>
                      <a:lnTo>
                        <a:pt x="215" y="10"/>
                      </a:lnTo>
                      <a:lnTo>
                        <a:pt x="217" y="8"/>
                      </a:lnTo>
                      <a:lnTo>
                        <a:pt x="217" y="7"/>
                      </a:lnTo>
                      <a:lnTo>
                        <a:pt x="219" y="7"/>
                      </a:lnTo>
                      <a:lnTo>
                        <a:pt x="219" y="5"/>
                      </a:lnTo>
                      <a:lnTo>
                        <a:pt x="220" y="3"/>
                      </a:lnTo>
                      <a:lnTo>
                        <a:pt x="222" y="2"/>
                      </a:lnTo>
                      <a:lnTo>
                        <a:pt x="223" y="2"/>
                      </a:lnTo>
                      <a:lnTo>
                        <a:pt x="225" y="2"/>
                      </a:lnTo>
                      <a:lnTo>
                        <a:pt x="225" y="3"/>
                      </a:lnTo>
                      <a:lnTo>
                        <a:pt x="226" y="3"/>
                      </a:lnTo>
                      <a:lnTo>
                        <a:pt x="228" y="3"/>
                      </a:lnTo>
                      <a:lnTo>
                        <a:pt x="230" y="3"/>
                      </a:lnTo>
                      <a:lnTo>
                        <a:pt x="230" y="5"/>
                      </a:lnTo>
                      <a:lnTo>
                        <a:pt x="230" y="7"/>
                      </a:lnTo>
                      <a:lnTo>
                        <a:pt x="230" y="8"/>
                      </a:lnTo>
                      <a:lnTo>
                        <a:pt x="230" y="10"/>
                      </a:lnTo>
                      <a:lnTo>
                        <a:pt x="231" y="10"/>
                      </a:lnTo>
                      <a:lnTo>
                        <a:pt x="231" y="12"/>
                      </a:lnTo>
                      <a:lnTo>
                        <a:pt x="231" y="13"/>
                      </a:lnTo>
                      <a:lnTo>
                        <a:pt x="231" y="15"/>
                      </a:lnTo>
                      <a:lnTo>
                        <a:pt x="231" y="16"/>
                      </a:lnTo>
                      <a:lnTo>
                        <a:pt x="231" y="18"/>
                      </a:lnTo>
                      <a:lnTo>
                        <a:pt x="231" y="20"/>
                      </a:lnTo>
                      <a:lnTo>
                        <a:pt x="233" y="21"/>
                      </a:lnTo>
                      <a:lnTo>
                        <a:pt x="233" y="23"/>
                      </a:lnTo>
                      <a:lnTo>
                        <a:pt x="233" y="25"/>
                      </a:lnTo>
                      <a:lnTo>
                        <a:pt x="234" y="25"/>
                      </a:lnTo>
                      <a:lnTo>
                        <a:pt x="236" y="25"/>
                      </a:lnTo>
                      <a:lnTo>
                        <a:pt x="237" y="25"/>
                      </a:lnTo>
                      <a:lnTo>
                        <a:pt x="239" y="25"/>
                      </a:lnTo>
                      <a:lnTo>
                        <a:pt x="239" y="23"/>
                      </a:lnTo>
                      <a:lnTo>
                        <a:pt x="241" y="23"/>
                      </a:lnTo>
                      <a:lnTo>
                        <a:pt x="241" y="21"/>
                      </a:lnTo>
                      <a:lnTo>
                        <a:pt x="242" y="21"/>
                      </a:lnTo>
                      <a:lnTo>
                        <a:pt x="242" y="20"/>
                      </a:lnTo>
                      <a:lnTo>
                        <a:pt x="244" y="20"/>
                      </a:lnTo>
                      <a:lnTo>
                        <a:pt x="244" y="18"/>
                      </a:lnTo>
                      <a:lnTo>
                        <a:pt x="245" y="16"/>
                      </a:lnTo>
                      <a:lnTo>
                        <a:pt x="247" y="16"/>
                      </a:lnTo>
                      <a:lnTo>
                        <a:pt x="247" y="15"/>
                      </a:lnTo>
                      <a:lnTo>
                        <a:pt x="248" y="15"/>
                      </a:lnTo>
                      <a:lnTo>
                        <a:pt x="248" y="13"/>
                      </a:lnTo>
                      <a:lnTo>
                        <a:pt x="250" y="12"/>
                      </a:lnTo>
                      <a:lnTo>
                        <a:pt x="251" y="10"/>
                      </a:lnTo>
                      <a:lnTo>
                        <a:pt x="253" y="8"/>
                      </a:lnTo>
                      <a:lnTo>
                        <a:pt x="253" y="7"/>
                      </a:lnTo>
                      <a:lnTo>
                        <a:pt x="255" y="7"/>
                      </a:lnTo>
                      <a:lnTo>
                        <a:pt x="255" y="5"/>
                      </a:lnTo>
                      <a:lnTo>
                        <a:pt x="256" y="5"/>
                      </a:lnTo>
                      <a:lnTo>
                        <a:pt x="258" y="3"/>
                      </a:lnTo>
                      <a:lnTo>
                        <a:pt x="259" y="2"/>
                      </a:lnTo>
                      <a:lnTo>
                        <a:pt x="261" y="0"/>
                      </a:lnTo>
                      <a:lnTo>
                        <a:pt x="262" y="0"/>
                      </a:lnTo>
                      <a:lnTo>
                        <a:pt x="264" y="0"/>
                      </a:lnTo>
                      <a:lnTo>
                        <a:pt x="266" y="0"/>
                      </a:lnTo>
                      <a:lnTo>
                        <a:pt x="267" y="0"/>
                      </a:lnTo>
                      <a:lnTo>
                        <a:pt x="269" y="0"/>
                      </a:lnTo>
                      <a:lnTo>
                        <a:pt x="269" y="2"/>
                      </a:lnTo>
                      <a:lnTo>
                        <a:pt x="269" y="3"/>
                      </a:lnTo>
                      <a:lnTo>
                        <a:pt x="269" y="5"/>
                      </a:lnTo>
                      <a:lnTo>
                        <a:pt x="269" y="7"/>
                      </a:lnTo>
                      <a:lnTo>
                        <a:pt x="269" y="8"/>
                      </a:lnTo>
                      <a:lnTo>
                        <a:pt x="270" y="10"/>
                      </a:lnTo>
                      <a:lnTo>
                        <a:pt x="270" y="12"/>
                      </a:lnTo>
                      <a:lnTo>
                        <a:pt x="270" y="13"/>
                      </a:lnTo>
                      <a:lnTo>
                        <a:pt x="270" y="15"/>
                      </a:lnTo>
                      <a:lnTo>
                        <a:pt x="270" y="16"/>
                      </a:lnTo>
                      <a:lnTo>
                        <a:pt x="270" y="18"/>
                      </a:lnTo>
                      <a:lnTo>
                        <a:pt x="270" y="20"/>
                      </a:lnTo>
                      <a:lnTo>
                        <a:pt x="270" y="21"/>
                      </a:lnTo>
                      <a:lnTo>
                        <a:pt x="270" y="23"/>
                      </a:lnTo>
                      <a:lnTo>
                        <a:pt x="270" y="25"/>
                      </a:lnTo>
                      <a:lnTo>
                        <a:pt x="270" y="26"/>
                      </a:lnTo>
                      <a:lnTo>
                        <a:pt x="270" y="28"/>
                      </a:lnTo>
                      <a:lnTo>
                        <a:pt x="272" y="29"/>
                      </a:lnTo>
                      <a:lnTo>
                        <a:pt x="272" y="31"/>
                      </a:lnTo>
                      <a:lnTo>
                        <a:pt x="273" y="31"/>
                      </a:lnTo>
                      <a:lnTo>
                        <a:pt x="275" y="31"/>
                      </a:lnTo>
                      <a:lnTo>
                        <a:pt x="276" y="31"/>
                      </a:lnTo>
                      <a:lnTo>
                        <a:pt x="278" y="31"/>
                      </a:lnTo>
                      <a:lnTo>
                        <a:pt x="280" y="31"/>
                      </a:lnTo>
                      <a:lnTo>
                        <a:pt x="280" y="29"/>
                      </a:lnTo>
                      <a:lnTo>
                        <a:pt x="280" y="28"/>
                      </a:lnTo>
                      <a:lnTo>
                        <a:pt x="280" y="26"/>
                      </a:lnTo>
                      <a:lnTo>
                        <a:pt x="280" y="25"/>
                      </a:lnTo>
                      <a:lnTo>
                        <a:pt x="281" y="25"/>
                      </a:lnTo>
                      <a:lnTo>
                        <a:pt x="281" y="23"/>
                      </a:lnTo>
                      <a:lnTo>
                        <a:pt x="281" y="21"/>
                      </a:lnTo>
                      <a:lnTo>
                        <a:pt x="281" y="20"/>
                      </a:lnTo>
                      <a:lnTo>
                        <a:pt x="283" y="20"/>
                      </a:lnTo>
                      <a:lnTo>
                        <a:pt x="283" y="18"/>
                      </a:lnTo>
                      <a:lnTo>
                        <a:pt x="284" y="16"/>
                      </a:lnTo>
                      <a:lnTo>
                        <a:pt x="284" y="15"/>
                      </a:lnTo>
                      <a:lnTo>
                        <a:pt x="286" y="15"/>
                      </a:lnTo>
                      <a:lnTo>
                        <a:pt x="286" y="13"/>
                      </a:lnTo>
                      <a:lnTo>
                        <a:pt x="287" y="12"/>
                      </a:lnTo>
                      <a:lnTo>
                        <a:pt x="287" y="10"/>
                      </a:lnTo>
                      <a:lnTo>
                        <a:pt x="289" y="10"/>
                      </a:lnTo>
                      <a:lnTo>
                        <a:pt x="289" y="8"/>
                      </a:lnTo>
                      <a:lnTo>
                        <a:pt x="289" y="7"/>
                      </a:lnTo>
                      <a:lnTo>
                        <a:pt x="291" y="7"/>
                      </a:lnTo>
                      <a:lnTo>
                        <a:pt x="292" y="7"/>
                      </a:lnTo>
                      <a:lnTo>
                        <a:pt x="294" y="5"/>
                      </a:lnTo>
                      <a:lnTo>
                        <a:pt x="295" y="5"/>
                      </a:lnTo>
                      <a:lnTo>
                        <a:pt x="297" y="5"/>
                      </a:lnTo>
                      <a:lnTo>
                        <a:pt x="297" y="3"/>
                      </a:lnTo>
                      <a:lnTo>
                        <a:pt x="297" y="5"/>
                      </a:lnTo>
                      <a:lnTo>
                        <a:pt x="297" y="7"/>
                      </a:lnTo>
                      <a:lnTo>
                        <a:pt x="297" y="8"/>
                      </a:lnTo>
                      <a:lnTo>
                        <a:pt x="297" y="10"/>
                      </a:lnTo>
                      <a:lnTo>
                        <a:pt x="297" y="12"/>
                      </a:lnTo>
                      <a:lnTo>
                        <a:pt x="297" y="13"/>
                      </a:lnTo>
                      <a:lnTo>
                        <a:pt x="297" y="15"/>
                      </a:lnTo>
                      <a:lnTo>
                        <a:pt x="297" y="16"/>
                      </a:lnTo>
                      <a:lnTo>
                        <a:pt x="297" y="18"/>
                      </a:lnTo>
                      <a:lnTo>
                        <a:pt x="297" y="20"/>
                      </a:lnTo>
                      <a:lnTo>
                        <a:pt x="297" y="21"/>
                      </a:lnTo>
                      <a:lnTo>
                        <a:pt x="297" y="23"/>
                      </a:lnTo>
                      <a:lnTo>
                        <a:pt x="297" y="25"/>
                      </a:lnTo>
                      <a:lnTo>
                        <a:pt x="297" y="26"/>
                      </a:lnTo>
                      <a:lnTo>
                        <a:pt x="297" y="28"/>
                      </a:lnTo>
                      <a:lnTo>
                        <a:pt x="297" y="29"/>
                      </a:lnTo>
                      <a:lnTo>
                        <a:pt x="297" y="31"/>
                      </a:lnTo>
                      <a:lnTo>
                        <a:pt x="297" y="33"/>
                      </a:lnTo>
                      <a:lnTo>
                        <a:pt x="297" y="34"/>
                      </a:lnTo>
                      <a:lnTo>
                        <a:pt x="295" y="36"/>
                      </a:lnTo>
                      <a:lnTo>
                        <a:pt x="295" y="38"/>
                      </a:lnTo>
                      <a:lnTo>
                        <a:pt x="295" y="39"/>
                      </a:lnTo>
                      <a:lnTo>
                        <a:pt x="295" y="41"/>
                      </a:lnTo>
                      <a:lnTo>
                        <a:pt x="295" y="42"/>
                      </a:lnTo>
                      <a:lnTo>
                        <a:pt x="295" y="44"/>
                      </a:lnTo>
                      <a:lnTo>
                        <a:pt x="295" y="46"/>
                      </a:lnTo>
                      <a:lnTo>
                        <a:pt x="295" y="47"/>
                      </a:lnTo>
                      <a:lnTo>
                        <a:pt x="297" y="47"/>
                      </a:lnTo>
                      <a:lnTo>
                        <a:pt x="298" y="47"/>
                      </a:lnTo>
                      <a:lnTo>
                        <a:pt x="300" y="49"/>
                      </a:lnTo>
                      <a:lnTo>
                        <a:pt x="302" y="49"/>
                      </a:lnTo>
                      <a:lnTo>
                        <a:pt x="303" y="49"/>
                      </a:lnTo>
                      <a:lnTo>
                        <a:pt x="305" y="49"/>
                      </a:lnTo>
                      <a:lnTo>
                        <a:pt x="305" y="51"/>
                      </a:lnTo>
                      <a:lnTo>
                        <a:pt x="306" y="51"/>
                      </a:lnTo>
                      <a:lnTo>
                        <a:pt x="308" y="51"/>
                      </a:lnTo>
                      <a:lnTo>
                        <a:pt x="309" y="51"/>
                      </a:lnTo>
                      <a:lnTo>
                        <a:pt x="311" y="52"/>
                      </a:lnTo>
                      <a:lnTo>
                        <a:pt x="312" y="52"/>
                      </a:lnTo>
                      <a:lnTo>
                        <a:pt x="314" y="52"/>
                      </a:lnTo>
                      <a:lnTo>
                        <a:pt x="316" y="52"/>
                      </a:lnTo>
                      <a:lnTo>
                        <a:pt x="316" y="54"/>
                      </a:lnTo>
                      <a:lnTo>
                        <a:pt x="317" y="54"/>
                      </a:lnTo>
                      <a:lnTo>
                        <a:pt x="319" y="54"/>
                      </a:lnTo>
                      <a:lnTo>
                        <a:pt x="320" y="54"/>
                      </a:lnTo>
                      <a:lnTo>
                        <a:pt x="320" y="56"/>
                      </a:lnTo>
                      <a:lnTo>
                        <a:pt x="322" y="56"/>
                      </a:lnTo>
                      <a:lnTo>
                        <a:pt x="323" y="56"/>
                      </a:lnTo>
                      <a:lnTo>
                        <a:pt x="325" y="56"/>
                      </a:lnTo>
                      <a:lnTo>
                        <a:pt x="325" y="57"/>
                      </a:lnTo>
                      <a:lnTo>
                        <a:pt x="325" y="59"/>
                      </a:lnTo>
                      <a:lnTo>
                        <a:pt x="325" y="60"/>
                      </a:lnTo>
                      <a:lnTo>
                        <a:pt x="325" y="62"/>
                      </a:lnTo>
                      <a:lnTo>
                        <a:pt x="325" y="64"/>
                      </a:lnTo>
                      <a:lnTo>
                        <a:pt x="323" y="64"/>
                      </a:lnTo>
                      <a:lnTo>
                        <a:pt x="322" y="65"/>
                      </a:lnTo>
                      <a:lnTo>
                        <a:pt x="320" y="65"/>
                      </a:lnTo>
                      <a:lnTo>
                        <a:pt x="319" y="67"/>
                      </a:lnTo>
                      <a:lnTo>
                        <a:pt x="317" y="67"/>
                      </a:lnTo>
                      <a:lnTo>
                        <a:pt x="316" y="67"/>
                      </a:lnTo>
                      <a:lnTo>
                        <a:pt x="316" y="69"/>
                      </a:lnTo>
                      <a:lnTo>
                        <a:pt x="314" y="69"/>
                      </a:lnTo>
                      <a:lnTo>
                        <a:pt x="312" y="69"/>
                      </a:lnTo>
                      <a:lnTo>
                        <a:pt x="311" y="69"/>
                      </a:lnTo>
                      <a:lnTo>
                        <a:pt x="311" y="70"/>
                      </a:lnTo>
                      <a:lnTo>
                        <a:pt x="309" y="70"/>
                      </a:lnTo>
                      <a:lnTo>
                        <a:pt x="308" y="70"/>
                      </a:lnTo>
                      <a:lnTo>
                        <a:pt x="306" y="72"/>
                      </a:lnTo>
                      <a:lnTo>
                        <a:pt x="305" y="72"/>
                      </a:lnTo>
                      <a:lnTo>
                        <a:pt x="303" y="72"/>
                      </a:lnTo>
                      <a:lnTo>
                        <a:pt x="303" y="73"/>
                      </a:lnTo>
                      <a:lnTo>
                        <a:pt x="302" y="73"/>
                      </a:lnTo>
                      <a:lnTo>
                        <a:pt x="300" y="73"/>
                      </a:lnTo>
                      <a:lnTo>
                        <a:pt x="300" y="75"/>
                      </a:lnTo>
                      <a:lnTo>
                        <a:pt x="298" y="75"/>
                      </a:lnTo>
                      <a:lnTo>
                        <a:pt x="300" y="75"/>
                      </a:lnTo>
                      <a:lnTo>
                        <a:pt x="300" y="77"/>
                      </a:lnTo>
                      <a:lnTo>
                        <a:pt x="302" y="78"/>
                      </a:lnTo>
                      <a:lnTo>
                        <a:pt x="302" y="80"/>
                      </a:lnTo>
                      <a:lnTo>
                        <a:pt x="303" y="80"/>
                      </a:lnTo>
                      <a:lnTo>
                        <a:pt x="305" y="80"/>
                      </a:lnTo>
                      <a:lnTo>
                        <a:pt x="305" y="82"/>
                      </a:lnTo>
                      <a:lnTo>
                        <a:pt x="306" y="82"/>
                      </a:lnTo>
                      <a:lnTo>
                        <a:pt x="308" y="82"/>
                      </a:lnTo>
                      <a:lnTo>
                        <a:pt x="308" y="83"/>
                      </a:lnTo>
                      <a:lnTo>
                        <a:pt x="309" y="83"/>
                      </a:lnTo>
                      <a:lnTo>
                        <a:pt x="311" y="83"/>
                      </a:lnTo>
                      <a:lnTo>
                        <a:pt x="312" y="85"/>
                      </a:lnTo>
                      <a:lnTo>
                        <a:pt x="314" y="85"/>
                      </a:lnTo>
                      <a:lnTo>
                        <a:pt x="316" y="86"/>
                      </a:lnTo>
                      <a:lnTo>
                        <a:pt x="317" y="86"/>
                      </a:lnTo>
                      <a:lnTo>
                        <a:pt x="319" y="88"/>
                      </a:lnTo>
                      <a:lnTo>
                        <a:pt x="320" y="88"/>
                      </a:lnTo>
                      <a:lnTo>
                        <a:pt x="322" y="88"/>
                      </a:lnTo>
                      <a:lnTo>
                        <a:pt x="322" y="90"/>
                      </a:lnTo>
                      <a:lnTo>
                        <a:pt x="323" y="90"/>
                      </a:lnTo>
                      <a:lnTo>
                        <a:pt x="325" y="90"/>
                      </a:lnTo>
                      <a:lnTo>
                        <a:pt x="325" y="91"/>
                      </a:lnTo>
                      <a:lnTo>
                        <a:pt x="327" y="91"/>
                      </a:lnTo>
                      <a:lnTo>
                        <a:pt x="328" y="91"/>
                      </a:lnTo>
                      <a:lnTo>
                        <a:pt x="330" y="93"/>
                      </a:lnTo>
                      <a:lnTo>
                        <a:pt x="330" y="95"/>
                      </a:lnTo>
                      <a:lnTo>
                        <a:pt x="330" y="96"/>
                      </a:lnTo>
                      <a:lnTo>
                        <a:pt x="330" y="98"/>
                      </a:lnTo>
                      <a:lnTo>
                        <a:pt x="330" y="100"/>
                      </a:lnTo>
                      <a:lnTo>
                        <a:pt x="328" y="100"/>
                      </a:lnTo>
                      <a:lnTo>
                        <a:pt x="327" y="101"/>
                      </a:lnTo>
                      <a:lnTo>
                        <a:pt x="325" y="101"/>
                      </a:lnTo>
                      <a:lnTo>
                        <a:pt x="323" y="101"/>
                      </a:lnTo>
                      <a:lnTo>
                        <a:pt x="322" y="101"/>
                      </a:lnTo>
                      <a:lnTo>
                        <a:pt x="320" y="101"/>
                      </a:lnTo>
                      <a:lnTo>
                        <a:pt x="320" y="103"/>
                      </a:lnTo>
                      <a:lnTo>
                        <a:pt x="319" y="103"/>
                      </a:lnTo>
                      <a:lnTo>
                        <a:pt x="317" y="103"/>
                      </a:lnTo>
                      <a:lnTo>
                        <a:pt x="316" y="103"/>
                      </a:lnTo>
                      <a:lnTo>
                        <a:pt x="314" y="103"/>
                      </a:lnTo>
                      <a:lnTo>
                        <a:pt x="312" y="104"/>
                      </a:lnTo>
                      <a:lnTo>
                        <a:pt x="311" y="104"/>
                      </a:lnTo>
                      <a:lnTo>
                        <a:pt x="309" y="104"/>
                      </a:lnTo>
                      <a:lnTo>
                        <a:pt x="308" y="104"/>
                      </a:lnTo>
                      <a:lnTo>
                        <a:pt x="306" y="104"/>
                      </a:lnTo>
                      <a:lnTo>
                        <a:pt x="306" y="106"/>
                      </a:lnTo>
                      <a:lnTo>
                        <a:pt x="305" y="106"/>
                      </a:lnTo>
                      <a:lnTo>
                        <a:pt x="303" y="106"/>
                      </a:lnTo>
                      <a:lnTo>
                        <a:pt x="302" y="106"/>
                      </a:lnTo>
                      <a:lnTo>
                        <a:pt x="300" y="106"/>
                      </a:lnTo>
                      <a:lnTo>
                        <a:pt x="298" y="108"/>
                      </a:lnTo>
                      <a:lnTo>
                        <a:pt x="300" y="108"/>
                      </a:lnTo>
                      <a:lnTo>
                        <a:pt x="300" y="109"/>
                      </a:lnTo>
                      <a:lnTo>
                        <a:pt x="302" y="109"/>
                      </a:lnTo>
                      <a:lnTo>
                        <a:pt x="303" y="111"/>
                      </a:lnTo>
                      <a:lnTo>
                        <a:pt x="305" y="113"/>
                      </a:lnTo>
                      <a:lnTo>
                        <a:pt x="306" y="113"/>
                      </a:lnTo>
                      <a:lnTo>
                        <a:pt x="306" y="114"/>
                      </a:lnTo>
                      <a:lnTo>
                        <a:pt x="308" y="114"/>
                      </a:lnTo>
                      <a:lnTo>
                        <a:pt x="308" y="116"/>
                      </a:lnTo>
                      <a:lnTo>
                        <a:pt x="309" y="117"/>
                      </a:lnTo>
                      <a:lnTo>
                        <a:pt x="311" y="117"/>
                      </a:lnTo>
                      <a:lnTo>
                        <a:pt x="311" y="119"/>
                      </a:lnTo>
                      <a:lnTo>
                        <a:pt x="312" y="119"/>
                      </a:lnTo>
                      <a:lnTo>
                        <a:pt x="312" y="121"/>
                      </a:lnTo>
                      <a:lnTo>
                        <a:pt x="314" y="121"/>
                      </a:lnTo>
                      <a:lnTo>
                        <a:pt x="314" y="122"/>
                      </a:lnTo>
                      <a:lnTo>
                        <a:pt x="316" y="122"/>
                      </a:lnTo>
                      <a:lnTo>
                        <a:pt x="316" y="124"/>
                      </a:lnTo>
                      <a:lnTo>
                        <a:pt x="317" y="124"/>
                      </a:lnTo>
                      <a:lnTo>
                        <a:pt x="319" y="124"/>
                      </a:lnTo>
                      <a:lnTo>
                        <a:pt x="319" y="126"/>
                      </a:lnTo>
                      <a:lnTo>
                        <a:pt x="320" y="126"/>
                      </a:lnTo>
                      <a:lnTo>
                        <a:pt x="322" y="126"/>
                      </a:lnTo>
                      <a:lnTo>
                        <a:pt x="323" y="126"/>
                      </a:lnTo>
                      <a:lnTo>
                        <a:pt x="323" y="127"/>
                      </a:lnTo>
                      <a:lnTo>
                        <a:pt x="325" y="127"/>
                      </a:lnTo>
                      <a:lnTo>
                        <a:pt x="327" y="127"/>
                      </a:lnTo>
                      <a:lnTo>
                        <a:pt x="327" y="129"/>
                      </a:lnTo>
                      <a:lnTo>
                        <a:pt x="327" y="130"/>
                      </a:lnTo>
                      <a:lnTo>
                        <a:pt x="327" y="132"/>
                      </a:lnTo>
                      <a:lnTo>
                        <a:pt x="327" y="134"/>
                      </a:lnTo>
                      <a:lnTo>
                        <a:pt x="327" y="135"/>
                      </a:lnTo>
                      <a:lnTo>
                        <a:pt x="325" y="137"/>
                      </a:lnTo>
                      <a:lnTo>
                        <a:pt x="323" y="137"/>
                      </a:lnTo>
                      <a:lnTo>
                        <a:pt x="322" y="137"/>
                      </a:lnTo>
                      <a:lnTo>
                        <a:pt x="322" y="139"/>
                      </a:lnTo>
                      <a:lnTo>
                        <a:pt x="320" y="139"/>
                      </a:lnTo>
                      <a:lnTo>
                        <a:pt x="319" y="139"/>
                      </a:lnTo>
                      <a:lnTo>
                        <a:pt x="317" y="139"/>
                      </a:lnTo>
                      <a:lnTo>
                        <a:pt x="316" y="139"/>
                      </a:lnTo>
                      <a:lnTo>
                        <a:pt x="316" y="140"/>
                      </a:lnTo>
                      <a:lnTo>
                        <a:pt x="314" y="140"/>
                      </a:lnTo>
                      <a:lnTo>
                        <a:pt x="312" y="140"/>
                      </a:lnTo>
                      <a:lnTo>
                        <a:pt x="311" y="140"/>
                      </a:lnTo>
                      <a:lnTo>
                        <a:pt x="309" y="140"/>
                      </a:lnTo>
                      <a:lnTo>
                        <a:pt x="308" y="140"/>
                      </a:lnTo>
                      <a:lnTo>
                        <a:pt x="306" y="142"/>
                      </a:lnTo>
                      <a:lnTo>
                        <a:pt x="305" y="142"/>
                      </a:lnTo>
                      <a:lnTo>
                        <a:pt x="303" y="142"/>
                      </a:lnTo>
                      <a:lnTo>
                        <a:pt x="302" y="142"/>
                      </a:lnTo>
                      <a:lnTo>
                        <a:pt x="298" y="144"/>
                      </a:lnTo>
                      <a:lnTo>
                        <a:pt x="298" y="145"/>
                      </a:lnTo>
                      <a:lnTo>
                        <a:pt x="297" y="145"/>
                      </a:lnTo>
                      <a:lnTo>
                        <a:pt x="297" y="147"/>
                      </a:lnTo>
                      <a:lnTo>
                        <a:pt x="298" y="147"/>
                      </a:lnTo>
                      <a:lnTo>
                        <a:pt x="298" y="148"/>
                      </a:lnTo>
                      <a:lnTo>
                        <a:pt x="300" y="148"/>
                      </a:lnTo>
                      <a:lnTo>
                        <a:pt x="302" y="150"/>
                      </a:lnTo>
                      <a:lnTo>
                        <a:pt x="303" y="152"/>
                      </a:lnTo>
                      <a:lnTo>
                        <a:pt x="305" y="153"/>
                      </a:lnTo>
                      <a:lnTo>
                        <a:pt x="306" y="153"/>
                      </a:lnTo>
                      <a:lnTo>
                        <a:pt x="306" y="155"/>
                      </a:lnTo>
                      <a:lnTo>
                        <a:pt x="308" y="155"/>
                      </a:lnTo>
                      <a:lnTo>
                        <a:pt x="308" y="157"/>
                      </a:lnTo>
                      <a:lnTo>
                        <a:pt x="309" y="157"/>
                      </a:lnTo>
                      <a:lnTo>
                        <a:pt x="311" y="158"/>
                      </a:lnTo>
                      <a:lnTo>
                        <a:pt x="312" y="160"/>
                      </a:lnTo>
                      <a:lnTo>
                        <a:pt x="314" y="161"/>
                      </a:lnTo>
                      <a:lnTo>
                        <a:pt x="316" y="161"/>
                      </a:lnTo>
                      <a:lnTo>
                        <a:pt x="316" y="163"/>
                      </a:lnTo>
                      <a:lnTo>
                        <a:pt x="317" y="163"/>
                      </a:lnTo>
                      <a:lnTo>
                        <a:pt x="317" y="165"/>
                      </a:lnTo>
                      <a:lnTo>
                        <a:pt x="319" y="165"/>
                      </a:lnTo>
                      <a:lnTo>
                        <a:pt x="320" y="166"/>
                      </a:lnTo>
                      <a:lnTo>
                        <a:pt x="320" y="168"/>
                      </a:lnTo>
                      <a:lnTo>
                        <a:pt x="320" y="170"/>
                      </a:lnTo>
                      <a:lnTo>
                        <a:pt x="320" y="171"/>
                      </a:lnTo>
                      <a:lnTo>
                        <a:pt x="320" y="173"/>
                      </a:lnTo>
                      <a:lnTo>
                        <a:pt x="319" y="175"/>
                      </a:lnTo>
                      <a:lnTo>
                        <a:pt x="317" y="175"/>
                      </a:lnTo>
                      <a:lnTo>
                        <a:pt x="316" y="176"/>
                      </a:lnTo>
                      <a:lnTo>
                        <a:pt x="314" y="176"/>
                      </a:lnTo>
                      <a:lnTo>
                        <a:pt x="314" y="178"/>
                      </a:lnTo>
                      <a:lnTo>
                        <a:pt x="312" y="178"/>
                      </a:lnTo>
                      <a:lnTo>
                        <a:pt x="311" y="178"/>
                      </a:lnTo>
                      <a:lnTo>
                        <a:pt x="309" y="179"/>
                      </a:lnTo>
                      <a:lnTo>
                        <a:pt x="308" y="179"/>
                      </a:lnTo>
                      <a:lnTo>
                        <a:pt x="308" y="181"/>
                      </a:lnTo>
                      <a:lnTo>
                        <a:pt x="306" y="181"/>
                      </a:lnTo>
                      <a:lnTo>
                        <a:pt x="305" y="181"/>
                      </a:lnTo>
                      <a:lnTo>
                        <a:pt x="303" y="183"/>
                      </a:lnTo>
                      <a:lnTo>
                        <a:pt x="302" y="183"/>
                      </a:lnTo>
                      <a:lnTo>
                        <a:pt x="302" y="184"/>
                      </a:lnTo>
                      <a:lnTo>
                        <a:pt x="300" y="184"/>
                      </a:lnTo>
                      <a:lnTo>
                        <a:pt x="298" y="184"/>
                      </a:lnTo>
                      <a:lnTo>
                        <a:pt x="300" y="184"/>
                      </a:lnTo>
                      <a:lnTo>
                        <a:pt x="300" y="186"/>
                      </a:lnTo>
                      <a:lnTo>
                        <a:pt x="302" y="186"/>
                      </a:lnTo>
                      <a:lnTo>
                        <a:pt x="302" y="188"/>
                      </a:lnTo>
                      <a:lnTo>
                        <a:pt x="303" y="188"/>
                      </a:lnTo>
                      <a:lnTo>
                        <a:pt x="305" y="189"/>
                      </a:lnTo>
                      <a:lnTo>
                        <a:pt x="306" y="189"/>
                      </a:lnTo>
                      <a:lnTo>
                        <a:pt x="306" y="191"/>
                      </a:lnTo>
                      <a:lnTo>
                        <a:pt x="308" y="191"/>
                      </a:lnTo>
                      <a:lnTo>
                        <a:pt x="309" y="191"/>
                      </a:lnTo>
                      <a:lnTo>
                        <a:pt x="309" y="192"/>
                      </a:lnTo>
                      <a:lnTo>
                        <a:pt x="311" y="192"/>
                      </a:lnTo>
                      <a:lnTo>
                        <a:pt x="311" y="194"/>
                      </a:lnTo>
                      <a:lnTo>
                        <a:pt x="312" y="194"/>
                      </a:lnTo>
                      <a:lnTo>
                        <a:pt x="314" y="196"/>
                      </a:lnTo>
                      <a:lnTo>
                        <a:pt x="316" y="196"/>
                      </a:lnTo>
                      <a:lnTo>
                        <a:pt x="316" y="197"/>
                      </a:lnTo>
                      <a:lnTo>
                        <a:pt x="317" y="197"/>
                      </a:lnTo>
                      <a:lnTo>
                        <a:pt x="319" y="199"/>
                      </a:lnTo>
                      <a:lnTo>
                        <a:pt x="319" y="201"/>
                      </a:lnTo>
                      <a:lnTo>
                        <a:pt x="319" y="202"/>
                      </a:lnTo>
                      <a:lnTo>
                        <a:pt x="319" y="204"/>
                      </a:lnTo>
                      <a:lnTo>
                        <a:pt x="319" y="205"/>
                      </a:lnTo>
                      <a:lnTo>
                        <a:pt x="320" y="205"/>
                      </a:lnTo>
                      <a:lnTo>
                        <a:pt x="319" y="205"/>
                      </a:lnTo>
                      <a:lnTo>
                        <a:pt x="319" y="207"/>
                      </a:lnTo>
                      <a:lnTo>
                        <a:pt x="317" y="207"/>
                      </a:lnTo>
                      <a:lnTo>
                        <a:pt x="316" y="209"/>
                      </a:lnTo>
                      <a:lnTo>
                        <a:pt x="314" y="209"/>
                      </a:lnTo>
                      <a:lnTo>
                        <a:pt x="312" y="210"/>
                      </a:lnTo>
                      <a:lnTo>
                        <a:pt x="311" y="210"/>
                      </a:lnTo>
                      <a:lnTo>
                        <a:pt x="311" y="212"/>
                      </a:lnTo>
                      <a:lnTo>
                        <a:pt x="309" y="212"/>
                      </a:lnTo>
                      <a:lnTo>
                        <a:pt x="308" y="214"/>
                      </a:lnTo>
                      <a:lnTo>
                        <a:pt x="306" y="215"/>
                      </a:lnTo>
                      <a:lnTo>
                        <a:pt x="305" y="215"/>
                      </a:lnTo>
                      <a:lnTo>
                        <a:pt x="305" y="217"/>
                      </a:lnTo>
                      <a:lnTo>
                        <a:pt x="303" y="217"/>
                      </a:lnTo>
                      <a:lnTo>
                        <a:pt x="302" y="219"/>
                      </a:lnTo>
                      <a:lnTo>
                        <a:pt x="300" y="219"/>
                      </a:lnTo>
                      <a:lnTo>
                        <a:pt x="300" y="220"/>
                      </a:lnTo>
                      <a:lnTo>
                        <a:pt x="298" y="220"/>
                      </a:lnTo>
                      <a:lnTo>
                        <a:pt x="297" y="222"/>
                      </a:lnTo>
                      <a:lnTo>
                        <a:pt x="295" y="222"/>
                      </a:lnTo>
                      <a:lnTo>
                        <a:pt x="297" y="222"/>
                      </a:lnTo>
                      <a:lnTo>
                        <a:pt x="297" y="223"/>
                      </a:lnTo>
                      <a:lnTo>
                        <a:pt x="298" y="223"/>
                      </a:lnTo>
                      <a:lnTo>
                        <a:pt x="300" y="225"/>
                      </a:lnTo>
                      <a:lnTo>
                        <a:pt x="302" y="225"/>
                      </a:lnTo>
                      <a:lnTo>
                        <a:pt x="303" y="227"/>
                      </a:lnTo>
                      <a:lnTo>
                        <a:pt x="305" y="228"/>
                      </a:lnTo>
                      <a:lnTo>
                        <a:pt x="306" y="228"/>
                      </a:lnTo>
                      <a:lnTo>
                        <a:pt x="308" y="230"/>
                      </a:lnTo>
                      <a:lnTo>
                        <a:pt x="309" y="230"/>
                      </a:lnTo>
                      <a:lnTo>
                        <a:pt x="309" y="232"/>
                      </a:lnTo>
                      <a:lnTo>
                        <a:pt x="311" y="232"/>
                      </a:lnTo>
                      <a:lnTo>
                        <a:pt x="312" y="233"/>
                      </a:lnTo>
                      <a:lnTo>
                        <a:pt x="314" y="233"/>
                      </a:lnTo>
                      <a:lnTo>
                        <a:pt x="316" y="235"/>
                      </a:lnTo>
                      <a:lnTo>
                        <a:pt x="317" y="235"/>
                      </a:lnTo>
                      <a:lnTo>
                        <a:pt x="319" y="236"/>
                      </a:lnTo>
                      <a:lnTo>
                        <a:pt x="320" y="236"/>
                      </a:lnTo>
                      <a:lnTo>
                        <a:pt x="320" y="238"/>
                      </a:lnTo>
                      <a:lnTo>
                        <a:pt x="322" y="238"/>
                      </a:lnTo>
                      <a:lnTo>
                        <a:pt x="322" y="240"/>
                      </a:lnTo>
                      <a:lnTo>
                        <a:pt x="323" y="240"/>
                      </a:lnTo>
                      <a:lnTo>
                        <a:pt x="325" y="240"/>
                      </a:lnTo>
                      <a:lnTo>
                        <a:pt x="325" y="241"/>
                      </a:lnTo>
                      <a:lnTo>
                        <a:pt x="325" y="243"/>
                      </a:lnTo>
                      <a:lnTo>
                        <a:pt x="325" y="245"/>
                      </a:lnTo>
                      <a:lnTo>
                        <a:pt x="325" y="246"/>
                      </a:lnTo>
                      <a:lnTo>
                        <a:pt x="325" y="248"/>
                      </a:lnTo>
                      <a:lnTo>
                        <a:pt x="323" y="249"/>
                      </a:lnTo>
                      <a:lnTo>
                        <a:pt x="322" y="249"/>
                      </a:lnTo>
                      <a:lnTo>
                        <a:pt x="320" y="249"/>
                      </a:lnTo>
                      <a:lnTo>
                        <a:pt x="319" y="249"/>
                      </a:lnTo>
                      <a:lnTo>
                        <a:pt x="317" y="249"/>
                      </a:lnTo>
                      <a:lnTo>
                        <a:pt x="317" y="251"/>
                      </a:lnTo>
                      <a:lnTo>
                        <a:pt x="316" y="251"/>
                      </a:lnTo>
                      <a:lnTo>
                        <a:pt x="314" y="251"/>
                      </a:lnTo>
                      <a:lnTo>
                        <a:pt x="312" y="251"/>
                      </a:lnTo>
                      <a:lnTo>
                        <a:pt x="311" y="253"/>
                      </a:lnTo>
                      <a:lnTo>
                        <a:pt x="309" y="253"/>
                      </a:lnTo>
                      <a:lnTo>
                        <a:pt x="308" y="253"/>
                      </a:lnTo>
                      <a:lnTo>
                        <a:pt x="306" y="253"/>
                      </a:lnTo>
                      <a:lnTo>
                        <a:pt x="305" y="254"/>
                      </a:lnTo>
                      <a:lnTo>
                        <a:pt x="303" y="254"/>
                      </a:lnTo>
                      <a:lnTo>
                        <a:pt x="305" y="256"/>
                      </a:lnTo>
                      <a:lnTo>
                        <a:pt x="305" y="258"/>
                      </a:lnTo>
                      <a:lnTo>
                        <a:pt x="306" y="258"/>
                      </a:lnTo>
                      <a:lnTo>
                        <a:pt x="308" y="259"/>
                      </a:lnTo>
                      <a:lnTo>
                        <a:pt x="309" y="259"/>
                      </a:lnTo>
                      <a:lnTo>
                        <a:pt x="309" y="261"/>
                      </a:lnTo>
                      <a:lnTo>
                        <a:pt x="311" y="261"/>
                      </a:lnTo>
                      <a:lnTo>
                        <a:pt x="311" y="263"/>
                      </a:lnTo>
                      <a:lnTo>
                        <a:pt x="312" y="263"/>
                      </a:lnTo>
                      <a:lnTo>
                        <a:pt x="312" y="264"/>
                      </a:lnTo>
                      <a:lnTo>
                        <a:pt x="314" y="264"/>
                      </a:lnTo>
                      <a:lnTo>
                        <a:pt x="314" y="266"/>
                      </a:lnTo>
                      <a:lnTo>
                        <a:pt x="316" y="266"/>
                      </a:lnTo>
                      <a:lnTo>
                        <a:pt x="316" y="267"/>
                      </a:lnTo>
                      <a:lnTo>
                        <a:pt x="317" y="267"/>
                      </a:lnTo>
                      <a:lnTo>
                        <a:pt x="317" y="269"/>
                      </a:lnTo>
                      <a:lnTo>
                        <a:pt x="319" y="269"/>
                      </a:lnTo>
                      <a:lnTo>
                        <a:pt x="320" y="269"/>
                      </a:lnTo>
                      <a:lnTo>
                        <a:pt x="322" y="269"/>
                      </a:lnTo>
                      <a:lnTo>
                        <a:pt x="323" y="269"/>
                      </a:lnTo>
                      <a:lnTo>
                        <a:pt x="323" y="271"/>
                      </a:lnTo>
                      <a:lnTo>
                        <a:pt x="322" y="271"/>
                      </a:lnTo>
                      <a:lnTo>
                        <a:pt x="322" y="272"/>
                      </a:lnTo>
                      <a:lnTo>
                        <a:pt x="322" y="274"/>
                      </a:lnTo>
                      <a:lnTo>
                        <a:pt x="322" y="276"/>
                      </a:lnTo>
                      <a:lnTo>
                        <a:pt x="320" y="276"/>
                      </a:lnTo>
                      <a:lnTo>
                        <a:pt x="320" y="277"/>
                      </a:lnTo>
                      <a:lnTo>
                        <a:pt x="320" y="279"/>
                      </a:lnTo>
                      <a:lnTo>
                        <a:pt x="320" y="280"/>
                      </a:lnTo>
                      <a:lnTo>
                        <a:pt x="319" y="280"/>
                      </a:lnTo>
                      <a:lnTo>
                        <a:pt x="319" y="282"/>
                      </a:lnTo>
                      <a:lnTo>
                        <a:pt x="317" y="282"/>
                      </a:lnTo>
                      <a:lnTo>
                        <a:pt x="316" y="282"/>
                      </a:lnTo>
                      <a:lnTo>
                        <a:pt x="314" y="284"/>
                      </a:lnTo>
                      <a:lnTo>
                        <a:pt x="312" y="284"/>
                      </a:lnTo>
                      <a:lnTo>
                        <a:pt x="311" y="284"/>
                      </a:lnTo>
                      <a:lnTo>
                        <a:pt x="311" y="285"/>
                      </a:lnTo>
                      <a:lnTo>
                        <a:pt x="309" y="285"/>
                      </a:lnTo>
                      <a:lnTo>
                        <a:pt x="308" y="285"/>
                      </a:lnTo>
                      <a:lnTo>
                        <a:pt x="306" y="287"/>
                      </a:lnTo>
                      <a:lnTo>
                        <a:pt x="305" y="287"/>
                      </a:lnTo>
                      <a:lnTo>
                        <a:pt x="303" y="289"/>
                      </a:lnTo>
                      <a:lnTo>
                        <a:pt x="302" y="289"/>
                      </a:lnTo>
                      <a:lnTo>
                        <a:pt x="300" y="289"/>
                      </a:lnTo>
                      <a:lnTo>
                        <a:pt x="300" y="290"/>
                      </a:lnTo>
                      <a:lnTo>
                        <a:pt x="298" y="290"/>
                      </a:lnTo>
                      <a:lnTo>
                        <a:pt x="300" y="290"/>
                      </a:lnTo>
                      <a:lnTo>
                        <a:pt x="300" y="292"/>
                      </a:lnTo>
                      <a:lnTo>
                        <a:pt x="302" y="292"/>
                      </a:lnTo>
                      <a:lnTo>
                        <a:pt x="302" y="293"/>
                      </a:lnTo>
                      <a:lnTo>
                        <a:pt x="303" y="293"/>
                      </a:lnTo>
                      <a:lnTo>
                        <a:pt x="305" y="295"/>
                      </a:lnTo>
                      <a:lnTo>
                        <a:pt x="306" y="295"/>
                      </a:lnTo>
                      <a:lnTo>
                        <a:pt x="306" y="297"/>
                      </a:lnTo>
                      <a:lnTo>
                        <a:pt x="308" y="297"/>
                      </a:lnTo>
                      <a:lnTo>
                        <a:pt x="308" y="298"/>
                      </a:lnTo>
                      <a:lnTo>
                        <a:pt x="309" y="298"/>
                      </a:lnTo>
                      <a:lnTo>
                        <a:pt x="311" y="298"/>
                      </a:lnTo>
                      <a:lnTo>
                        <a:pt x="311" y="300"/>
                      </a:lnTo>
                      <a:lnTo>
                        <a:pt x="312" y="300"/>
                      </a:lnTo>
                      <a:lnTo>
                        <a:pt x="312" y="302"/>
                      </a:lnTo>
                      <a:lnTo>
                        <a:pt x="314" y="302"/>
                      </a:lnTo>
                      <a:lnTo>
                        <a:pt x="316" y="303"/>
                      </a:lnTo>
                      <a:lnTo>
                        <a:pt x="317" y="303"/>
                      </a:lnTo>
                      <a:lnTo>
                        <a:pt x="319" y="305"/>
                      </a:lnTo>
                      <a:lnTo>
                        <a:pt x="320" y="307"/>
                      </a:lnTo>
                      <a:lnTo>
                        <a:pt x="322" y="308"/>
                      </a:lnTo>
                      <a:lnTo>
                        <a:pt x="323" y="310"/>
                      </a:lnTo>
                      <a:lnTo>
                        <a:pt x="322" y="310"/>
                      </a:lnTo>
                      <a:lnTo>
                        <a:pt x="322" y="311"/>
                      </a:lnTo>
                      <a:lnTo>
                        <a:pt x="320" y="311"/>
                      </a:lnTo>
                      <a:lnTo>
                        <a:pt x="320" y="313"/>
                      </a:lnTo>
                      <a:lnTo>
                        <a:pt x="319" y="313"/>
                      </a:lnTo>
                      <a:lnTo>
                        <a:pt x="319" y="315"/>
                      </a:lnTo>
                      <a:lnTo>
                        <a:pt x="317" y="315"/>
                      </a:lnTo>
                      <a:lnTo>
                        <a:pt x="317" y="316"/>
                      </a:lnTo>
                      <a:lnTo>
                        <a:pt x="316" y="316"/>
                      </a:lnTo>
                      <a:lnTo>
                        <a:pt x="316" y="318"/>
                      </a:lnTo>
                      <a:lnTo>
                        <a:pt x="314" y="318"/>
                      </a:lnTo>
                      <a:lnTo>
                        <a:pt x="314" y="320"/>
                      </a:lnTo>
                      <a:lnTo>
                        <a:pt x="312" y="320"/>
                      </a:lnTo>
                      <a:lnTo>
                        <a:pt x="311" y="320"/>
                      </a:lnTo>
                      <a:lnTo>
                        <a:pt x="311" y="321"/>
                      </a:lnTo>
                      <a:lnTo>
                        <a:pt x="309" y="321"/>
                      </a:lnTo>
                      <a:lnTo>
                        <a:pt x="308" y="321"/>
                      </a:lnTo>
                      <a:lnTo>
                        <a:pt x="306" y="323"/>
                      </a:lnTo>
                      <a:lnTo>
                        <a:pt x="305" y="323"/>
                      </a:lnTo>
                      <a:lnTo>
                        <a:pt x="303" y="323"/>
                      </a:lnTo>
                      <a:lnTo>
                        <a:pt x="302" y="324"/>
                      </a:lnTo>
                      <a:lnTo>
                        <a:pt x="300" y="324"/>
                      </a:lnTo>
                      <a:lnTo>
                        <a:pt x="298" y="324"/>
                      </a:lnTo>
                      <a:lnTo>
                        <a:pt x="297" y="326"/>
                      </a:lnTo>
                      <a:lnTo>
                        <a:pt x="295" y="326"/>
                      </a:lnTo>
                      <a:lnTo>
                        <a:pt x="294" y="326"/>
                      </a:lnTo>
                      <a:lnTo>
                        <a:pt x="292" y="326"/>
                      </a:lnTo>
                      <a:lnTo>
                        <a:pt x="292" y="328"/>
                      </a:lnTo>
                      <a:lnTo>
                        <a:pt x="291" y="328"/>
                      </a:lnTo>
                      <a:lnTo>
                        <a:pt x="289" y="328"/>
                      </a:lnTo>
                      <a:lnTo>
                        <a:pt x="289" y="329"/>
                      </a:lnTo>
                      <a:lnTo>
                        <a:pt x="289" y="331"/>
                      </a:lnTo>
                      <a:lnTo>
                        <a:pt x="289" y="333"/>
                      </a:lnTo>
                      <a:lnTo>
                        <a:pt x="289" y="334"/>
                      </a:lnTo>
                      <a:lnTo>
                        <a:pt x="287" y="336"/>
                      </a:lnTo>
                      <a:lnTo>
                        <a:pt x="287" y="338"/>
                      </a:lnTo>
                      <a:lnTo>
                        <a:pt x="287" y="339"/>
                      </a:lnTo>
                      <a:lnTo>
                        <a:pt x="287" y="341"/>
                      </a:lnTo>
                      <a:lnTo>
                        <a:pt x="287" y="342"/>
                      </a:lnTo>
                      <a:lnTo>
                        <a:pt x="286" y="344"/>
                      </a:lnTo>
                      <a:lnTo>
                        <a:pt x="286" y="346"/>
                      </a:lnTo>
                      <a:lnTo>
                        <a:pt x="286" y="347"/>
                      </a:lnTo>
                      <a:lnTo>
                        <a:pt x="286" y="349"/>
                      </a:lnTo>
                      <a:lnTo>
                        <a:pt x="286" y="351"/>
                      </a:lnTo>
                      <a:lnTo>
                        <a:pt x="284" y="352"/>
                      </a:lnTo>
                      <a:lnTo>
                        <a:pt x="284" y="354"/>
                      </a:lnTo>
                      <a:lnTo>
                        <a:pt x="284" y="355"/>
                      </a:lnTo>
                      <a:lnTo>
                        <a:pt x="284" y="357"/>
                      </a:lnTo>
                      <a:lnTo>
                        <a:pt x="284" y="359"/>
                      </a:lnTo>
                      <a:lnTo>
                        <a:pt x="283" y="360"/>
                      </a:lnTo>
                      <a:lnTo>
                        <a:pt x="283" y="362"/>
                      </a:lnTo>
                      <a:lnTo>
                        <a:pt x="283" y="364"/>
                      </a:lnTo>
                      <a:lnTo>
                        <a:pt x="283" y="365"/>
                      </a:lnTo>
                      <a:lnTo>
                        <a:pt x="283" y="367"/>
                      </a:lnTo>
                      <a:lnTo>
                        <a:pt x="283" y="368"/>
                      </a:lnTo>
                      <a:lnTo>
                        <a:pt x="281" y="370"/>
                      </a:lnTo>
                      <a:lnTo>
                        <a:pt x="281" y="372"/>
                      </a:lnTo>
                      <a:lnTo>
                        <a:pt x="280" y="372"/>
                      </a:lnTo>
                      <a:lnTo>
                        <a:pt x="278" y="372"/>
                      </a:lnTo>
                      <a:lnTo>
                        <a:pt x="276" y="372"/>
                      </a:lnTo>
                      <a:lnTo>
                        <a:pt x="275" y="372"/>
                      </a:lnTo>
                      <a:lnTo>
                        <a:pt x="273" y="372"/>
                      </a:lnTo>
                      <a:lnTo>
                        <a:pt x="272" y="370"/>
                      </a:lnTo>
                      <a:lnTo>
                        <a:pt x="272" y="368"/>
                      </a:lnTo>
                      <a:lnTo>
                        <a:pt x="270" y="368"/>
                      </a:lnTo>
                      <a:lnTo>
                        <a:pt x="270" y="367"/>
                      </a:lnTo>
                      <a:lnTo>
                        <a:pt x="269" y="365"/>
                      </a:lnTo>
                      <a:lnTo>
                        <a:pt x="269" y="364"/>
                      </a:lnTo>
                      <a:lnTo>
                        <a:pt x="267" y="364"/>
                      </a:lnTo>
                      <a:lnTo>
                        <a:pt x="267" y="362"/>
                      </a:lnTo>
                      <a:lnTo>
                        <a:pt x="266" y="362"/>
                      </a:lnTo>
                      <a:lnTo>
                        <a:pt x="266" y="360"/>
                      </a:lnTo>
                      <a:lnTo>
                        <a:pt x="266" y="359"/>
                      </a:lnTo>
                      <a:lnTo>
                        <a:pt x="264" y="359"/>
                      </a:lnTo>
                      <a:lnTo>
                        <a:pt x="264" y="357"/>
                      </a:lnTo>
                      <a:lnTo>
                        <a:pt x="262" y="355"/>
                      </a:lnTo>
                      <a:lnTo>
                        <a:pt x="262" y="354"/>
                      </a:lnTo>
                      <a:lnTo>
                        <a:pt x="261" y="352"/>
                      </a:lnTo>
                      <a:lnTo>
                        <a:pt x="261" y="351"/>
                      </a:lnTo>
                      <a:lnTo>
                        <a:pt x="259" y="349"/>
                      </a:lnTo>
                      <a:lnTo>
                        <a:pt x="258" y="347"/>
                      </a:lnTo>
                      <a:lnTo>
                        <a:pt x="258" y="346"/>
                      </a:lnTo>
                      <a:lnTo>
                        <a:pt x="256" y="344"/>
                      </a:lnTo>
                      <a:lnTo>
                        <a:pt x="256" y="341"/>
                      </a:lnTo>
                      <a:lnTo>
                        <a:pt x="255" y="339"/>
                      </a:lnTo>
                      <a:lnTo>
                        <a:pt x="253" y="338"/>
                      </a:lnTo>
                      <a:lnTo>
                        <a:pt x="253" y="339"/>
                      </a:lnTo>
                      <a:lnTo>
                        <a:pt x="251" y="339"/>
                      </a:lnTo>
                      <a:lnTo>
                        <a:pt x="251" y="341"/>
                      </a:lnTo>
                      <a:lnTo>
                        <a:pt x="250" y="342"/>
                      </a:lnTo>
                      <a:lnTo>
                        <a:pt x="248" y="344"/>
                      </a:lnTo>
                      <a:lnTo>
                        <a:pt x="247" y="346"/>
                      </a:lnTo>
                      <a:lnTo>
                        <a:pt x="247" y="347"/>
                      </a:lnTo>
                      <a:lnTo>
                        <a:pt x="245" y="347"/>
                      </a:lnTo>
                      <a:lnTo>
                        <a:pt x="245" y="349"/>
                      </a:lnTo>
                      <a:lnTo>
                        <a:pt x="244" y="351"/>
                      </a:lnTo>
                      <a:lnTo>
                        <a:pt x="244" y="352"/>
                      </a:lnTo>
                      <a:lnTo>
                        <a:pt x="242" y="352"/>
                      </a:lnTo>
                      <a:lnTo>
                        <a:pt x="242" y="354"/>
                      </a:lnTo>
                      <a:lnTo>
                        <a:pt x="241" y="355"/>
                      </a:lnTo>
                      <a:lnTo>
                        <a:pt x="239" y="357"/>
                      </a:lnTo>
                      <a:lnTo>
                        <a:pt x="239" y="359"/>
                      </a:lnTo>
                      <a:lnTo>
                        <a:pt x="237" y="359"/>
                      </a:lnTo>
                      <a:lnTo>
                        <a:pt x="237" y="360"/>
                      </a:lnTo>
                      <a:lnTo>
                        <a:pt x="236" y="362"/>
                      </a:lnTo>
                      <a:lnTo>
                        <a:pt x="236" y="364"/>
                      </a:lnTo>
                      <a:lnTo>
                        <a:pt x="234" y="365"/>
                      </a:lnTo>
                      <a:lnTo>
                        <a:pt x="234" y="367"/>
                      </a:lnTo>
                      <a:lnTo>
                        <a:pt x="233" y="368"/>
                      </a:lnTo>
                      <a:lnTo>
                        <a:pt x="231" y="370"/>
                      </a:lnTo>
                      <a:lnTo>
                        <a:pt x="230" y="372"/>
                      </a:lnTo>
                      <a:lnTo>
                        <a:pt x="228" y="372"/>
                      </a:lnTo>
                      <a:lnTo>
                        <a:pt x="226" y="372"/>
                      </a:lnTo>
                      <a:lnTo>
                        <a:pt x="225" y="372"/>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101" name="Freeform 28">
                  <a:extLst>
                    <a:ext uri="{FF2B5EF4-FFF2-40B4-BE49-F238E27FC236}">
                      <a16:creationId xmlns="" xmlns:a16="http://schemas.microsoft.com/office/drawing/2014/main" id="{DBB82D74-0EF2-4A83-B01C-392419E64A61}"/>
                    </a:ext>
                  </a:extLst>
                </p:cNvPr>
                <p:cNvSpPr>
                  <a:spLocks noEditPoints="1"/>
                </p:cNvSpPr>
                <p:nvPr/>
              </p:nvSpPr>
              <p:spPr bwMode="auto">
                <a:xfrm>
                  <a:off x="4254" y="1673"/>
                  <a:ext cx="119" cy="125"/>
                </a:xfrm>
                <a:custGeom>
                  <a:avLst/>
                  <a:gdLst>
                    <a:gd name="T0" fmla="*/ 89 w 225"/>
                    <a:gd name="T1" fmla="*/ 261 h 266"/>
                    <a:gd name="T2" fmla="*/ 67 w 225"/>
                    <a:gd name="T3" fmla="*/ 261 h 266"/>
                    <a:gd name="T4" fmla="*/ 45 w 225"/>
                    <a:gd name="T5" fmla="*/ 261 h 266"/>
                    <a:gd name="T6" fmla="*/ 23 w 225"/>
                    <a:gd name="T7" fmla="*/ 261 h 266"/>
                    <a:gd name="T8" fmla="*/ 8 w 225"/>
                    <a:gd name="T9" fmla="*/ 258 h 266"/>
                    <a:gd name="T10" fmla="*/ 3 w 225"/>
                    <a:gd name="T11" fmla="*/ 250 h 266"/>
                    <a:gd name="T12" fmla="*/ 2 w 225"/>
                    <a:gd name="T13" fmla="*/ 220 h 266"/>
                    <a:gd name="T14" fmla="*/ 2 w 225"/>
                    <a:gd name="T15" fmla="*/ 178 h 266"/>
                    <a:gd name="T16" fmla="*/ 2 w 225"/>
                    <a:gd name="T17" fmla="*/ 126 h 266"/>
                    <a:gd name="T18" fmla="*/ 0 w 225"/>
                    <a:gd name="T19" fmla="*/ 64 h 266"/>
                    <a:gd name="T20" fmla="*/ 0 w 225"/>
                    <a:gd name="T21" fmla="*/ 28 h 266"/>
                    <a:gd name="T22" fmla="*/ 0 w 225"/>
                    <a:gd name="T23" fmla="*/ 17 h 266"/>
                    <a:gd name="T24" fmla="*/ 2 w 225"/>
                    <a:gd name="T25" fmla="*/ 7 h 266"/>
                    <a:gd name="T26" fmla="*/ 17 w 225"/>
                    <a:gd name="T27" fmla="*/ 2 h 266"/>
                    <a:gd name="T28" fmla="*/ 80 w 225"/>
                    <a:gd name="T29" fmla="*/ 2 h 266"/>
                    <a:gd name="T30" fmla="*/ 138 w 225"/>
                    <a:gd name="T31" fmla="*/ 2 h 266"/>
                    <a:gd name="T32" fmla="*/ 183 w 225"/>
                    <a:gd name="T33" fmla="*/ 0 h 266"/>
                    <a:gd name="T34" fmla="*/ 206 w 225"/>
                    <a:gd name="T35" fmla="*/ 0 h 266"/>
                    <a:gd name="T36" fmla="*/ 217 w 225"/>
                    <a:gd name="T37" fmla="*/ 2 h 266"/>
                    <a:gd name="T38" fmla="*/ 224 w 225"/>
                    <a:gd name="T39" fmla="*/ 25 h 266"/>
                    <a:gd name="T40" fmla="*/ 225 w 225"/>
                    <a:gd name="T41" fmla="*/ 90 h 266"/>
                    <a:gd name="T42" fmla="*/ 225 w 225"/>
                    <a:gd name="T43" fmla="*/ 137 h 266"/>
                    <a:gd name="T44" fmla="*/ 225 w 225"/>
                    <a:gd name="T45" fmla="*/ 183 h 266"/>
                    <a:gd name="T46" fmla="*/ 224 w 225"/>
                    <a:gd name="T47" fmla="*/ 243 h 266"/>
                    <a:gd name="T48" fmla="*/ 216 w 225"/>
                    <a:gd name="T49" fmla="*/ 264 h 266"/>
                    <a:gd name="T50" fmla="*/ 205 w 225"/>
                    <a:gd name="T51" fmla="*/ 264 h 266"/>
                    <a:gd name="T52" fmla="*/ 195 w 225"/>
                    <a:gd name="T53" fmla="*/ 266 h 266"/>
                    <a:gd name="T54" fmla="*/ 185 w 225"/>
                    <a:gd name="T55" fmla="*/ 266 h 266"/>
                    <a:gd name="T56" fmla="*/ 175 w 225"/>
                    <a:gd name="T57" fmla="*/ 264 h 266"/>
                    <a:gd name="T58" fmla="*/ 164 w 225"/>
                    <a:gd name="T59" fmla="*/ 263 h 266"/>
                    <a:gd name="T60" fmla="*/ 144 w 225"/>
                    <a:gd name="T61" fmla="*/ 263 h 266"/>
                    <a:gd name="T62" fmla="*/ 122 w 225"/>
                    <a:gd name="T63" fmla="*/ 263 h 266"/>
                    <a:gd name="T64" fmla="*/ 111 w 225"/>
                    <a:gd name="T65" fmla="*/ 263 h 266"/>
                    <a:gd name="T66" fmla="*/ 22 w 225"/>
                    <a:gd name="T67" fmla="*/ 253 h 266"/>
                    <a:gd name="T68" fmla="*/ 48 w 225"/>
                    <a:gd name="T69" fmla="*/ 253 h 266"/>
                    <a:gd name="T70" fmla="*/ 78 w 225"/>
                    <a:gd name="T71" fmla="*/ 253 h 266"/>
                    <a:gd name="T72" fmla="*/ 106 w 225"/>
                    <a:gd name="T73" fmla="*/ 253 h 266"/>
                    <a:gd name="T74" fmla="*/ 131 w 225"/>
                    <a:gd name="T75" fmla="*/ 253 h 266"/>
                    <a:gd name="T76" fmla="*/ 147 w 225"/>
                    <a:gd name="T77" fmla="*/ 255 h 266"/>
                    <a:gd name="T78" fmla="*/ 163 w 225"/>
                    <a:gd name="T79" fmla="*/ 258 h 266"/>
                    <a:gd name="T80" fmla="*/ 180 w 225"/>
                    <a:gd name="T81" fmla="*/ 259 h 266"/>
                    <a:gd name="T82" fmla="*/ 195 w 225"/>
                    <a:gd name="T83" fmla="*/ 261 h 266"/>
                    <a:gd name="T84" fmla="*/ 211 w 225"/>
                    <a:gd name="T85" fmla="*/ 261 h 266"/>
                    <a:gd name="T86" fmla="*/ 214 w 225"/>
                    <a:gd name="T87" fmla="*/ 248 h 266"/>
                    <a:gd name="T88" fmla="*/ 216 w 225"/>
                    <a:gd name="T89" fmla="*/ 228 h 266"/>
                    <a:gd name="T90" fmla="*/ 216 w 225"/>
                    <a:gd name="T91" fmla="*/ 209 h 266"/>
                    <a:gd name="T92" fmla="*/ 216 w 225"/>
                    <a:gd name="T93" fmla="*/ 188 h 266"/>
                    <a:gd name="T94" fmla="*/ 217 w 225"/>
                    <a:gd name="T95" fmla="*/ 168 h 266"/>
                    <a:gd name="T96" fmla="*/ 216 w 225"/>
                    <a:gd name="T97" fmla="*/ 136 h 266"/>
                    <a:gd name="T98" fmla="*/ 216 w 225"/>
                    <a:gd name="T99" fmla="*/ 101 h 266"/>
                    <a:gd name="T100" fmla="*/ 216 w 225"/>
                    <a:gd name="T101" fmla="*/ 67 h 266"/>
                    <a:gd name="T102" fmla="*/ 214 w 225"/>
                    <a:gd name="T103" fmla="*/ 33 h 266"/>
                    <a:gd name="T104" fmla="*/ 202 w 225"/>
                    <a:gd name="T105" fmla="*/ 8 h 266"/>
                    <a:gd name="T106" fmla="*/ 158 w 225"/>
                    <a:gd name="T107" fmla="*/ 8 h 266"/>
                    <a:gd name="T108" fmla="*/ 111 w 225"/>
                    <a:gd name="T109" fmla="*/ 8 h 266"/>
                    <a:gd name="T110" fmla="*/ 64 w 225"/>
                    <a:gd name="T111" fmla="*/ 8 h 266"/>
                    <a:gd name="T112" fmla="*/ 20 w 225"/>
                    <a:gd name="T113" fmla="*/ 8 h 266"/>
                    <a:gd name="T114" fmla="*/ 8 w 225"/>
                    <a:gd name="T115" fmla="*/ 78 h 266"/>
                    <a:gd name="T116" fmla="*/ 8 w 225"/>
                    <a:gd name="T117" fmla="*/ 144 h 266"/>
                    <a:gd name="T118" fmla="*/ 8 w 225"/>
                    <a:gd name="T119" fmla="*/ 186 h 266"/>
                    <a:gd name="T120" fmla="*/ 9 w 225"/>
                    <a:gd name="T121" fmla="*/ 219 h 266"/>
                    <a:gd name="T122" fmla="*/ 11 w 225"/>
                    <a:gd name="T123" fmla="*/ 25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5" h="266">
                      <a:moveTo>
                        <a:pt x="108" y="261"/>
                      </a:moveTo>
                      <a:lnTo>
                        <a:pt x="105" y="261"/>
                      </a:lnTo>
                      <a:lnTo>
                        <a:pt x="102" y="261"/>
                      </a:lnTo>
                      <a:lnTo>
                        <a:pt x="98" y="261"/>
                      </a:lnTo>
                      <a:lnTo>
                        <a:pt x="95" y="261"/>
                      </a:lnTo>
                      <a:lnTo>
                        <a:pt x="92" y="261"/>
                      </a:lnTo>
                      <a:lnTo>
                        <a:pt x="89" y="261"/>
                      </a:lnTo>
                      <a:lnTo>
                        <a:pt x="86" y="261"/>
                      </a:lnTo>
                      <a:lnTo>
                        <a:pt x="83" y="261"/>
                      </a:lnTo>
                      <a:lnTo>
                        <a:pt x="80" y="261"/>
                      </a:lnTo>
                      <a:lnTo>
                        <a:pt x="77" y="261"/>
                      </a:lnTo>
                      <a:lnTo>
                        <a:pt x="73" y="261"/>
                      </a:lnTo>
                      <a:lnTo>
                        <a:pt x="70" y="261"/>
                      </a:lnTo>
                      <a:lnTo>
                        <a:pt x="67" y="261"/>
                      </a:lnTo>
                      <a:lnTo>
                        <a:pt x="64" y="261"/>
                      </a:lnTo>
                      <a:lnTo>
                        <a:pt x="61" y="261"/>
                      </a:lnTo>
                      <a:lnTo>
                        <a:pt x="58" y="261"/>
                      </a:lnTo>
                      <a:lnTo>
                        <a:pt x="55" y="261"/>
                      </a:lnTo>
                      <a:lnTo>
                        <a:pt x="52" y="261"/>
                      </a:lnTo>
                      <a:lnTo>
                        <a:pt x="48" y="261"/>
                      </a:lnTo>
                      <a:lnTo>
                        <a:pt x="45" y="261"/>
                      </a:lnTo>
                      <a:lnTo>
                        <a:pt x="42" y="261"/>
                      </a:lnTo>
                      <a:lnTo>
                        <a:pt x="39" y="261"/>
                      </a:lnTo>
                      <a:lnTo>
                        <a:pt x="36" y="261"/>
                      </a:lnTo>
                      <a:lnTo>
                        <a:pt x="33" y="261"/>
                      </a:lnTo>
                      <a:lnTo>
                        <a:pt x="30" y="261"/>
                      </a:lnTo>
                      <a:lnTo>
                        <a:pt x="27" y="261"/>
                      </a:lnTo>
                      <a:lnTo>
                        <a:pt x="23" y="261"/>
                      </a:lnTo>
                      <a:lnTo>
                        <a:pt x="20" y="261"/>
                      </a:lnTo>
                      <a:lnTo>
                        <a:pt x="17" y="261"/>
                      </a:lnTo>
                      <a:lnTo>
                        <a:pt x="14" y="261"/>
                      </a:lnTo>
                      <a:lnTo>
                        <a:pt x="11" y="261"/>
                      </a:lnTo>
                      <a:lnTo>
                        <a:pt x="8" y="261"/>
                      </a:lnTo>
                      <a:lnTo>
                        <a:pt x="8" y="259"/>
                      </a:lnTo>
                      <a:lnTo>
                        <a:pt x="8" y="258"/>
                      </a:lnTo>
                      <a:lnTo>
                        <a:pt x="6" y="258"/>
                      </a:lnTo>
                      <a:lnTo>
                        <a:pt x="6" y="256"/>
                      </a:lnTo>
                      <a:lnTo>
                        <a:pt x="5" y="256"/>
                      </a:lnTo>
                      <a:lnTo>
                        <a:pt x="5" y="255"/>
                      </a:lnTo>
                      <a:lnTo>
                        <a:pt x="3" y="255"/>
                      </a:lnTo>
                      <a:lnTo>
                        <a:pt x="3" y="253"/>
                      </a:lnTo>
                      <a:lnTo>
                        <a:pt x="3" y="250"/>
                      </a:lnTo>
                      <a:lnTo>
                        <a:pt x="2" y="246"/>
                      </a:lnTo>
                      <a:lnTo>
                        <a:pt x="2" y="243"/>
                      </a:lnTo>
                      <a:lnTo>
                        <a:pt x="2" y="240"/>
                      </a:lnTo>
                      <a:lnTo>
                        <a:pt x="2" y="235"/>
                      </a:lnTo>
                      <a:lnTo>
                        <a:pt x="2" y="230"/>
                      </a:lnTo>
                      <a:lnTo>
                        <a:pt x="2" y="227"/>
                      </a:lnTo>
                      <a:lnTo>
                        <a:pt x="2" y="220"/>
                      </a:lnTo>
                      <a:lnTo>
                        <a:pt x="2" y="215"/>
                      </a:lnTo>
                      <a:lnTo>
                        <a:pt x="2" y="211"/>
                      </a:lnTo>
                      <a:lnTo>
                        <a:pt x="2" y="204"/>
                      </a:lnTo>
                      <a:lnTo>
                        <a:pt x="2" y="197"/>
                      </a:lnTo>
                      <a:lnTo>
                        <a:pt x="2" y="193"/>
                      </a:lnTo>
                      <a:lnTo>
                        <a:pt x="2" y="186"/>
                      </a:lnTo>
                      <a:lnTo>
                        <a:pt x="2" y="178"/>
                      </a:lnTo>
                      <a:lnTo>
                        <a:pt x="2" y="171"/>
                      </a:lnTo>
                      <a:lnTo>
                        <a:pt x="2" y="165"/>
                      </a:lnTo>
                      <a:lnTo>
                        <a:pt x="2" y="157"/>
                      </a:lnTo>
                      <a:lnTo>
                        <a:pt x="2" y="149"/>
                      </a:lnTo>
                      <a:lnTo>
                        <a:pt x="2" y="142"/>
                      </a:lnTo>
                      <a:lnTo>
                        <a:pt x="2" y="134"/>
                      </a:lnTo>
                      <a:lnTo>
                        <a:pt x="2" y="126"/>
                      </a:lnTo>
                      <a:lnTo>
                        <a:pt x="2" y="118"/>
                      </a:lnTo>
                      <a:lnTo>
                        <a:pt x="2" y="108"/>
                      </a:lnTo>
                      <a:lnTo>
                        <a:pt x="2" y="100"/>
                      </a:lnTo>
                      <a:lnTo>
                        <a:pt x="0" y="92"/>
                      </a:lnTo>
                      <a:lnTo>
                        <a:pt x="0" y="82"/>
                      </a:lnTo>
                      <a:lnTo>
                        <a:pt x="0" y="72"/>
                      </a:lnTo>
                      <a:lnTo>
                        <a:pt x="0" y="64"/>
                      </a:lnTo>
                      <a:lnTo>
                        <a:pt x="0" y="54"/>
                      </a:lnTo>
                      <a:lnTo>
                        <a:pt x="0" y="44"/>
                      </a:lnTo>
                      <a:lnTo>
                        <a:pt x="0" y="34"/>
                      </a:lnTo>
                      <a:lnTo>
                        <a:pt x="0" y="33"/>
                      </a:lnTo>
                      <a:lnTo>
                        <a:pt x="0" y="31"/>
                      </a:lnTo>
                      <a:lnTo>
                        <a:pt x="0" y="30"/>
                      </a:lnTo>
                      <a:lnTo>
                        <a:pt x="0" y="28"/>
                      </a:lnTo>
                      <a:lnTo>
                        <a:pt x="0" y="26"/>
                      </a:lnTo>
                      <a:lnTo>
                        <a:pt x="0" y="25"/>
                      </a:lnTo>
                      <a:lnTo>
                        <a:pt x="0" y="23"/>
                      </a:lnTo>
                      <a:lnTo>
                        <a:pt x="0" y="21"/>
                      </a:lnTo>
                      <a:lnTo>
                        <a:pt x="0" y="20"/>
                      </a:lnTo>
                      <a:lnTo>
                        <a:pt x="0" y="18"/>
                      </a:lnTo>
                      <a:lnTo>
                        <a:pt x="0" y="17"/>
                      </a:lnTo>
                      <a:lnTo>
                        <a:pt x="0" y="15"/>
                      </a:lnTo>
                      <a:lnTo>
                        <a:pt x="2" y="15"/>
                      </a:lnTo>
                      <a:lnTo>
                        <a:pt x="2" y="13"/>
                      </a:lnTo>
                      <a:lnTo>
                        <a:pt x="2" y="12"/>
                      </a:lnTo>
                      <a:lnTo>
                        <a:pt x="2" y="10"/>
                      </a:lnTo>
                      <a:lnTo>
                        <a:pt x="2" y="8"/>
                      </a:lnTo>
                      <a:lnTo>
                        <a:pt x="2" y="7"/>
                      </a:lnTo>
                      <a:lnTo>
                        <a:pt x="2" y="5"/>
                      </a:lnTo>
                      <a:lnTo>
                        <a:pt x="2" y="4"/>
                      </a:lnTo>
                      <a:lnTo>
                        <a:pt x="0" y="4"/>
                      </a:lnTo>
                      <a:lnTo>
                        <a:pt x="0" y="2"/>
                      </a:lnTo>
                      <a:lnTo>
                        <a:pt x="0" y="0"/>
                      </a:lnTo>
                      <a:lnTo>
                        <a:pt x="8" y="0"/>
                      </a:lnTo>
                      <a:lnTo>
                        <a:pt x="17" y="2"/>
                      </a:lnTo>
                      <a:lnTo>
                        <a:pt x="27" y="2"/>
                      </a:lnTo>
                      <a:lnTo>
                        <a:pt x="34" y="2"/>
                      </a:lnTo>
                      <a:lnTo>
                        <a:pt x="44" y="2"/>
                      </a:lnTo>
                      <a:lnTo>
                        <a:pt x="53" y="2"/>
                      </a:lnTo>
                      <a:lnTo>
                        <a:pt x="63" y="2"/>
                      </a:lnTo>
                      <a:lnTo>
                        <a:pt x="70" y="2"/>
                      </a:lnTo>
                      <a:lnTo>
                        <a:pt x="80" y="2"/>
                      </a:lnTo>
                      <a:lnTo>
                        <a:pt x="89" y="2"/>
                      </a:lnTo>
                      <a:lnTo>
                        <a:pt x="97" y="2"/>
                      </a:lnTo>
                      <a:lnTo>
                        <a:pt x="106" y="2"/>
                      </a:lnTo>
                      <a:lnTo>
                        <a:pt x="114" y="2"/>
                      </a:lnTo>
                      <a:lnTo>
                        <a:pt x="122" y="2"/>
                      </a:lnTo>
                      <a:lnTo>
                        <a:pt x="130" y="2"/>
                      </a:lnTo>
                      <a:lnTo>
                        <a:pt x="138" y="2"/>
                      </a:lnTo>
                      <a:lnTo>
                        <a:pt x="145" y="2"/>
                      </a:lnTo>
                      <a:lnTo>
                        <a:pt x="153" y="2"/>
                      </a:lnTo>
                      <a:lnTo>
                        <a:pt x="159" y="2"/>
                      </a:lnTo>
                      <a:lnTo>
                        <a:pt x="166" y="2"/>
                      </a:lnTo>
                      <a:lnTo>
                        <a:pt x="172" y="0"/>
                      </a:lnTo>
                      <a:lnTo>
                        <a:pt x="178" y="0"/>
                      </a:lnTo>
                      <a:lnTo>
                        <a:pt x="183" y="0"/>
                      </a:lnTo>
                      <a:lnTo>
                        <a:pt x="188" y="0"/>
                      </a:lnTo>
                      <a:lnTo>
                        <a:pt x="192" y="0"/>
                      </a:lnTo>
                      <a:lnTo>
                        <a:pt x="197" y="0"/>
                      </a:lnTo>
                      <a:lnTo>
                        <a:pt x="200" y="0"/>
                      </a:lnTo>
                      <a:lnTo>
                        <a:pt x="203" y="0"/>
                      </a:lnTo>
                      <a:lnTo>
                        <a:pt x="205" y="0"/>
                      </a:lnTo>
                      <a:lnTo>
                        <a:pt x="206" y="0"/>
                      </a:lnTo>
                      <a:lnTo>
                        <a:pt x="208" y="2"/>
                      </a:lnTo>
                      <a:lnTo>
                        <a:pt x="210" y="2"/>
                      </a:lnTo>
                      <a:lnTo>
                        <a:pt x="211" y="2"/>
                      </a:lnTo>
                      <a:lnTo>
                        <a:pt x="213" y="2"/>
                      </a:lnTo>
                      <a:lnTo>
                        <a:pt x="214" y="2"/>
                      </a:lnTo>
                      <a:lnTo>
                        <a:pt x="216" y="2"/>
                      </a:lnTo>
                      <a:lnTo>
                        <a:pt x="217" y="2"/>
                      </a:lnTo>
                      <a:lnTo>
                        <a:pt x="219" y="2"/>
                      </a:lnTo>
                      <a:lnTo>
                        <a:pt x="219" y="0"/>
                      </a:lnTo>
                      <a:lnTo>
                        <a:pt x="220" y="0"/>
                      </a:lnTo>
                      <a:lnTo>
                        <a:pt x="222" y="0"/>
                      </a:lnTo>
                      <a:lnTo>
                        <a:pt x="224" y="0"/>
                      </a:lnTo>
                      <a:lnTo>
                        <a:pt x="224" y="13"/>
                      </a:lnTo>
                      <a:lnTo>
                        <a:pt x="224" y="25"/>
                      </a:lnTo>
                      <a:lnTo>
                        <a:pt x="224" y="36"/>
                      </a:lnTo>
                      <a:lnTo>
                        <a:pt x="224" y="46"/>
                      </a:lnTo>
                      <a:lnTo>
                        <a:pt x="224" y="56"/>
                      </a:lnTo>
                      <a:lnTo>
                        <a:pt x="224" y="65"/>
                      </a:lnTo>
                      <a:lnTo>
                        <a:pt x="224" y="74"/>
                      </a:lnTo>
                      <a:lnTo>
                        <a:pt x="225" y="82"/>
                      </a:lnTo>
                      <a:lnTo>
                        <a:pt x="225" y="90"/>
                      </a:lnTo>
                      <a:lnTo>
                        <a:pt x="225" y="98"/>
                      </a:lnTo>
                      <a:lnTo>
                        <a:pt x="225" y="105"/>
                      </a:lnTo>
                      <a:lnTo>
                        <a:pt x="225" y="111"/>
                      </a:lnTo>
                      <a:lnTo>
                        <a:pt x="225" y="118"/>
                      </a:lnTo>
                      <a:lnTo>
                        <a:pt x="225" y="124"/>
                      </a:lnTo>
                      <a:lnTo>
                        <a:pt x="225" y="131"/>
                      </a:lnTo>
                      <a:lnTo>
                        <a:pt x="225" y="137"/>
                      </a:lnTo>
                      <a:lnTo>
                        <a:pt x="225" y="144"/>
                      </a:lnTo>
                      <a:lnTo>
                        <a:pt x="225" y="149"/>
                      </a:lnTo>
                      <a:lnTo>
                        <a:pt x="225" y="155"/>
                      </a:lnTo>
                      <a:lnTo>
                        <a:pt x="225" y="162"/>
                      </a:lnTo>
                      <a:lnTo>
                        <a:pt x="225" y="168"/>
                      </a:lnTo>
                      <a:lnTo>
                        <a:pt x="225" y="175"/>
                      </a:lnTo>
                      <a:lnTo>
                        <a:pt x="225" y="183"/>
                      </a:lnTo>
                      <a:lnTo>
                        <a:pt x="225" y="189"/>
                      </a:lnTo>
                      <a:lnTo>
                        <a:pt x="224" y="197"/>
                      </a:lnTo>
                      <a:lnTo>
                        <a:pt x="224" y="206"/>
                      </a:lnTo>
                      <a:lnTo>
                        <a:pt x="224" y="214"/>
                      </a:lnTo>
                      <a:lnTo>
                        <a:pt x="224" y="222"/>
                      </a:lnTo>
                      <a:lnTo>
                        <a:pt x="224" y="232"/>
                      </a:lnTo>
                      <a:lnTo>
                        <a:pt x="224" y="243"/>
                      </a:lnTo>
                      <a:lnTo>
                        <a:pt x="224" y="253"/>
                      </a:lnTo>
                      <a:lnTo>
                        <a:pt x="224" y="264"/>
                      </a:lnTo>
                      <a:lnTo>
                        <a:pt x="222" y="264"/>
                      </a:lnTo>
                      <a:lnTo>
                        <a:pt x="220" y="264"/>
                      </a:lnTo>
                      <a:lnTo>
                        <a:pt x="219" y="264"/>
                      </a:lnTo>
                      <a:lnTo>
                        <a:pt x="217" y="264"/>
                      </a:lnTo>
                      <a:lnTo>
                        <a:pt x="216" y="264"/>
                      </a:lnTo>
                      <a:lnTo>
                        <a:pt x="214" y="264"/>
                      </a:lnTo>
                      <a:lnTo>
                        <a:pt x="213" y="264"/>
                      </a:lnTo>
                      <a:lnTo>
                        <a:pt x="211" y="264"/>
                      </a:lnTo>
                      <a:lnTo>
                        <a:pt x="210" y="264"/>
                      </a:lnTo>
                      <a:lnTo>
                        <a:pt x="208" y="264"/>
                      </a:lnTo>
                      <a:lnTo>
                        <a:pt x="206" y="264"/>
                      </a:lnTo>
                      <a:lnTo>
                        <a:pt x="205" y="264"/>
                      </a:lnTo>
                      <a:lnTo>
                        <a:pt x="203" y="264"/>
                      </a:lnTo>
                      <a:lnTo>
                        <a:pt x="202" y="264"/>
                      </a:lnTo>
                      <a:lnTo>
                        <a:pt x="200" y="264"/>
                      </a:lnTo>
                      <a:lnTo>
                        <a:pt x="200" y="266"/>
                      </a:lnTo>
                      <a:lnTo>
                        <a:pt x="199" y="266"/>
                      </a:lnTo>
                      <a:lnTo>
                        <a:pt x="197" y="266"/>
                      </a:lnTo>
                      <a:lnTo>
                        <a:pt x="195" y="266"/>
                      </a:lnTo>
                      <a:lnTo>
                        <a:pt x="194" y="266"/>
                      </a:lnTo>
                      <a:lnTo>
                        <a:pt x="192" y="266"/>
                      </a:lnTo>
                      <a:lnTo>
                        <a:pt x="191" y="266"/>
                      </a:lnTo>
                      <a:lnTo>
                        <a:pt x="189" y="266"/>
                      </a:lnTo>
                      <a:lnTo>
                        <a:pt x="188" y="266"/>
                      </a:lnTo>
                      <a:lnTo>
                        <a:pt x="186" y="266"/>
                      </a:lnTo>
                      <a:lnTo>
                        <a:pt x="185" y="266"/>
                      </a:lnTo>
                      <a:lnTo>
                        <a:pt x="183" y="266"/>
                      </a:lnTo>
                      <a:lnTo>
                        <a:pt x="183" y="264"/>
                      </a:lnTo>
                      <a:lnTo>
                        <a:pt x="181" y="264"/>
                      </a:lnTo>
                      <a:lnTo>
                        <a:pt x="180" y="264"/>
                      </a:lnTo>
                      <a:lnTo>
                        <a:pt x="178" y="264"/>
                      </a:lnTo>
                      <a:lnTo>
                        <a:pt x="177" y="264"/>
                      </a:lnTo>
                      <a:lnTo>
                        <a:pt x="175" y="264"/>
                      </a:lnTo>
                      <a:lnTo>
                        <a:pt x="174" y="264"/>
                      </a:lnTo>
                      <a:lnTo>
                        <a:pt x="172" y="264"/>
                      </a:lnTo>
                      <a:lnTo>
                        <a:pt x="170" y="264"/>
                      </a:lnTo>
                      <a:lnTo>
                        <a:pt x="169" y="264"/>
                      </a:lnTo>
                      <a:lnTo>
                        <a:pt x="167" y="264"/>
                      </a:lnTo>
                      <a:lnTo>
                        <a:pt x="166" y="263"/>
                      </a:lnTo>
                      <a:lnTo>
                        <a:pt x="164" y="263"/>
                      </a:lnTo>
                      <a:lnTo>
                        <a:pt x="161" y="263"/>
                      </a:lnTo>
                      <a:lnTo>
                        <a:pt x="159" y="263"/>
                      </a:lnTo>
                      <a:lnTo>
                        <a:pt x="156" y="263"/>
                      </a:lnTo>
                      <a:lnTo>
                        <a:pt x="153" y="263"/>
                      </a:lnTo>
                      <a:lnTo>
                        <a:pt x="150" y="263"/>
                      </a:lnTo>
                      <a:lnTo>
                        <a:pt x="147" y="263"/>
                      </a:lnTo>
                      <a:lnTo>
                        <a:pt x="144" y="263"/>
                      </a:lnTo>
                      <a:lnTo>
                        <a:pt x="141" y="263"/>
                      </a:lnTo>
                      <a:lnTo>
                        <a:pt x="136" y="263"/>
                      </a:lnTo>
                      <a:lnTo>
                        <a:pt x="131" y="263"/>
                      </a:lnTo>
                      <a:lnTo>
                        <a:pt x="127" y="263"/>
                      </a:lnTo>
                      <a:lnTo>
                        <a:pt x="125" y="263"/>
                      </a:lnTo>
                      <a:lnTo>
                        <a:pt x="124" y="263"/>
                      </a:lnTo>
                      <a:lnTo>
                        <a:pt x="122" y="263"/>
                      </a:lnTo>
                      <a:lnTo>
                        <a:pt x="120" y="263"/>
                      </a:lnTo>
                      <a:lnTo>
                        <a:pt x="119" y="263"/>
                      </a:lnTo>
                      <a:lnTo>
                        <a:pt x="117" y="263"/>
                      </a:lnTo>
                      <a:lnTo>
                        <a:pt x="116" y="263"/>
                      </a:lnTo>
                      <a:lnTo>
                        <a:pt x="114" y="263"/>
                      </a:lnTo>
                      <a:lnTo>
                        <a:pt x="113" y="263"/>
                      </a:lnTo>
                      <a:lnTo>
                        <a:pt x="111" y="263"/>
                      </a:lnTo>
                      <a:lnTo>
                        <a:pt x="109" y="263"/>
                      </a:lnTo>
                      <a:lnTo>
                        <a:pt x="109" y="261"/>
                      </a:lnTo>
                      <a:lnTo>
                        <a:pt x="108" y="261"/>
                      </a:lnTo>
                      <a:close/>
                      <a:moveTo>
                        <a:pt x="11" y="253"/>
                      </a:moveTo>
                      <a:lnTo>
                        <a:pt x="14" y="253"/>
                      </a:lnTo>
                      <a:lnTo>
                        <a:pt x="17" y="253"/>
                      </a:lnTo>
                      <a:lnTo>
                        <a:pt x="22" y="253"/>
                      </a:lnTo>
                      <a:lnTo>
                        <a:pt x="25" y="253"/>
                      </a:lnTo>
                      <a:lnTo>
                        <a:pt x="30" y="253"/>
                      </a:lnTo>
                      <a:lnTo>
                        <a:pt x="33" y="253"/>
                      </a:lnTo>
                      <a:lnTo>
                        <a:pt x="37" y="253"/>
                      </a:lnTo>
                      <a:lnTo>
                        <a:pt x="41" y="253"/>
                      </a:lnTo>
                      <a:lnTo>
                        <a:pt x="45" y="253"/>
                      </a:lnTo>
                      <a:lnTo>
                        <a:pt x="48" y="253"/>
                      </a:lnTo>
                      <a:lnTo>
                        <a:pt x="53" y="253"/>
                      </a:lnTo>
                      <a:lnTo>
                        <a:pt x="56" y="253"/>
                      </a:lnTo>
                      <a:lnTo>
                        <a:pt x="61" y="253"/>
                      </a:lnTo>
                      <a:lnTo>
                        <a:pt x="66" y="253"/>
                      </a:lnTo>
                      <a:lnTo>
                        <a:pt x="69" y="253"/>
                      </a:lnTo>
                      <a:lnTo>
                        <a:pt x="73" y="253"/>
                      </a:lnTo>
                      <a:lnTo>
                        <a:pt x="78" y="253"/>
                      </a:lnTo>
                      <a:lnTo>
                        <a:pt x="81" y="253"/>
                      </a:lnTo>
                      <a:lnTo>
                        <a:pt x="86" y="253"/>
                      </a:lnTo>
                      <a:lnTo>
                        <a:pt x="91" y="253"/>
                      </a:lnTo>
                      <a:lnTo>
                        <a:pt x="94" y="253"/>
                      </a:lnTo>
                      <a:lnTo>
                        <a:pt x="98" y="253"/>
                      </a:lnTo>
                      <a:lnTo>
                        <a:pt x="102" y="253"/>
                      </a:lnTo>
                      <a:lnTo>
                        <a:pt x="106" y="253"/>
                      </a:lnTo>
                      <a:lnTo>
                        <a:pt x="109" y="253"/>
                      </a:lnTo>
                      <a:lnTo>
                        <a:pt x="114" y="253"/>
                      </a:lnTo>
                      <a:lnTo>
                        <a:pt x="117" y="253"/>
                      </a:lnTo>
                      <a:lnTo>
                        <a:pt x="122" y="253"/>
                      </a:lnTo>
                      <a:lnTo>
                        <a:pt x="125" y="253"/>
                      </a:lnTo>
                      <a:lnTo>
                        <a:pt x="128" y="253"/>
                      </a:lnTo>
                      <a:lnTo>
                        <a:pt x="131" y="253"/>
                      </a:lnTo>
                      <a:lnTo>
                        <a:pt x="134" y="253"/>
                      </a:lnTo>
                      <a:lnTo>
                        <a:pt x="134" y="255"/>
                      </a:lnTo>
                      <a:lnTo>
                        <a:pt x="138" y="255"/>
                      </a:lnTo>
                      <a:lnTo>
                        <a:pt x="139" y="255"/>
                      </a:lnTo>
                      <a:lnTo>
                        <a:pt x="142" y="255"/>
                      </a:lnTo>
                      <a:lnTo>
                        <a:pt x="144" y="255"/>
                      </a:lnTo>
                      <a:lnTo>
                        <a:pt x="147" y="255"/>
                      </a:lnTo>
                      <a:lnTo>
                        <a:pt x="149" y="256"/>
                      </a:lnTo>
                      <a:lnTo>
                        <a:pt x="152" y="256"/>
                      </a:lnTo>
                      <a:lnTo>
                        <a:pt x="153" y="256"/>
                      </a:lnTo>
                      <a:lnTo>
                        <a:pt x="156" y="256"/>
                      </a:lnTo>
                      <a:lnTo>
                        <a:pt x="158" y="256"/>
                      </a:lnTo>
                      <a:lnTo>
                        <a:pt x="161" y="256"/>
                      </a:lnTo>
                      <a:lnTo>
                        <a:pt x="163" y="258"/>
                      </a:lnTo>
                      <a:lnTo>
                        <a:pt x="166" y="258"/>
                      </a:lnTo>
                      <a:lnTo>
                        <a:pt x="167" y="258"/>
                      </a:lnTo>
                      <a:lnTo>
                        <a:pt x="170" y="258"/>
                      </a:lnTo>
                      <a:lnTo>
                        <a:pt x="172" y="258"/>
                      </a:lnTo>
                      <a:lnTo>
                        <a:pt x="175" y="258"/>
                      </a:lnTo>
                      <a:lnTo>
                        <a:pt x="177" y="258"/>
                      </a:lnTo>
                      <a:lnTo>
                        <a:pt x="180" y="259"/>
                      </a:lnTo>
                      <a:lnTo>
                        <a:pt x="181" y="259"/>
                      </a:lnTo>
                      <a:lnTo>
                        <a:pt x="185" y="259"/>
                      </a:lnTo>
                      <a:lnTo>
                        <a:pt x="186" y="259"/>
                      </a:lnTo>
                      <a:lnTo>
                        <a:pt x="189" y="259"/>
                      </a:lnTo>
                      <a:lnTo>
                        <a:pt x="191" y="259"/>
                      </a:lnTo>
                      <a:lnTo>
                        <a:pt x="194" y="259"/>
                      </a:lnTo>
                      <a:lnTo>
                        <a:pt x="195" y="261"/>
                      </a:lnTo>
                      <a:lnTo>
                        <a:pt x="199" y="261"/>
                      </a:lnTo>
                      <a:lnTo>
                        <a:pt x="200" y="261"/>
                      </a:lnTo>
                      <a:lnTo>
                        <a:pt x="203" y="261"/>
                      </a:lnTo>
                      <a:lnTo>
                        <a:pt x="205" y="261"/>
                      </a:lnTo>
                      <a:lnTo>
                        <a:pt x="208" y="261"/>
                      </a:lnTo>
                      <a:lnTo>
                        <a:pt x="210" y="261"/>
                      </a:lnTo>
                      <a:lnTo>
                        <a:pt x="211" y="261"/>
                      </a:lnTo>
                      <a:lnTo>
                        <a:pt x="211" y="259"/>
                      </a:lnTo>
                      <a:lnTo>
                        <a:pt x="213" y="259"/>
                      </a:lnTo>
                      <a:lnTo>
                        <a:pt x="213" y="258"/>
                      </a:lnTo>
                      <a:lnTo>
                        <a:pt x="214" y="258"/>
                      </a:lnTo>
                      <a:lnTo>
                        <a:pt x="214" y="255"/>
                      </a:lnTo>
                      <a:lnTo>
                        <a:pt x="214" y="251"/>
                      </a:lnTo>
                      <a:lnTo>
                        <a:pt x="214" y="248"/>
                      </a:lnTo>
                      <a:lnTo>
                        <a:pt x="214" y="246"/>
                      </a:lnTo>
                      <a:lnTo>
                        <a:pt x="214" y="243"/>
                      </a:lnTo>
                      <a:lnTo>
                        <a:pt x="214" y="240"/>
                      </a:lnTo>
                      <a:lnTo>
                        <a:pt x="214" y="237"/>
                      </a:lnTo>
                      <a:lnTo>
                        <a:pt x="214" y="235"/>
                      </a:lnTo>
                      <a:lnTo>
                        <a:pt x="216" y="232"/>
                      </a:lnTo>
                      <a:lnTo>
                        <a:pt x="216" y="228"/>
                      </a:lnTo>
                      <a:lnTo>
                        <a:pt x="216" y="225"/>
                      </a:lnTo>
                      <a:lnTo>
                        <a:pt x="216" y="224"/>
                      </a:lnTo>
                      <a:lnTo>
                        <a:pt x="216" y="220"/>
                      </a:lnTo>
                      <a:lnTo>
                        <a:pt x="216" y="217"/>
                      </a:lnTo>
                      <a:lnTo>
                        <a:pt x="216" y="214"/>
                      </a:lnTo>
                      <a:lnTo>
                        <a:pt x="216" y="211"/>
                      </a:lnTo>
                      <a:lnTo>
                        <a:pt x="216" y="209"/>
                      </a:lnTo>
                      <a:lnTo>
                        <a:pt x="216" y="206"/>
                      </a:lnTo>
                      <a:lnTo>
                        <a:pt x="216" y="202"/>
                      </a:lnTo>
                      <a:lnTo>
                        <a:pt x="216" y="199"/>
                      </a:lnTo>
                      <a:lnTo>
                        <a:pt x="216" y="197"/>
                      </a:lnTo>
                      <a:lnTo>
                        <a:pt x="216" y="194"/>
                      </a:lnTo>
                      <a:lnTo>
                        <a:pt x="216" y="191"/>
                      </a:lnTo>
                      <a:lnTo>
                        <a:pt x="216" y="188"/>
                      </a:lnTo>
                      <a:lnTo>
                        <a:pt x="216" y="186"/>
                      </a:lnTo>
                      <a:lnTo>
                        <a:pt x="216" y="183"/>
                      </a:lnTo>
                      <a:lnTo>
                        <a:pt x="216" y="180"/>
                      </a:lnTo>
                      <a:lnTo>
                        <a:pt x="216" y="176"/>
                      </a:lnTo>
                      <a:lnTo>
                        <a:pt x="216" y="173"/>
                      </a:lnTo>
                      <a:lnTo>
                        <a:pt x="216" y="171"/>
                      </a:lnTo>
                      <a:lnTo>
                        <a:pt x="217" y="168"/>
                      </a:lnTo>
                      <a:lnTo>
                        <a:pt x="217" y="165"/>
                      </a:lnTo>
                      <a:lnTo>
                        <a:pt x="217" y="160"/>
                      </a:lnTo>
                      <a:lnTo>
                        <a:pt x="217" y="155"/>
                      </a:lnTo>
                      <a:lnTo>
                        <a:pt x="217" y="150"/>
                      </a:lnTo>
                      <a:lnTo>
                        <a:pt x="216" y="145"/>
                      </a:lnTo>
                      <a:lnTo>
                        <a:pt x="216" y="140"/>
                      </a:lnTo>
                      <a:lnTo>
                        <a:pt x="216" y="136"/>
                      </a:lnTo>
                      <a:lnTo>
                        <a:pt x="216" y="131"/>
                      </a:lnTo>
                      <a:lnTo>
                        <a:pt x="216" y="126"/>
                      </a:lnTo>
                      <a:lnTo>
                        <a:pt x="216" y="121"/>
                      </a:lnTo>
                      <a:lnTo>
                        <a:pt x="216" y="116"/>
                      </a:lnTo>
                      <a:lnTo>
                        <a:pt x="216" y="111"/>
                      </a:lnTo>
                      <a:lnTo>
                        <a:pt x="216" y="106"/>
                      </a:lnTo>
                      <a:lnTo>
                        <a:pt x="216" y="101"/>
                      </a:lnTo>
                      <a:lnTo>
                        <a:pt x="216" y="96"/>
                      </a:lnTo>
                      <a:lnTo>
                        <a:pt x="216" y="92"/>
                      </a:lnTo>
                      <a:lnTo>
                        <a:pt x="216" y="87"/>
                      </a:lnTo>
                      <a:lnTo>
                        <a:pt x="216" y="82"/>
                      </a:lnTo>
                      <a:lnTo>
                        <a:pt x="216" y="77"/>
                      </a:lnTo>
                      <a:lnTo>
                        <a:pt x="216" y="72"/>
                      </a:lnTo>
                      <a:lnTo>
                        <a:pt x="216" y="67"/>
                      </a:lnTo>
                      <a:lnTo>
                        <a:pt x="216" y="62"/>
                      </a:lnTo>
                      <a:lnTo>
                        <a:pt x="216" y="57"/>
                      </a:lnTo>
                      <a:lnTo>
                        <a:pt x="214" y="52"/>
                      </a:lnTo>
                      <a:lnTo>
                        <a:pt x="214" y="48"/>
                      </a:lnTo>
                      <a:lnTo>
                        <a:pt x="214" y="43"/>
                      </a:lnTo>
                      <a:lnTo>
                        <a:pt x="214" y="38"/>
                      </a:lnTo>
                      <a:lnTo>
                        <a:pt x="214" y="33"/>
                      </a:lnTo>
                      <a:lnTo>
                        <a:pt x="214" y="28"/>
                      </a:lnTo>
                      <a:lnTo>
                        <a:pt x="214" y="23"/>
                      </a:lnTo>
                      <a:lnTo>
                        <a:pt x="214" y="18"/>
                      </a:lnTo>
                      <a:lnTo>
                        <a:pt x="214" y="13"/>
                      </a:lnTo>
                      <a:lnTo>
                        <a:pt x="214" y="8"/>
                      </a:lnTo>
                      <a:lnTo>
                        <a:pt x="208" y="8"/>
                      </a:lnTo>
                      <a:lnTo>
                        <a:pt x="202" y="8"/>
                      </a:lnTo>
                      <a:lnTo>
                        <a:pt x="195" y="8"/>
                      </a:lnTo>
                      <a:lnTo>
                        <a:pt x="191" y="8"/>
                      </a:lnTo>
                      <a:lnTo>
                        <a:pt x="185" y="8"/>
                      </a:lnTo>
                      <a:lnTo>
                        <a:pt x="177" y="8"/>
                      </a:lnTo>
                      <a:lnTo>
                        <a:pt x="170" y="8"/>
                      </a:lnTo>
                      <a:lnTo>
                        <a:pt x="164" y="8"/>
                      </a:lnTo>
                      <a:lnTo>
                        <a:pt x="158" y="8"/>
                      </a:lnTo>
                      <a:lnTo>
                        <a:pt x="152" y="8"/>
                      </a:lnTo>
                      <a:lnTo>
                        <a:pt x="145" y="8"/>
                      </a:lnTo>
                      <a:lnTo>
                        <a:pt x="138" y="8"/>
                      </a:lnTo>
                      <a:lnTo>
                        <a:pt x="131" y="8"/>
                      </a:lnTo>
                      <a:lnTo>
                        <a:pt x="125" y="8"/>
                      </a:lnTo>
                      <a:lnTo>
                        <a:pt x="119" y="8"/>
                      </a:lnTo>
                      <a:lnTo>
                        <a:pt x="111" y="8"/>
                      </a:lnTo>
                      <a:lnTo>
                        <a:pt x="105" y="8"/>
                      </a:lnTo>
                      <a:lnTo>
                        <a:pt x="98" y="8"/>
                      </a:lnTo>
                      <a:lnTo>
                        <a:pt x="91" y="8"/>
                      </a:lnTo>
                      <a:lnTo>
                        <a:pt x="84" y="8"/>
                      </a:lnTo>
                      <a:lnTo>
                        <a:pt x="78" y="8"/>
                      </a:lnTo>
                      <a:lnTo>
                        <a:pt x="70" y="8"/>
                      </a:lnTo>
                      <a:lnTo>
                        <a:pt x="64" y="8"/>
                      </a:lnTo>
                      <a:lnTo>
                        <a:pt x="58" y="8"/>
                      </a:lnTo>
                      <a:lnTo>
                        <a:pt x="52" y="8"/>
                      </a:lnTo>
                      <a:lnTo>
                        <a:pt x="45" y="8"/>
                      </a:lnTo>
                      <a:lnTo>
                        <a:pt x="39" y="8"/>
                      </a:lnTo>
                      <a:lnTo>
                        <a:pt x="31" y="8"/>
                      </a:lnTo>
                      <a:lnTo>
                        <a:pt x="25" y="8"/>
                      </a:lnTo>
                      <a:lnTo>
                        <a:pt x="20" y="8"/>
                      </a:lnTo>
                      <a:lnTo>
                        <a:pt x="14" y="8"/>
                      </a:lnTo>
                      <a:lnTo>
                        <a:pt x="8" y="8"/>
                      </a:lnTo>
                      <a:lnTo>
                        <a:pt x="8" y="23"/>
                      </a:lnTo>
                      <a:lnTo>
                        <a:pt x="8" y="39"/>
                      </a:lnTo>
                      <a:lnTo>
                        <a:pt x="8" y="52"/>
                      </a:lnTo>
                      <a:lnTo>
                        <a:pt x="8" y="65"/>
                      </a:lnTo>
                      <a:lnTo>
                        <a:pt x="8" y="78"/>
                      </a:lnTo>
                      <a:lnTo>
                        <a:pt x="8" y="90"/>
                      </a:lnTo>
                      <a:lnTo>
                        <a:pt x="8" y="100"/>
                      </a:lnTo>
                      <a:lnTo>
                        <a:pt x="8" y="111"/>
                      </a:lnTo>
                      <a:lnTo>
                        <a:pt x="8" y="119"/>
                      </a:lnTo>
                      <a:lnTo>
                        <a:pt x="8" y="129"/>
                      </a:lnTo>
                      <a:lnTo>
                        <a:pt x="8" y="137"/>
                      </a:lnTo>
                      <a:lnTo>
                        <a:pt x="8" y="144"/>
                      </a:lnTo>
                      <a:lnTo>
                        <a:pt x="8" y="152"/>
                      </a:lnTo>
                      <a:lnTo>
                        <a:pt x="8" y="158"/>
                      </a:lnTo>
                      <a:lnTo>
                        <a:pt x="8" y="165"/>
                      </a:lnTo>
                      <a:lnTo>
                        <a:pt x="8" y="170"/>
                      </a:lnTo>
                      <a:lnTo>
                        <a:pt x="8" y="176"/>
                      </a:lnTo>
                      <a:lnTo>
                        <a:pt x="8" y="181"/>
                      </a:lnTo>
                      <a:lnTo>
                        <a:pt x="8" y="186"/>
                      </a:lnTo>
                      <a:lnTo>
                        <a:pt x="8" y="191"/>
                      </a:lnTo>
                      <a:lnTo>
                        <a:pt x="9" y="196"/>
                      </a:lnTo>
                      <a:lnTo>
                        <a:pt x="9" y="201"/>
                      </a:lnTo>
                      <a:lnTo>
                        <a:pt x="9" y="206"/>
                      </a:lnTo>
                      <a:lnTo>
                        <a:pt x="9" y="211"/>
                      </a:lnTo>
                      <a:lnTo>
                        <a:pt x="9" y="214"/>
                      </a:lnTo>
                      <a:lnTo>
                        <a:pt x="9" y="219"/>
                      </a:lnTo>
                      <a:lnTo>
                        <a:pt x="9" y="224"/>
                      </a:lnTo>
                      <a:lnTo>
                        <a:pt x="9" y="228"/>
                      </a:lnTo>
                      <a:lnTo>
                        <a:pt x="9" y="235"/>
                      </a:lnTo>
                      <a:lnTo>
                        <a:pt x="9" y="240"/>
                      </a:lnTo>
                      <a:lnTo>
                        <a:pt x="9" y="245"/>
                      </a:lnTo>
                      <a:lnTo>
                        <a:pt x="11" y="251"/>
                      </a:lnTo>
                      <a:lnTo>
                        <a:pt x="11" y="253"/>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102" name="Freeform 29">
                  <a:extLst>
                    <a:ext uri="{FF2B5EF4-FFF2-40B4-BE49-F238E27FC236}">
                      <a16:creationId xmlns="" xmlns:a16="http://schemas.microsoft.com/office/drawing/2014/main" id="{87113E49-DD86-49FE-9CA2-624784682EAA}"/>
                    </a:ext>
                  </a:extLst>
                </p:cNvPr>
                <p:cNvSpPr>
                  <a:spLocks/>
                </p:cNvSpPr>
                <p:nvPr/>
              </p:nvSpPr>
              <p:spPr bwMode="auto">
                <a:xfrm>
                  <a:off x="4272" y="1688"/>
                  <a:ext cx="81" cy="93"/>
                </a:xfrm>
                <a:custGeom>
                  <a:avLst/>
                  <a:gdLst>
                    <a:gd name="T0" fmla="*/ 76 w 153"/>
                    <a:gd name="T1" fmla="*/ 192 h 195"/>
                    <a:gd name="T2" fmla="*/ 53 w 153"/>
                    <a:gd name="T3" fmla="*/ 191 h 195"/>
                    <a:gd name="T4" fmla="*/ 37 w 153"/>
                    <a:gd name="T5" fmla="*/ 189 h 195"/>
                    <a:gd name="T6" fmla="*/ 23 w 153"/>
                    <a:gd name="T7" fmla="*/ 189 h 195"/>
                    <a:gd name="T8" fmla="*/ 11 w 153"/>
                    <a:gd name="T9" fmla="*/ 189 h 195"/>
                    <a:gd name="T10" fmla="*/ 1 w 153"/>
                    <a:gd name="T11" fmla="*/ 173 h 195"/>
                    <a:gd name="T12" fmla="*/ 1 w 153"/>
                    <a:gd name="T13" fmla="*/ 140 h 195"/>
                    <a:gd name="T14" fmla="*/ 1 w 153"/>
                    <a:gd name="T15" fmla="*/ 107 h 195"/>
                    <a:gd name="T16" fmla="*/ 1 w 153"/>
                    <a:gd name="T17" fmla="*/ 76 h 195"/>
                    <a:gd name="T18" fmla="*/ 1 w 153"/>
                    <a:gd name="T19" fmla="*/ 44 h 195"/>
                    <a:gd name="T20" fmla="*/ 1 w 153"/>
                    <a:gd name="T21" fmla="*/ 16 h 195"/>
                    <a:gd name="T22" fmla="*/ 3 w 153"/>
                    <a:gd name="T23" fmla="*/ 8 h 195"/>
                    <a:gd name="T24" fmla="*/ 8 w 153"/>
                    <a:gd name="T25" fmla="*/ 3 h 195"/>
                    <a:gd name="T26" fmla="*/ 15 w 153"/>
                    <a:gd name="T27" fmla="*/ 1 h 195"/>
                    <a:gd name="T28" fmla="*/ 20 w 153"/>
                    <a:gd name="T29" fmla="*/ 3 h 195"/>
                    <a:gd name="T30" fmla="*/ 15 w 153"/>
                    <a:gd name="T31" fmla="*/ 10 h 195"/>
                    <a:gd name="T32" fmla="*/ 11 w 153"/>
                    <a:gd name="T33" fmla="*/ 16 h 195"/>
                    <a:gd name="T34" fmla="*/ 8 w 153"/>
                    <a:gd name="T35" fmla="*/ 23 h 195"/>
                    <a:gd name="T36" fmla="*/ 8 w 153"/>
                    <a:gd name="T37" fmla="*/ 32 h 195"/>
                    <a:gd name="T38" fmla="*/ 8 w 153"/>
                    <a:gd name="T39" fmla="*/ 42 h 195"/>
                    <a:gd name="T40" fmla="*/ 9 w 153"/>
                    <a:gd name="T41" fmla="*/ 50 h 195"/>
                    <a:gd name="T42" fmla="*/ 14 w 153"/>
                    <a:gd name="T43" fmla="*/ 55 h 195"/>
                    <a:gd name="T44" fmla="*/ 22 w 153"/>
                    <a:gd name="T45" fmla="*/ 60 h 195"/>
                    <a:gd name="T46" fmla="*/ 31 w 153"/>
                    <a:gd name="T47" fmla="*/ 60 h 195"/>
                    <a:gd name="T48" fmla="*/ 40 w 153"/>
                    <a:gd name="T49" fmla="*/ 59 h 195"/>
                    <a:gd name="T50" fmla="*/ 45 w 153"/>
                    <a:gd name="T51" fmla="*/ 54 h 195"/>
                    <a:gd name="T52" fmla="*/ 50 w 153"/>
                    <a:gd name="T53" fmla="*/ 49 h 195"/>
                    <a:gd name="T54" fmla="*/ 53 w 153"/>
                    <a:gd name="T55" fmla="*/ 42 h 195"/>
                    <a:gd name="T56" fmla="*/ 53 w 153"/>
                    <a:gd name="T57" fmla="*/ 32 h 195"/>
                    <a:gd name="T58" fmla="*/ 53 w 153"/>
                    <a:gd name="T59" fmla="*/ 23 h 195"/>
                    <a:gd name="T60" fmla="*/ 51 w 153"/>
                    <a:gd name="T61" fmla="*/ 15 h 195"/>
                    <a:gd name="T62" fmla="*/ 47 w 153"/>
                    <a:gd name="T63" fmla="*/ 10 h 195"/>
                    <a:gd name="T64" fmla="*/ 44 w 153"/>
                    <a:gd name="T65" fmla="*/ 3 h 195"/>
                    <a:gd name="T66" fmla="*/ 64 w 153"/>
                    <a:gd name="T67" fmla="*/ 3 h 195"/>
                    <a:gd name="T68" fmla="*/ 83 w 153"/>
                    <a:gd name="T69" fmla="*/ 3 h 195"/>
                    <a:gd name="T70" fmla="*/ 103 w 153"/>
                    <a:gd name="T71" fmla="*/ 3 h 195"/>
                    <a:gd name="T72" fmla="*/ 123 w 153"/>
                    <a:gd name="T73" fmla="*/ 3 h 195"/>
                    <a:gd name="T74" fmla="*/ 144 w 153"/>
                    <a:gd name="T75" fmla="*/ 3 h 195"/>
                    <a:gd name="T76" fmla="*/ 150 w 153"/>
                    <a:gd name="T77" fmla="*/ 10 h 195"/>
                    <a:gd name="T78" fmla="*/ 150 w 153"/>
                    <a:gd name="T79" fmla="*/ 19 h 195"/>
                    <a:gd name="T80" fmla="*/ 148 w 153"/>
                    <a:gd name="T81" fmla="*/ 29 h 195"/>
                    <a:gd name="T82" fmla="*/ 148 w 153"/>
                    <a:gd name="T83" fmla="*/ 39 h 195"/>
                    <a:gd name="T84" fmla="*/ 148 w 153"/>
                    <a:gd name="T85" fmla="*/ 49 h 195"/>
                    <a:gd name="T86" fmla="*/ 148 w 153"/>
                    <a:gd name="T87" fmla="*/ 65 h 195"/>
                    <a:gd name="T88" fmla="*/ 148 w 153"/>
                    <a:gd name="T89" fmla="*/ 91 h 195"/>
                    <a:gd name="T90" fmla="*/ 150 w 153"/>
                    <a:gd name="T91" fmla="*/ 117 h 195"/>
                    <a:gd name="T92" fmla="*/ 152 w 153"/>
                    <a:gd name="T93" fmla="*/ 143 h 195"/>
                    <a:gd name="T94" fmla="*/ 153 w 153"/>
                    <a:gd name="T95" fmla="*/ 169 h 195"/>
                    <a:gd name="T96" fmla="*/ 153 w 153"/>
                    <a:gd name="T97" fmla="*/ 195 h 195"/>
                    <a:gd name="T98" fmla="*/ 144 w 153"/>
                    <a:gd name="T99" fmla="*/ 195 h 195"/>
                    <a:gd name="T100" fmla="*/ 134 w 153"/>
                    <a:gd name="T101" fmla="*/ 195 h 195"/>
                    <a:gd name="T102" fmla="*/ 125 w 153"/>
                    <a:gd name="T103" fmla="*/ 195 h 195"/>
                    <a:gd name="T104" fmla="*/ 116 w 153"/>
                    <a:gd name="T105" fmla="*/ 195 h 195"/>
                    <a:gd name="T106" fmla="*/ 106 w 153"/>
                    <a:gd name="T10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3" h="195">
                      <a:moveTo>
                        <a:pt x="105" y="195"/>
                      </a:moveTo>
                      <a:lnTo>
                        <a:pt x="98" y="194"/>
                      </a:lnTo>
                      <a:lnTo>
                        <a:pt x="92" y="194"/>
                      </a:lnTo>
                      <a:lnTo>
                        <a:pt x="87" y="194"/>
                      </a:lnTo>
                      <a:lnTo>
                        <a:pt x="81" y="192"/>
                      </a:lnTo>
                      <a:lnTo>
                        <a:pt x="76" y="192"/>
                      </a:lnTo>
                      <a:lnTo>
                        <a:pt x="72" y="192"/>
                      </a:lnTo>
                      <a:lnTo>
                        <a:pt x="67" y="192"/>
                      </a:lnTo>
                      <a:lnTo>
                        <a:pt x="64" y="192"/>
                      </a:lnTo>
                      <a:lnTo>
                        <a:pt x="59" y="191"/>
                      </a:lnTo>
                      <a:lnTo>
                        <a:pt x="56" y="191"/>
                      </a:lnTo>
                      <a:lnTo>
                        <a:pt x="53" y="191"/>
                      </a:lnTo>
                      <a:lnTo>
                        <a:pt x="50" y="191"/>
                      </a:lnTo>
                      <a:lnTo>
                        <a:pt x="47" y="191"/>
                      </a:lnTo>
                      <a:lnTo>
                        <a:pt x="44" y="191"/>
                      </a:lnTo>
                      <a:lnTo>
                        <a:pt x="42" y="191"/>
                      </a:lnTo>
                      <a:lnTo>
                        <a:pt x="39" y="191"/>
                      </a:lnTo>
                      <a:lnTo>
                        <a:pt x="37" y="189"/>
                      </a:lnTo>
                      <a:lnTo>
                        <a:pt x="34" y="189"/>
                      </a:lnTo>
                      <a:lnTo>
                        <a:pt x="33" y="189"/>
                      </a:lnTo>
                      <a:lnTo>
                        <a:pt x="30" y="189"/>
                      </a:lnTo>
                      <a:lnTo>
                        <a:pt x="28" y="189"/>
                      </a:lnTo>
                      <a:lnTo>
                        <a:pt x="26" y="189"/>
                      </a:lnTo>
                      <a:lnTo>
                        <a:pt x="23" y="189"/>
                      </a:lnTo>
                      <a:lnTo>
                        <a:pt x="22" y="189"/>
                      </a:lnTo>
                      <a:lnTo>
                        <a:pt x="20" y="189"/>
                      </a:lnTo>
                      <a:lnTo>
                        <a:pt x="17" y="189"/>
                      </a:lnTo>
                      <a:lnTo>
                        <a:pt x="15" y="189"/>
                      </a:lnTo>
                      <a:lnTo>
                        <a:pt x="12" y="189"/>
                      </a:lnTo>
                      <a:lnTo>
                        <a:pt x="11" y="189"/>
                      </a:lnTo>
                      <a:lnTo>
                        <a:pt x="8" y="189"/>
                      </a:lnTo>
                      <a:lnTo>
                        <a:pt x="4" y="189"/>
                      </a:lnTo>
                      <a:lnTo>
                        <a:pt x="3" y="189"/>
                      </a:lnTo>
                      <a:lnTo>
                        <a:pt x="1" y="182"/>
                      </a:lnTo>
                      <a:lnTo>
                        <a:pt x="1" y="178"/>
                      </a:lnTo>
                      <a:lnTo>
                        <a:pt x="1" y="173"/>
                      </a:lnTo>
                      <a:lnTo>
                        <a:pt x="1" y="168"/>
                      </a:lnTo>
                      <a:lnTo>
                        <a:pt x="1" y="161"/>
                      </a:lnTo>
                      <a:lnTo>
                        <a:pt x="1" y="156"/>
                      </a:lnTo>
                      <a:lnTo>
                        <a:pt x="1" y="151"/>
                      </a:lnTo>
                      <a:lnTo>
                        <a:pt x="1" y="145"/>
                      </a:lnTo>
                      <a:lnTo>
                        <a:pt x="1" y="140"/>
                      </a:lnTo>
                      <a:lnTo>
                        <a:pt x="1" y="135"/>
                      </a:lnTo>
                      <a:lnTo>
                        <a:pt x="1" y="130"/>
                      </a:lnTo>
                      <a:lnTo>
                        <a:pt x="1" y="124"/>
                      </a:lnTo>
                      <a:lnTo>
                        <a:pt x="1" y="119"/>
                      </a:lnTo>
                      <a:lnTo>
                        <a:pt x="1" y="114"/>
                      </a:lnTo>
                      <a:lnTo>
                        <a:pt x="1" y="107"/>
                      </a:lnTo>
                      <a:lnTo>
                        <a:pt x="1" y="103"/>
                      </a:lnTo>
                      <a:lnTo>
                        <a:pt x="1" y="98"/>
                      </a:lnTo>
                      <a:lnTo>
                        <a:pt x="1" y="91"/>
                      </a:lnTo>
                      <a:lnTo>
                        <a:pt x="1" y="86"/>
                      </a:lnTo>
                      <a:lnTo>
                        <a:pt x="1" y="81"/>
                      </a:lnTo>
                      <a:lnTo>
                        <a:pt x="1" y="76"/>
                      </a:lnTo>
                      <a:lnTo>
                        <a:pt x="1" y="70"/>
                      </a:lnTo>
                      <a:lnTo>
                        <a:pt x="1" y="65"/>
                      </a:lnTo>
                      <a:lnTo>
                        <a:pt x="1" y="60"/>
                      </a:lnTo>
                      <a:lnTo>
                        <a:pt x="1" y="54"/>
                      </a:lnTo>
                      <a:lnTo>
                        <a:pt x="1" y="49"/>
                      </a:lnTo>
                      <a:lnTo>
                        <a:pt x="1" y="44"/>
                      </a:lnTo>
                      <a:lnTo>
                        <a:pt x="1" y="37"/>
                      </a:lnTo>
                      <a:lnTo>
                        <a:pt x="1" y="32"/>
                      </a:lnTo>
                      <a:lnTo>
                        <a:pt x="1" y="28"/>
                      </a:lnTo>
                      <a:lnTo>
                        <a:pt x="0" y="21"/>
                      </a:lnTo>
                      <a:lnTo>
                        <a:pt x="0" y="16"/>
                      </a:lnTo>
                      <a:lnTo>
                        <a:pt x="1" y="16"/>
                      </a:lnTo>
                      <a:lnTo>
                        <a:pt x="1" y="15"/>
                      </a:lnTo>
                      <a:lnTo>
                        <a:pt x="1" y="13"/>
                      </a:lnTo>
                      <a:lnTo>
                        <a:pt x="1" y="11"/>
                      </a:lnTo>
                      <a:lnTo>
                        <a:pt x="1" y="10"/>
                      </a:lnTo>
                      <a:lnTo>
                        <a:pt x="1" y="8"/>
                      </a:lnTo>
                      <a:lnTo>
                        <a:pt x="3" y="8"/>
                      </a:lnTo>
                      <a:lnTo>
                        <a:pt x="3" y="6"/>
                      </a:lnTo>
                      <a:lnTo>
                        <a:pt x="3" y="5"/>
                      </a:lnTo>
                      <a:lnTo>
                        <a:pt x="3" y="3"/>
                      </a:lnTo>
                      <a:lnTo>
                        <a:pt x="4" y="3"/>
                      </a:lnTo>
                      <a:lnTo>
                        <a:pt x="6" y="3"/>
                      </a:lnTo>
                      <a:lnTo>
                        <a:pt x="8" y="3"/>
                      </a:lnTo>
                      <a:lnTo>
                        <a:pt x="9" y="3"/>
                      </a:lnTo>
                      <a:lnTo>
                        <a:pt x="9" y="1"/>
                      </a:lnTo>
                      <a:lnTo>
                        <a:pt x="11" y="1"/>
                      </a:lnTo>
                      <a:lnTo>
                        <a:pt x="12" y="1"/>
                      </a:lnTo>
                      <a:lnTo>
                        <a:pt x="14" y="1"/>
                      </a:lnTo>
                      <a:lnTo>
                        <a:pt x="15" y="1"/>
                      </a:lnTo>
                      <a:lnTo>
                        <a:pt x="15" y="0"/>
                      </a:lnTo>
                      <a:lnTo>
                        <a:pt x="17" y="0"/>
                      </a:lnTo>
                      <a:lnTo>
                        <a:pt x="17" y="1"/>
                      </a:lnTo>
                      <a:lnTo>
                        <a:pt x="19" y="1"/>
                      </a:lnTo>
                      <a:lnTo>
                        <a:pt x="19" y="3"/>
                      </a:lnTo>
                      <a:lnTo>
                        <a:pt x="20" y="3"/>
                      </a:lnTo>
                      <a:lnTo>
                        <a:pt x="19" y="3"/>
                      </a:lnTo>
                      <a:lnTo>
                        <a:pt x="19" y="5"/>
                      </a:lnTo>
                      <a:lnTo>
                        <a:pt x="17" y="6"/>
                      </a:lnTo>
                      <a:lnTo>
                        <a:pt x="17" y="8"/>
                      </a:lnTo>
                      <a:lnTo>
                        <a:pt x="15" y="8"/>
                      </a:lnTo>
                      <a:lnTo>
                        <a:pt x="15" y="10"/>
                      </a:lnTo>
                      <a:lnTo>
                        <a:pt x="14" y="11"/>
                      </a:lnTo>
                      <a:lnTo>
                        <a:pt x="14" y="13"/>
                      </a:lnTo>
                      <a:lnTo>
                        <a:pt x="12" y="13"/>
                      </a:lnTo>
                      <a:lnTo>
                        <a:pt x="12" y="15"/>
                      </a:lnTo>
                      <a:lnTo>
                        <a:pt x="11" y="15"/>
                      </a:lnTo>
                      <a:lnTo>
                        <a:pt x="11" y="16"/>
                      </a:lnTo>
                      <a:lnTo>
                        <a:pt x="11" y="18"/>
                      </a:lnTo>
                      <a:lnTo>
                        <a:pt x="9" y="18"/>
                      </a:lnTo>
                      <a:lnTo>
                        <a:pt x="9" y="19"/>
                      </a:lnTo>
                      <a:lnTo>
                        <a:pt x="8" y="19"/>
                      </a:lnTo>
                      <a:lnTo>
                        <a:pt x="8" y="21"/>
                      </a:lnTo>
                      <a:lnTo>
                        <a:pt x="8" y="23"/>
                      </a:lnTo>
                      <a:lnTo>
                        <a:pt x="8" y="24"/>
                      </a:lnTo>
                      <a:lnTo>
                        <a:pt x="8" y="26"/>
                      </a:lnTo>
                      <a:lnTo>
                        <a:pt x="8" y="28"/>
                      </a:lnTo>
                      <a:lnTo>
                        <a:pt x="8" y="29"/>
                      </a:lnTo>
                      <a:lnTo>
                        <a:pt x="8" y="31"/>
                      </a:lnTo>
                      <a:lnTo>
                        <a:pt x="8" y="32"/>
                      </a:lnTo>
                      <a:lnTo>
                        <a:pt x="8" y="34"/>
                      </a:lnTo>
                      <a:lnTo>
                        <a:pt x="8" y="36"/>
                      </a:lnTo>
                      <a:lnTo>
                        <a:pt x="8" y="37"/>
                      </a:lnTo>
                      <a:lnTo>
                        <a:pt x="8" y="39"/>
                      </a:lnTo>
                      <a:lnTo>
                        <a:pt x="8" y="41"/>
                      </a:lnTo>
                      <a:lnTo>
                        <a:pt x="8" y="42"/>
                      </a:lnTo>
                      <a:lnTo>
                        <a:pt x="8" y="44"/>
                      </a:lnTo>
                      <a:lnTo>
                        <a:pt x="8" y="45"/>
                      </a:lnTo>
                      <a:lnTo>
                        <a:pt x="8" y="47"/>
                      </a:lnTo>
                      <a:lnTo>
                        <a:pt x="8" y="49"/>
                      </a:lnTo>
                      <a:lnTo>
                        <a:pt x="9" y="49"/>
                      </a:lnTo>
                      <a:lnTo>
                        <a:pt x="9" y="50"/>
                      </a:lnTo>
                      <a:lnTo>
                        <a:pt x="11" y="50"/>
                      </a:lnTo>
                      <a:lnTo>
                        <a:pt x="11" y="52"/>
                      </a:lnTo>
                      <a:lnTo>
                        <a:pt x="12" y="52"/>
                      </a:lnTo>
                      <a:lnTo>
                        <a:pt x="12" y="54"/>
                      </a:lnTo>
                      <a:lnTo>
                        <a:pt x="14" y="54"/>
                      </a:lnTo>
                      <a:lnTo>
                        <a:pt x="14" y="55"/>
                      </a:lnTo>
                      <a:lnTo>
                        <a:pt x="15" y="55"/>
                      </a:lnTo>
                      <a:lnTo>
                        <a:pt x="15" y="57"/>
                      </a:lnTo>
                      <a:lnTo>
                        <a:pt x="17" y="59"/>
                      </a:lnTo>
                      <a:lnTo>
                        <a:pt x="19" y="59"/>
                      </a:lnTo>
                      <a:lnTo>
                        <a:pt x="20" y="59"/>
                      </a:lnTo>
                      <a:lnTo>
                        <a:pt x="22" y="60"/>
                      </a:lnTo>
                      <a:lnTo>
                        <a:pt x="23" y="60"/>
                      </a:lnTo>
                      <a:lnTo>
                        <a:pt x="25" y="60"/>
                      </a:lnTo>
                      <a:lnTo>
                        <a:pt x="26" y="60"/>
                      </a:lnTo>
                      <a:lnTo>
                        <a:pt x="28" y="60"/>
                      </a:lnTo>
                      <a:lnTo>
                        <a:pt x="30" y="60"/>
                      </a:lnTo>
                      <a:lnTo>
                        <a:pt x="31" y="60"/>
                      </a:lnTo>
                      <a:lnTo>
                        <a:pt x="33" y="60"/>
                      </a:lnTo>
                      <a:lnTo>
                        <a:pt x="34" y="60"/>
                      </a:lnTo>
                      <a:lnTo>
                        <a:pt x="36" y="59"/>
                      </a:lnTo>
                      <a:lnTo>
                        <a:pt x="37" y="59"/>
                      </a:lnTo>
                      <a:lnTo>
                        <a:pt x="39" y="59"/>
                      </a:lnTo>
                      <a:lnTo>
                        <a:pt x="40" y="59"/>
                      </a:lnTo>
                      <a:lnTo>
                        <a:pt x="40" y="57"/>
                      </a:lnTo>
                      <a:lnTo>
                        <a:pt x="42" y="57"/>
                      </a:lnTo>
                      <a:lnTo>
                        <a:pt x="42" y="55"/>
                      </a:lnTo>
                      <a:lnTo>
                        <a:pt x="44" y="55"/>
                      </a:lnTo>
                      <a:lnTo>
                        <a:pt x="44" y="54"/>
                      </a:lnTo>
                      <a:lnTo>
                        <a:pt x="45" y="54"/>
                      </a:lnTo>
                      <a:lnTo>
                        <a:pt x="45" y="52"/>
                      </a:lnTo>
                      <a:lnTo>
                        <a:pt x="47" y="52"/>
                      </a:lnTo>
                      <a:lnTo>
                        <a:pt x="47" y="50"/>
                      </a:lnTo>
                      <a:lnTo>
                        <a:pt x="48" y="50"/>
                      </a:lnTo>
                      <a:lnTo>
                        <a:pt x="48" y="49"/>
                      </a:lnTo>
                      <a:lnTo>
                        <a:pt x="50" y="49"/>
                      </a:lnTo>
                      <a:lnTo>
                        <a:pt x="50" y="47"/>
                      </a:lnTo>
                      <a:lnTo>
                        <a:pt x="51" y="47"/>
                      </a:lnTo>
                      <a:lnTo>
                        <a:pt x="51" y="45"/>
                      </a:lnTo>
                      <a:lnTo>
                        <a:pt x="53" y="45"/>
                      </a:lnTo>
                      <a:lnTo>
                        <a:pt x="53" y="44"/>
                      </a:lnTo>
                      <a:lnTo>
                        <a:pt x="53" y="42"/>
                      </a:lnTo>
                      <a:lnTo>
                        <a:pt x="53" y="41"/>
                      </a:lnTo>
                      <a:lnTo>
                        <a:pt x="53" y="39"/>
                      </a:lnTo>
                      <a:lnTo>
                        <a:pt x="53" y="37"/>
                      </a:lnTo>
                      <a:lnTo>
                        <a:pt x="53" y="36"/>
                      </a:lnTo>
                      <a:lnTo>
                        <a:pt x="53" y="34"/>
                      </a:lnTo>
                      <a:lnTo>
                        <a:pt x="53" y="32"/>
                      </a:lnTo>
                      <a:lnTo>
                        <a:pt x="53" y="31"/>
                      </a:lnTo>
                      <a:lnTo>
                        <a:pt x="53" y="29"/>
                      </a:lnTo>
                      <a:lnTo>
                        <a:pt x="53" y="28"/>
                      </a:lnTo>
                      <a:lnTo>
                        <a:pt x="53" y="26"/>
                      </a:lnTo>
                      <a:lnTo>
                        <a:pt x="53" y="24"/>
                      </a:lnTo>
                      <a:lnTo>
                        <a:pt x="53" y="23"/>
                      </a:lnTo>
                      <a:lnTo>
                        <a:pt x="53" y="21"/>
                      </a:lnTo>
                      <a:lnTo>
                        <a:pt x="53" y="19"/>
                      </a:lnTo>
                      <a:lnTo>
                        <a:pt x="53" y="18"/>
                      </a:lnTo>
                      <a:lnTo>
                        <a:pt x="53" y="16"/>
                      </a:lnTo>
                      <a:lnTo>
                        <a:pt x="53" y="15"/>
                      </a:lnTo>
                      <a:lnTo>
                        <a:pt x="51" y="15"/>
                      </a:lnTo>
                      <a:lnTo>
                        <a:pt x="51" y="13"/>
                      </a:lnTo>
                      <a:lnTo>
                        <a:pt x="50" y="13"/>
                      </a:lnTo>
                      <a:lnTo>
                        <a:pt x="50" y="11"/>
                      </a:lnTo>
                      <a:lnTo>
                        <a:pt x="48" y="11"/>
                      </a:lnTo>
                      <a:lnTo>
                        <a:pt x="48" y="10"/>
                      </a:lnTo>
                      <a:lnTo>
                        <a:pt x="47" y="10"/>
                      </a:lnTo>
                      <a:lnTo>
                        <a:pt x="47" y="8"/>
                      </a:lnTo>
                      <a:lnTo>
                        <a:pt x="47" y="6"/>
                      </a:lnTo>
                      <a:lnTo>
                        <a:pt x="45" y="6"/>
                      </a:lnTo>
                      <a:lnTo>
                        <a:pt x="45" y="5"/>
                      </a:lnTo>
                      <a:lnTo>
                        <a:pt x="44" y="5"/>
                      </a:lnTo>
                      <a:lnTo>
                        <a:pt x="44" y="3"/>
                      </a:lnTo>
                      <a:lnTo>
                        <a:pt x="47" y="3"/>
                      </a:lnTo>
                      <a:lnTo>
                        <a:pt x="50" y="3"/>
                      </a:lnTo>
                      <a:lnTo>
                        <a:pt x="53" y="3"/>
                      </a:lnTo>
                      <a:lnTo>
                        <a:pt x="56" y="3"/>
                      </a:lnTo>
                      <a:lnTo>
                        <a:pt x="61" y="3"/>
                      </a:lnTo>
                      <a:lnTo>
                        <a:pt x="64" y="3"/>
                      </a:lnTo>
                      <a:lnTo>
                        <a:pt x="67" y="3"/>
                      </a:lnTo>
                      <a:lnTo>
                        <a:pt x="70" y="3"/>
                      </a:lnTo>
                      <a:lnTo>
                        <a:pt x="73" y="3"/>
                      </a:lnTo>
                      <a:lnTo>
                        <a:pt x="76" y="3"/>
                      </a:lnTo>
                      <a:lnTo>
                        <a:pt x="80" y="3"/>
                      </a:lnTo>
                      <a:lnTo>
                        <a:pt x="83" y="3"/>
                      </a:lnTo>
                      <a:lnTo>
                        <a:pt x="86" y="3"/>
                      </a:lnTo>
                      <a:lnTo>
                        <a:pt x="91" y="3"/>
                      </a:lnTo>
                      <a:lnTo>
                        <a:pt x="94" y="3"/>
                      </a:lnTo>
                      <a:lnTo>
                        <a:pt x="97" y="3"/>
                      </a:lnTo>
                      <a:lnTo>
                        <a:pt x="100" y="3"/>
                      </a:lnTo>
                      <a:lnTo>
                        <a:pt x="103" y="3"/>
                      </a:lnTo>
                      <a:lnTo>
                        <a:pt x="106" y="3"/>
                      </a:lnTo>
                      <a:lnTo>
                        <a:pt x="109" y="3"/>
                      </a:lnTo>
                      <a:lnTo>
                        <a:pt x="114" y="3"/>
                      </a:lnTo>
                      <a:lnTo>
                        <a:pt x="117" y="3"/>
                      </a:lnTo>
                      <a:lnTo>
                        <a:pt x="120" y="3"/>
                      </a:lnTo>
                      <a:lnTo>
                        <a:pt x="123" y="3"/>
                      </a:lnTo>
                      <a:lnTo>
                        <a:pt x="126" y="3"/>
                      </a:lnTo>
                      <a:lnTo>
                        <a:pt x="130" y="3"/>
                      </a:lnTo>
                      <a:lnTo>
                        <a:pt x="133" y="3"/>
                      </a:lnTo>
                      <a:lnTo>
                        <a:pt x="136" y="3"/>
                      </a:lnTo>
                      <a:lnTo>
                        <a:pt x="141" y="3"/>
                      </a:lnTo>
                      <a:lnTo>
                        <a:pt x="144" y="3"/>
                      </a:lnTo>
                      <a:lnTo>
                        <a:pt x="147" y="3"/>
                      </a:lnTo>
                      <a:lnTo>
                        <a:pt x="150" y="3"/>
                      </a:lnTo>
                      <a:lnTo>
                        <a:pt x="150" y="5"/>
                      </a:lnTo>
                      <a:lnTo>
                        <a:pt x="150" y="6"/>
                      </a:lnTo>
                      <a:lnTo>
                        <a:pt x="150" y="8"/>
                      </a:lnTo>
                      <a:lnTo>
                        <a:pt x="150" y="10"/>
                      </a:lnTo>
                      <a:lnTo>
                        <a:pt x="150" y="11"/>
                      </a:lnTo>
                      <a:lnTo>
                        <a:pt x="150" y="13"/>
                      </a:lnTo>
                      <a:lnTo>
                        <a:pt x="150" y="15"/>
                      </a:lnTo>
                      <a:lnTo>
                        <a:pt x="150" y="16"/>
                      </a:lnTo>
                      <a:lnTo>
                        <a:pt x="150" y="18"/>
                      </a:lnTo>
                      <a:lnTo>
                        <a:pt x="150" y="19"/>
                      </a:lnTo>
                      <a:lnTo>
                        <a:pt x="150" y="21"/>
                      </a:lnTo>
                      <a:lnTo>
                        <a:pt x="150" y="23"/>
                      </a:lnTo>
                      <a:lnTo>
                        <a:pt x="148" y="24"/>
                      </a:lnTo>
                      <a:lnTo>
                        <a:pt x="148" y="26"/>
                      </a:lnTo>
                      <a:lnTo>
                        <a:pt x="148" y="28"/>
                      </a:lnTo>
                      <a:lnTo>
                        <a:pt x="148" y="29"/>
                      </a:lnTo>
                      <a:lnTo>
                        <a:pt x="148" y="31"/>
                      </a:lnTo>
                      <a:lnTo>
                        <a:pt x="148" y="32"/>
                      </a:lnTo>
                      <a:lnTo>
                        <a:pt x="148" y="34"/>
                      </a:lnTo>
                      <a:lnTo>
                        <a:pt x="148" y="36"/>
                      </a:lnTo>
                      <a:lnTo>
                        <a:pt x="148" y="37"/>
                      </a:lnTo>
                      <a:lnTo>
                        <a:pt x="148" y="39"/>
                      </a:lnTo>
                      <a:lnTo>
                        <a:pt x="148" y="41"/>
                      </a:lnTo>
                      <a:lnTo>
                        <a:pt x="148" y="42"/>
                      </a:lnTo>
                      <a:lnTo>
                        <a:pt x="148" y="44"/>
                      </a:lnTo>
                      <a:lnTo>
                        <a:pt x="148" y="45"/>
                      </a:lnTo>
                      <a:lnTo>
                        <a:pt x="148" y="47"/>
                      </a:lnTo>
                      <a:lnTo>
                        <a:pt x="148" y="49"/>
                      </a:lnTo>
                      <a:lnTo>
                        <a:pt x="148" y="50"/>
                      </a:lnTo>
                      <a:lnTo>
                        <a:pt x="147" y="52"/>
                      </a:lnTo>
                      <a:lnTo>
                        <a:pt x="147" y="54"/>
                      </a:lnTo>
                      <a:lnTo>
                        <a:pt x="147" y="55"/>
                      </a:lnTo>
                      <a:lnTo>
                        <a:pt x="147" y="60"/>
                      </a:lnTo>
                      <a:lnTo>
                        <a:pt x="148" y="65"/>
                      </a:lnTo>
                      <a:lnTo>
                        <a:pt x="148" y="68"/>
                      </a:lnTo>
                      <a:lnTo>
                        <a:pt x="148" y="73"/>
                      </a:lnTo>
                      <a:lnTo>
                        <a:pt x="148" y="78"/>
                      </a:lnTo>
                      <a:lnTo>
                        <a:pt x="148" y="81"/>
                      </a:lnTo>
                      <a:lnTo>
                        <a:pt x="148" y="86"/>
                      </a:lnTo>
                      <a:lnTo>
                        <a:pt x="148" y="91"/>
                      </a:lnTo>
                      <a:lnTo>
                        <a:pt x="148" y="96"/>
                      </a:lnTo>
                      <a:lnTo>
                        <a:pt x="150" y="99"/>
                      </a:lnTo>
                      <a:lnTo>
                        <a:pt x="150" y="104"/>
                      </a:lnTo>
                      <a:lnTo>
                        <a:pt x="150" y="109"/>
                      </a:lnTo>
                      <a:lnTo>
                        <a:pt x="150" y="112"/>
                      </a:lnTo>
                      <a:lnTo>
                        <a:pt x="150" y="117"/>
                      </a:lnTo>
                      <a:lnTo>
                        <a:pt x="150" y="122"/>
                      </a:lnTo>
                      <a:lnTo>
                        <a:pt x="150" y="125"/>
                      </a:lnTo>
                      <a:lnTo>
                        <a:pt x="152" y="130"/>
                      </a:lnTo>
                      <a:lnTo>
                        <a:pt x="152" y="135"/>
                      </a:lnTo>
                      <a:lnTo>
                        <a:pt x="152" y="138"/>
                      </a:lnTo>
                      <a:lnTo>
                        <a:pt x="152" y="143"/>
                      </a:lnTo>
                      <a:lnTo>
                        <a:pt x="152" y="148"/>
                      </a:lnTo>
                      <a:lnTo>
                        <a:pt x="152" y="151"/>
                      </a:lnTo>
                      <a:lnTo>
                        <a:pt x="152" y="156"/>
                      </a:lnTo>
                      <a:lnTo>
                        <a:pt x="152" y="161"/>
                      </a:lnTo>
                      <a:lnTo>
                        <a:pt x="153" y="164"/>
                      </a:lnTo>
                      <a:lnTo>
                        <a:pt x="153" y="169"/>
                      </a:lnTo>
                      <a:lnTo>
                        <a:pt x="153" y="174"/>
                      </a:lnTo>
                      <a:lnTo>
                        <a:pt x="153" y="178"/>
                      </a:lnTo>
                      <a:lnTo>
                        <a:pt x="153" y="182"/>
                      </a:lnTo>
                      <a:lnTo>
                        <a:pt x="153" y="187"/>
                      </a:lnTo>
                      <a:lnTo>
                        <a:pt x="153" y="192"/>
                      </a:lnTo>
                      <a:lnTo>
                        <a:pt x="153" y="195"/>
                      </a:lnTo>
                      <a:lnTo>
                        <a:pt x="152" y="195"/>
                      </a:lnTo>
                      <a:lnTo>
                        <a:pt x="150" y="195"/>
                      </a:lnTo>
                      <a:lnTo>
                        <a:pt x="148" y="195"/>
                      </a:lnTo>
                      <a:lnTo>
                        <a:pt x="147" y="195"/>
                      </a:lnTo>
                      <a:lnTo>
                        <a:pt x="145" y="195"/>
                      </a:lnTo>
                      <a:lnTo>
                        <a:pt x="144" y="195"/>
                      </a:lnTo>
                      <a:lnTo>
                        <a:pt x="142" y="195"/>
                      </a:lnTo>
                      <a:lnTo>
                        <a:pt x="141" y="195"/>
                      </a:lnTo>
                      <a:lnTo>
                        <a:pt x="139" y="195"/>
                      </a:lnTo>
                      <a:lnTo>
                        <a:pt x="137" y="195"/>
                      </a:lnTo>
                      <a:lnTo>
                        <a:pt x="136" y="195"/>
                      </a:lnTo>
                      <a:lnTo>
                        <a:pt x="134" y="195"/>
                      </a:lnTo>
                      <a:lnTo>
                        <a:pt x="133" y="195"/>
                      </a:lnTo>
                      <a:lnTo>
                        <a:pt x="131" y="195"/>
                      </a:lnTo>
                      <a:lnTo>
                        <a:pt x="130" y="195"/>
                      </a:lnTo>
                      <a:lnTo>
                        <a:pt x="128" y="195"/>
                      </a:lnTo>
                      <a:lnTo>
                        <a:pt x="126" y="195"/>
                      </a:lnTo>
                      <a:lnTo>
                        <a:pt x="125" y="195"/>
                      </a:lnTo>
                      <a:lnTo>
                        <a:pt x="123" y="195"/>
                      </a:lnTo>
                      <a:lnTo>
                        <a:pt x="122" y="195"/>
                      </a:lnTo>
                      <a:lnTo>
                        <a:pt x="120" y="195"/>
                      </a:lnTo>
                      <a:lnTo>
                        <a:pt x="119" y="195"/>
                      </a:lnTo>
                      <a:lnTo>
                        <a:pt x="117" y="195"/>
                      </a:lnTo>
                      <a:lnTo>
                        <a:pt x="116" y="195"/>
                      </a:lnTo>
                      <a:lnTo>
                        <a:pt x="114" y="195"/>
                      </a:lnTo>
                      <a:lnTo>
                        <a:pt x="112" y="195"/>
                      </a:lnTo>
                      <a:lnTo>
                        <a:pt x="111" y="195"/>
                      </a:lnTo>
                      <a:lnTo>
                        <a:pt x="109" y="195"/>
                      </a:lnTo>
                      <a:lnTo>
                        <a:pt x="108" y="195"/>
                      </a:lnTo>
                      <a:lnTo>
                        <a:pt x="106" y="195"/>
                      </a:lnTo>
                      <a:lnTo>
                        <a:pt x="105" y="195"/>
                      </a:lnTo>
                      <a:close/>
                    </a:path>
                  </a:pathLst>
                </a:custGeom>
                <a:solidFill>
                  <a:srgbClr val="FF006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103" name="Freeform 30">
                  <a:extLst>
                    <a:ext uri="{FF2B5EF4-FFF2-40B4-BE49-F238E27FC236}">
                      <a16:creationId xmlns="" xmlns:a16="http://schemas.microsoft.com/office/drawing/2014/main" id="{7972422C-D03F-4728-8331-50C5806ADE68}"/>
                    </a:ext>
                  </a:extLst>
                </p:cNvPr>
                <p:cNvSpPr>
                  <a:spLocks/>
                </p:cNvSpPr>
                <p:nvPr/>
              </p:nvSpPr>
              <p:spPr bwMode="auto">
                <a:xfrm>
                  <a:off x="4278" y="1693"/>
                  <a:ext cx="68" cy="83"/>
                </a:xfrm>
                <a:custGeom>
                  <a:avLst/>
                  <a:gdLst>
                    <a:gd name="T0" fmla="*/ 0 w 128"/>
                    <a:gd name="T1" fmla="*/ 171 h 176"/>
                    <a:gd name="T2" fmla="*/ 1 w 128"/>
                    <a:gd name="T3" fmla="*/ 159 h 176"/>
                    <a:gd name="T4" fmla="*/ 3 w 128"/>
                    <a:gd name="T5" fmla="*/ 135 h 176"/>
                    <a:gd name="T6" fmla="*/ 4 w 128"/>
                    <a:gd name="T7" fmla="*/ 84 h 176"/>
                    <a:gd name="T8" fmla="*/ 15 w 128"/>
                    <a:gd name="T9" fmla="*/ 66 h 176"/>
                    <a:gd name="T10" fmla="*/ 28 w 128"/>
                    <a:gd name="T11" fmla="*/ 66 h 176"/>
                    <a:gd name="T12" fmla="*/ 37 w 128"/>
                    <a:gd name="T13" fmla="*/ 55 h 176"/>
                    <a:gd name="T14" fmla="*/ 45 w 128"/>
                    <a:gd name="T15" fmla="*/ 45 h 176"/>
                    <a:gd name="T16" fmla="*/ 50 w 128"/>
                    <a:gd name="T17" fmla="*/ 35 h 176"/>
                    <a:gd name="T18" fmla="*/ 53 w 128"/>
                    <a:gd name="T19" fmla="*/ 22 h 176"/>
                    <a:gd name="T20" fmla="*/ 53 w 128"/>
                    <a:gd name="T21" fmla="*/ 9 h 176"/>
                    <a:gd name="T22" fmla="*/ 58 w 128"/>
                    <a:gd name="T23" fmla="*/ 0 h 176"/>
                    <a:gd name="T24" fmla="*/ 69 w 128"/>
                    <a:gd name="T25" fmla="*/ 1 h 176"/>
                    <a:gd name="T26" fmla="*/ 89 w 128"/>
                    <a:gd name="T27" fmla="*/ 3 h 176"/>
                    <a:gd name="T28" fmla="*/ 126 w 128"/>
                    <a:gd name="T29" fmla="*/ 5 h 176"/>
                    <a:gd name="T30" fmla="*/ 125 w 128"/>
                    <a:gd name="T31" fmla="*/ 13 h 176"/>
                    <a:gd name="T32" fmla="*/ 114 w 128"/>
                    <a:gd name="T33" fmla="*/ 19 h 176"/>
                    <a:gd name="T34" fmla="*/ 103 w 128"/>
                    <a:gd name="T35" fmla="*/ 24 h 176"/>
                    <a:gd name="T36" fmla="*/ 92 w 128"/>
                    <a:gd name="T37" fmla="*/ 29 h 176"/>
                    <a:gd name="T38" fmla="*/ 92 w 128"/>
                    <a:gd name="T39" fmla="*/ 32 h 176"/>
                    <a:gd name="T40" fmla="*/ 105 w 128"/>
                    <a:gd name="T41" fmla="*/ 35 h 176"/>
                    <a:gd name="T42" fmla="*/ 115 w 128"/>
                    <a:gd name="T43" fmla="*/ 37 h 176"/>
                    <a:gd name="T44" fmla="*/ 119 w 128"/>
                    <a:gd name="T45" fmla="*/ 47 h 176"/>
                    <a:gd name="T46" fmla="*/ 101 w 128"/>
                    <a:gd name="T47" fmla="*/ 53 h 176"/>
                    <a:gd name="T48" fmla="*/ 86 w 128"/>
                    <a:gd name="T49" fmla="*/ 57 h 176"/>
                    <a:gd name="T50" fmla="*/ 78 w 128"/>
                    <a:gd name="T51" fmla="*/ 62 h 176"/>
                    <a:gd name="T52" fmla="*/ 87 w 128"/>
                    <a:gd name="T53" fmla="*/ 65 h 176"/>
                    <a:gd name="T54" fmla="*/ 101 w 128"/>
                    <a:gd name="T55" fmla="*/ 68 h 176"/>
                    <a:gd name="T56" fmla="*/ 117 w 128"/>
                    <a:gd name="T57" fmla="*/ 75 h 176"/>
                    <a:gd name="T58" fmla="*/ 114 w 128"/>
                    <a:gd name="T59" fmla="*/ 83 h 176"/>
                    <a:gd name="T60" fmla="*/ 94 w 128"/>
                    <a:gd name="T61" fmla="*/ 84 h 176"/>
                    <a:gd name="T62" fmla="*/ 78 w 128"/>
                    <a:gd name="T63" fmla="*/ 88 h 176"/>
                    <a:gd name="T64" fmla="*/ 64 w 128"/>
                    <a:gd name="T65" fmla="*/ 89 h 176"/>
                    <a:gd name="T66" fmla="*/ 51 w 128"/>
                    <a:gd name="T67" fmla="*/ 93 h 176"/>
                    <a:gd name="T68" fmla="*/ 64 w 128"/>
                    <a:gd name="T69" fmla="*/ 96 h 176"/>
                    <a:gd name="T70" fmla="*/ 83 w 128"/>
                    <a:gd name="T71" fmla="*/ 99 h 176"/>
                    <a:gd name="T72" fmla="*/ 100 w 128"/>
                    <a:gd name="T73" fmla="*/ 102 h 176"/>
                    <a:gd name="T74" fmla="*/ 115 w 128"/>
                    <a:gd name="T75" fmla="*/ 106 h 176"/>
                    <a:gd name="T76" fmla="*/ 115 w 128"/>
                    <a:gd name="T77" fmla="*/ 114 h 176"/>
                    <a:gd name="T78" fmla="*/ 106 w 128"/>
                    <a:gd name="T79" fmla="*/ 117 h 176"/>
                    <a:gd name="T80" fmla="*/ 90 w 128"/>
                    <a:gd name="T81" fmla="*/ 119 h 176"/>
                    <a:gd name="T82" fmla="*/ 78 w 128"/>
                    <a:gd name="T83" fmla="*/ 119 h 176"/>
                    <a:gd name="T84" fmla="*/ 67 w 128"/>
                    <a:gd name="T85" fmla="*/ 122 h 176"/>
                    <a:gd name="T86" fmla="*/ 65 w 128"/>
                    <a:gd name="T87" fmla="*/ 125 h 176"/>
                    <a:gd name="T88" fmla="*/ 80 w 128"/>
                    <a:gd name="T89" fmla="*/ 128 h 176"/>
                    <a:gd name="T90" fmla="*/ 94 w 128"/>
                    <a:gd name="T91" fmla="*/ 130 h 176"/>
                    <a:gd name="T92" fmla="*/ 109 w 128"/>
                    <a:gd name="T93" fmla="*/ 132 h 176"/>
                    <a:gd name="T94" fmla="*/ 120 w 128"/>
                    <a:gd name="T95" fmla="*/ 137 h 176"/>
                    <a:gd name="T96" fmla="*/ 117 w 128"/>
                    <a:gd name="T97" fmla="*/ 143 h 176"/>
                    <a:gd name="T98" fmla="*/ 103 w 128"/>
                    <a:gd name="T99" fmla="*/ 146 h 176"/>
                    <a:gd name="T100" fmla="*/ 90 w 128"/>
                    <a:gd name="T101" fmla="*/ 150 h 176"/>
                    <a:gd name="T102" fmla="*/ 78 w 128"/>
                    <a:gd name="T103" fmla="*/ 151 h 176"/>
                    <a:gd name="T104" fmla="*/ 75 w 128"/>
                    <a:gd name="T105" fmla="*/ 156 h 176"/>
                    <a:gd name="T106" fmla="*/ 87 w 128"/>
                    <a:gd name="T107" fmla="*/ 158 h 176"/>
                    <a:gd name="T108" fmla="*/ 108 w 128"/>
                    <a:gd name="T109" fmla="*/ 159 h 176"/>
                    <a:gd name="T110" fmla="*/ 122 w 128"/>
                    <a:gd name="T111" fmla="*/ 166 h 176"/>
                    <a:gd name="T112" fmla="*/ 100 w 128"/>
                    <a:gd name="T113" fmla="*/ 169 h 176"/>
                    <a:gd name="T114" fmla="*/ 72 w 128"/>
                    <a:gd name="T115" fmla="*/ 171 h 176"/>
                    <a:gd name="T116" fmla="*/ 44 w 128"/>
                    <a:gd name="T117" fmla="*/ 172 h 176"/>
                    <a:gd name="T118" fmla="*/ 15 w 128"/>
                    <a:gd name="T119" fmla="*/ 17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76">
                      <a:moveTo>
                        <a:pt x="9" y="176"/>
                      </a:moveTo>
                      <a:lnTo>
                        <a:pt x="8" y="176"/>
                      </a:lnTo>
                      <a:lnTo>
                        <a:pt x="6" y="174"/>
                      </a:lnTo>
                      <a:lnTo>
                        <a:pt x="4" y="174"/>
                      </a:lnTo>
                      <a:lnTo>
                        <a:pt x="3" y="174"/>
                      </a:lnTo>
                      <a:lnTo>
                        <a:pt x="1" y="172"/>
                      </a:lnTo>
                      <a:lnTo>
                        <a:pt x="0" y="172"/>
                      </a:lnTo>
                      <a:lnTo>
                        <a:pt x="0" y="171"/>
                      </a:lnTo>
                      <a:lnTo>
                        <a:pt x="0" y="169"/>
                      </a:lnTo>
                      <a:lnTo>
                        <a:pt x="1" y="169"/>
                      </a:lnTo>
                      <a:lnTo>
                        <a:pt x="1" y="168"/>
                      </a:lnTo>
                      <a:lnTo>
                        <a:pt x="1" y="166"/>
                      </a:lnTo>
                      <a:lnTo>
                        <a:pt x="1" y="164"/>
                      </a:lnTo>
                      <a:lnTo>
                        <a:pt x="1" y="163"/>
                      </a:lnTo>
                      <a:lnTo>
                        <a:pt x="1" y="161"/>
                      </a:lnTo>
                      <a:lnTo>
                        <a:pt x="1" y="159"/>
                      </a:lnTo>
                      <a:lnTo>
                        <a:pt x="1" y="158"/>
                      </a:lnTo>
                      <a:lnTo>
                        <a:pt x="3" y="154"/>
                      </a:lnTo>
                      <a:lnTo>
                        <a:pt x="3" y="153"/>
                      </a:lnTo>
                      <a:lnTo>
                        <a:pt x="3" y="150"/>
                      </a:lnTo>
                      <a:lnTo>
                        <a:pt x="3" y="146"/>
                      </a:lnTo>
                      <a:lnTo>
                        <a:pt x="3" y="143"/>
                      </a:lnTo>
                      <a:lnTo>
                        <a:pt x="3" y="138"/>
                      </a:lnTo>
                      <a:lnTo>
                        <a:pt x="3" y="135"/>
                      </a:lnTo>
                      <a:lnTo>
                        <a:pt x="3" y="130"/>
                      </a:lnTo>
                      <a:lnTo>
                        <a:pt x="3" y="125"/>
                      </a:lnTo>
                      <a:lnTo>
                        <a:pt x="3" y="119"/>
                      </a:lnTo>
                      <a:lnTo>
                        <a:pt x="4" y="112"/>
                      </a:lnTo>
                      <a:lnTo>
                        <a:pt x="4" y="106"/>
                      </a:lnTo>
                      <a:lnTo>
                        <a:pt x="4" y="99"/>
                      </a:lnTo>
                      <a:lnTo>
                        <a:pt x="4" y="93"/>
                      </a:lnTo>
                      <a:lnTo>
                        <a:pt x="4" y="84"/>
                      </a:lnTo>
                      <a:lnTo>
                        <a:pt x="4" y="75"/>
                      </a:lnTo>
                      <a:lnTo>
                        <a:pt x="6" y="66"/>
                      </a:lnTo>
                      <a:lnTo>
                        <a:pt x="8" y="66"/>
                      </a:lnTo>
                      <a:lnTo>
                        <a:pt x="9" y="66"/>
                      </a:lnTo>
                      <a:lnTo>
                        <a:pt x="11" y="66"/>
                      </a:lnTo>
                      <a:lnTo>
                        <a:pt x="12" y="66"/>
                      </a:lnTo>
                      <a:lnTo>
                        <a:pt x="14" y="66"/>
                      </a:lnTo>
                      <a:lnTo>
                        <a:pt x="15" y="66"/>
                      </a:lnTo>
                      <a:lnTo>
                        <a:pt x="17" y="66"/>
                      </a:lnTo>
                      <a:lnTo>
                        <a:pt x="19" y="66"/>
                      </a:lnTo>
                      <a:lnTo>
                        <a:pt x="20" y="66"/>
                      </a:lnTo>
                      <a:lnTo>
                        <a:pt x="22" y="66"/>
                      </a:lnTo>
                      <a:lnTo>
                        <a:pt x="23" y="66"/>
                      </a:lnTo>
                      <a:lnTo>
                        <a:pt x="25" y="66"/>
                      </a:lnTo>
                      <a:lnTo>
                        <a:pt x="26" y="66"/>
                      </a:lnTo>
                      <a:lnTo>
                        <a:pt x="28" y="66"/>
                      </a:lnTo>
                      <a:lnTo>
                        <a:pt x="29" y="65"/>
                      </a:lnTo>
                      <a:lnTo>
                        <a:pt x="31" y="63"/>
                      </a:lnTo>
                      <a:lnTo>
                        <a:pt x="33" y="62"/>
                      </a:lnTo>
                      <a:lnTo>
                        <a:pt x="34" y="60"/>
                      </a:lnTo>
                      <a:lnTo>
                        <a:pt x="34" y="58"/>
                      </a:lnTo>
                      <a:lnTo>
                        <a:pt x="36" y="58"/>
                      </a:lnTo>
                      <a:lnTo>
                        <a:pt x="36" y="57"/>
                      </a:lnTo>
                      <a:lnTo>
                        <a:pt x="37" y="55"/>
                      </a:lnTo>
                      <a:lnTo>
                        <a:pt x="39" y="53"/>
                      </a:lnTo>
                      <a:lnTo>
                        <a:pt x="40" y="52"/>
                      </a:lnTo>
                      <a:lnTo>
                        <a:pt x="42" y="50"/>
                      </a:lnTo>
                      <a:lnTo>
                        <a:pt x="42" y="49"/>
                      </a:lnTo>
                      <a:lnTo>
                        <a:pt x="44" y="49"/>
                      </a:lnTo>
                      <a:lnTo>
                        <a:pt x="44" y="47"/>
                      </a:lnTo>
                      <a:lnTo>
                        <a:pt x="45" y="47"/>
                      </a:lnTo>
                      <a:lnTo>
                        <a:pt x="45" y="45"/>
                      </a:lnTo>
                      <a:lnTo>
                        <a:pt x="45" y="44"/>
                      </a:lnTo>
                      <a:lnTo>
                        <a:pt x="47" y="44"/>
                      </a:lnTo>
                      <a:lnTo>
                        <a:pt x="47" y="42"/>
                      </a:lnTo>
                      <a:lnTo>
                        <a:pt x="47" y="40"/>
                      </a:lnTo>
                      <a:lnTo>
                        <a:pt x="48" y="40"/>
                      </a:lnTo>
                      <a:lnTo>
                        <a:pt x="48" y="39"/>
                      </a:lnTo>
                      <a:lnTo>
                        <a:pt x="50" y="37"/>
                      </a:lnTo>
                      <a:lnTo>
                        <a:pt x="50" y="35"/>
                      </a:lnTo>
                      <a:lnTo>
                        <a:pt x="50" y="34"/>
                      </a:lnTo>
                      <a:lnTo>
                        <a:pt x="50" y="32"/>
                      </a:lnTo>
                      <a:lnTo>
                        <a:pt x="51" y="31"/>
                      </a:lnTo>
                      <a:lnTo>
                        <a:pt x="51" y="29"/>
                      </a:lnTo>
                      <a:lnTo>
                        <a:pt x="51" y="27"/>
                      </a:lnTo>
                      <a:lnTo>
                        <a:pt x="51" y="26"/>
                      </a:lnTo>
                      <a:lnTo>
                        <a:pt x="51" y="24"/>
                      </a:lnTo>
                      <a:lnTo>
                        <a:pt x="53" y="22"/>
                      </a:lnTo>
                      <a:lnTo>
                        <a:pt x="53" y="21"/>
                      </a:lnTo>
                      <a:lnTo>
                        <a:pt x="53" y="19"/>
                      </a:lnTo>
                      <a:lnTo>
                        <a:pt x="53" y="18"/>
                      </a:lnTo>
                      <a:lnTo>
                        <a:pt x="53" y="16"/>
                      </a:lnTo>
                      <a:lnTo>
                        <a:pt x="53" y="14"/>
                      </a:lnTo>
                      <a:lnTo>
                        <a:pt x="53" y="13"/>
                      </a:lnTo>
                      <a:lnTo>
                        <a:pt x="53" y="11"/>
                      </a:lnTo>
                      <a:lnTo>
                        <a:pt x="53" y="9"/>
                      </a:lnTo>
                      <a:lnTo>
                        <a:pt x="54" y="8"/>
                      </a:lnTo>
                      <a:lnTo>
                        <a:pt x="54" y="6"/>
                      </a:lnTo>
                      <a:lnTo>
                        <a:pt x="54" y="5"/>
                      </a:lnTo>
                      <a:lnTo>
                        <a:pt x="54" y="3"/>
                      </a:lnTo>
                      <a:lnTo>
                        <a:pt x="54" y="1"/>
                      </a:lnTo>
                      <a:lnTo>
                        <a:pt x="56" y="1"/>
                      </a:lnTo>
                      <a:lnTo>
                        <a:pt x="56" y="0"/>
                      </a:lnTo>
                      <a:lnTo>
                        <a:pt x="58" y="0"/>
                      </a:lnTo>
                      <a:lnTo>
                        <a:pt x="58" y="1"/>
                      </a:lnTo>
                      <a:lnTo>
                        <a:pt x="59" y="1"/>
                      </a:lnTo>
                      <a:lnTo>
                        <a:pt x="61" y="1"/>
                      </a:lnTo>
                      <a:lnTo>
                        <a:pt x="62" y="1"/>
                      </a:lnTo>
                      <a:lnTo>
                        <a:pt x="64" y="1"/>
                      </a:lnTo>
                      <a:lnTo>
                        <a:pt x="65" y="1"/>
                      </a:lnTo>
                      <a:lnTo>
                        <a:pt x="67" y="1"/>
                      </a:lnTo>
                      <a:lnTo>
                        <a:pt x="69" y="1"/>
                      </a:lnTo>
                      <a:lnTo>
                        <a:pt x="70" y="1"/>
                      </a:lnTo>
                      <a:lnTo>
                        <a:pt x="72" y="1"/>
                      </a:lnTo>
                      <a:lnTo>
                        <a:pt x="73" y="1"/>
                      </a:lnTo>
                      <a:lnTo>
                        <a:pt x="76" y="1"/>
                      </a:lnTo>
                      <a:lnTo>
                        <a:pt x="80" y="3"/>
                      </a:lnTo>
                      <a:lnTo>
                        <a:pt x="83" y="3"/>
                      </a:lnTo>
                      <a:lnTo>
                        <a:pt x="86" y="3"/>
                      </a:lnTo>
                      <a:lnTo>
                        <a:pt x="89" y="3"/>
                      </a:lnTo>
                      <a:lnTo>
                        <a:pt x="92" y="3"/>
                      </a:lnTo>
                      <a:lnTo>
                        <a:pt x="97" y="3"/>
                      </a:lnTo>
                      <a:lnTo>
                        <a:pt x="100" y="5"/>
                      </a:lnTo>
                      <a:lnTo>
                        <a:pt x="105" y="5"/>
                      </a:lnTo>
                      <a:lnTo>
                        <a:pt x="109" y="5"/>
                      </a:lnTo>
                      <a:lnTo>
                        <a:pt x="115" y="5"/>
                      </a:lnTo>
                      <a:lnTo>
                        <a:pt x="120" y="5"/>
                      </a:lnTo>
                      <a:lnTo>
                        <a:pt x="126" y="5"/>
                      </a:lnTo>
                      <a:lnTo>
                        <a:pt x="126" y="6"/>
                      </a:lnTo>
                      <a:lnTo>
                        <a:pt x="126" y="8"/>
                      </a:lnTo>
                      <a:lnTo>
                        <a:pt x="128" y="8"/>
                      </a:lnTo>
                      <a:lnTo>
                        <a:pt x="128" y="9"/>
                      </a:lnTo>
                      <a:lnTo>
                        <a:pt x="128" y="11"/>
                      </a:lnTo>
                      <a:lnTo>
                        <a:pt x="128" y="13"/>
                      </a:lnTo>
                      <a:lnTo>
                        <a:pt x="126" y="13"/>
                      </a:lnTo>
                      <a:lnTo>
                        <a:pt x="125" y="13"/>
                      </a:lnTo>
                      <a:lnTo>
                        <a:pt x="125" y="14"/>
                      </a:lnTo>
                      <a:lnTo>
                        <a:pt x="123" y="14"/>
                      </a:lnTo>
                      <a:lnTo>
                        <a:pt x="122" y="14"/>
                      </a:lnTo>
                      <a:lnTo>
                        <a:pt x="120" y="16"/>
                      </a:lnTo>
                      <a:lnTo>
                        <a:pt x="119" y="16"/>
                      </a:lnTo>
                      <a:lnTo>
                        <a:pt x="117" y="18"/>
                      </a:lnTo>
                      <a:lnTo>
                        <a:pt x="115" y="18"/>
                      </a:lnTo>
                      <a:lnTo>
                        <a:pt x="114" y="19"/>
                      </a:lnTo>
                      <a:lnTo>
                        <a:pt x="112" y="19"/>
                      </a:lnTo>
                      <a:lnTo>
                        <a:pt x="111" y="19"/>
                      </a:lnTo>
                      <a:lnTo>
                        <a:pt x="111" y="21"/>
                      </a:lnTo>
                      <a:lnTo>
                        <a:pt x="109" y="21"/>
                      </a:lnTo>
                      <a:lnTo>
                        <a:pt x="108" y="21"/>
                      </a:lnTo>
                      <a:lnTo>
                        <a:pt x="106" y="22"/>
                      </a:lnTo>
                      <a:lnTo>
                        <a:pt x="105" y="22"/>
                      </a:lnTo>
                      <a:lnTo>
                        <a:pt x="103" y="24"/>
                      </a:lnTo>
                      <a:lnTo>
                        <a:pt x="101" y="24"/>
                      </a:lnTo>
                      <a:lnTo>
                        <a:pt x="100" y="26"/>
                      </a:lnTo>
                      <a:lnTo>
                        <a:pt x="98" y="26"/>
                      </a:lnTo>
                      <a:lnTo>
                        <a:pt x="97" y="26"/>
                      </a:lnTo>
                      <a:lnTo>
                        <a:pt x="97" y="27"/>
                      </a:lnTo>
                      <a:lnTo>
                        <a:pt x="95" y="27"/>
                      </a:lnTo>
                      <a:lnTo>
                        <a:pt x="94" y="27"/>
                      </a:lnTo>
                      <a:lnTo>
                        <a:pt x="92" y="29"/>
                      </a:lnTo>
                      <a:lnTo>
                        <a:pt x="90" y="29"/>
                      </a:lnTo>
                      <a:lnTo>
                        <a:pt x="89" y="29"/>
                      </a:lnTo>
                      <a:lnTo>
                        <a:pt x="89" y="31"/>
                      </a:lnTo>
                      <a:lnTo>
                        <a:pt x="87" y="31"/>
                      </a:lnTo>
                      <a:lnTo>
                        <a:pt x="89" y="31"/>
                      </a:lnTo>
                      <a:lnTo>
                        <a:pt x="90" y="31"/>
                      </a:lnTo>
                      <a:lnTo>
                        <a:pt x="90" y="32"/>
                      </a:lnTo>
                      <a:lnTo>
                        <a:pt x="92" y="32"/>
                      </a:lnTo>
                      <a:lnTo>
                        <a:pt x="94" y="32"/>
                      </a:lnTo>
                      <a:lnTo>
                        <a:pt x="95" y="32"/>
                      </a:lnTo>
                      <a:lnTo>
                        <a:pt x="97" y="32"/>
                      </a:lnTo>
                      <a:lnTo>
                        <a:pt x="98" y="34"/>
                      </a:lnTo>
                      <a:lnTo>
                        <a:pt x="100" y="34"/>
                      </a:lnTo>
                      <a:lnTo>
                        <a:pt x="101" y="34"/>
                      </a:lnTo>
                      <a:lnTo>
                        <a:pt x="103" y="34"/>
                      </a:lnTo>
                      <a:lnTo>
                        <a:pt x="105" y="35"/>
                      </a:lnTo>
                      <a:lnTo>
                        <a:pt x="106" y="35"/>
                      </a:lnTo>
                      <a:lnTo>
                        <a:pt x="108" y="35"/>
                      </a:lnTo>
                      <a:lnTo>
                        <a:pt x="109" y="35"/>
                      </a:lnTo>
                      <a:lnTo>
                        <a:pt x="111" y="35"/>
                      </a:lnTo>
                      <a:lnTo>
                        <a:pt x="111" y="37"/>
                      </a:lnTo>
                      <a:lnTo>
                        <a:pt x="112" y="37"/>
                      </a:lnTo>
                      <a:lnTo>
                        <a:pt x="114" y="37"/>
                      </a:lnTo>
                      <a:lnTo>
                        <a:pt x="115" y="37"/>
                      </a:lnTo>
                      <a:lnTo>
                        <a:pt x="117" y="37"/>
                      </a:lnTo>
                      <a:lnTo>
                        <a:pt x="119" y="39"/>
                      </a:lnTo>
                      <a:lnTo>
                        <a:pt x="120" y="39"/>
                      </a:lnTo>
                      <a:lnTo>
                        <a:pt x="120" y="40"/>
                      </a:lnTo>
                      <a:lnTo>
                        <a:pt x="120" y="42"/>
                      </a:lnTo>
                      <a:lnTo>
                        <a:pt x="119" y="44"/>
                      </a:lnTo>
                      <a:lnTo>
                        <a:pt x="119" y="45"/>
                      </a:lnTo>
                      <a:lnTo>
                        <a:pt x="119" y="47"/>
                      </a:lnTo>
                      <a:lnTo>
                        <a:pt x="117" y="47"/>
                      </a:lnTo>
                      <a:lnTo>
                        <a:pt x="117" y="49"/>
                      </a:lnTo>
                      <a:lnTo>
                        <a:pt x="115" y="49"/>
                      </a:lnTo>
                      <a:lnTo>
                        <a:pt x="112" y="50"/>
                      </a:lnTo>
                      <a:lnTo>
                        <a:pt x="109" y="50"/>
                      </a:lnTo>
                      <a:lnTo>
                        <a:pt x="106" y="52"/>
                      </a:lnTo>
                      <a:lnTo>
                        <a:pt x="103" y="52"/>
                      </a:lnTo>
                      <a:lnTo>
                        <a:pt x="101" y="53"/>
                      </a:lnTo>
                      <a:lnTo>
                        <a:pt x="98" y="53"/>
                      </a:lnTo>
                      <a:lnTo>
                        <a:pt x="97" y="53"/>
                      </a:lnTo>
                      <a:lnTo>
                        <a:pt x="95" y="55"/>
                      </a:lnTo>
                      <a:lnTo>
                        <a:pt x="92" y="55"/>
                      </a:lnTo>
                      <a:lnTo>
                        <a:pt x="90" y="55"/>
                      </a:lnTo>
                      <a:lnTo>
                        <a:pt x="89" y="57"/>
                      </a:lnTo>
                      <a:lnTo>
                        <a:pt x="87" y="57"/>
                      </a:lnTo>
                      <a:lnTo>
                        <a:pt x="86" y="57"/>
                      </a:lnTo>
                      <a:lnTo>
                        <a:pt x="84" y="57"/>
                      </a:lnTo>
                      <a:lnTo>
                        <a:pt x="84" y="58"/>
                      </a:lnTo>
                      <a:lnTo>
                        <a:pt x="83" y="58"/>
                      </a:lnTo>
                      <a:lnTo>
                        <a:pt x="81" y="58"/>
                      </a:lnTo>
                      <a:lnTo>
                        <a:pt x="80" y="58"/>
                      </a:lnTo>
                      <a:lnTo>
                        <a:pt x="80" y="60"/>
                      </a:lnTo>
                      <a:lnTo>
                        <a:pt x="78" y="60"/>
                      </a:lnTo>
                      <a:lnTo>
                        <a:pt x="78" y="62"/>
                      </a:lnTo>
                      <a:lnTo>
                        <a:pt x="78" y="63"/>
                      </a:lnTo>
                      <a:lnTo>
                        <a:pt x="80" y="63"/>
                      </a:lnTo>
                      <a:lnTo>
                        <a:pt x="81" y="63"/>
                      </a:lnTo>
                      <a:lnTo>
                        <a:pt x="81" y="65"/>
                      </a:lnTo>
                      <a:lnTo>
                        <a:pt x="83" y="65"/>
                      </a:lnTo>
                      <a:lnTo>
                        <a:pt x="84" y="65"/>
                      </a:lnTo>
                      <a:lnTo>
                        <a:pt x="86" y="65"/>
                      </a:lnTo>
                      <a:lnTo>
                        <a:pt x="87" y="65"/>
                      </a:lnTo>
                      <a:lnTo>
                        <a:pt x="87" y="66"/>
                      </a:lnTo>
                      <a:lnTo>
                        <a:pt x="89" y="66"/>
                      </a:lnTo>
                      <a:lnTo>
                        <a:pt x="90" y="66"/>
                      </a:lnTo>
                      <a:lnTo>
                        <a:pt x="92" y="66"/>
                      </a:lnTo>
                      <a:lnTo>
                        <a:pt x="95" y="66"/>
                      </a:lnTo>
                      <a:lnTo>
                        <a:pt x="97" y="68"/>
                      </a:lnTo>
                      <a:lnTo>
                        <a:pt x="98" y="68"/>
                      </a:lnTo>
                      <a:lnTo>
                        <a:pt x="101" y="68"/>
                      </a:lnTo>
                      <a:lnTo>
                        <a:pt x="103" y="70"/>
                      </a:lnTo>
                      <a:lnTo>
                        <a:pt x="106" y="70"/>
                      </a:lnTo>
                      <a:lnTo>
                        <a:pt x="109" y="70"/>
                      </a:lnTo>
                      <a:lnTo>
                        <a:pt x="112" y="71"/>
                      </a:lnTo>
                      <a:lnTo>
                        <a:pt x="115" y="71"/>
                      </a:lnTo>
                      <a:lnTo>
                        <a:pt x="115" y="73"/>
                      </a:lnTo>
                      <a:lnTo>
                        <a:pt x="117" y="73"/>
                      </a:lnTo>
                      <a:lnTo>
                        <a:pt x="117" y="75"/>
                      </a:lnTo>
                      <a:lnTo>
                        <a:pt x="117" y="76"/>
                      </a:lnTo>
                      <a:lnTo>
                        <a:pt x="117" y="78"/>
                      </a:lnTo>
                      <a:lnTo>
                        <a:pt x="119" y="78"/>
                      </a:lnTo>
                      <a:lnTo>
                        <a:pt x="119" y="80"/>
                      </a:lnTo>
                      <a:lnTo>
                        <a:pt x="119" y="81"/>
                      </a:lnTo>
                      <a:lnTo>
                        <a:pt x="120" y="83"/>
                      </a:lnTo>
                      <a:lnTo>
                        <a:pt x="117" y="83"/>
                      </a:lnTo>
                      <a:lnTo>
                        <a:pt x="114" y="83"/>
                      </a:lnTo>
                      <a:lnTo>
                        <a:pt x="111" y="83"/>
                      </a:lnTo>
                      <a:lnTo>
                        <a:pt x="108" y="83"/>
                      </a:lnTo>
                      <a:lnTo>
                        <a:pt x="106" y="83"/>
                      </a:lnTo>
                      <a:lnTo>
                        <a:pt x="103" y="84"/>
                      </a:lnTo>
                      <a:lnTo>
                        <a:pt x="100" y="84"/>
                      </a:lnTo>
                      <a:lnTo>
                        <a:pt x="98" y="84"/>
                      </a:lnTo>
                      <a:lnTo>
                        <a:pt x="95" y="84"/>
                      </a:lnTo>
                      <a:lnTo>
                        <a:pt x="94" y="84"/>
                      </a:lnTo>
                      <a:lnTo>
                        <a:pt x="92" y="84"/>
                      </a:lnTo>
                      <a:lnTo>
                        <a:pt x="89" y="86"/>
                      </a:lnTo>
                      <a:lnTo>
                        <a:pt x="87" y="86"/>
                      </a:lnTo>
                      <a:lnTo>
                        <a:pt x="86" y="86"/>
                      </a:lnTo>
                      <a:lnTo>
                        <a:pt x="83" y="86"/>
                      </a:lnTo>
                      <a:lnTo>
                        <a:pt x="81" y="86"/>
                      </a:lnTo>
                      <a:lnTo>
                        <a:pt x="80" y="86"/>
                      </a:lnTo>
                      <a:lnTo>
                        <a:pt x="78" y="88"/>
                      </a:lnTo>
                      <a:lnTo>
                        <a:pt x="76" y="88"/>
                      </a:lnTo>
                      <a:lnTo>
                        <a:pt x="75" y="88"/>
                      </a:lnTo>
                      <a:lnTo>
                        <a:pt x="72" y="88"/>
                      </a:lnTo>
                      <a:lnTo>
                        <a:pt x="70" y="88"/>
                      </a:lnTo>
                      <a:lnTo>
                        <a:pt x="69" y="88"/>
                      </a:lnTo>
                      <a:lnTo>
                        <a:pt x="67" y="89"/>
                      </a:lnTo>
                      <a:lnTo>
                        <a:pt x="65" y="89"/>
                      </a:lnTo>
                      <a:lnTo>
                        <a:pt x="64" y="89"/>
                      </a:lnTo>
                      <a:lnTo>
                        <a:pt x="62" y="89"/>
                      </a:lnTo>
                      <a:lnTo>
                        <a:pt x="61" y="89"/>
                      </a:lnTo>
                      <a:lnTo>
                        <a:pt x="59" y="89"/>
                      </a:lnTo>
                      <a:lnTo>
                        <a:pt x="58" y="89"/>
                      </a:lnTo>
                      <a:lnTo>
                        <a:pt x="56" y="89"/>
                      </a:lnTo>
                      <a:lnTo>
                        <a:pt x="54" y="91"/>
                      </a:lnTo>
                      <a:lnTo>
                        <a:pt x="53" y="91"/>
                      </a:lnTo>
                      <a:lnTo>
                        <a:pt x="51" y="93"/>
                      </a:lnTo>
                      <a:lnTo>
                        <a:pt x="50" y="93"/>
                      </a:lnTo>
                      <a:lnTo>
                        <a:pt x="51" y="94"/>
                      </a:lnTo>
                      <a:lnTo>
                        <a:pt x="54" y="94"/>
                      </a:lnTo>
                      <a:lnTo>
                        <a:pt x="56" y="94"/>
                      </a:lnTo>
                      <a:lnTo>
                        <a:pt x="58" y="94"/>
                      </a:lnTo>
                      <a:lnTo>
                        <a:pt x="59" y="96"/>
                      </a:lnTo>
                      <a:lnTo>
                        <a:pt x="62" y="96"/>
                      </a:lnTo>
                      <a:lnTo>
                        <a:pt x="64" y="96"/>
                      </a:lnTo>
                      <a:lnTo>
                        <a:pt x="65" y="96"/>
                      </a:lnTo>
                      <a:lnTo>
                        <a:pt x="69" y="97"/>
                      </a:lnTo>
                      <a:lnTo>
                        <a:pt x="70" y="97"/>
                      </a:lnTo>
                      <a:lnTo>
                        <a:pt x="73" y="97"/>
                      </a:lnTo>
                      <a:lnTo>
                        <a:pt x="75" y="97"/>
                      </a:lnTo>
                      <a:lnTo>
                        <a:pt x="78" y="99"/>
                      </a:lnTo>
                      <a:lnTo>
                        <a:pt x="80" y="99"/>
                      </a:lnTo>
                      <a:lnTo>
                        <a:pt x="83" y="99"/>
                      </a:lnTo>
                      <a:lnTo>
                        <a:pt x="84" y="99"/>
                      </a:lnTo>
                      <a:lnTo>
                        <a:pt x="87" y="101"/>
                      </a:lnTo>
                      <a:lnTo>
                        <a:pt x="89" y="101"/>
                      </a:lnTo>
                      <a:lnTo>
                        <a:pt x="92" y="101"/>
                      </a:lnTo>
                      <a:lnTo>
                        <a:pt x="94" y="101"/>
                      </a:lnTo>
                      <a:lnTo>
                        <a:pt x="97" y="102"/>
                      </a:lnTo>
                      <a:lnTo>
                        <a:pt x="98" y="102"/>
                      </a:lnTo>
                      <a:lnTo>
                        <a:pt x="100" y="102"/>
                      </a:lnTo>
                      <a:lnTo>
                        <a:pt x="103" y="102"/>
                      </a:lnTo>
                      <a:lnTo>
                        <a:pt x="105" y="102"/>
                      </a:lnTo>
                      <a:lnTo>
                        <a:pt x="106" y="104"/>
                      </a:lnTo>
                      <a:lnTo>
                        <a:pt x="109" y="104"/>
                      </a:lnTo>
                      <a:lnTo>
                        <a:pt x="111" y="104"/>
                      </a:lnTo>
                      <a:lnTo>
                        <a:pt x="112" y="104"/>
                      </a:lnTo>
                      <a:lnTo>
                        <a:pt x="114" y="106"/>
                      </a:lnTo>
                      <a:lnTo>
                        <a:pt x="115" y="106"/>
                      </a:lnTo>
                      <a:lnTo>
                        <a:pt x="117" y="106"/>
                      </a:lnTo>
                      <a:lnTo>
                        <a:pt x="117" y="107"/>
                      </a:lnTo>
                      <a:lnTo>
                        <a:pt x="117" y="109"/>
                      </a:lnTo>
                      <a:lnTo>
                        <a:pt x="117" y="110"/>
                      </a:lnTo>
                      <a:lnTo>
                        <a:pt x="119" y="110"/>
                      </a:lnTo>
                      <a:lnTo>
                        <a:pt x="119" y="112"/>
                      </a:lnTo>
                      <a:lnTo>
                        <a:pt x="117" y="112"/>
                      </a:lnTo>
                      <a:lnTo>
                        <a:pt x="115" y="114"/>
                      </a:lnTo>
                      <a:lnTo>
                        <a:pt x="114" y="114"/>
                      </a:lnTo>
                      <a:lnTo>
                        <a:pt x="112" y="114"/>
                      </a:lnTo>
                      <a:lnTo>
                        <a:pt x="112" y="115"/>
                      </a:lnTo>
                      <a:lnTo>
                        <a:pt x="111" y="115"/>
                      </a:lnTo>
                      <a:lnTo>
                        <a:pt x="109" y="115"/>
                      </a:lnTo>
                      <a:lnTo>
                        <a:pt x="108" y="115"/>
                      </a:lnTo>
                      <a:lnTo>
                        <a:pt x="108" y="117"/>
                      </a:lnTo>
                      <a:lnTo>
                        <a:pt x="106" y="117"/>
                      </a:lnTo>
                      <a:lnTo>
                        <a:pt x="105" y="117"/>
                      </a:lnTo>
                      <a:lnTo>
                        <a:pt x="101" y="117"/>
                      </a:lnTo>
                      <a:lnTo>
                        <a:pt x="100" y="117"/>
                      </a:lnTo>
                      <a:lnTo>
                        <a:pt x="97" y="117"/>
                      </a:lnTo>
                      <a:lnTo>
                        <a:pt x="95" y="117"/>
                      </a:lnTo>
                      <a:lnTo>
                        <a:pt x="94" y="117"/>
                      </a:lnTo>
                      <a:lnTo>
                        <a:pt x="92" y="117"/>
                      </a:lnTo>
                      <a:lnTo>
                        <a:pt x="90" y="119"/>
                      </a:lnTo>
                      <a:lnTo>
                        <a:pt x="89" y="119"/>
                      </a:lnTo>
                      <a:lnTo>
                        <a:pt x="87" y="119"/>
                      </a:lnTo>
                      <a:lnTo>
                        <a:pt x="86" y="119"/>
                      </a:lnTo>
                      <a:lnTo>
                        <a:pt x="84" y="119"/>
                      </a:lnTo>
                      <a:lnTo>
                        <a:pt x="83" y="119"/>
                      </a:lnTo>
                      <a:lnTo>
                        <a:pt x="81" y="119"/>
                      </a:lnTo>
                      <a:lnTo>
                        <a:pt x="80" y="119"/>
                      </a:lnTo>
                      <a:lnTo>
                        <a:pt x="78" y="119"/>
                      </a:lnTo>
                      <a:lnTo>
                        <a:pt x="76" y="120"/>
                      </a:lnTo>
                      <a:lnTo>
                        <a:pt x="75" y="120"/>
                      </a:lnTo>
                      <a:lnTo>
                        <a:pt x="73" y="120"/>
                      </a:lnTo>
                      <a:lnTo>
                        <a:pt x="72" y="120"/>
                      </a:lnTo>
                      <a:lnTo>
                        <a:pt x="70" y="120"/>
                      </a:lnTo>
                      <a:lnTo>
                        <a:pt x="70" y="122"/>
                      </a:lnTo>
                      <a:lnTo>
                        <a:pt x="69" y="122"/>
                      </a:lnTo>
                      <a:lnTo>
                        <a:pt x="67" y="122"/>
                      </a:lnTo>
                      <a:lnTo>
                        <a:pt x="65" y="122"/>
                      </a:lnTo>
                      <a:lnTo>
                        <a:pt x="65" y="124"/>
                      </a:lnTo>
                      <a:lnTo>
                        <a:pt x="64" y="124"/>
                      </a:lnTo>
                      <a:lnTo>
                        <a:pt x="62" y="124"/>
                      </a:lnTo>
                      <a:lnTo>
                        <a:pt x="62" y="125"/>
                      </a:lnTo>
                      <a:lnTo>
                        <a:pt x="61" y="125"/>
                      </a:lnTo>
                      <a:lnTo>
                        <a:pt x="62" y="125"/>
                      </a:lnTo>
                      <a:lnTo>
                        <a:pt x="65" y="125"/>
                      </a:lnTo>
                      <a:lnTo>
                        <a:pt x="67" y="127"/>
                      </a:lnTo>
                      <a:lnTo>
                        <a:pt x="69" y="127"/>
                      </a:lnTo>
                      <a:lnTo>
                        <a:pt x="70" y="127"/>
                      </a:lnTo>
                      <a:lnTo>
                        <a:pt x="72" y="127"/>
                      </a:lnTo>
                      <a:lnTo>
                        <a:pt x="73" y="127"/>
                      </a:lnTo>
                      <a:lnTo>
                        <a:pt x="76" y="127"/>
                      </a:lnTo>
                      <a:lnTo>
                        <a:pt x="78" y="128"/>
                      </a:lnTo>
                      <a:lnTo>
                        <a:pt x="80" y="128"/>
                      </a:lnTo>
                      <a:lnTo>
                        <a:pt x="81" y="128"/>
                      </a:lnTo>
                      <a:lnTo>
                        <a:pt x="83" y="128"/>
                      </a:lnTo>
                      <a:lnTo>
                        <a:pt x="84" y="128"/>
                      </a:lnTo>
                      <a:lnTo>
                        <a:pt x="86" y="128"/>
                      </a:lnTo>
                      <a:lnTo>
                        <a:pt x="89" y="130"/>
                      </a:lnTo>
                      <a:lnTo>
                        <a:pt x="90" y="130"/>
                      </a:lnTo>
                      <a:lnTo>
                        <a:pt x="92" y="130"/>
                      </a:lnTo>
                      <a:lnTo>
                        <a:pt x="94" y="130"/>
                      </a:lnTo>
                      <a:lnTo>
                        <a:pt x="95" y="130"/>
                      </a:lnTo>
                      <a:lnTo>
                        <a:pt x="97" y="130"/>
                      </a:lnTo>
                      <a:lnTo>
                        <a:pt x="100" y="132"/>
                      </a:lnTo>
                      <a:lnTo>
                        <a:pt x="101" y="132"/>
                      </a:lnTo>
                      <a:lnTo>
                        <a:pt x="103" y="132"/>
                      </a:lnTo>
                      <a:lnTo>
                        <a:pt x="105" y="132"/>
                      </a:lnTo>
                      <a:lnTo>
                        <a:pt x="106" y="132"/>
                      </a:lnTo>
                      <a:lnTo>
                        <a:pt x="109" y="132"/>
                      </a:lnTo>
                      <a:lnTo>
                        <a:pt x="111" y="133"/>
                      </a:lnTo>
                      <a:lnTo>
                        <a:pt x="112" y="133"/>
                      </a:lnTo>
                      <a:lnTo>
                        <a:pt x="114" y="133"/>
                      </a:lnTo>
                      <a:lnTo>
                        <a:pt x="115" y="133"/>
                      </a:lnTo>
                      <a:lnTo>
                        <a:pt x="117" y="133"/>
                      </a:lnTo>
                      <a:lnTo>
                        <a:pt x="120" y="133"/>
                      </a:lnTo>
                      <a:lnTo>
                        <a:pt x="120" y="135"/>
                      </a:lnTo>
                      <a:lnTo>
                        <a:pt x="120" y="137"/>
                      </a:lnTo>
                      <a:lnTo>
                        <a:pt x="120" y="138"/>
                      </a:lnTo>
                      <a:lnTo>
                        <a:pt x="120" y="140"/>
                      </a:lnTo>
                      <a:lnTo>
                        <a:pt x="120" y="141"/>
                      </a:lnTo>
                      <a:lnTo>
                        <a:pt x="122" y="141"/>
                      </a:lnTo>
                      <a:lnTo>
                        <a:pt x="122" y="143"/>
                      </a:lnTo>
                      <a:lnTo>
                        <a:pt x="120" y="143"/>
                      </a:lnTo>
                      <a:lnTo>
                        <a:pt x="119" y="143"/>
                      </a:lnTo>
                      <a:lnTo>
                        <a:pt x="117" y="143"/>
                      </a:lnTo>
                      <a:lnTo>
                        <a:pt x="115" y="143"/>
                      </a:lnTo>
                      <a:lnTo>
                        <a:pt x="114" y="145"/>
                      </a:lnTo>
                      <a:lnTo>
                        <a:pt x="112" y="145"/>
                      </a:lnTo>
                      <a:lnTo>
                        <a:pt x="111" y="145"/>
                      </a:lnTo>
                      <a:lnTo>
                        <a:pt x="109" y="145"/>
                      </a:lnTo>
                      <a:lnTo>
                        <a:pt x="106" y="145"/>
                      </a:lnTo>
                      <a:lnTo>
                        <a:pt x="105" y="146"/>
                      </a:lnTo>
                      <a:lnTo>
                        <a:pt x="103" y="146"/>
                      </a:lnTo>
                      <a:lnTo>
                        <a:pt x="101" y="146"/>
                      </a:lnTo>
                      <a:lnTo>
                        <a:pt x="100" y="146"/>
                      </a:lnTo>
                      <a:lnTo>
                        <a:pt x="98" y="146"/>
                      </a:lnTo>
                      <a:lnTo>
                        <a:pt x="97" y="148"/>
                      </a:lnTo>
                      <a:lnTo>
                        <a:pt x="95" y="148"/>
                      </a:lnTo>
                      <a:lnTo>
                        <a:pt x="94" y="148"/>
                      </a:lnTo>
                      <a:lnTo>
                        <a:pt x="92" y="148"/>
                      </a:lnTo>
                      <a:lnTo>
                        <a:pt x="90" y="150"/>
                      </a:lnTo>
                      <a:lnTo>
                        <a:pt x="89" y="150"/>
                      </a:lnTo>
                      <a:lnTo>
                        <a:pt x="87" y="150"/>
                      </a:lnTo>
                      <a:lnTo>
                        <a:pt x="86" y="150"/>
                      </a:lnTo>
                      <a:lnTo>
                        <a:pt x="84" y="150"/>
                      </a:lnTo>
                      <a:lnTo>
                        <a:pt x="83" y="151"/>
                      </a:lnTo>
                      <a:lnTo>
                        <a:pt x="81" y="151"/>
                      </a:lnTo>
                      <a:lnTo>
                        <a:pt x="80" y="151"/>
                      </a:lnTo>
                      <a:lnTo>
                        <a:pt x="78" y="151"/>
                      </a:lnTo>
                      <a:lnTo>
                        <a:pt x="76" y="153"/>
                      </a:lnTo>
                      <a:lnTo>
                        <a:pt x="75" y="153"/>
                      </a:lnTo>
                      <a:lnTo>
                        <a:pt x="73" y="153"/>
                      </a:lnTo>
                      <a:lnTo>
                        <a:pt x="72" y="153"/>
                      </a:lnTo>
                      <a:lnTo>
                        <a:pt x="70" y="153"/>
                      </a:lnTo>
                      <a:lnTo>
                        <a:pt x="72" y="154"/>
                      </a:lnTo>
                      <a:lnTo>
                        <a:pt x="73" y="154"/>
                      </a:lnTo>
                      <a:lnTo>
                        <a:pt x="75" y="156"/>
                      </a:lnTo>
                      <a:lnTo>
                        <a:pt x="76" y="156"/>
                      </a:lnTo>
                      <a:lnTo>
                        <a:pt x="78" y="156"/>
                      </a:lnTo>
                      <a:lnTo>
                        <a:pt x="80" y="156"/>
                      </a:lnTo>
                      <a:lnTo>
                        <a:pt x="81" y="156"/>
                      </a:lnTo>
                      <a:lnTo>
                        <a:pt x="83" y="158"/>
                      </a:lnTo>
                      <a:lnTo>
                        <a:pt x="84" y="158"/>
                      </a:lnTo>
                      <a:lnTo>
                        <a:pt x="86" y="158"/>
                      </a:lnTo>
                      <a:lnTo>
                        <a:pt x="87" y="158"/>
                      </a:lnTo>
                      <a:lnTo>
                        <a:pt x="89" y="158"/>
                      </a:lnTo>
                      <a:lnTo>
                        <a:pt x="90" y="158"/>
                      </a:lnTo>
                      <a:lnTo>
                        <a:pt x="94" y="158"/>
                      </a:lnTo>
                      <a:lnTo>
                        <a:pt x="95" y="159"/>
                      </a:lnTo>
                      <a:lnTo>
                        <a:pt x="98" y="159"/>
                      </a:lnTo>
                      <a:lnTo>
                        <a:pt x="101" y="159"/>
                      </a:lnTo>
                      <a:lnTo>
                        <a:pt x="105" y="159"/>
                      </a:lnTo>
                      <a:lnTo>
                        <a:pt x="108" y="159"/>
                      </a:lnTo>
                      <a:lnTo>
                        <a:pt x="111" y="161"/>
                      </a:lnTo>
                      <a:lnTo>
                        <a:pt x="114" y="161"/>
                      </a:lnTo>
                      <a:lnTo>
                        <a:pt x="119" y="161"/>
                      </a:lnTo>
                      <a:lnTo>
                        <a:pt x="123" y="161"/>
                      </a:lnTo>
                      <a:lnTo>
                        <a:pt x="123" y="163"/>
                      </a:lnTo>
                      <a:lnTo>
                        <a:pt x="122" y="163"/>
                      </a:lnTo>
                      <a:lnTo>
                        <a:pt x="122" y="164"/>
                      </a:lnTo>
                      <a:lnTo>
                        <a:pt x="122" y="166"/>
                      </a:lnTo>
                      <a:lnTo>
                        <a:pt x="122" y="168"/>
                      </a:lnTo>
                      <a:lnTo>
                        <a:pt x="122" y="169"/>
                      </a:lnTo>
                      <a:lnTo>
                        <a:pt x="117" y="169"/>
                      </a:lnTo>
                      <a:lnTo>
                        <a:pt x="114" y="169"/>
                      </a:lnTo>
                      <a:lnTo>
                        <a:pt x="111" y="169"/>
                      </a:lnTo>
                      <a:lnTo>
                        <a:pt x="108" y="169"/>
                      </a:lnTo>
                      <a:lnTo>
                        <a:pt x="103" y="169"/>
                      </a:lnTo>
                      <a:lnTo>
                        <a:pt x="100" y="169"/>
                      </a:lnTo>
                      <a:lnTo>
                        <a:pt x="97" y="171"/>
                      </a:lnTo>
                      <a:lnTo>
                        <a:pt x="94" y="171"/>
                      </a:lnTo>
                      <a:lnTo>
                        <a:pt x="89" y="171"/>
                      </a:lnTo>
                      <a:lnTo>
                        <a:pt x="86" y="171"/>
                      </a:lnTo>
                      <a:lnTo>
                        <a:pt x="83" y="171"/>
                      </a:lnTo>
                      <a:lnTo>
                        <a:pt x="80" y="171"/>
                      </a:lnTo>
                      <a:lnTo>
                        <a:pt x="75" y="171"/>
                      </a:lnTo>
                      <a:lnTo>
                        <a:pt x="72" y="171"/>
                      </a:lnTo>
                      <a:lnTo>
                        <a:pt x="69" y="172"/>
                      </a:lnTo>
                      <a:lnTo>
                        <a:pt x="65" y="172"/>
                      </a:lnTo>
                      <a:lnTo>
                        <a:pt x="61" y="172"/>
                      </a:lnTo>
                      <a:lnTo>
                        <a:pt x="58" y="172"/>
                      </a:lnTo>
                      <a:lnTo>
                        <a:pt x="54" y="172"/>
                      </a:lnTo>
                      <a:lnTo>
                        <a:pt x="51" y="172"/>
                      </a:lnTo>
                      <a:lnTo>
                        <a:pt x="47" y="172"/>
                      </a:lnTo>
                      <a:lnTo>
                        <a:pt x="44" y="172"/>
                      </a:lnTo>
                      <a:lnTo>
                        <a:pt x="40" y="174"/>
                      </a:lnTo>
                      <a:lnTo>
                        <a:pt x="37" y="174"/>
                      </a:lnTo>
                      <a:lnTo>
                        <a:pt x="33" y="174"/>
                      </a:lnTo>
                      <a:lnTo>
                        <a:pt x="29" y="174"/>
                      </a:lnTo>
                      <a:lnTo>
                        <a:pt x="26" y="174"/>
                      </a:lnTo>
                      <a:lnTo>
                        <a:pt x="23" y="174"/>
                      </a:lnTo>
                      <a:lnTo>
                        <a:pt x="19" y="174"/>
                      </a:lnTo>
                      <a:lnTo>
                        <a:pt x="15" y="174"/>
                      </a:lnTo>
                      <a:lnTo>
                        <a:pt x="12" y="176"/>
                      </a:lnTo>
                      <a:lnTo>
                        <a:pt x="9" y="176"/>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104" name="Text Box 31">
                  <a:extLst>
                    <a:ext uri="{FF2B5EF4-FFF2-40B4-BE49-F238E27FC236}">
                      <a16:creationId xmlns="" xmlns:a16="http://schemas.microsoft.com/office/drawing/2014/main" id="{FFCB3767-BFED-4750-8E92-30BF0333B2DE}"/>
                    </a:ext>
                  </a:extLst>
                </p:cNvPr>
                <p:cNvSpPr txBox="1">
                  <a:spLocks noChangeArrowheads="1"/>
                </p:cNvSpPr>
                <p:nvPr/>
              </p:nvSpPr>
              <p:spPr bwMode="auto">
                <a:xfrm>
                  <a:off x="4114" y="1821"/>
                  <a:ext cx="303" cy="22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pPr>
                  <a:r>
                    <a:rPr lang="de-DE" altLang="en-US" sz="800">
                      <a:latin typeface="Arial" panose="020B0604020202020204" pitchFamily="34" charset="0"/>
                    </a:rPr>
                    <a:t>To</a:t>
                  </a:r>
                </a:p>
                <a:p>
                  <a:pPr>
                    <a:lnSpc>
                      <a:spcPct val="70000"/>
                    </a:lnSpc>
                  </a:pPr>
                  <a:r>
                    <a:rPr lang="de-DE" altLang="en-US" sz="800">
                      <a:latin typeface="Arial" panose="020B0604020202020204" pitchFamily="34" charset="0"/>
                    </a:rPr>
                    <a:t>I/O 1</a:t>
                  </a:r>
                </a:p>
              </p:txBody>
            </p:sp>
            <p:sp>
              <p:nvSpPr>
                <p:cNvPr id="105" name="Text Box 32">
                  <a:extLst>
                    <a:ext uri="{FF2B5EF4-FFF2-40B4-BE49-F238E27FC236}">
                      <a16:creationId xmlns="" xmlns:a16="http://schemas.microsoft.com/office/drawing/2014/main" id="{D6FC3CE6-C6C9-4ECE-B2D0-CD1C2F397C58}"/>
                    </a:ext>
                  </a:extLst>
                </p:cNvPr>
                <p:cNvSpPr txBox="1">
                  <a:spLocks noChangeArrowheads="1"/>
                </p:cNvSpPr>
                <p:nvPr/>
              </p:nvSpPr>
              <p:spPr bwMode="auto">
                <a:xfrm>
                  <a:off x="3764" y="1676"/>
                  <a:ext cx="350" cy="22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pPr>
                  <a:r>
                    <a:rPr lang="de-DE" altLang="en-US" sz="800">
                      <a:latin typeface="Arial" panose="020B0604020202020204" pitchFamily="34" charset="0"/>
                    </a:rPr>
                    <a:t>From </a:t>
                  </a:r>
                </a:p>
                <a:p>
                  <a:pPr>
                    <a:lnSpc>
                      <a:spcPct val="70000"/>
                    </a:lnSpc>
                  </a:pPr>
                  <a:r>
                    <a:rPr lang="de-DE" altLang="en-US" sz="800">
                      <a:latin typeface="Arial" panose="020B0604020202020204" pitchFamily="34" charset="0"/>
                    </a:rPr>
                    <a:t>PLC 1</a:t>
                  </a:r>
                </a:p>
              </p:txBody>
            </p:sp>
          </p:grpSp>
        </p:grpSp>
        <p:grpSp>
          <p:nvGrpSpPr>
            <p:cNvPr id="16" name="Group 33">
              <a:extLst>
                <a:ext uri="{FF2B5EF4-FFF2-40B4-BE49-F238E27FC236}">
                  <a16:creationId xmlns="" xmlns:a16="http://schemas.microsoft.com/office/drawing/2014/main" id="{166C8775-00C3-4E74-B80E-6F2F288DABA6}"/>
                </a:ext>
              </a:extLst>
            </p:cNvPr>
            <p:cNvGrpSpPr>
              <a:grpSpLocks/>
            </p:cNvGrpSpPr>
            <p:nvPr/>
          </p:nvGrpSpPr>
          <p:grpSpPr bwMode="auto">
            <a:xfrm>
              <a:off x="4643438" y="3109913"/>
              <a:ext cx="2746375" cy="1412875"/>
              <a:chOff x="2925" y="1959"/>
              <a:chExt cx="1730" cy="890"/>
            </a:xfrm>
          </p:grpSpPr>
          <p:sp>
            <p:nvSpPr>
              <p:cNvPr id="79" name="Line 34">
                <a:extLst>
                  <a:ext uri="{FF2B5EF4-FFF2-40B4-BE49-F238E27FC236}">
                    <a16:creationId xmlns="" xmlns:a16="http://schemas.microsoft.com/office/drawing/2014/main" id="{D6F42D54-839F-4C3F-BF60-2F4DB78DC00E}"/>
                  </a:ext>
                </a:extLst>
              </p:cNvPr>
              <p:cNvSpPr>
                <a:spLocks noChangeShapeType="1"/>
              </p:cNvSpPr>
              <p:nvPr/>
            </p:nvSpPr>
            <p:spPr bwMode="auto">
              <a:xfrm>
                <a:off x="3542" y="1959"/>
                <a:ext cx="884" cy="525"/>
              </a:xfrm>
              <a:prstGeom prst="line">
                <a:avLst/>
              </a:prstGeom>
              <a:noFill/>
              <a:ln w="2857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grpSp>
            <p:nvGrpSpPr>
              <p:cNvPr id="80" name="Group 35">
                <a:extLst>
                  <a:ext uri="{FF2B5EF4-FFF2-40B4-BE49-F238E27FC236}">
                    <a16:creationId xmlns="" xmlns:a16="http://schemas.microsoft.com/office/drawing/2014/main" id="{F416A83B-366D-42A4-8D6C-6E3A9E27B08B}"/>
                  </a:ext>
                </a:extLst>
              </p:cNvPr>
              <p:cNvGrpSpPr>
                <a:grpSpLocks/>
              </p:cNvGrpSpPr>
              <p:nvPr/>
            </p:nvGrpSpPr>
            <p:grpSpPr bwMode="auto">
              <a:xfrm>
                <a:off x="4106" y="2017"/>
                <a:ext cx="549" cy="310"/>
                <a:chOff x="3764" y="1631"/>
                <a:chExt cx="653" cy="410"/>
              </a:xfrm>
            </p:grpSpPr>
            <p:sp>
              <p:nvSpPr>
                <p:cNvPr id="90" name="Rectangle 36">
                  <a:extLst>
                    <a:ext uri="{FF2B5EF4-FFF2-40B4-BE49-F238E27FC236}">
                      <a16:creationId xmlns="" xmlns:a16="http://schemas.microsoft.com/office/drawing/2014/main" id="{F551B752-A54F-45D7-99C0-DCE9B6CBD5E5}"/>
                    </a:ext>
                  </a:extLst>
                </p:cNvPr>
                <p:cNvSpPr>
                  <a:spLocks noChangeArrowheads="1"/>
                </p:cNvSpPr>
                <p:nvPr/>
              </p:nvSpPr>
              <p:spPr bwMode="auto">
                <a:xfrm>
                  <a:off x="3792" y="1631"/>
                  <a:ext cx="624" cy="385"/>
                </a:xfrm>
                <a:prstGeom prst="rect">
                  <a:avLst/>
                </a:prstGeom>
                <a:solidFill>
                  <a:schemeClr val="bg1"/>
                </a:solidFill>
                <a:ln w="12700">
                  <a:solidFill>
                    <a:schemeClr val="tx1"/>
                  </a:solidFill>
                  <a:miter lim="800000"/>
                  <a:headEnd/>
                  <a:tailEnd/>
                </a:ln>
                <a:effectLst>
                  <a:outerShdw dist="53882" dir="2700000" algn="ctr" rotWithShape="0">
                    <a:schemeClr val="bg2"/>
                  </a:outerShdw>
                </a:effectLst>
              </p:spPr>
              <p:txBody>
                <a:bodyPr anchor="ctr">
                  <a:spAutoFit/>
                </a:bodyPr>
                <a:lstStyle/>
                <a:p>
                  <a:endParaRPr lang="en-ID"/>
                </a:p>
              </p:txBody>
            </p:sp>
            <p:sp>
              <p:nvSpPr>
                <p:cNvPr id="91" name="Freeform 37">
                  <a:extLst>
                    <a:ext uri="{FF2B5EF4-FFF2-40B4-BE49-F238E27FC236}">
                      <a16:creationId xmlns="" xmlns:a16="http://schemas.microsoft.com/office/drawing/2014/main" id="{4BC8FF6C-89FE-4727-A58A-DF63A93827D4}"/>
                    </a:ext>
                  </a:extLst>
                </p:cNvPr>
                <p:cNvSpPr>
                  <a:spLocks/>
                </p:cNvSpPr>
                <p:nvPr/>
              </p:nvSpPr>
              <p:spPr bwMode="auto">
                <a:xfrm>
                  <a:off x="4224" y="1648"/>
                  <a:ext cx="175" cy="176"/>
                </a:xfrm>
                <a:custGeom>
                  <a:avLst/>
                  <a:gdLst>
                    <a:gd name="T0" fmla="*/ 217 w 330"/>
                    <a:gd name="T1" fmla="*/ 341 h 372"/>
                    <a:gd name="T2" fmla="*/ 194 w 330"/>
                    <a:gd name="T3" fmla="*/ 364 h 372"/>
                    <a:gd name="T4" fmla="*/ 180 w 330"/>
                    <a:gd name="T5" fmla="*/ 338 h 372"/>
                    <a:gd name="T6" fmla="*/ 158 w 330"/>
                    <a:gd name="T7" fmla="*/ 364 h 372"/>
                    <a:gd name="T8" fmla="*/ 142 w 330"/>
                    <a:gd name="T9" fmla="*/ 338 h 372"/>
                    <a:gd name="T10" fmla="*/ 119 w 330"/>
                    <a:gd name="T11" fmla="*/ 357 h 372"/>
                    <a:gd name="T12" fmla="*/ 106 w 330"/>
                    <a:gd name="T13" fmla="*/ 346 h 372"/>
                    <a:gd name="T14" fmla="*/ 84 w 330"/>
                    <a:gd name="T15" fmla="*/ 359 h 372"/>
                    <a:gd name="T16" fmla="*/ 73 w 330"/>
                    <a:gd name="T17" fmla="*/ 346 h 372"/>
                    <a:gd name="T18" fmla="*/ 56 w 330"/>
                    <a:gd name="T19" fmla="*/ 367 h 372"/>
                    <a:gd name="T20" fmla="*/ 48 w 330"/>
                    <a:gd name="T21" fmla="*/ 336 h 372"/>
                    <a:gd name="T22" fmla="*/ 26 w 330"/>
                    <a:gd name="T23" fmla="*/ 313 h 372"/>
                    <a:gd name="T24" fmla="*/ 11 w 330"/>
                    <a:gd name="T25" fmla="*/ 295 h 372"/>
                    <a:gd name="T26" fmla="*/ 25 w 330"/>
                    <a:gd name="T27" fmla="*/ 279 h 372"/>
                    <a:gd name="T28" fmla="*/ 4 w 330"/>
                    <a:gd name="T29" fmla="*/ 261 h 372"/>
                    <a:gd name="T30" fmla="*/ 36 w 330"/>
                    <a:gd name="T31" fmla="*/ 248 h 372"/>
                    <a:gd name="T32" fmla="*/ 6 w 330"/>
                    <a:gd name="T33" fmla="*/ 233 h 372"/>
                    <a:gd name="T34" fmla="*/ 31 w 330"/>
                    <a:gd name="T35" fmla="*/ 215 h 372"/>
                    <a:gd name="T36" fmla="*/ 20 w 330"/>
                    <a:gd name="T37" fmla="*/ 196 h 372"/>
                    <a:gd name="T38" fmla="*/ 31 w 330"/>
                    <a:gd name="T39" fmla="*/ 175 h 372"/>
                    <a:gd name="T40" fmla="*/ 17 w 330"/>
                    <a:gd name="T41" fmla="*/ 158 h 372"/>
                    <a:gd name="T42" fmla="*/ 37 w 330"/>
                    <a:gd name="T43" fmla="*/ 137 h 372"/>
                    <a:gd name="T44" fmla="*/ 18 w 330"/>
                    <a:gd name="T45" fmla="*/ 121 h 372"/>
                    <a:gd name="T46" fmla="*/ 26 w 330"/>
                    <a:gd name="T47" fmla="*/ 101 h 372"/>
                    <a:gd name="T48" fmla="*/ 18 w 330"/>
                    <a:gd name="T49" fmla="*/ 82 h 372"/>
                    <a:gd name="T50" fmla="*/ 12 w 330"/>
                    <a:gd name="T51" fmla="*/ 67 h 372"/>
                    <a:gd name="T52" fmla="*/ 22 w 330"/>
                    <a:gd name="T53" fmla="*/ 47 h 372"/>
                    <a:gd name="T54" fmla="*/ 54 w 330"/>
                    <a:gd name="T55" fmla="*/ 41 h 372"/>
                    <a:gd name="T56" fmla="*/ 72 w 330"/>
                    <a:gd name="T57" fmla="*/ 8 h 372"/>
                    <a:gd name="T58" fmla="*/ 89 w 330"/>
                    <a:gd name="T59" fmla="*/ 26 h 372"/>
                    <a:gd name="T60" fmla="*/ 108 w 330"/>
                    <a:gd name="T61" fmla="*/ 10 h 372"/>
                    <a:gd name="T62" fmla="*/ 128 w 330"/>
                    <a:gd name="T63" fmla="*/ 28 h 372"/>
                    <a:gd name="T64" fmla="*/ 142 w 330"/>
                    <a:gd name="T65" fmla="*/ 12 h 372"/>
                    <a:gd name="T66" fmla="*/ 159 w 330"/>
                    <a:gd name="T67" fmla="*/ 13 h 372"/>
                    <a:gd name="T68" fmla="*/ 175 w 330"/>
                    <a:gd name="T69" fmla="*/ 15 h 372"/>
                    <a:gd name="T70" fmla="*/ 197 w 330"/>
                    <a:gd name="T71" fmla="*/ 12 h 372"/>
                    <a:gd name="T72" fmla="*/ 211 w 330"/>
                    <a:gd name="T73" fmla="*/ 16 h 372"/>
                    <a:gd name="T74" fmla="*/ 231 w 330"/>
                    <a:gd name="T75" fmla="*/ 12 h 372"/>
                    <a:gd name="T76" fmla="*/ 248 w 330"/>
                    <a:gd name="T77" fmla="*/ 15 h 372"/>
                    <a:gd name="T78" fmla="*/ 270 w 330"/>
                    <a:gd name="T79" fmla="*/ 12 h 372"/>
                    <a:gd name="T80" fmla="*/ 281 w 330"/>
                    <a:gd name="T81" fmla="*/ 23 h 372"/>
                    <a:gd name="T82" fmla="*/ 297 w 330"/>
                    <a:gd name="T83" fmla="*/ 10 h 372"/>
                    <a:gd name="T84" fmla="*/ 295 w 330"/>
                    <a:gd name="T85" fmla="*/ 47 h 372"/>
                    <a:gd name="T86" fmla="*/ 325 w 330"/>
                    <a:gd name="T87" fmla="*/ 57 h 372"/>
                    <a:gd name="T88" fmla="*/ 300 w 330"/>
                    <a:gd name="T89" fmla="*/ 73 h 372"/>
                    <a:gd name="T90" fmla="*/ 323 w 330"/>
                    <a:gd name="T91" fmla="*/ 90 h 372"/>
                    <a:gd name="T92" fmla="*/ 309 w 330"/>
                    <a:gd name="T93" fmla="*/ 104 h 372"/>
                    <a:gd name="T94" fmla="*/ 314 w 330"/>
                    <a:gd name="T95" fmla="*/ 121 h 372"/>
                    <a:gd name="T96" fmla="*/ 319 w 330"/>
                    <a:gd name="T97" fmla="*/ 139 h 372"/>
                    <a:gd name="T98" fmla="*/ 306 w 330"/>
                    <a:gd name="T99" fmla="*/ 153 h 372"/>
                    <a:gd name="T100" fmla="*/ 312 w 330"/>
                    <a:gd name="T101" fmla="*/ 178 h 372"/>
                    <a:gd name="T102" fmla="*/ 311 w 330"/>
                    <a:gd name="T103" fmla="*/ 192 h 372"/>
                    <a:gd name="T104" fmla="*/ 306 w 330"/>
                    <a:gd name="T105" fmla="*/ 215 h 372"/>
                    <a:gd name="T106" fmla="*/ 314 w 330"/>
                    <a:gd name="T107" fmla="*/ 233 h 372"/>
                    <a:gd name="T108" fmla="*/ 312 w 330"/>
                    <a:gd name="T109" fmla="*/ 251 h 372"/>
                    <a:gd name="T110" fmla="*/ 319 w 330"/>
                    <a:gd name="T111" fmla="*/ 269 h 372"/>
                    <a:gd name="T112" fmla="*/ 306 w 330"/>
                    <a:gd name="T113" fmla="*/ 287 h 372"/>
                    <a:gd name="T114" fmla="*/ 316 w 330"/>
                    <a:gd name="T115" fmla="*/ 303 h 372"/>
                    <a:gd name="T116" fmla="*/ 306 w 330"/>
                    <a:gd name="T117" fmla="*/ 323 h 372"/>
                    <a:gd name="T118" fmla="*/ 286 w 330"/>
                    <a:gd name="T119" fmla="*/ 346 h 372"/>
                    <a:gd name="T120" fmla="*/ 272 w 330"/>
                    <a:gd name="T121" fmla="*/ 368 h 372"/>
                    <a:gd name="T122" fmla="*/ 253 w 330"/>
                    <a:gd name="T123" fmla="*/ 339 h 372"/>
                    <a:gd name="T124" fmla="*/ 231 w 330"/>
                    <a:gd name="T125" fmla="*/ 37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0" h="372">
                      <a:moveTo>
                        <a:pt x="225" y="372"/>
                      </a:moveTo>
                      <a:lnTo>
                        <a:pt x="223" y="370"/>
                      </a:lnTo>
                      <a:lnTo>
                        <a:pt x="223" y="368"/>
                      </a:lnTo>
                      <a:lnTo>
                        <a:pt x="223" y="367"/>
                      </a:lnTo>
                      <a:lnTo>
                        <a:pt x="223" y="365"/>
                      </a:lnTo>
                      <a:lnTo>
                        <a:pt x="222" y="364"/>
                      </a:lnTo>
                      <a:lnTo>
                        <a:pt x="222" y="362"/>
                      </a:lnTo>
                      <a:lnTo>
                        <a:pt x="222" y="360"/>
                      </a:lnTo>
                      <a:lnTo>
                        <a:pt x="222" y="359"/>
                      </a:lnTo>
                      <a:lnTo>
                        <a:pt x="222" y="357"/>
                      </a:lnTo>
                      <a:lnTo>
                        <a:pt x="222" y="355"/>
                      </a:lnTo>
                      <a:lnTo>
                        <a:pt x="220" y="354"/>
                      </a:lnTo>
                      <a:lnTo>
                        <a:pt x="220" y="352"/>
                      </a:lnTo>
                      <a:lnTo>
                        <a:pt x="220" y="351"/>
                      </a:lnTo>
                      <a:lnTo>
                        <a:pt x="220" y="349"/>
                      </a:lnTo>
                      <a:lnTo>
                        <a:pt x="220" y="347"/>
                      </a:lnTo>
                      <a:lnTo>
                        <a:pt x="219" y="346"/>
                      </a:lnTo>
                      <a:lnTo>
                        <a:pt x="219" y="344"/>
                      </a:lnTo>
                      <a:lnTo>
                        <a:pt x="219" y="342"/>
                      </a:lnTo>
                      <a:lnTo>
                        <a:pt x="219" y="341"/>
                      </a:lnTo>
                      <a:lnTo>
                        <a:pt x="217" y="341"/>
                      </a:lnTo>
                      <a:lnTo>
                        <a:pt x="217" y="339"/>
                      </a:lnTo>
                      <a:lnTo>
                        <a:pt x="217" y="341"/>
                      </a:lnTo>
                      <a:lnTo>
                        <a:pt x="215" y="341"/>
                      </a:lnTo>
                      <a:lnTo>
                        <a:pt x="215" y="342"/>
                      </a:lnTo>
                      <a:lnTo>
                        <a:pt x="214" y="342"/>
                      </a:lnTo>
                      <a:lnTo>
                        <a:pt x="214" y="344"/>
                      </a:lnTo>
                      <a:lnTo>
                        <a:pt x="212" y="344"/>
                      </a:lnTo>
                      <a:lnTo>
                        <a:pt x="212" y="346"/>
                      </a:lnTo>
                      <a:lnTo>
                        <a:pt x="211" y="347"/>
                      </a:lnTo>
                      <a:lnTo>
                        <a:pt x="209" y="349"/>
                      </a:lnTo>
                      <a:lnTo>
                        <a:pt x="208" y="351"/>
                      </a:lnTo>
                      <a:lnTo>
                        <a:pt x="208" y="352"/>
                      </a:lnTo>
                      <a:lnTo>
                        <a:pt x="206" y="352"/>
                      </a:lnTo>
                      <a:lnTo>
                        <a:pt x="206" y="354"/>
                      </a:lnTo>
                      <a:lnTo>
                        <a:pt x="205" y="354"/>
                      </a:lnTo>
                      <a:lnTo>
                        <a:pt x="205" y="355"/>
                      </a:lnTo>
                      <a:lnTo>
                        <a:pt x="203" y="357"/>
                      </a:lnTo>
                      <a:lnTo>
                        <a:pt x="201" y="357"/>
                      </a:lnTo>
                      <a:lnTo>
                        <a:pt x="201" y="359"/>
                      </a:lnTo>
                      <a:lnTo>
                        <a:pt x="200" y="360"/>
                      </a:lnTo>
                      <a:lnTo>
                        <a:pt x="198" y="362"/>
                      </a:lnTo>
                      <a:lnTo>
                        <a:pt x="198" y="364"/>
                      </a:lnTo>
                      <a:lnTo>
                        <a:pt x="197" y="364"/>
                      </a:lnTo>
                      <a:lnTo>
                        <a:pt x="195" y="364"/>
                      </a:lnTo>
                      <a:lnTo>
                        <a:pt x="194" y="364"/>
                      </a:lnTo>
                      <a:lnTo>
                        <a:pt x="192" y="364"/>
                      </a:lnTo>
                      <a:lnTo>
                        <a:pt x="192" y="362"/>
                      </a:lnTo>
                      <a:lnTo>
                        <a:pt x="190" y="360"/>
                      </a:lnTo>
                      <a:lnTo>
                        <a:pt x="190" y="359"/>
                      </a:lnTo>
                      <a:lnTo>
                        <a:pt x="189" y="357"/>
                      </a:lnTo>
                      <a:lnTo>
                        <a:pt x="189" y="355"/>
                      </a:lnTo>
                      <a:lnTo>
                        <a:pt x="189" y="354"/>
                      </a:lnTo>
                      <a:lnTo>
                        <a:pt x="187" y="354"/>
                      </a:lnTo>
                      <a:lnTo>
                        <a:pt x="187" y="352"/>
                      </a:lnTo>
                      <a:lnTo>
                        <a:pt x="187" y="351"/>
                      </a:lnTo>
                      <a:lnTo>
                        <a:pt x="187" y="349"/>
                      </a:lnTo>
                      <a:lnTo>
                        <a:pt x="187" y="347"/>
                      </a:lnTo>
                      <a:lnTo>
                        <a:pt x="186" y="346"/>
                      </a:lnTo>
                      <a:lnTo>
                        <a:pt x="186" y="344"/>
                      </a:lnTo>
                      <a:lnTo>
                        <a:pt x="186" y="342"/>
                      </a:lnTo>
                      <a:lnTo>
                        <a:pt x="186" y="341"/>
                      </a:lnTo>
                      <a:lnTo>
                        <a:pt x="186" y="339"/>
                      </a:lnTo>
                      <a:lnTo>
                        <a:pt x="186" y="338"/>
                      </a:lnTo>
                      <a:lnTo>
                        <a:pt x="184" y="336"/>
                      </a:lnTo>
                      <a:lnTo>
                        <a:pt x="183" y="336"/>
                      </a:lnTo>
                      <a:lnTo>
                        <a:pt x="183" y="338"/>
                      </a:lnTo>
                      <a:lnTo>
                        <a:pt x="181" y="338"/>
                      </a:lnTo>
                      <a:lnTo>
                        <a:pt x="180" y="338"/>
                      </a:lnTo>
                      <a:lnTo>
                        <a:pt x="178" y="339"/>
                      </a:lnTo>
                      <a:lnTo>
                        <a:pt x="178" y="341"/>
                      </a:lnTo>
                      <a:lnTo>
                        <a:pt x="176" y="342"/>
                      </a:lnTo>
                      <a:lnTo>
                        <a:pt x="176" y="344"/>
                      </a:lnTo>
                      <a:lnTo>
                        <a:pt x="175" y="346"/>
                      </a:lnTo>
                      <a:lnTo>
                        <a:pt x="175" y="347"/>
                      </a:lnTo>
                      <a:lnTo>
                        <a:pt x="173" y="347"/>
                      </a:lnTo>
                      <a:lnTo>
                        <a:pt x="173" y="349"/>
                      </a:lnTo>
                      <a:lnTo>
                        <a:pt x="173" y="351"/>
                      </a:lnTo>
                      <a:lnTo>
                        <a:pt x="172" y="351"/>
                      </a:lnTo>
                      <a:lnTo>
                        <a:pt x="172" y="352"/>
                      </a:lnTo>
                      <a:lnTo>
                        <a:pt x="170" y="354"/>
                      </a:lnTo>
                      <a:lnTo>
                        <a:pt x="169" y="355"/>
                      </a:lnTo>
                      <a:lnTo>
                        <a:pt x="169" y="357"/>
                      </a:lnTo>
                      <a:lnTo>
                        <a:pt x="167" y="357"/>
                      </a:lnTo>
                      <a:lnTo>
                        <a:pt x="167" y="359"/>
                      </a:lnTo>
                      <a:lnTo>
                        <a:pt x="165" y="359"/>
                      </a:lnTo>
                      <a:lnTo>
                        <a:pt x="165" y="360"/>
                      </a:lnTo>
                      <a:lnTo>
                        <a:pt x="164" y="362"/>
                      </a:lnTo>
                      <a:lnTo>
                        <a:pt x="162" y="364"/>
                      </a:lnTo>
                      <a:lnTo>
                        <a:pt x="161" y="364"/>
                      </a:lnTo>
                      <a:lnTo>
                        <a:pt x="159" y="364"/>
                      </a:lnTo>
                      <a:lnTo>
                        <a:pt x="158" y="364"/>
                      </a:lnTo>
                      <a:lnTo>
                        <a:pt x="156" y="364"/>
                      </a:lnTo>
                      <a:lnTo>
                        <a:pt x="154" y="360"/>
                      </a:lnTo>
                      <a:lnTo>
                        <a:pt x="154" y="359"/>
                      </a:lnTo>
                      <a:lnTo>
                        <a:pt x="154" y="355"/>
                      </a:lnTo>
                      <a:lnTo>
                        <a:pt x="153" y="354"/>
                      </a:lnTo>
                      <a:lnTo>
                        <a:pt x="153" y="352"/>
                      </a:lnTo>
                      <a:lnTo>
                        <a:pt x="153" y="349"/>
                      </a:lnTo>
                      <a:lnTo>
                        <a:pt x="153" y="347"/>
                      </a:lnTo>
                      <a:lnTo>
                        <a:pt x="151" y="346"/>
                      </a:lnTo>
                      <a:lnTo>
                        <a:pt x="151" y="344"/>
                      </a:lnTo>
                      <a:lnTo>
                        <a:pt x="151" y="342"/>
                      </a:lnTo>
                      <a:lnTo>
                        <a:pt x="151" y="341"/>
                      </a:lnTo>
                      <a:lnTo>
                        <a:pt x="150" y="339"/>
                      </a:lnTo>
                      <a:lnTo>
                        <a:pt x="150" y="338"/>
                      </a:lnTo>
                      <a:lnTo>
                        <a:pt x="150" y="336"/>
                      </a:lnTo>
                      <a:lnTo>
                        <a:pt x="148" y="334"/>
                      </a:lnTo>
                      <a:lnTo>
                        <a:pt x="148" y="333"/>
                      </a:lnTo>
                      <a:lnTo>
                        <a:pt x="147" y="333"/>
                      </a:lnTo>
                      <a:lnTo>
                        <a:pt x="145" y="334"/>
                      </a:lnTo>
                      <a:lnTo>
                        <a:pt x="145" y="336"/>
                      </a:lnTo>
                      <a:lnTo>
                        <a:pt x="144" y="336"/>
                      </a:lnTo>
                      <a:lnTo>
                        <a:pt x="144" y="338"/>
                      </a:lnTo>
                      <a:lnTo>
                        <a:pt x="142" y="338"/>
                      </a:lnTo>
                      <a:lnTo>
                        <a:pt x="142" y="339"/>
                      </a:lnTo>
                      <a:lnTo>
                        <a:pt x="140" y="341"/>
                      </a:lnTo>
                      <a:lnTo>
                        <a:pt x="140" y="342"/>
                      </a:lnTo>
                      <a:lnTo>
                        <a:pt x="139" y="342"/>
                      </a:lnTo>
                      <a:lnTo>
                        <a:pt x="139" y="344"/>
                      </a:lnTo>
                      <a:lnTo>
                        <a:pt x="137" y="344"/>
                      </a:lnTo>
                      <a:lnTo>
                        <a:pt x="137" y="346"/>
                      </a:lnTo>
                      <a:lnTo>
                        <a:pt x="136" y="347"/>
                      </a:lnTo>
                      <a:lnTo>
                        <a:pt x="134" y="349"/>
                      </a:lnTo>
                      <a:lnTo>
                        <a:pt x="134" y="351"/>
                      </a:lnTo>
                      <a:lnTo>
                        <a:pt x="133" y="351"/>
                      </a:lnTo>
                      <a:lnTo>
                        <a:pt x="133" y="352"/>
                      </a:lnTo>
                      <a:lnTo>
                        <a:pt x="131" y="354"/>
                      </a:lnTo>
                      <a:lnTo>
                        <a:pt x="129" y="355"/>
                      </a:lnTo>
                      <a:lnTo>
                        <a:pt x="129" y="357"/>
                      </a:lnTo>
                      <a:lnTo>
                        <a:pt x="128" y="357"/>
                      </a:lnTo>
                      <a:lnTo>
                        <a:pt x="128" y="359"/>
                      </a:lnTo>
                      <a:lnTo>
                        <a:pt x="126" y="359"/>
                      </a:lnTo>
                      <a:lnTo>
                        <a:pt x="125" y="359"/>
                      </a:lnTo>
                      <a:lnTo>
                        <a:pt x="123" y="359"/>
                      </a:lnTo>
                      <a:lnTo>
                        <a:pt x="122" y="359"/>
                      </a:lnTo>
                      <a:lnTo>
                        <a:pt x="120" y="359"/>
                      </a:lnTo>
                      <a:lnTo>
                        <a:pt x="119" y="357"/>
                      </a:lnTo>
                      <a:lnTo>
                        <a:pt x="119" y="355"/>
                      </a:lnTo>
                      <a:lnTo>
                        <a:pt x="119" y="354"/>
                      </a:lnTo>
                      <a:lnTo>
                        <a:pt x="119" y="352"/>
                      </a:lnTo>
                      <a:lnTo>
                        <a:pt x="119" y="351"/>
                      </a:lnTo>
                      <a:lnTo>
                        <a:pt x="119" y="349"/>
                      </a:lnTo>
                      <a:lnTo>
                        <a:pt x="119" y="347"/>
                      </a:lnTo>
                      <a:lnTo>
                        <a:pt x="119" y="346"/>
                      </a:lnTo>
                      <a:lnTo>
                        <a:pt x="117" y="344"/>
                      </a:lnTo>
                      <a:lnTo>
                        <a:pt x="117" y="342"/>
                      </a:lnTo>
                      <a:lnTo>
                        <a:pt x="117" y="341"/>
                      </a:lnTo>
                      <a:lnTo>
                        <a:pt x="117" y="339"/>
                      </a:lnTo>
                      <a:lnTo>
                        <a:pt x="117" y="338"/>
                      </a:lnTo>
                      <a:lnTo>
                        <a:pt x="117" y="336"/>
                      </a:lnTo>
                      <a:lnTo>
                        <a:pt x="115" y="334"/>
                      </a:lnTo>
                      <a:lnTo>
                        <a:pt x="115" y="333"/>
                      </a:lnTo>
                      <a:lnTo>
                        <a:pt x="114" y="334"/>
                      </a:lnTo>
                      <a:lnTo>
                        <a:pt x="112" y="336"/>
                      </a:lnTo>
                      <a:lnTo>
                        <a:pt x="112" y="338"/>
                      </a:lnTo>
                      <a:lnTo>
                        <a:pt x="111" y="339"/>
                      </a:lnTo>
                      <a:lnTo>
                        <a:pt x="109" y="341"/>
                      </a:lnTo>
                      <a:lnTo>
                        <a:pt x="109" y="342"/>
                      </a:lnTo>
                      <a:lnTo>
                        <a:pt x="108" y="344"/>
                      </a:lnTo>
                      <a:lnTo>
                        <a:pt x="106" y="346"/>
                      </a:lnTo>
                      <a:lnTo>
                        <a:pt x="104" y="347"/>
                      </a:lnTo>
                      <a:lnTo>
                        <a:pt x="104" y="349"/>
                      </a:lnTo>
                      <a:lnTo>
                        <a:pt x="103" y="349"/>
                      </a:lnTo>
                      <a:lnTo>
                        <a:pt x="103" y="351"/>
                      </a:lnTo>
                      <a:lnTo>
                        <a:pt x="101" y="352"/>
                      </a:lnTo>
                      <a:lnTo>
                        <a:pt x="101" y="354"/>
                      </a:lnTo>
                      <a:lnTo>
                        <a:pt x="100" y="354"/>
                      </a:lnTo>
                      <a:lnTo>
                        <a:pt x="100" y="355"/>
                      </a:lnTo>
                      <a:lnTo>
                        <a:pt x="98" y="355"/>
                      </a:lnTo>
                      <a:lnTo>
                        <a:pt x="98" y="357"/>
                      </a:lnTo>
                      <a:lnTo>
                        <a:pt x="97" y="357"/>
                      </a:lnTo>
                      <a:lnTo>
                        <a:pt x="97" y="359"/>
                      </a:lnTo>
                      <a:lnTo>
                        <a:pt x="95" y="360"/>
                      </a:lnTo>
                      <a:lnTo>
                        <a:pt x="93" y="360"/>
                      </a:lnTo>
                      <a:lnTo>
                        <a:pt x="93" y="362"/>
                      </a:lnTo>
                      <a:lnTo>
                        <a:pt x="92" y="364"/>
                      </a:lnTo>
                      <a:lnTo>
                        <a:pt x="90" y="364"/>
                      </a:lnTo>
                      <a:lnTo>
                        <a:pt x="89" y="364"/>
                      </a:lnTo>
                      <a:lnTo>
                        <a:pt x="87" y="364"/>
                      </a:lnTo>
                      <a:lnTo>
                        <a:pt x="86" y="364"/>
                      </a:lnTo>
                      <a:lnTo>
                        <a:pt x="86" y="362"/>
                      </a:lnTo>
                      <a:lnTo>
                        <a:pt x="86" y="360"/>
                      </a:lnTo>
                      <a:lnTo>
                        <a:pt x="84" y="359"/>
                      </a:lnTo>
                      <a:lnTo>
                        <a:pt x="84" y="357"/>
                      </a:lnTo>
                      <a:lnTo>
                        <a:pt x="84" y="355"/>
                      </a:lnTo>
                      <a:lnTo>
                        <a:pt x="84" y="354"/>
                      </a:lnTo>
                      <a:lnTo>
                        <a:pt x="84" y="352"/>
                      </a:lnTo>
                      <a:lnTo>
                        <a:pt x="84" y="351"/>
                      </a:lnTo>
                      <a:lnTo>
                        <a:pt x="84" y="349"/>
                      </a:lnTo>
                      <a:lnTo>
                        <a:pt x="84" y="347"/>
                      </a:lnTo>
                      <a:lnTo>
                        <a:pt x="84" y="346"/>
                      </a:lnTo>
                      <a:lnTo>
                        <a:pt x="84" y="344"/>
                      </a:lnTo>
                      <a:lnTo>
                        <a:pt x="84" y="342"/>
                      </a:lnTo>
                      <a:lnTo>
                        <a:pt x="84" y="341"/>
                      </a:lnTo>
                      <a:lnTo>
                        <a:pt x="84" y="339"/>
                      </a:lnTo>
                      <a:lnTo>
                        <a:pt x="84" y="338"/>
                      </a:lnTo>
                      <a:lnTo>
                        <a:pt x="83" y="338"/>
                      </a:lnTo>
                      <a:lnTo>
                        <a:pt x="81" y="338"/>
                      </a:lnTo>
                      <a:lnTo>
                        <a:pt x="81" y="339"/>
                      </a:lnTo>
                      <a:lnTo>
                        <a:pt x="79" y="339"/>
                      </a:lnTo>
                      <a:lnTo>
                        <a:pt x="78" y="339"/>
                      </a:lnTo>
                      <a:lnTo>
                        <a:pt x="78" y="341"/>
                      </a:lnTo>
                      <a:lnTo>
                        <a:pt x="76" y="341"/>
                      </a:lnTo>
                      <a:lnTo>
                        <a:pt x="76" y="342"/>
                      </a:lnTo>
                      <a:lnTo>
                        <a:pt x="75" y="344"/>
                      </a:lnTo>
                      <a:lnTo>
                        <a:pt x="73" y="346"/>
                      </a:lnTo>
                      <a:lnTo>
                        <a:pt x="73" y="347"/>
                      </a:lnTo>
                      <a:lnTo>
                        <a:pt x="72" y="347"/>
                      </a:lnTo>
                      <a:lnTo>
                        <a:pt x="72" y="349"/>
                      </a:lnTo>
                      <a:lnTo>
                        <a:pt x="70" y="351"/>
                      </a:lnTo>
                      <a:lnTo>
                        <a:pt x="70" y="352"/>
                      </a:lnTo>
                      <a:lnTo>
                        <a:pt x="68" y="352"/>
                      </a:lnTo>
                      <a:lnTo>
                        <a:pt x="68" y="354"/>
                      </a:lnTo>
                      <a:lnTo>
                        <a:pt x="68" y="355"/>
                      </a:lnTo>
                      <a:lnTo>
                        <a:pt x="67" y="355"/>
                      </a:lnTo>
                      <a:lnTo>
                        <a:pt x="67" y="357"/>
                      </a:lnTo>
                      <a:lnTo>
                        <a:pt x="67" y="359"/>
                      </a:lnTo>
                      <a:lnTo>
                        <a:pt x="67" y="360"/>
                      </a:lnTo>
                      <a:lnTo>
                        <a:pt x="65" y="360"/>
                      </a:lnTo>
                      <a:lnTo>
                        <a:pt x="65" y="362"/>
                      </a:lnTo>
                      <a:lnTo>
                        <a:pt x="64" y="362"/>
                      </a:lnTo>
                      <a:lnTo>
                        <a:pt x="62" y="362"/>
                      </a:lnTo>
                      <a:lnTo>
                        <a:pt x="62" y="364"/>
                      </a:lnTo>
                      <a:lnTo>
                        <a:pt x="61" y="364"/>
                      </a:lnTo>
                      <a:lnTo>
                        <a:pt x="61" y="365"/>
                      </a:lnTo>
                      <a:lnTo>
                        <a:pt x="59" y="365"/>
                      </a:lnTo>
                      <a:lnTo>
                        <a:pt x="58" y="365"/>
                      </a:lnTo>
                      <a:lnTo>
                        <a:pt x="58" y="367"/>
                      </a:lnTo>
                      <a:lnTo>
                        <a:pt x="56" y="367"/>
                      </a:lnTo>
                      <a:lnTo>
                        <a:pt x="54" y="367"/>
                      </a:lnTo>
                      <a:lnTo>
                        <a:pt x="53" y="367"/>
                      </a:lnTo>
                      <a:lnTo>
                        <a:pt x="53" y="365"/>
                      </a:lnTo>
                      <a:lnTo>
                        <a:pt x="51" y="365"/>
                      </a:lnTo>
                      <a:lnTo>
                        <a:pt x="51" y="364"/>
                      </a:lnTo>
                      <a:lnTo>
                        <a:pt x="51" y="362"/>
                      </a:lnTo>
                      <a:lnTo>
                        <a:pt x="51" y="360"/>
                      </a:lnTo>
                      <a:lnTo>
                        <a:pt x="50" y="359"/>
                      </a:lnTo>
                      <a:lnTo>
                        <a:pt x="50" y="357"/>
                      </a:lnTo>
                      <a:lnTo>
                        <a:pt x="50" y="355"/>
                      </a:lnTo>
                      <a:lnTo>
                        <a:pt x="50" y="354"/>
                      </a:lnTo>
                      <a:lnTo>
                        <a:pt x="48" y="354"/>
                      </a:lnTo>
                      <a:lnTo>
                        <a:pt x="48" y="352"/>
                      </a:lnTo>
                      <a:lnTo>
                        <a:pt x="48" y="351"/>
                      </a:lnTo>
                      <a:lnTo>
                        <a:pt x="48" y="349"/>
                      </a:lnTo>
                      <a:lnTo>
                        <a:pt x="48" y="347"/>
                      </a:lnTo>
                      <a:lnTo>
                        <a:pt x="48" y="346"/>
                      </a:lnTo>
                      <a:lnTo>
                        <a:pt x="48" y="344"/>
                      </a:lnTo>
                      <a:lnTo>
                        <a:pt x="48" y="342"/>
                      </a:lnTo>
                      <a:lnTo>
                        <a:pt x="48" y="341"/>
                      </a:lnTo>
                      <a:lnTo>
                        <a:pt x="48" y="339"/>
                      </a:lnTo>
                      <a:lnTo>
                        <a:pt x="48" y="338"/>
                      </a:lnTo>
                      <a:lnTo>
                        <a:pt x="48" y="336"/>
                      </a:lnTo>
                      <a:lnTo>
                        <a:pt x="48" y="334"/>
                      </a:lnTo>
                      <a:lnTo>
                        <a:pt x="48" y="333"/>
                      </a:lnTo>
                      <a:lnTo>
                        <a:pt x="48" y="331"/>
                      </a:lnTo>
                      <a:lnTo>
                        <a:pt x="48" y="329"/>
                      </a:lnTo>
                      <a:lnTo>
                        <a:pt x="48" y="328"/>
                      </a:lnTo>
                      <a:lnTo>
                        <a:pt x="48" y="326"/>
                      </a:lnTo>
                      <a:lnTo>
                        <a:pt x="47" y="324"/>
                      </a:lnTo>
                      <a:lnTo>
                        <a:pt x="47" y="323"/>
                      </a:lnTo>
                      <a:lnTo>
                        <a:pt x="47" y="321"/>
                      </a:lnTo>
                      <a:lnTo>
                        <a:pt x="45" y="320"/>
                      </a:lnTo>
                      <a:lnTo>
                        <a:pt x="43" y="320"/>
                      </a:lnTo>
                      <a:lnTo>
                        <a:pt x="42" y="318"/>
                      </a:lnTo>
                      <a:lnTo>
                        <a:pt x="40" y="318"/>
                      </a:lnTo>
                      <a:lnTo>
                        <a:pt x="39" y="318"/>
                      </a:lnTo>
                      <a:lnTo>
                        <a:pt x="37" y="318"/>
                      </a:lnTo>
                      <a:lnTo>
                        <a:pt x="37" y="316"/>
                      </a:lnTo>
                      <a:lnTo>
                        <a:pt x="36" y="316"/>
                      </a:lnTo>
                      <a:lnTo>
                        <a:pt x="34" y="316"/>
                      </a:lnTo>
                      <a:lnTo>
                        <a:pt x="33" y="315"/>
                      </a:lnTo>
                      <a:lnTo>
                        <a:pt x="31" y="315"/>
                      </a:lnTo>
                      <a:lnTo>
                        <a:pt x="29" y="315"/>
                      </a:lnTo>
                      <a:lnTo>
                        <a:pt x="28" y="315"/>
                      </a:lnTo>
                      <a:lnTo>
                        <a:pt x="26" y="313"/>
                      </a:lnTo>
                      <a:lnTo>
                        <a:pt x="25" y="313"/>
                      </a:lnTo>
                      <a:lnTo>
                        <a:pt x="23" y="311"/>
                      </a:lnTo>
                      <a:lnTo>
                        <a:pt x="22" y="311"/>
                      </a:lnTo>
                      <a:lnTo>
                        <a:pt x="20" y="311"/>
                      </a:lnTo>
                      <a:lnTo>
                        <a:pt x="18" y="310"/>
                      </a:lnTo>
                      <a:lnTo>
                        <a:pt x="17" y="310"/>
                      </a:lnTo>
                      <a:lnTo>
                        <a:pt x="15" y="310"/>
                      </a:lnTo>
                      <a:lnTo>
                        <a:pt x="14" y="308"/>
                      </a:lnTo>
                      <a:lnTo>
                        <a:pt x="12" y="308"/>
                      </a:lnTo>
                      <a:lnTo>
                        <a:pt x="11" y="308"/>
                      </a:lnTo>
                      <a:lnTo>
                        <a:pt x="9" y="307"/>
                      </a:lnTo>
                      <a:lnTo>
                        <a:pt x="7" y="307"/>
                      </a:lnTo>
                      <a:lnTo>
                        <a:pt x="6" y="307"/>
                      </a:lnTo>
                      <a:lnTo>
                        <a:pt x="4" y="307"/>
                      </a:lnTo>
                      <a:lnTo>
                        <a:pt x="4" y="305"/>
                      </a:lnTo>
                      <a:lnTo>
                        <a:pt x="4" y="303"/>
                      </a:lnTo>
                      <a:lnTo>
                        <a:pt x="4" y="302"/>
                      </a:lnTo>
                      <a:lnTo>
                        <a:pt x="4" y="300"/>
                      </a:lnTo>
                      <a:lnTo>
                        <a:pt x="4" y="298"/>
                      </a:lnTo>
                      <a:lnTo>
                        <a:pt x="6" y="297"/>
                      </a:lnTo>
                      <a:lnTo>
                        <a:pt x="7" y="297"/>
                      </a:lnTo>
                      <a:lnTo>
                        <a:pt x="9" y="295"/>
                      </a:lnTo>
                      <a:lnTo>
                        <a:pt x="11" y="295"/>
                      </a:lnTo>
                      <a:lnTo>
                        <a:pt x="12" y="293"/>
                      </a:lnTo>
                      <a:lnTo>
                        <a:pt x="14" y="293"/>
                      </a:lnTo>
                      <a:lnTo>
                        <a:pt x="15" y="293"/>
                      </a:lnTo>
                      <a:lnTo>
                        <a:pt x="15" y="292"/>
                      </a:lnTo>
                      <a:lnTo>
                        <a:pt x="17" y="292"/>
                      </a:lnTo>
                      <a:lnTo>
                        <a:pt x="18" y="292"/>
                      </a:lnTo>
                      <a:lnTo>
                        <a:pt x="20" y="290"/>
                      </a:lnTo>
                      <a:lnTo>
                        <a:pt x="22" y="290"/>
                      </a:lnTo>
                      <a:lnTo>
                        <a:pt x="23" y="290"/>
                      </a:lnTo>
                      <a:lnTo>
                        <a:pt x="23" y="289"/>
                      </a:lnTo>
                      <a:lnTo>
                        <a:pt x="25" y="289"/>
                      </a:lnTo>
                      <a:lnTo>
                        <a:pt x="26" y="287"/>
                      </a:lnTo>
                      <a:lnTo>
                        <a:pt x="28" y="287"/>
                      </a:lnTo>
                      <a:lnTo>
                        <a:pt x="28" y="285"/>
                      </a:lnTo>
                      <a:lnTo>
                        <a:pt x="29" y="285"/>
                      </a:lnTo>
                      <a:lnTo>
                        <a:pt x="31" y="284"/>
                      </a:lnTo>
                      <a:lnTo>
                        <a:pt x="33" y="282"/>
                      </a:lnTo>
                      <a:lnTo>
                        <a:pt x="31" y="282"/>
                      </a:lnTo>
                      <a:lnTo>
                        <a:pt x="29" y="280"/>
                      </a:lnTo>
                      <a:lnTo>
                        <a:pt x="28" y="280"/>
                      </a:lnTo>
                      <a:lnTo>
                        <a:pt x="28" y="279"/>
                      </a:lnTo>
                      <a:lnTo>
                        <a:pt x="26" y="279"/>
                      </a:lnTo>
                      <a:lnTo>
                        <a:pt x="25" y="279"/>
                      </a:lnTo>
                      <a:lnTo>
                        <a:pt x="25" y="277"/>
                      </a:lnTo>
                      <a:lnTo>
                        <a:pt x="23" y="277"/>
                      </a:lnTo>
                      <a:lnTo>
                        <a:pt x="22" y="277"/>
                      </a:lnTo>
                      <a:lnTo>
                        <a:pt x="20" y="276"/>
                      </a:lnTo>
                      <a:lnTo>
                        <a:pt x="18" y="276"/>
                      </a:lnTo>
                      <a:lnTo>
                        <a:pt x="17" y="276"/>
                      </a:lnTo>
                      <a:lnTo>
                        <a:pt x="15" y="274"/>
                      </a:lnTo>
                      <a:lnTo>
                        <a:pt x="14" y="274"/>
                      </a:lnTo>
                      <a:lnTo>
                        <a:pt x="12" y="274"/>
                      </a:lnTo>
                      <a:lnTo>
                        <a:pt x="11" y="272"/>
                      </a:lnTo>
                      <a:lnTo>
                        <a:pt x="9" y="272"/>
                      </a:lnTo>
                      <a:lnTo>
                        <a:pt x="7" y="272"/>
                      </a:lnTo>
                      <a:lnTo>
                        <a:pt x="6" y="271"/>
                      </a:lnTo>
                      <a:lnTo>
                        <a:pt x="4" y="271"/>
                      </a:lnTo>
                      <a:lnTo>
                        <a:pt x="1" y="269"/>
                      </a:lnTo>
                      <a:lnTo>
                        <a:pt x="1" y="267"/>
                      </a:lnTo>
                      <a:lnTo>
                        <a:pt x="1" y="266"/>
                      </a:lnTo>
                      <a:lnTo>
                        <a:pt x="0" y="266"/>
                      </a:lnTo>
                      <a:lnTo>
                        <a:pt x="0" y="264"/>
                      </a:lnTo>
                      <a:lnTo>
                        <a:pt x="0" y="263"/>
                      </a:lnTo>
                      <a:lnTo>
                        <a:pt x="1" y="263"/>
                      </a:lnTo>
                      <a:lnTo>
                        <a:pt x="3" y="261"/>
                      </a:lnTo>
                      <a:lnTo>
                        <a:pt x="4" y="261"/>
                      </a:lnTo>
                      <a:lnTo>
                        <a:pt x="6" y="261"/>
                      </a:lnTo>
                      <a:lnTo>
                        <a:pt x="7" y="259"/>
                      </a:lnTo>
                      <a:lnTo>
                        <a:pt x="9" y="259"/>
                      </a:lnTo>
                      <a:lnTo>
                        <a:pt x="11" y="258"/>
                      </a:lnTo>
                      <a:lnTo>
                        <a:pt x="12" y="258"/>
                      </a:lnTo>
                      <a:lnTo>
                        <a:pt x="14" y="258"/>
                      </a:lnTo>
                      <a:lnTo>
                        <a:pt x="15" y="256"/>
                      </a:lnTo>
                      <a:lnTo>
                        <a:pt x="17" y="256"/>
                      </a:lnTo>
                      <a:lnTo>
                        <a:pt x="18" y="256"/>
                      </a:lnTo>
                      <a:lnTo>
                        <a:pt x="20" y="254"/>
                      </a:lnTo>
                      <a:lnTo>
                        <a:pt x="22" y="254"/>
                      </a:lnTo>
                      <a:lnTo>
                        <a:pt x="23" y="254"/>
                      </a:lnTo>
                      <a:lnTo>
                        <a:pt x="25" y="253"/>
                      </a:lnTo>
                      <a:lnTo>
                        <a:pt x="26" y="253"/>
                      </a:lnTo>
                      <a:lnTo>
                        <a:pt x="28" y="253"/>
                      </a:lnTo>
                      <a:lnTo>
                        <a:pt x="29" y="251"/>
                      </a:lnTo>
                      <a:lnTo>
                        <a:pt x="31" y="251"/>
                      </a:lnTo>
                      <a:lnTo>
                        <a:pt x="33" y="251"/>
                      </a:lnTo>
                      <a:lnTo>
                        <a:pt x="34" y="249"/>
                      </a:lnTo>
                      <a:lnTo>
                        <a:pt x="36" y="249"/>
                      </a:lnTo>
                      <a:lnTo>
                        <a:pt x="37" y="249"/>
                      </a:lnTo>
                      <a:lnTo>
                        <a:pt x="37" y="248"/>
                      </a:lnTo>
                      <a:lnTo>
                        <a:pt x="36" y="248"/>
                      </a:lnTo>
                      <a:lnTo>
                        <a:pt x="34" y="248"/>
                      </a:lnTo>
                      <a:lnTo>
                        <a:pt x="34" y="246"/>
                      </a:lnTo>
                      <a:lnTo>
                        <a:pt x="33" y="246"/>
                      </a:lnTo>
                      <a:lnTo>
                        <a:pt x="31" y="245"/>
                      </a:lnTo>
                      <a:lnTo>
                        <a:pt x="29" y="245"/>
                      </a:lnTo>
                      <a:lnTo>
                        <a:pt x="28" y="245"/>
                      </a:lnTo>
                      <a:lnTo>
                        <a:pt x="26" y="243"/>
                      </a:lnTo>
                      <a:lnTo>
                        <a:pt x="25" y="243"/>
                      </a:lnTo>
                      <a:lnTo>
                        <a:pt x="23" y="241"/>
                      </a:lnTo>
                      <a:lnTo>
                        <a:pt x="22" y="241"/>
                      </a:lnTo>
                      <a:lnTo>
                        <a:pt x="20" y="240"/>
                      </a:lnTo>
                      <a:lnTo>
                        <a:pt x="18" y="240"/>
                      </a:lnTo>
                      <a:lnTo>
                        <a:pt x="17" y="240"/>
                      </a:lnTo>
                      <a:lnTo>
                        <a:pt x="17" y="238"/>
                      </a:lnTo>
                      <a:lnTo>
                        <a:pt x="15" y="238"/>
                      </a:lnTo>
                      <a:lnTo>
                        <a:pt x="14" y="238"/>
                      </a:lnTo>
                      <a:lnTo>
                        <a:pt x="14" y="236"/>
                      </a:lnTo>
                      <a:lnTo>
                        <a:pt x="12" y="236"/>
                      </a:lnTo>
                      <a:lnTo>
                        <a:pt x="11" y="236"/>
                      </a:lnTo>
                      <a:lnTo>
                        <a:pt x="11" y="235"/>
                      </a:lnTo>
                      <a:lnTo>
                        <a:pt x="9" y="235"/>
                      </a:lnTo>
                      <a:lnTo>
                        <a:pt x="7" y="233"/>
                      </a:lnTo>
                      <a:lnTo>
                        <a:pt x="6" y="233"/>
                      </a:lnTo>
                      <a:lnTo>
                        <a:pt x="6" y="232"/>
                      </a:lnTo>
                      <a:lnTo>
                        <a:pt x="6" y="230"/>
                      </a:lnTo>
                      <a:lnTo>
                        <a:pt x="6" y="228"/>
                      </a:lnTo>
                      <a:lnTo>
                        <a:pt x="6" y="227"/>
                      </a:lnTo>
                      <a:lnTo>
                        <a:pt x="7" y="225"/>
                      </a:lnTo>
                      <a:lnTo>
                        <a:pt x="9" y="225"/>
                      </a:lnTo>
                      <a:lnTo>
                        <a:pt x="11" y="225"/>
                      </a:lnTo>
                      <a:lnTo>
                        <a:pt x="11" y="223"/>
                      </a:lnTo>
                      <a:lnTo>
                        <a:pt x="12" y="223"/>
                      </a:lnTo>
                      <a:lnTo>
                        <a:pt x="14" y="223"/>
                      </a:lnTo>
                      <a:lnTo>
                        <a:pt x="15" y="222"/>
                      </a:lnTo>
                      <a:lnTo>
                        <a:pt x="17" y="222"/>
                      </a:lnTo>
                      <a:lnTo>
                        <a:pt x="18" y="222"/>
                      </a:lnTo>
                      <a:lnTo>
                        <a:pt x="18" y="220"/>
                      </a:lnTo>
                      <a:lnTo>
                        <a:pt x="20" y="220"/>
                      </a:lnTo>
                      <a:lnTo>
                        <a:pt x="22" y="220"/>
                      </a:lnTo>
                      <a:lnTo>
                        <a:pt x="23" y="220"/>
                      </a:lnTo>
                      <a:lnTo>
                        <a:pt x="23" y="219"/>
                      </a:lnTo>
                      <a:lnTo>
                        <a:pt x="25" y="219"/>
                      </a:lnTo>
                      <a:lnTo>
                        <a:pt x="26" y="217"/>
                      </a:lnTo>
                      <a:lnTo>
                        <a:pt x="28" y="217"/>
                      </a:lnTo>
                      <a:lnTo>
                        <a:pt x="29" y="215"/>
                      </a:lnTo>
                      <a:lnTo>
                        <a:pt x="31" y="215"/>
                      </a:lnTo>
                      <a:lnTo>
                        <a:pt x="33" y="214"/>
                      </a:lnTo>
                      <a:lnTo>
                        <a:pt x="34" y="214"/>
                      </a:lnTo>
                      <a:lnTo>
                        <a:pt x="36" y="212"/>
                      </a:lnTo>
                      <a:lnTo>
                        <a:pt x="37" y="212"/>
                      </a:lnTo>
                      <a:lnTo>
                        <a:pt x="37" y="210"/>
                      </a:lnTo>
                      <a:lnTo>
                        <a:pt x="37" y="209"/>
                      </a:lnTo>
                      <a:lnTo>
                        <a:pt x="36" y="209"/>
                      </a:lnTo>
                      <a:lnTo>
                        <a:pt x="36" y="207"/>
                      </a:lnTo>
                      <a:lnTo>
                        <a:pt x="34" y="207"/>
                      </a:lnTo>
                      <a:lnTo>
                        <a:pt x="34" y="205"/>
                      </a:lnTo>
                      <a:lnTo>
                        <a:pt x="33" y="205"/>
                      </a:lnTo>
                      <a:lnTo>
                        <a:pt x="33" y="204"/>
                      </a:lnTo>
                      <a:lnTo>
                        <a:pt x="31" y="202"/>
                      </a:lnTo>
                      <a:lnTo>
                        <a:pt x="29" y="202"/>
                      </a:lnTo>
                      <a:lnTo>
                        <a:pt x="29" y="201"/>
                      </a:lnTo>
                      <a:lnTo>
                        <a:pt x="28" y="201"/>
                      </a:lnTo>
                      <a:lnTo>
                        <a:pt x="26" y="201"/>
                      </a:lnTo>
                      <a:lnTo>
                        <a:pt x="26" y="199"/>
                      </a:lnTo>
                      <a:lnTo>
                        <a:pt x="25" y="199"/>
                      </a:lnTo>
                      <a:lnTo>
                        <a:pt x="23" y="199"/>
                      </a:lnTo>
                      <a:lnTo>
                        <a:pt x="23" y="197"/>
                      </a:lnTo>
                      <a:lnTo>
                        <a:pt x="22" y="197"/>
                      </a:lnTo>
                      <a:lnTo>
                        <a:pt x="20" y="196"/>
                      </a:lnTo>
                      <a:lnTo>
                        <a:pt x="18" y="196"/>
                      </a:lnTo>
                      <a:lnTo>
                        <a:pt x="17" y="194"/>
                      </a:lnTo>
                      <a:lnTo>
                        <a:pt x="15" y="194"/>
                      </a:lnTo>
                      <a:lnTo>
                        <a:pt x="14" y="194"/>
                      </a:lnTo>
                      <a:lnTo>
                        <a:pt x="14" y="192"/>
                      </a:lnTo>
                      <a:lnTo>
                        <a:pt x="12" y="192"/>
                      </a:lnTo>
                      <a:lnTo>
                        <a:pt x="12" y="191"/>
                      </a:lnTo>
                      <a:lnTo>
                        <a:pt x="12" y="189"/>
                      </a:lnTo>
                      <a:lnTo>
                        <a:pt x="12" y="188"/>
                      </a:lnTo>
                      <a:lnTo>
                        <a:pt x="12" y="186"/>
                      </a:lnTo>
                      <a:lnTo>
                        <a:pt x="12" y="184"/>
                      </a:lnTo>
                      <a:lnTo>
                        <a:pt x="14" y="183"/>
                      </a:lnTo>
                      <a:lnTo>
                        <a:pt x="15" y="183"/>
                      </a:lnTo>
                      <a:lnTo>
                        <a:pt x="17" y="181"/>
                      </a:lnTo>
                      <a:lnTo>
                        <a:pt x="18" y="181"/>
                      </a:lnTo>
                      <a:lnTo>
                        <a:pt x="20" y="179"/>
                      </a:lnTo>
                      <a:lnTo>
                        <a:pt x="22" y="179"/>
                      </a:lnTo>
                      <a:lnTo>
                        <a:pt x="23" y="178"/>
                      </a:lnTo>
                      <a:lnTo>
                        <a:pt x="25" y="178"/>
                      </a:lnTo>
                      <a:lnTo>
                        <a:pt x="26" y="176"/>
                      </a:lnTo>
                      <a:lnTo>
                        <a:pt x="28" y="176"/>
                      </a:lnTo>
                      <a:lnTo>
                        <a:pt x="29" y="175"/>
                      </a:lnTo>
                      <a:lnTo>
                        <a:pt x="31" y="175"/>
                      </a:lnTo>
                      <a:lnTo>
                        <a:pt x="31" y="173"/>
                      </a:lnTo>
                      <a:lnTo>
                        <a:pt x="33" y="173"/>
                      </a:lnTo>
                      <a:lnTo>
                        <a:pt x="34" y="173"/>
                      </a:lnTo>
                      <a:lnTo>
                        <a:pt x="34" y="171"/>
                      </a:lnTo>
                      <a:lnTo>
                        <a:pt x="36" y="171"/>
                      </a:lnTo>
                      <a:lnTo>
                        <a:pt x="36" y="170"/>
                      </a:lnTo>
                      <a:lnTo>
                        <a:pt x="34" y="170"/>
                      </a:lnTo>
                      <a:lnTo>
                        <a:pt x="33" y="170"/>
                      </a:lnTo>
                      <a:lnTo>
                        <a:pt x="33" y="168"/>
                      </a:lnTo>
                      <a:lnTo>
                        <a:pt x="31" y="168"/>
                      </a:lnTo>
                      <a:lnTo>
                        <a:pt x="29" y="168"/>
                      </a:lnTo>
                      <a:lnTo>
                        <a:pt x="29" y="166"/>
                      </a:lnTo>
                      <a:lnTo>
                        <a:pt x="28" y="166"/>
                      </a:lnTo>
                      <a:lnTo>
                        <a:pt x="26" y="165"/>
                      </a:lnTo>
                      <a:lnTo>
                        <a:pt x="25" y="165"/>
                      </a:lnTo>
                      <a:lnTo>
                        <a:pt x="23" y="163"/>
                      </a:lnTo>
                      <a:lnTo>
                        <a:pt x="22" y="163"/>
                      </a:lnTo>
                      <a:lnTo>
                        <a:pt x="22" y="161"/>
                      </a:lnTo>
                      <a:lnTo>
                        <a:pt x="20" y="161"/>
                      </a:lnTo>
                      <a:lnTo>
                        <a:pt x="20" y="160"/>
                      </a:lnTo>
                      <a:lnTo>
                        <a:pt x="18" y="160"/>
                      </a:lnTo>
                      <a:lnTo>
                        <a:pt x="18" y="158"/>
                      </a:lnTo>
                      <a:lnTo>
                        <a:pt x="17" y="158"/>
                      </a:lnTo>
                      <a:lnTo>
                        <a:pt x="17" y="157"/>
                      </a:lnTo>
                      <a:lnTo>
                        <a:pt x="15" y="155"/>
                      </a:lnTo>
                      <a:lnTo>
                        <a:pt x="14" y="153"/>
                      </a:lnTo>
                      <a:lnTo>
                        <a:pt x="15" y="153"/>
                      </a:lnTo>
                      <a:lnTo>
                        <a:pt x="17" y="152"/>
                      </a:lnTo>
                      <a:lnTo>
                        <a:pt x="18" y="152"/>
                      </a:lnTo>
                      <a:lnTo>
                        <a:pt x="18" y="150"/>
                      </a:lnTo>
                      <a:lnTo>
                        <a:pt x="20" y="150"/>
                      </a:lnTo>
                      <a:lnTo>
                        <a:pt x="22" y="148"/>
                      </a:lnTo>
                      <a:lnTo>
                        <a:pt x="23" y="148"/>
                      </a:lnTo>
                      <a:lnTo>
                        <a:pt x="23" y="147"/>
                      </a:lnTo>
                      <a:lnTo>
                        <a:pt x="25" y="147"/>
                      </a:lnTo>
                      <a:lnTo>
                        <a:pt x="25" y="145"/>
                      </a:lnTo>
                      <a:lnTo>
                        <a:pt x="26" y="145"/>
                      </a:lnTo>
                      <a:lnTo>
                        <a:pt x="28" y="145"/>
                      </a:lnTo>
                      <a:lnTo>
                        <a:pt x="28" y="144"/>
                      </a:lnTo>
                      <a:lnTo>
                        <a:pt x="29" y="144"/>
                      </a:lnTo>
                      <a:lnTo>
                        <a:pt x="31" y="142"/>
                      </a:lnTo>
                      <a:lnTo>
                        <a:pt x="33" y="142"/>
                      </a:lnTo>
                      <a:lnTo>
                        <a:pt x="33" y="140"/>
                      </a:lnTo>
                      <a:lnTo>
                        <a:pt x="34" y="140"/>
                      </a:lnTo>
                      <a:lnTo>
                        <a:pt x="36" y="139"/>
                      </a:lnTo>
                      <a:lnTo>
                        <a:pt x="37" y="137"/>
                      </a:lnTo>
                      <a:lnTo>
                        <a:pt x="39" y="137"/>
                      </a:lnTo>
                      <a:lnTo>
                        <a:pt x="39" y="135"/>
                      </a:lnTo>
                      <a:lnTo>
                        <a:pt x="40" y="135"/>
                      </a:lnTo>
                      <a:lnTo>
                        <a:pt x="39" y="135"/>
                      </a:lnTo>
                      <a:lnTo>
                        <a:pt x="37" y="134"/>
                      </a:lnTo>
                      <a:lnTo>
                        <a:pt x="36" y="134"/>
                      </a:lnTo>
                      <a:lnTo>
                        <a:pt x="34" y="134"/>
                      </a:lnTo>
                      <a:lnTo>
                        <a:pt x="34" y="132"/>
                      </a:lnTo>
                      <a:lnTo>
                        <a:pt x="33" y="132"/>
                      </a:lnTo>
                      <a:lnTo>
                        <a:pt x="31" y="132"/>
                      </a:lnTo>
                      <a:lnTo>
                        <a:pt x="29" y="132"/>
                      </a:lnTo>
                      <a:lnTo>
                        <a:pt x="29" y="130"/>
                      </a:lnTo>
                      <a:lnTo>
                        <a:pt x="28" y="130"/>
                      </a:lnTo>
                      <a:lnTo>
                        <a:pt x="26" y="130"/>
                      </a:lnTo>
                      <a:lnTo>
                        <a:pt x="26" y="129"/>
                      </a:lnTo>
                      <a:lnTo>
                        <a:pt x="25" y="129"/>
                      </a:lnTo>
                      <a:lnTo>
                        <a:pt x="23" y="129"/>
                      </a:lnTo>
                      <a:lnTo>
                        <a:pt x="22" y="127"/>
                      </a:lnTo>
                      <a:lnTo>
                        <a:pt x="20" y="127"/>
                      </a:lnTo>
                      <a:lnTo>
                        <a:pt x="18" y="126"/>
                      </a:lnTo>
                      <a:lnTo>
                        <a:pt x="18" y="124"/>
                      </a:lnTo>
                      <a:lnTo>
                        <a:pt x="18" y="122"/>
                      </a:lnTo>
                      <a:lnTo>
                        <a:pt x="18" y="121"/>
                      </a:lnTo>
                      <a:lnTo>
                        <a:pt x="20" y="121"/>
                      </a:lnTo>
                      <a:lnTo>
                        <a:pt x="20" y="119"/>
                      </a:lnTo>
                      <a:lnTo>
                        <a:pt x="22" y="119"/>
                      </a:lnTo>
                      <a:lnTo>
                        <a:pt x="23" y="117"/>
                      </a:lnTo>
                      <a:lnTo>
                        <a:pt x="25" y="116"/>
                      </a:lnTo>
                      <a:lnTo>
                        <a:pt x="26" y="116"/>
                      </a:lnTo>
                      <a:lnTo>
                        <a:pt x="26" y="114"/>
                      </a:lnTo>
                      <a:lnTo>
                        <a:pt x="28" y="114"/>
                      </a:lnTo>
                      <a:lnTo>
                        <a:pt x="29" y="113"/>
                      </a:lnTo>
                      <a:lnTo>
                        <a:pt x="31" y="113"/>
                      </a:lnTo>
                      <a:lnTo>
                        <a:pt x="31" y="111"/>
                      </a:lnTo>
                      <a:lnTo>
                        <a:pt x="33" y="111"/>
                      </a:lnTo>
                      <a:lnTo>
                        <a:pt x="33" y="109"/>
                      </a:lnTo>
                      <a:lnTo>
                        <a:pt x="34" y="109"/>
                      </a:lnTo>
                      <a:lnTo>
                        <a:pt x="33" y="108"/>
                      </a:lnTo>
                      <a:lnTo>
                        <a:pt x="33" y="106"/>
                      </a:lnTo>
                      <a:lnTo>
                        <a:pt x="33" y="104"/>
                      </a:lnTo>
                      <a:lnTo>
                        <a:pt x="31" y="104"/>
                      </a:lnTo>
                      <a:lnTo>
                        <a:pt x="31" y="103"/>
                      </a:lnTo>
                      <a:lnTo>
                        <a:pt x="29" y="103"/>
                      </a:lnTo>
                      <a:lnTo>
                        <a:pt x="28" y="103"/>
                      </a:lnTo>
                      <a:lnTo>
                        <a:pt x="28" y="101"/>
                      </a:lnTo>
                      <a:lnTo>
                        <a:pt x="26" y="101"/>
                      </a:lnTo>
                      <a:lnTo>
                        <a:pt x="25" y="101"/>
                      </a:lnTo>
                      <a:lnTo>
                        <a:pt x="25" y="100"/>
                      </a:lnTo>
                      <a:lnTo>
                        <a:pt x="23" y="100"/>
                      </a:lnTo>
                      <a:lnTo>
                        <a:pt x="22" y="100"/>
                      </a:lnTo>
                      <a:lnTo>
                        <a:pt x="22" y="98"/>
                      </a:lnTo>
                      <a:lnTo>
                        <a:pt x="20" y="98"/>
                      </a:lnTo>
                      <a:lnTo>
                        <a:pt x="18" y="98"/>
                      </a:lnTo>
                      <a:lnTo>
                        <a:pt x="18" y="96"/>
                      </a:lnTo>
                      <a:lnTo>
                        <a:pt x="17" y="96"/>
                      </a:lnTo>
                      <a:lnTo>
                        <a:pt x="15" y="96"/>
                      </a:lnTo>
                      <a:lnTo>
                        <a:pt x="15" y="95"/>
                      </a:lnTo>
                      <a:lnTo>
                        <a:pt x="14" y="95"/>
                      </a:lnTo>
                      <a:lnTo>
                        <a:pt x="12" y="95"/>
                      </a:lnTo>
                      <a:lnTo>
                        <a:pt x="12" y="93"/>
                      </a:lnTo>
                      <a:lnTo>
                        <a:pt x="12" y="91"/>
                      </a:lnTo>
                      <a:lnTo>
                        <a:pt x="12" y="90"/>
                      </a:lnTo>
                      <a:lnTo>
                        <a:pt x="12" y="88"/>
                      </a:lnTo>
                      <a:lnTo>
                        <a:pt x="12" y="86"/>
                      </a:lnTo>
                      <a:lnTo>
                        <a:pt x="14" y="85"/>
                      </a:lnTo>
                      <a:lnTo>
                        <a:pt x="15" y="85"/>
                      </a:lnTo>
                      <a:lnTo>
                        <a:pt x="17" y="83"/>
                      </a:lnTo>
                      <a:lnTo>
                        <a:pt x="18" y="83"/>
                      </a:lnTo>
                      <a:lnTo>
                        <a:pt x="18" y="82"/>
                      </a:lnTo>
                      <a:lnTo>
                        <a:pt x="20" y="82"/>
                      </a:lnTo>
                      <a:lnTo>
                        <a:pt x="22" y="80"/>
                      </a:lnTo>
                      <a:lnTo>
                        <a:pt x="23" y="80"/>
                      </a:lnTo>
                      <a:lnTo>
                        <a:pt x="25" y="78"/>
                      </a:lnTo>
                      <a:lnTo>
                        <a:pt x="26" y="78"/>
                      </a:lnTo>
                      <a:lnTo>
                        <a:pt x="26" y="77"/>
                      </a:lnTo>
                      <a:lnTo>
                        <a:pt x="28" y="77"/>
                      </a:lnTo>
                      <a:lnTo>
                        <a:pt x="29" y="77"/>
                      </a:lnTo>
                      <a:lnTo>
                        <a:pt x="29" y="75"/>
                      </a:lnTo>
                      <a:lnTo>
                        <a:pt x="31" y="75"/>
                      </a:lnTo>
                      <a:lnTo>
                        <a:pt x="29" y="73"/>
                      </a:lnTo>
                      <a:lnTo>
                        <a:pt x="28" y="73"/>
                      </a:lnTo>
                      <a:lnTo>
                        <a:pt x="26" y="72"/>
                      </a:lnTo>
                      <a:lnTo>
                        <a:pt x="25" y="72"/>
                      </a:lnTo>
                      <a:lnTo>
                        <a:pt x="23" y="72"/>
                      </a:lnTo>
                      <a:lnTo>
                        <a:pt x="22" y="70"/>
                      </a:lnTo>
                      <a:lnTo>
                        <a:pt x="20" y="70"/>
                      </a:lnTo>
                      <a:lnTo>
                        <a:pt x="18" y="70"/>
                      </a:lnTo>
                      <a:lnTo>
                        <a:pt x="18" y="69"/>
                      </a:lnTo>
                      <a:lnTo>
                        <a:pt x="17" y="69"/>
                      </a:lnTo>
                      <a:lnTo>
                        <a:pt x="15" y="69"/>
                      </a:lnTo>
                      <a:lnTo>
                        <a:pt x="14" y="67"/>
                      </a:lnTo>
                      <a:lnTo>
                        <a:pt x="12" y="67"/>
                      </a:lnTo>
                      <a:lnTo>
                        <a:pt x="11" y="65"/>
                      </a:lnTo>
                      <a:lnTo>
                        <a:pt x="9" y="65"/>
                      </a:lnTo>
                      <a:lnTo>
                        <a:pt x="9" y="64"/>
                      </a:lnTo>
                      <a:lnTo>
                        <a:pt x="7" y="64"/>
                      </a:lnTo>
                      <a:lnTo>
                        <a:pt x="6" y="62"/>
                      </a:lnTo>
                      <a:lnTo>
                        <a:pt x="4" y="60"/>
                      </a:lnTo>
                      <a:lnTo>
                        <a:pt x="4" y="59"/>
                      </a:lnTo>
                      <a:lnTo>
                        <a:pt x="6" y="59"/>
                      </a:lnTo>
                      <a:lnTo>
                        <a:pt x="6" y="57"/>
                      </a:lnTo>
                      <a:lnTo>
                        <a:pt x="7" y="57"/>
                      </a:lnTo>
                      <a:lnTo>
                        <a:pt x="7" y="56"/>
                      </a:lnTo>
                      <a:lnTo>
                        <a:pt x="9" y="56"/>
                      </a:lnTo>
                      <a:lnTo>
                        <a:pt x="9" y="54"/>
                      </a:lnTo>
                      <a:lnTo>
                        <a:pt x="11" y="54"/>
                      </a:lnTo>
                      <a:lnTo>
                        <a:pt x="11" y="52"/>
                      </a:lnTo>
                      <a:lnTo>
                        <a:pt x="12" y="52"/>
                      </a:lnTo>
                      <a:lnTo>
                        <a:pt x="14" y="51"/>
                      </a:lnTo>
                      <a:lnTo>
                        <a:pt x="15" y="51"/>
                      </a:lnTo>
                      <a:lnTo>
                        <a:pt x="17" y="51"/>
                      </a:lnTo>
                      <a:lnTo>
                        <a:pt x="17" y="49"/>
                      </a:lnTo>
                      <a:lnTo>
                        <a:pt x="18" y="49"/>
                      </a:lnTo>
                      <a:lnTo>
                        <a:pt x="20" y="49"/>
                      </a:lnTo>
                      <a:lnTo>
                        <a:pt x="22" y="47"/>
                      </a:lnTo>
                      <a:lnTo>
                        <a:pt x="23" y="47"/>
                      </a:lnTo>
                      <a:lnTo>
                        <a:pt x="25" y="47"/>
                      </a:lnTo>
                      <a:lnTo>
                        <a:pt x="25" y="46"/>
                      </a:lnTo>
                      <a:lnTo>
                        <a:pt x="26" y="46"/>
                      </a:lnTo>
                      <a:lnTo>
                        <a:pt x="28" y="46"/>
                      </a:lnTo>
                      <a:lnTo>
                        <a:pt x="28" y="44"/>
                      </a:lnTo>
                      <a:lnTo>
                        <a:pt x="29" y="44"/>
                      </a:lnTo>
                      <a:lnTo>
                        <a:pt x="31" y="44"/>
                      </a:lnTo>
                      <a:lnTo>
                        <a:pt x="33" y="44"/>
                      </a:lnTo>
                      <a:lnTo>
                        <a:pt x="34" y="42"/>
                      </a:lnTo>
                      <a:lnTo>
                        <a:pt x="36" y="42"/>
                      </a:lnTo>
                      <a:lnTo>
                        <a:pt x="37" y="42"/>
                      </a:lnTo>
                      <a:lnTo>
                        <a:pt x="39" y="42"/>
                      </a:lnTo>
                      <a:lnTo>
                        <a:pt x="40" y="42"/>
                      </a:lnTo>
                      <a:lnTo>
                        <a:pt x="42" y="42"/>
                      </a:lnTo>
                      <a:lnTo>
                        <a:pt x="43" y="42"/>
                      </a:lnTo>
                      <a:lnTo>
                        <a:pt x="45" y="41"/>
                      </a:lnTo>
                      <a:lnTo>
                        <a:pt x="47" y="41"/>
                      </a:lnTo>
                      <a:lnTo>
                        <a:pt x="48" y="41"/>
                      </a:lnTo>
                      <a:lnTo>
                        <a:pt x="50" y="41"/>
                      </a:lnTo>
                      <a:lnTo>
                        <a:pt x="51" y="41"/>
                      </a:lnTo>
                      <a:lnTo>
                        <a:pt x="53" y="41"/>
                      </a:lnTo>
                      <a:lnTo>
                        <a:pt x="54" y="41"/>
                      </a:lnTo>
                      <a:lnTo>
                        <a:pt x="54" y="39"/>
                      </a:lnTo>
                      <a:lnTo>
                        <a:pt x="54" y="38"/>
                      </a:lnTo>
                      <a:lnTo>
                        <a:pt x="56" y="36"/>
                      </a:lnTo>
                      <a:lnTo>
                        <a:pt x="56" y="34"/>
                      </a:lnTo>
                      <a:lnTo>
                        <a:pt x="56" y="33"/>
                      </a:lnTo>
                      <a:lnTo>
                        <a:pt x="58" y="31"/>
                      </a:lnTo>
                      <a:lnTo>
                        <a:pt x="58" y="29"/>
                      </a:lnTo>
                      <a:lnTo>
                        <a:pt x="58" y="28"/>
                      </a:lnTo>
                      <a:lnTo>
                        <a:pt x="59" y="28"/>
                      </a:lnTo>
                      <a:lnTo>
                        <a:pt x="59" y="26"/>
                      </a:lnTo>
                      <a:lnTo>
                        <a:pt x="59" y="25"/>
                      </a:lnTo>
                      <a:lnTo>
                        <a:pt x="61" y="23"/>
                      </a:lnTo>
                      <a:lnTo>
                        <a:pt x="62" y="21"/>
                      </a:lnTo>
                      <a:lnTo>
                        <a:pt x="62" y="20"/>
                      </a:lnTo>
                      <a:lnTo>
                        <a:pt x="64" y="18"/>
                      </a:lnTo>
                      <a:lnTo>
                        <a:pt x="64" y="16"/>
                      </a:lnTo>
                      <a:lnTo>
                        <a:pt x="65" y="15"/>
                      </a:lnTo>
                      <a:lnTo>
                        <a:pt x="65" y="13"/>
                      </a:lnTo>
                      <a:lnTo>
                        <a:pt x="67" y="12"/>
                      </a:lnTo>
                      <a:lnTo>
                        <a:pt x="68" y="10"/>
                      </a:lnTo>
                      <a:lnTo>
                        <a:pt x="68" y="8"/>
                      </a:lnTo>
                      <a:lnTo>
                        <a:pt x="70" y="8"/>
                      </a:lnTo>
                      <a:lnTo>
                        <a:pt x="72" y="8"/>
                      </a:lnTo>
                      <a:lnTo>
                        <a:pt x="73" y="8"/>
                      </a:lnTo>
                      <a:lnTo>
                        <a:pt x="75" y="8"/>
                      </a:lnTo>
                      <a:lnTo>
                        <a:pt x="76" y="8"/>
                      </a:lnTo>
                      <a:lnTo>
                        <a:pt x="78" y="8"/>
                      </a:lnTo>
                      <a:lnTo>
                        <a:pt x="79" y="8"/>
                      </a:lnTo>
                      <a:lnTo>
                        <a:pt x="79" y="7"/>
                      </a:lnTo>
                      <a:lnTo>
                        <a:pt x="79" y="8"/>
                      </a:lnTo>
                      <a:lnTo>
                        <a:pt x="81" y="8"/>
                      </a:lnTo>
                      <a:lnTo>
                        <a:pt x="81" y="10"/>
                      </a:lnTo>
                      <a:lnTo>
                        <a:pt x="81" y="12"/>
                      </a:lnTo>
                      <a:lnTo>
                        <a:pt x="83" y="12"/>
                      </a:lnTo>
                      <a:lnTo>
                        <a:pt x="83" y="13"/>
                      </a:lnTo>
                      <a:lnTo>
                        <a:pt x="83" y="15"/>
                      </a:lnTo>
                      <a:lnTo>
                        <a:pt x="84" y="15"/>
                      </a:lnTo>
                      <a:lnTo>
                        <a:pt x="84" y="16"/>
                      </a:lnTo>
                      <a:lnTo>
                        <a:pt x="84" y="18"/>
                      </a:lnTo>
                      <a:lnTo>
                        <a:pt x="86" y="18"/>
                      </a:lnTo>
                      <a:lnTo>
                        <a:pt x="86" y="20"/>
                      </a:lnTo>
                      <a:lnTo>
                        <a:pt x="87" y="21"/>
                      </a:lnTo>
                      <a:lnTo>
                        <a:pt x="87" y="23"/>
                      </a:lnTo>
                      <a:lnTo>
                        <a:pt x="87" y="25"/>
                      </a:lnTo>
                      <a:lnTo>
                        <a:pt x="89" y="25"/>
                      </a:lnTo>
                      <a:lnTo>
                        <a:pt x="89" y="26"/>
                      </a:lnTo>
                      <a:lnTo>
                        <a:pt x="90" y="26"/>
                      </a:lnTo>
                      <a:lnTo>
                        <a:pt x="90" y="28"/>
                      </a:lnTo>
                      <a:lnTo>
                        <a:pt x="92" y="28"/>
                      </a:lnTo>
                      <a:lnTo>
                        <a:pt x="92" y="29"/>
                      </a:lnTo>
                      <a:lnTo>
                        <a:pt x="93" y="29"/>
                      </a:lnTo>
                      <a:lnTo>
                        <a:pt x="95" y="29"/>
                      </a:lnTo>
                      <a:lnTo>
                        <a:pt x="95" y="28"/>
                      </a:lnTo>
                      <a:lnTo>
                        <a:pt x="97" y="26"/>
                      </a:lnTo>
                      <a:lnTo>
                        <a:pt x="97" y="25"/>
                      </a:lnTo>
                      <a:lnTo>
                        <a:pt x="98" y="25"/>
                      </a:lnTo>
                      <a:lnTo>
                        <a:pt x="98" y="23"/>
                      </a:lnTo>
                      <a:lnTo>
                        <a:pt x="100" y="21"/>
                      </a:lnTo>
                      <a:lnTo>
                        <a:pt x="100" y="20"/>
                      </a:lnTo>
                      <a:lnTo>
                        <a:pt x="101" y="20"/>
                      </a:lnTo>
                      <a:lnTo>
                        <a:pt x="101" y="18"/>
                      </a:lnTo>
                      <a:lnTo>
                        <a:pt x="103" y="18"/>
                      </a:lnTo>
                      <a:lnTo>
                        <a:pt x="103" y="16"/>
                      </a:lnTo>
                      <a:lnTo>
                        <a:pt x="103" y="15"/>
                      </a:lnTo>
                      <a:lnTo>
                        <a:pt x="104" y="15"/>
                      </a:lnTo>
                      <a:lnTo>
                        <a:pt x="104" y="13"/>
                      </a:lnTo>
                      <a:lnTo>
                        <a:pt x="106" y="13"/>
                      </a:lnTo>
                      <a:lnTo>
                        <a:pt x="106" y="12"/>
                      </a:lnTo>
                      <a:lnTo>
                        <a:pt x="108" y="10"/>
                      </a:lnTo>
                      <a:lnTo>
                        <a:pt x="108" y="8"/>
                      </a:lnTo>
                      <a:lnTo>
                        <a:pt x="109" y="8"/>
                      </a:lnTo>
                      <a:lnTo>
                        <a:pt x="111" y="8"/>
                      </a:lnTo>
                      <a:lnTo>
                        <a:pt x="112" y="8"/>
                      </a:lnTo>
                      <a:lnTo>
                        <a:pt x="114" y="8"/>
                      </a:lnTo>
                      <a:lnTo>
                        <a:pt x="115" y="10"/>
                      </a:lnTo>
                      <a:lnTo>
                        <a:pt x="115" y="12"/>
                      </a:lnTo>
                      <a:lnTo>
                        <a:pt x="117" y="12"/>
                      </a:lnTo>
                      <a:lnTo>
                        <a:pt x="117" y="13"/>
                      </a:lnTo>
                      <a:lnTo>
                        <a:pt x="119" y="15"/>
                      </a:lnTo>
                      <a:lnTo>
                        <a:pt x="120" y="16"/>
                      </a:lnTo>
                      <a:lnTo>
                        <a:pt x="120" y="18"/>
                      </a:lnTo>
                      <a:lnTo>
                        <a:pt x="122" y="18"/>
                      </a:lnTo>
                      <a:lnTo>
                        <a:pt x="122" y="20"/>
                      </a:lnTo>
                      <a:lnTo>
                        <a:pt x="122" y="21"/>
                      </a:lnTo>
                      <a:lnTo>
                        <a:pt x="123" y="21"/>
                      </a:lnTo>
                      <a:lnTo>
                        <a:pt x="123" y="23"/>
                      </a:lnTo>
                      <a:lnTo>
                        <a:pt x="125" y="23"/>
                      </a:lnTo>
                      <a:lnTo>
                        <a:pt x="125" y="25"/>
                      </a:lnTo>
                      <a:lnTo>
                        <a:pt x="125" y="26"/>
                      </a:lnTo>
                      <a:lnTo>
                        <a:pt x="126" y="26"/>
                      </a:lnTo>
                      <a:lnTo>
                        <a:pt x="126" y="28"/>
                      </a:lnTo>
                      <a:lnTo>
                        <a:pt x="128" y="28"/>
                      </a:lnTo>
                      <a:lnTo>
                        <a:pt x="128" y="29"/>
                      </a:lnTo>
                      <a:lnTo>
                        <a:pt x="128" y="31"/>
                      </a:lnTo>
                      <a:lnTo>
                        <a:pt x="129" y="31"/>
                      </a:lnTo>
                      <a:lnTo>
                        <a:pt x="131" y="31"/>
                      </a:lnTo>
                      <a:lnTo>
                        <a:pt x="133" y="31"/>
                      </a:lnTo>
                      <a:lnTo>
                        <a:pt x="133" y="29"/>
                      </a:lnTo>
                      <a:lnTo>
                        <a:pt x="134" y="29"/>
                      </a:lnTo>
                      <a:lnTo>
                        <a:pt x="134" y="28"/>
                      </a:lnTo>
                      <a:lnTo>
                        <a:pt x="136" y="28"/>
                      </a:lnTo>
                      <a:lnTo>
                        <a:pt x="136" y="26"/>
                      </a:lnTo>
                      <a:lnTo>
                        <a:pt x="136" y="25"/>
                      </a:lnTo>
                      <a:lnTo>
                        <a:pt x="137" y="25"/>
                      </a:lnTo>
                      <a:lnTo>
                        <a:pt x="137" y="23"/>
                      </a:lnTo>
                      <a:lnTo>
                        <a:pt x="137" y="21"/>
                      </a:lnTo>
                      <a:lnTo>
                        <a:pt x="139" y="21"/>
                      </a:lnTo>
                      <a:lnTo>
                        <a:pt x="139" y="20"/>
                      </a:lnTo>
                      <a:lnTo>
                        <a:pt x="139" y="18"/>
                      </a:lnTo>
                      <a:lnTo>
                        <a:pt x="140" y="18"/>
                      </a:lnTo>
                      <a:lnTo>
                        <a:pt x="140" y="16"/>
                      </a:lnTo>
                      <a:lnTo>
                        <a:pt x="140" y="15"/>
                      </a:lnTo>
                      <a:lnTo>
                        <a:pt x="142" y="15"/>
                      </a:lnTo>
                      <a:lnTo>
                        <a:pt x="142" y="13"/>
                      </a:lnTo>
                      <a:lnTo>
                        <a:pt x="142" y="12"/>
                      </a:lnTo>
                      <a:lnTo>
                        <a:pt x="144" y="12"/>
                      </a:lnTo>
                      <a:lnTo>
                        <a:pt x="144" y="10"/>
                      </a:lnTo>
                      <a:lnTo>
                        <a:pt x="144" y="8"/>
                      </a:lnTo>
                      <a:lnTo>
                        <a:pt x="145" y="8"/>
                      </a:lnTo>
                      <a:lnTo>
                        <a:pt x="145" y="7"/>
                      </a:lnTo>
                      <a:lnTo>
                        <a:pt x="145" y="5"/>
                      </a:lnTo>
                      <a:lnTo>
                        <a:pt x="147" y="5"/>
                      </a:lnTo>
                      <a:lnTo>
                        <a:pt x="147" y="3"/>
                      </a:lnTo>
                      <a:lnTo>
                        <a:pt x="148" y="3"/>
                      </a:lnTo>
                      <a:lnTo>
                        <a:pt x="150" y="3"/>
                      </a:lnTo>
                      <a:lnTo>
                        <a:pt x="151" y="3"/>
                      </a:lnTo>
                      <a:lnTo>
                        <a:pt x="153" y="3"/>
                      </a:lnTo>
                      <a:lnTo>
                        <a:pt x="153" y="2"/>
                      </a:lnTo>
                      <a:lnTo>
                        <a:pt x="154" y="2"/>
                      </a:lnTo>
                      <a:lnTo>
                        <a:pt x="154" y="3"/>
                      </a:lnTo>
                      <a:lnTo>
                        <a:pt x="154" y="5"/>
                      </a:lnTo>
                      <a:lnTo>
                        <a:pt x="156" y="5"/>
                      </a:lnTo>
                      <a:lnTo>
                        <a:pt x="156" y="7"/>
                      </a:lnTo>
                      <a:lnTo>
                        <a:pt x="156" y="8"/>
                      </a:lnTo>
                      <a:lnTo>
                        <a:pt x="158" y="8"/>
                      </a:lnTo>
                      <a:lnTo>
                        <a:pt x="158" y="10"/>
                      </a:lnTo>
                      <a:lnTo>
                        <a:pt x="158" y="12"/>
                      </a:lnTo>
                      <a:lnTo>
                        <a:pt x="159" y="13"/>
                      </a:lnTo>
                      <a:lnTo>
                        <a:pt x="159" y="15"/>
                      </a:lnTo>
                      <a:lnTo>
                        <a:pt x="159" y="16"/>
                      </a:lnTo>
                      <a:lnTo>
                        <a:pt x="161" y="16"/>
                      </a:lnTo>
                      <a:lnTo>
                        <a:pt x="161" y="18"/>
                      </a:lnTo>
                      <a:lnTo>
                        <a:pt x="161" y="20"/>
                      </a:lnTo>
                      <a:lnTo>
                        <a:pt x="162" y="20"/>
                      </a:lnTo>
                      <a:lnTo>
                        <a:pt x="162" y="21"/>
                      </a:lnTo>
                      <a:lnTo>
                        <a:pt x="162" y="23"/>
                      </a:lnTo>
                      <a:lnTo>
                        <a:pt x="164" y="23"/>
                      </a:lnTo>
                      <a:lnTo>
                        <a:pt x="164" y="25"/>
                      </a:lnTo>
                      <a:lnTo>
                        <a:pt x="164" y="26"/>
                      </a:lnTo>
                      <a:lnTo>
                        <a:pt x="165" y="26"/>
                      </a:lnTo>
                      <a:lnTo>
                        <a:pt x="165" y="25"/>
                      </a:lnTo>
                      <a:lnTo>
                        <a:pt x="167" y="25"/>
                      </a:lnTo>
                      <a:lnTo>
                        <a:pt x="167" y="23"/>
                      </a:lnTo>
                      <a:lnTo>
                        <a:pt x="169" y="21"/>
                      </a:lnTo>
                      <a:lnTo>
                        <a:pt x="170" y="20"/>
                      </a:lnTo>
                      <a:lnTo>
                        <a:pt x="170" y="18"/>
                      </a:lnTo>
                      <a:lnTo>
                        <a:pt x="172" y="18"/>
                      </a:lnTo>
                      <a:lnTo>
                        <a:pt x="172" y="16"/>
                      </a:lnTo>
                      <a:lnTo>
                        <a:pt x="173" y="16"/>
                      </a:lnTo>
                      <a:lnTo>
                        <a:pt x="173" y="15"/>
                      </a:lnTo>
                      <a:lnTo>
                        <a:pt x="175" y="15"/>
                      </a:lnTo>
                      <a:lnTo>
                        <a:pt x="175" y="13"/>
                      </a:lnTo>
                      <a:lnTo>
                        <a:pt x="176" y="13"/>
                      </a:lnTo>
                      <a:lnTo>
                        <a:pt x="176" y="12"/>
                      </a:lnTo>
                      <a:lnTo>
                        <a:pt x="178" y="12"/>
                      </a:lnTo>
                      <a:lnTo>
                        <a:pt x="178" y="10"/>
                      </a:lnTo>
                      <a:lnTo>
                        <a:pt x="180" y="8"/>
                      </a:lnTo>
                      <a:lnTo>
                        <a:pt x="181" y="7"/>
                      </a:lnTo>
                      <a:lnTo>
                        <a:pt x="181" y="5"/>
                      </a:lnTo>
                      <a:lnTo>
                        <a:pt x="183" y="5"/>
                      </a:lnTo>
                      <a:lnTo>
                        <a:pt x="183" y="3"/>
                      </a:lnTo>
                      <a:lnTo>
                        <a:pt x="184" y="3"/>
                      </a:lnTo>
                      <a:lnTo>
                        <a:pt x="186" y="3"/>
                      </a:lnTo>
                      <a:lnTo>
                        <a:pt x="187" y="3"/>
                      </a:lnTo>
                      <a:lnTo>
                        <a:pt x="189" y="3"/>
                      </a:lnTo>
                      <a:lnTo>
                        <a:pt x="189" y="2"/>
                      </a:lnTo>
                      <a:lnTo>
                        <a:pt x="190" y="2"/>
                      </a:lnTo>
                      <a:lnTo>
                        <a:pt x="192" y="2"/>
                      </a:lnTo>
                      <a:lnTo>
                        <a:pt x="194" y="2"/>
                      </a:lnTo>
                      <a:lnTo>
                        <a:pt x="195" y="3"/>
                      </a:lnTo>
                      <a:lnTo>
                        <a:pt x="195" y="7"/>
                      </a:lnTo>
                      <a:lnTo>
                        <a:pt x="195" y="8"/>
                      </a:lnTo>
                      <a:lnTo>
                        <a:pt x="195" y="10"/>
                      </a:lnTo>
                      <a:lnTo>
                        <a:pt x="197" y="12"/>
                      </a:lnTo>
                      <a:lnTo>
                        <a:pt x="197" y="13"/>
                      </a:lnTo>
                      <a:lnTo>
                        <a:pt x="197" y="15"/>
                      </a:lnTo>
                      <a:lnTo>
                        <a:pt x="197" y="16"/>
                      </a:lnTo>
                      <a:lnTo>
                        <a:pt x="198" y="16"/>
                      </a:lnTo>
                      <a:lnTo>
                        <a:pt x="198" y="18"/>
                      </a:lnTo>
                      <a:lnTo>
                        <a:pt x="198" y="20"/>
                      </a:lnTo>
                      <a:lnTo>
                        <a:pt x="198" y="21"/>
                      </a:lnTo>
                      <a:lnTo>
                        <a:pt x="200" y="23"/>
                      </a:lnTo>
                      <a:lnTo>
                        <a:pt x="200" y="25"/>
                      </a:lnTo>
                      <a:lnTo>
                        <a:pt x="200" y="26"/>
                      </a:lnTo>
                      <a:lnTo>
                        <a:pt x="201" y="26"/>
                      </a:lnTo>
                      <a:lnTo>
                        <a:pt x="201" y="28"/>
                      </a:lnTo>
                      <a:lnTo>
                        <a:pt x="203" y="28"/>
                      </a:lnTo>
                      <a:lnTo>
                        <a:pt x="203" y="26"/>
                      </a:lnTo>
                      <a:lnTo>
                        <a:pt x="205" y="26"/>
                      </a:lnTo>
                      <a:lnTo>
                        <a:pt x="205" y="25"/>
                      </a:lnTo>
                      <a:lnTo>
                        <a:pt x="206" y="25"/>
                      </a:lnTo>
                      <a:lnTo>
                        <a:pt x="206" y="23"/>
                      </a:lnTo>
                      <a:lnTo>
                        <a:pt x="208" y="21"/>
                      </a:lnTo>
                      <a:lnTo>
                        <a:pt x="208" y="20"/>
                      </a:lnTo>
                      <a:lnTo>
                        <a:pt x="209" y="20"/>
                      </a:lnTo>
                      <a:lnTo>
                        <a:pt x="209" y="18"/>
                      </a:lnTo>
                      <a:lnTo>
                        <a:pt x="211" y="16"/>
                      </a:lnTo>
                      <a:lnTo>
                        <a:pt x="212" y="15"/>
                      </a:lnTo>
                      <a:lnTo>
                        <a:pt x="212" y="13"/>
                      </a:lnTo>
                      <a:lnTo>
                        <a:pt x="214" y="13"/>
                      </a:lnTo>
                      <a:lnTo>
                        <a:pt x="214" y="12"/>
                      </a:lnTo>
                      <a:lnTo>
                        <a:pt x="215" y="10"/>
                      </a:lnTo>
                      <a:lnTo>
                        <a:pt x="217" y="8"/>
                      </a:lnTo>
                      <a:lnTo>
                        <a:pt x="217" y="7"/>
                      </a:lnTo>
                      <a:lnTo>
                        <a:pt x="219" y="7"/>
                      </a:lnTo>
                      <a:lnTo>
                        <a:pt x="219" y="5"/>
                      </a:lnTo>
                      <a:lnTo>
                        <a:pt x="220" y="3"/>
                      </a:lnTo>
                      <a:lnTo>
                        <a:pt x="222" y="2"/>
                      </a:lnTo>
                      <a:lnTo>
                        <a:pt x="223" y="2"/>
                      </a:lnTo>
                      <a:lnTo>
                        <a:pt x="225" y="2"/>
                      </a:lnTo>
                      <a:lnTo>
                        <a:pt x="225" y="3"/>
                      </a:lnTo>
                      <a:lnTo>
                        <a:pt x="226" y="3"/>
                      </a:lnTo>
                      <a:lnTo>
                        <a:pt x="228" y="3"/>
                      </a:lnTo>
                      <a:lnTo>
                        <a:pt x="230" y="3"/>
                      </a:lnTo>
                      <a:lnTo>
                        <a:pt x="230" y="5"/>
                      </a:lnTo>
                      <a:lnTo>
                        <a:pt x="230" y="7"/>
                      </a:lnTo>
                      <a:lnTo>
                        <a:pt x="230" y="8"/>
                      </a:lnTo>
                      <a:lnTo>
                        <a:pt x="230" y="10"/>
                      </a:lnTo>
                      <a:lnTo>
                        <a:pt x="231" y="10"/>
                      </a:lnTo>
                      <a:lnTo>
                        <a:pt x="231" y="12"/>
                      </a:lnTo>
                      <a:lnTo>
                        <a:pt x="231" y="13"/>
                      </a:lnTo>
                      <a:lnTo>
                        <a:pt x="231" y="15"/>
                      </a:lnTo>
                      <a:lnTo>
                        <a:pt x="231" y="16"/>
                      </a:lnTo>
                      <a:lnTo>
                        <a:pt x="231" y="18"/>
                      </a:lnTo>
                      <a:lnTo>
                        <a:pt x="231" y="20"/>
                      </a:lnTo>
                      <a:lnTo>
                        <a:pt x="233" y="21"/>
                      </a:lnTo>
                      <a:lnTo>
                        <a:pt x="233" y="23"/>
                      </a:lnTo>
                      <a:lnTo>
                        <a:pt x="233" y="25"/>
                      </a:lnTo>
                      <a:lnTo>
                        <a:pt x="234" y="25"/>
                      </a:lnTo>
                      <a:lnTo>
                        <a:pt x="236" y="25"/>
                      </a:lnTo>
                      <a:lnTo>
                        <a:pt x="237" y="25"/>
                      </a:lnTo>
                      <a:lnTo>
                        <a:pt x="239" y="25"/>
                      </a:lnTo>
                      <a:lnTo>
                        <a:pt x="239" y="23"/>
                      </a:lnTo>
                      <a:lnTo>
                        <a:pt x="241" y="23"/>
                      </a:lnTo>
                      <a:lnTo>
                        <a:pt x="241" y="21"/>
                      </a:lnTo>
                      <a:lnTo>
                        <a:pt x="242" y="21"/>
                      </a:lnTo>
                      <a:lnTo>
                        <a:pt x="242" y="20"/>
                      </a:lnTo>
                      <a:lnTo>
                        <a:pt x="244" y="20"/>
                      </a:lnTo>
                      <a:lnTo>
                        <a:pt x="244" y="18"/>
                      </a:lnTo>
                      <a:lnTo>
                        <a:pt x="245" y="16"/>
                      </a:lnTo>
                      <a:lnTo>
                        <a:pt x="247" y="16"/>
                      </a:lnTo>
                      <a:lnTo>
                        <a:pt x="247" y="15"/>
                      </a:lnTo>
                      <a:lnTo>
                        <a:pt x="248" y="15"/>
                      </a:lnTo>
                      <a:lnTo>
                        <a:pt x="248" y="13"/>
                      </a:lnTo>
                      <a:lnTo>
                        <a:pt x="250" y="12"/>
                      </a:lnTo>
                      <a:lnTo>
                        <a:pt x="251" y="10"/>
                      </a:lnTo>
                      <a:lnTo>
                        <a:pt x="253" y="8"/>
                      </a:lnTo>
                      <a:lnTo>
                        <a:pt x="253" y="7"/>
                      </a:lnTo>
                      <a:lnTo>
                        <a:pt x="255" y="7"/>
                      </a:lnTo>
                      <a:lnTo>
                        <a:pt x="255" y="5"/>
                      </a:lnTo>
                      <a:lnTo>
                        <a:pt x="256" y="5"/>
                      </a:lnTo>
                      <a:lnTo>
                        <a:pt x="258" y="3"/>
                      </a:lnTo>
                      <a:lnTo>
                        <a:pt x="259" y="2"/>
                      </a:lnTo>
                      <a:lnTo>
                        <a:pt x="261" y="0"/>
                      </a:lnTo>
                      <a:lnTo>
                        <a:pt x="262" y="0"/>
                      </a:lnTo>
                      <a:lnTo>
                        <a:pt x="264" y="0"/>
                      </a:lnTo>
                      <a:lnTo>
                        <a:pt x="266" y="0"/>
                      </a:lnTo>
                      <a:lnTo>
                        <a:pt x="267" y="0"/>
                      </a:lnTo>
                      <a:lnTo>
                        <a:pt x="269" y="0"/>
                      </a:lnTo>
                      <a:lnTo>
                        <a:pt x="269" y="2"/>
                      </a:lnTo>
                      <a:lnTo>
                        <a:pt x="269" y="3"/>
                      </a:lnTo>
                      <a:lnTo>
                        <a:pt x="269" y="5"/>
                      </a:lnTo>
                      <a:lnTo>
                        <a:pt x="269" y="7"/>
                      </a:lnTo>
                      <a:lnTo>
                        <a:pt x="269" y="8"/>
                      </a:lnTo>
                      <a:lnTo>
                        <a:pt x="270" y="10"/>
                      </a:lnTo>
                      <a:lnTo>
                        <a:pt x="270" y="12"/>
                      </a:lnTo>
                      <a:lnTo>
                        <a:pt x="270" y="13"/>
                      </a:lnTo>
                      <a:lnTo>
                        <a:pt x="270" y="15"/>
                      </a:lnTo>
                      <a:lnTo>
                        <a:pt x="270" y="16"/>
                      </a:lnTo>
                      <a:lnTo>
                        <a:pt x="270" y="18"/>
                      </a:lnTo>
                      <a:lnTo>
                        <a:pt x="270" y="20"/>
                      </a:lnTo>
                      <a:lnTo>
                        <a:pt x="270" y="21"/>
                      </a:lnTo>
                      <a:lnTo>
                        <a:pt x="270" y="23"/>
                      </a:lnTo>
                      <a:lnTo>
                        <a:pt x="270" y="25"/>
                      </a:lnTo>
                      <a:lnTo>
                        <a:pt x="270" y="26"/>
                      </a:lnTo>
                      <a:lnTo>
                        <a:pt x="270" y="28"/>
                      </a:lnTo>
                      <a:lnTo>
                        <a:pt x="272" y="29"/>
                      </a:lnTo>
                      <a:lnTo>
                        <a:pt x="272" y="31"/>
                      </a:lnTo>
                      <a:lnTo>
                        <a:pt x="273" y="31"/>
                      </a:lnTo>
                      <a:lnTo>
                        <a:pt x="275" y="31"/>
                      </a:lnTo>
                      <a:lnTo>
                        <a:pt x="276" y="31"/>
                      </a:lnTo>
                      <a:lnTo>
                        <a:pt x="278" y="31"/>
                      </a:lnTo>
                      <a:lnTo>
                        <a:pt x="280" y="31"/>
                      </a:lnTo>
                      <a:lnTo>
                        <a:pt x="280" y="29"/>
                      </a:lnTo>
                      <a:lnTo>
                        <a:pt x="280" y="28"/>
                      </a:lnTo>
                      <a:lnTo>
                        <a:pt x="280" y="26"/>
                      </a:lnTo>
                      <a:lnTo>
                        <a:pt x="280" y="25"/>
                      </a:lnTo>
                      <a:lnTo>
                        <a:pt x="281" y="25"/>
                      </a:lnTo>
                      <a:lnTo>
                        <a:pt x="281" y="23"/>
                      </a:lnTo>
                      <a:lnTo>
                        <a:pt x="281" y="21"/>
                      </a:lnTo>
                      <a:lnTo>
                        <a:pt x="281" y="20"/>
                      </a:lnTo>
                      <a:lnTo>
                        <a:pt x="283" y="20"/>
                      </a:lnTo>
                      <a:lnTo>
                        <a:pt x="283" y="18"/>
                      </a:lnTo>
                      <a:lnTo>
                        <a:pt x="284" y="16"/>
                      </a:lnTo>
                      <a:lnTo>
                        <a:pt x="284" y="15"/>
                      </a:lnTo>
                      <a:lnTo>
                        <a:pt x="286" y="15"/>
                      </a:lnTo>
                      <a:lnTo>
                        <a:pt x="286" y="13"/>
                      </a:lnTo>
                      <a:lnTo>
                        <a:pt x="287" y="12"/>
                      </a:lnTo>
                      <a:lnTo>
                        <a:pt x="287" y="10"/>
                      </a:lnTo>
                      <a:lnTo>
                        <a:pt x="289" y="10"/>
                      </a:lnTo>
                      <a:lnTo>
                        <a:pt x="289" y="8"/>
                      </a:lnTo>
                      <a:lnTo>
                        <a:pt x="289" y="7"/>
                      </a:lnTo>
                      <a:lnTo>
                        <a:pt x="291" y="7"/>
                      </a:lnTo>
                      <a:lnTo>
                        <a:pt x="292" y="7"/>
                      </a:lnTo>
                      <a:lnTo>
                        <a:pt x="294" y="5"/>
                      </a:lnTo>
                      <a:lnTo>
                        <a:pt x="295" y="5"/>
                      </a:lnTo>
                      <a:lnTo>
                        <a:pt x="297" y="5"/>
                      </a:lnTo>
                      <a:lnTo>
                        <a:pt x="297" y="3"/>
                      </a:lnTo>
                      <a:lnTo>
                        <a:pt x="297" y="5"/>
                      </a:lnTo>
                      <a:lnTo>
                        <a:pt x="297" y="7"/>
                      </a:lnTo>
                      <a:lnTo>
                        <a:pt x="297" y="8"/>
                      </a:lnTo>
                      <a:lnTo>
                        <a:pt x="297" y="10"/>
                      </a:lnTo>
                      <a:lnTo>
                        <a:pt x="297" y="12"/>
                      </a:lnTo>
                      <a:lnTo>
                        <a:pt x="297" y="13"/>
                      </a:lnTo>
                      <a:lnTo>
                        <a:pt x="297" y="15"/>
                      </a:lnTo>
                      <a:lnTo>
                        <a:pt x="297" y="16"/>
                      </a:lnTo>
                      <a:lnTo>
                        <a:pt x="297" y="18"/>
                      </a:lnTo>
                      <a:lnTo>
                        <a:pt x="297" y="20"/>
                      </a:lnTo>
                      <a:lnTo>
                        <a:pt x="297" y="21"/>
                      </a:lnTo>
                      <a:lnTo>
                        <a:pt x="297" y="23"/>
                      </a:lnTo>
                      <a:lnTo>
                        <a:pt x="297" y="25"/>
                      </a:lnTo>
                      <a:lnTo>
                        <a:pt x="297" y="26"/>
                      </a:lnTo>
                      <a:lnTo>
                        <a:pt x="297" y="28"/>
                      </a:lnTo>
                      <a:lnTo>
                        <a:pt x="297" y="29"/>
                      </a:lnTo>
                      <a:lnTo>
                        <a:pt x="297" y="31"/>
                      </a:lnTo>
                      <a:lnTo>
                        <a:pt x="297" y="33"/>
                      </a:lnTo>
                      <a:lnTo>
                        <a:pt x="297" y="34"/>
                      </a:lnTo>
                      <a:lnTo>
                        <a:pt x="295" y="36"/>
                      </a:lnTo>
                      <a:lnTo>
                        <a:pt x="295" y="38"/>
                      </a:lnTo>
                      <a:lnTo>
                        <a:pt x="295" y="39"/>
                      </a:lnTo>
                      <a:lnTo>
                        <a:pt x="295" y="41"/>
                      </a:lnTo>
                      <a:lnTo>
                        <a:pt x="295" y="42"/>
                      </a:lnTo>
                      <a:lnTo>
                        <a:pt x="295" y="44"/>
                      </a:lnTo>
                      <a:lnTo>
                        <a:pt x="295" y="46"/>
                      </a:lnTo>
                      <a:lnTo>
                        <a:pt x="295" y="47"/>
                      </a:lnTo>
                      <a:lnTo>
                        <a:pt x="297" y="47"/>
                      </a:lnTo>
                      <a:lnTo>
                        <a:pt x="298" y="47"/>
                      </a:lnTo>
                      <a:lnTo>
                        <a:pt x="300" y="49"/>
                      </a:lnTo>
                      <a:lnTo>
                        <a:pt x="302" y="49"/>
                      </a:lnTo>
                      <a:lnTo>
                        <a:pt x="303" y="49"/>
                      </a:lnTo>
                      <a:lnTo>
                        <a:pt x="305" y="49"/>
                      </a:lnTo>
                      <a:lnTo>
                        <a:pt x="305" y="51"/>
                      </a:lnTo>
                      <a:lnTo>
                        <a:pt x="306" y="51"/>
                      </a:lnTo>
                      <a:lnTo>
                        <a:pt x="308" y="51"/>
                      </a:lnTo>
                      <a:lnTo>
                        <a:pt x="309" y="51"/>
                      </a:lnTo>
                      <a:lnTo>
                        <a:pt x="311" y="52"/>
                      </a:lnTo>
                      <a:lnTo>
                        <a:pt x="312" y="52"/>
                      </a:lnTo>
                      <a:lnTo>
                        <a:pt x="314" y="52"/>
                      </a:lnTo>
                      <a:lnTo>
                        <a:pt x="316" y="52"/>
                      </a:lnTo>
                      <a:lnTo>
                        <a:pt x="316" y="54"/>
                      </a:lnTo>
                      <a:lnTo>
                        <a:pt x="317" y="54"/>
                      </a:lnTo>
                      <a:lnTo>
                        <a:pt x="319" y="54"/>
                      </a:lnTo>
                      <a:lnTo>
                        <a:pt x="320" y="54"/>
                      </a:lnTo>
                      <a:lnTo>
                        <a:pt x="320" y="56"/>
                      </a:lnTo>
                      <a:lnTo>
                        <a:pt x="322" y="56"/>
                      </a:lnTo>
                      <a:lnTo>
                        <a:pt x="323" y="56"/>
                      </a:lnTo>
                      <a:lnTo>
                        <a:pt x="325" y="56"/>
                      </a:lnTo>
                      <a:lnTo>
                        <a:pt x="325" y="57"/>
                      </a:lnTo>
                      <a:lnTo>
                        <a:pt x="325" y="59"/>
                      </a:lnTo>
                      <a:lnTo>
                        <a:pt x="325" y="60"/>
                      </a:lnTo>
                      <a:lnTo>
                        <a:pt x="325" y="62"/>
                      </a:lnTo>
                      <a:lnTo>
                        <a:pt x="325" y="64"/>
                      </a:lnTo>
                      <a:lnTo>
                        <a:pt x="323" y="64"/>
                      </a:lnTo>
                      <a:lnTo>
                        <a:pt x="322" y="65"/>
                      </a:lnTo>
                      <a:lnTo>
                        <a:pt x="320" y="65"/>
                      </a:lnTo>
                      <a:lnTo>
                        <a:pt x="319" y="67"/>
                      </a:lnTo>
                      <a:lnTo>
                        <a:pt x="317" y="67"/>
                      </a:lnTo>
                      <a:lnTo>
                        <a:pt x="316" y="67"/>
                      </a:lnTo>
                      <a:lnTo>
                        <a:pt x="316" y="69"/>
                      </a:lnTo>
                      <a:lnTo>
                        <a:pt x="314" y="69"/>
                      </a:lnTo>
                      <a:lnTo>
                        <a:pt x="312" y="69"/>
                      </a:lnTo>
                      <a:lnTo>
                        <a:pt x="311" y="69"/>
                      </a:lnTo>
                      <a:lnTo>
                        <a:pt x="311" y="70"/>
                      </a:lnTo>
                      <a:lnTo>
                        <a:pt x="309" y="70"/>
                      </a:lnTo>
                      <a:lnTo>
                        <a:pt x="308" y="70"/>
                      </a:lnTo>
                      <a:lnTo>
                        <a:pt x="306" y="72"/>
                      </a:lnTo>
                      <a:lnTo>
                        <a:pt x="305" y="72"/>
                      </a:lnTo>
                      <a:lnTo>
                        <a:pt x="303" y="72"/>
                      </a:lnTo>
                      <a:lnTo>
                        <a:pt x="303" y="73"/>
                      </a:lnTo>
                      <a:lnTo>
                        <a:pt x="302" y="73"/>
                      </a:lnTo>
                      <a:lnTo>
                        <a:pt x="300" y="73"/>
                      </a:lnTo>
                      <a:lnTo>
                        <a:pt x="300" y="75"/>
                      </a:lnTo>
                      <a:lnTo>
                        <a:pt x="298" y="75"/>
                      </a:lnTo>
                      <a:lnTo>
                        <a:pt x="300" y="75"/>
                      </a:lnTo>
                      <a:lnTo>
                        <a:pt x="300" y="77"/>
                      </a:lnTo>
                      <a:lnTo>
                        <a:pt x="302" y="78"/>
                      </a:lnTo>
                      <a:lnTo>
                        <a:pt x="302" y="80"/>
                      </a:lnTo>
                      <a:lnTo>
                        <a:pt x="303" y="80"/>
                      </a:lnTo>
                      <a:lnTo>
                        <a:pt x="305" y="80"/>
                      </a:lnTo>
                      <a:lnTo>
                        <a:pt x="305" y="82"/>
                      </a:lnTo>
                      <a:lnTo>
                        <a:pt x="306" y="82"/>
                      </a:lnTo>
                      <a:lnTo>
                        <a:pt x="308" y="82"/>
                      </a:lnTo>
                      <a:lnTo>
                        <a:pt x="308" y="83"/>
                      </a:lnTo>
                      <a:lnTo>
                        <a:pt x="309" y="83"/>
                      </a:lnTo>
                      <a:lnTo>
                        <a:pt x="311" y="83"/>
                      </a:lnTo>
                      <a:lnTo>
                        <a:pt x="312" y="85"/>
                      </a:lnTo>
                      <a:lnTo>
                        <a:pt x="314" y="85"/>
                      </a:lnTo>
                      <a:lnTo>
                        <a:pt x="316" y="86"/>
                      </a:lnTo>
                      <a:lnTo>
                        <a:pt x="317" y="86"/>
                      </a:lnTo>
                      <a:lnTo>
                        <a:pt x="319" y="88"/>
                      </a:lnTo>
                      <a:lnTo>
                        <a:pt x="320" y="88"/>
                      </a:lnTo>
                      <a:lnTo>
                        <a:pt x="322" y="88"/>
                      </a:lnTo>
                      <a:lnTo>
                        <a:pt x="322" y="90"/>
                      </a:lnTo>
                      <a:lnTo>
                        <a:pt x="323" y="90"/>
                      </a:lnTo>
                      <a:lnTo>
                        <a:pt x="325" y="90"/>
                      </a:lnTo>
                      <a:lnTo>
                        <a:pt x="325" y="91"/>
                      </a:lnTo>
                      <a:lnTo>
                        <a:pt x="327" y="91"/>
                      </a:lnTo>
                      <a:lnTo>
                        <a:pt x="328" y="91"/>
                      </a:lnTo>
                      <a:lnTo>
                        <a:pt x="330" y="93"/>
                      </a:lnTo>
                      <a:lnTo>
                        <a:pt x="330" y="95"/>
                      </a:lnTo>
                      <a:lnTo>
                        <a:pt x="330" y="96"/>
                      </a:lnTo>
                      <a:lnTo>
                        <a:pt x="330" y="98"/>
                      </a:lnTo>
                      <a:lnTo>
                        <a:pt x="330" y="100"/>
                      </a:lnTo>
                      <a:lnTo>
                        <a:pt x="328" y="100"/>
                      </a:lnTo>
                      <a:lnTo>
                        <a:pt x="327" y="101"/>
                      </a:lnTo>
                      <a:lnTo>
                        <a:pt x="325" y="101"/>
                      </a:lnTo>
                      <a:lnTo>
                        <a:pt x="323" y="101"/>
                      </a:lnTo>
                      <a:lnTo>
                        <a:pt x="322" y="101"/>
                      </a:lnTo>
                      <a:lnTo>
                        <a:pt x="320" y="101"/>
                      </a:lnTo>
                      <a:lnTo>
                        <a:pt x="320" y="103"/>
                      </a:lnTo>
                      <a:lnTo>
                        <a:pt x="319" y="103"/>
                      </a:lnTo>
                      <a:lnTo>
                        <a:pt x="317" y="103"/>
                      </a:lnTo>
                      <a:lnTo>
                        <a:pt x="316" y="103"/>
                      </a:lnTo>
                      <a:lnTo>
                        <a:pt x="314" y="103"/>
                      </a:lnTo>
                      <a:lnTo>
                        <a:pt x="312" y="104"/>
                      </a:lnTo>
                      <a:lnTo>
                        <a:pt x="311" y="104"/>
                      </a:lnTo>
                      <a:lnTo>
                        <a:pt x="309" y="104"/>
                      </a:lnTo>
                      <a:lnTo>
                        <a:pt x="308" y="104"/>
                      </a:lnTo>
                      <a:lnTo>
                        <a:pt x="306" y="104"/>
                      </a:lnTo>
                      <a:lnTo>
                        <a:pt x="306" y="106"/>
                      </a:lnTo>
                      <a:lnTo>
                        <a:pt x="305" y="106"/>
                      </a:lnTo>
                      <a:lnTo>
                        <a:pt x="303" y="106"/>
                      </a:lnTo>
                      <a:lnTo>
                        <a:pt x="302" y="106"/>
                      </a:lnTo>
                      <a:lnTo>
                        <a:pt x="300" y="106"/>
                      </a:lnTo>
                      <a:lnTo>
                        <a:pt x="298" y="108"/>
                      </a:lnTo>
                      <a:lnTo>
                        <a:pt x="300" y="108"/>
                      </a:lnTo>
                      <a:lnTo>
                        <a:pt x="300" y="109"/>
                      </a:lnTo>
                      <a:lnTo>
                        <a:pt x="302" y="109"/>
                      </a:lnTo>
                      <a:lnTo>
                        <a:pt x="303" y="111"/>
                      </a:lnTo>
                      <a:lnTo>
                        <a:pt x="305" y="113"/>
                      </a:lnTo>
                      <a:lnTo>
                        <a:pt x="306" y="113"/>
                      </a:lnTo>
                      <a:lnTo>
                        <a:pt x="306" y="114"/>
                      </a:lnTo>
                      <a:lnTo>
                        <a:pt x="308" y="114"/>
                      </a:lnTo>
                      <a:lnTo>
                        <a:pt x="308" y="116"/>
                      </a:lnTo>
                      <a:lnTo>
                        <a:pt x="309" y="117"/>
                      </a:lnTo>
                      <a:lnTo>
                        <a:pt x="311" y="117"/>
                      </a:lnTo>
                      <a:lnTo>
                        <a:pt x="311" y="119"/>
                      </a:lnTo>
                      <a:lnTo>
                        <a:pt x="312" y="119"/>
                      </a:lnTo>
                      <a:lnTo>
                        <a:pt x="312" y="121"/>
                      </a:lnTo>
                      <a:lnTo>
                        <a:pt x="314" y="121"/>
                      </a:lnTo>
                      <a:lnTo>
                        <a:pt x="314" y="122"/>
                      </a:lnTo>
                      <a:lnTo>
                        <a:pt x="316" y="122"/>
                      </a:lnTo>
                      <a:lnTo>
                        <a:pt x="316" y="124"/>
                      </a:lnTo>
                      <a:lnTo>
                        <a:pt x="317" y="124"/>
                      </a:lnTo>
                      <a:lnTo>
                        <a:pt x="319" y="124"/>
                      </a:lnTo>
                      <a:lnTo>
                        <a:pt x="319" y="126"/>
                      </a:lnTo>
                      <a:lnTo>
                        <a:pt x="320" y="126"/>
                      </a:lnTo>
                      <a:lnTo>
                        <a:pt x="322" y="126"/>
                      </a:lnTo>
                      <a:lnTo>
                        <a:pt x="323" y="126"/>
                      </a:lnTo>
                      <a:lnTo>
                        <a:pt x="323" y="127"/>
                      </a:lnTo>
                      <a:lnTo>
                        <a:pt x="325" y="127"/>
                      </a:lnTo>
                      <a:lnTo>
                        <a:pt x="327" y="127"/>
                      </a:lnTo>
                      <a:lnTo>
                        <a:pt x="327" y="129"/>
                      </a:lnTo>
                      <a:lnTo>
                        <a:pt x="327" y="130"/>
                      </a:lnTo>
                      <a:lnTo>
                        <a:pt x="327" y="132"/>
                      </a:lnTo>
                      <a:lnTo>
                        <a:pt x="327" y="134"/>
                      </a:lnTo>
                      <a:lnTo>
                        <a:pt x="327" y="135"/>
                      </a:lnTo>
                      <a:lnTo>
                        <a:pt x="325" y="137"/>
                      </a:lnTo>
                      <a:lnTo>
                        <a:pt x="323" y="137"/>
                      </a:lnTo>
                      <a:lnTo>
                        <a:pt x="322" y="137"/>
                      </a:lnTo>
                      <a:lnTo>
                        <a:pt x="322" y="139"/>
                      </a:lnTo>
                      <a:lnTo>
                        <a:pt x="320" y="139"/>
                      </a:lnTo>
                      <a:lnTo>
                        <a:pt x="319" y="139"/>
                      </a:lnTo>
                      <a:lnTo>
                        <a:pt x="317" y="139"/>
                      </a:lnTo>
                      <a:lnTo>
                        <a:pt x="316" y="139"/>
                      </a:lnTo>
                      <a:lnTo>
                        <a:pt x="316" y="140"/>
                      </a:lnTo>
                      <a:lnTo>
                        <a:pt x="314" y="140"/>
                      </a:lnTo>
                      <a:lnTo>
                        <a:pt x="312" y="140"/>
                      </a:lnTo>
                      <a:lnTo>
                        <a:pt x="311" y="140"/>
                      </a:lnTo>
                      <a:lnTo>
                        <a:pt x="309" y="140"/>
                      </a:lnTo>
                      <a:lnTo>
                        <a:pt x="308" y="140"/>
                      </a:lnTo>
                      <a:lnTo>
                        <a:pt x="306" y="142"/>
                      </a:lnTo>
                      <a:lnTo>
                        <a:pt x="305" y="142"/>
                      </a:lnTo>
                      <a:lnTo>
                        <a:pt x="303" y="142"/>
                      </a:lnTo>
                      <a:lnTo>
                        <a:pt x="302" y="142"/>
                      </a:lnTo>
                      <a:lnTo>
                        <a:pt x="298" y="144"/>
                      </a:lnTo>
                      <a:lnTo>
                        <a:pt x="298" y="145"/>
                      </a:lnTo>
                      <a:lnTo>
                        <a:pt x="297" y="145"/>
                      </a:lnTo>
                      <a:lnTo>
                        <a:pt x="297" y="147"/>
                      </a:lnTo>
                      <a:lnTo>
                        <a:pt x="298" y="147"/>
                      </a:lnTo>
                      <a:lnTo>
                        <a:pt x="298" y="148"/>
                      </a:lnTo>
                      <a:lnTo>
                        <a:pt x="300" y="148"/>
                      </a:lnTo>
                      <a:lnTo>
                        <a:pt x="302" y="150"/>
                      </a:lnTo>
                      <a:lnTo>
                        <a:pt x="303" y="152"/>
                      </a:lnTo>
                      <a:lnTo>
                        <a:pt x="305" y="153"/>
                      </a:lnTo>
                      <a:lnTo>
                        <a:pt x="306" y="153"/>
                      </a:lnTo>
                      <a:lnTo>
                        <a:pt x="306" y="155"/>
                      </a:lnTo>
                      <a:lnTo>
                        <a:pt x="308" y="155"/>
                      </a:lnTo>
                      <a:lnTo>
                        <a:pt x="308" y="157"/>
                      </a:lnTo>
                      <a:lnTo>
                        <a:pt x="309" y="157"/>
                      </a:lnTo>
                      <a:lnTo>
                        <a:pt x="311" y="158"/>
                      </a:lnTo>
                      <a:lnTo>
                        <a:pt x="312" y="160"/>
                      </a:lnTo>
                      <a:lnTo>
                        <a:pt x="314" y="161"/>
                      </a:lnTo>
                      <a:lnTo>
                        <a:pt x="316" y="161"/>
                      </a:lnTo>
                      <a:lnTo>
                        <a:pt x="316" y="163"/>
                      </a:lnTo>
                      <a:lnTo>
                        <a:pt x="317" y="163"/>
                      </a:lnTo>
                      <a:lnTo>
                        <a:pt x="317" y="165"/>
                      </a:lnTo>
                      <a:lnTo>
                        <a:pt x="319" y="165"/>
                      </a:lnTo>
                      <a:lnTo>
                        <a:pt x="320" y="166"/>
                      </a:lnTo>
                      <a:lnTo>
                        <a:pt x="320" y="168"/>
                      </a:lnTo>
                      <a:lnTo>
                        <a:pt x="320" y="170"/>
                      </a:lnTo>
                      <a:lnTo>
                        <a:pt x="320" y="171"/>
                      </a:lnTo>
                      <a:lnTo>
                        <a:pt x="320" y="173"/>
                      </a:lnTo>
                      <a:lnTo>
                        <a:pt x="319" y="175"/>
                      </a:lnTo>
                      <a:lnTo>
                        <a:pt x="317" y="175"/>
                      </a:lnTo>
                      <a:lnTo>
                        <a:pt x="316" y="176"/>
                      </a:lnTo>
                      <a:lnTo>
                        <a:pt x="314" y="176"/>
                      </a:lnTo>
                      <a:lnTo>
                        <a:pt x="314" y="178"/>
                      </a:lnTo>
                      <a:lnTo>
                        <a:pt x="312" y="178"/>
                      </a:lnTo>
                      <a:lnTo>
                        <a:pt x="311" y="178"/>
                      </a:lnTo>
                      <a:lnTo>
                        <a:pt x="309" y="179"/>
                      </a:lnTo>
                      <a:lnTo>
                        <a:pt x="308" y="179"/>
                      </a:lnTo>
                      <a:lnTo>
                        <a:pt x="308" y="181"/>
                      </a:lnTo>
                      <a:lnTo>
                        <a:pt x="306" y="181"/>
                      </a:lnTo>
                      <a:lnTo>
                        <a:pt x="305" y="181"/>
                      </a:lnTo>
                      <a:lnTo>
                        <a:pt x="303" y="183"/>
                      </a:lnTo>
                      <a:lnTo>
                        <a:pt x="302" y="183"/>
                      </a:lnTo>
                      <a:lnTo>
                        <a:pt x="302" y="184"/>
                      </a:lnTo>
                      <a:lnTo>
                        <a:pt x="300" y="184"/>
                      </a:lnTo>
                      <a:lnTo>
                        <a:pt x="298" y="184"/>
                      </a:lnTo>
                      <a:lnTo>
                        <a:pt x="300" y="184"/>
                      </a:lnTo>
                      <a:lnTo>
                        <a:pt x="300" y="186"/>
                      </a:lnTo>
                      <a:lnTo>
                        <a:pt x="302" y="186"/>
                      </a:lnTo>
                      <a:lnTo>
                        <a:pt x="302" y="188"/>
                      </a:lnTo>
                      <a:lnTo>
                        <a:pt x="303" y="188"/>
                      </a:lnTo>
                      <a:lnTo>
                        <a:pt x="305" y="189"/>
                      </a:lnTo>
                      <a:lnTo>
                        <a:pt x="306" y="189"/>
                      </a:lnTo>
                      <a:lnTo>
                        <a:pt x="306" y="191"/>
                      </a:lnTo>
                      <a:lnTo>
                        <a:pt x="308" y="191"/>
                      </a:lnTo>
                      <a:lnTo>
                        <a:pt x="309" y="191"/>
                      </a:lnTo>
                      <a:lnTo>
                        <a:pt x="309" y="192"/>
                      </a:lnTo>
                      <a:lnTo>
                        <a:pt x="311" y="192"/>
                      </a:lnTo>
                      <a:lnTo>
                        <a:pt x="311" y="194"/>
                      </a:lnTo>
                      <a:lnTo>
                        <a:pt x="312" y="194"/>
                      </a:lnTo>
                      <a:lnTo>
                        <a:pt x="314" y="196"/>
                      </a:lnTo>
                      <a:lnTo>
                        <a:pt x="316" y="196"/>
                      </a:lnTo>
                      <a:lnTo>
                        <a:pt x="316" y="197"/>
                      </a:lnTo>
                      <a:lnTo>
                        <a:pt x="317" y="197"/>
                      </a:lnTo>
                      <a:lnTo>
                        <a:pt x="319" y="199"/>
                      </a:lnTo>
                      <a:lnTo>
                        <a:pt x="319" y="201"/>
                      </a:lnTo>
                      <a:lnTo>
                        <a:pt x="319" y="202"/>
                      </a:lnTo>
                      <a:lnTo>
                        <a:pt x="319" y="204"/>
                      </a:lnTo>
                      <a:lnTo>
                        <a:pt x="319" y="205"/>
                      </a:lnTo>
                      <a:lnTo>
                        <a:pt x="320" y="205"/>
                      </a:lnTo>
                      <a:lnTo>
                        <a:pt x="319" y="205"/>
                      </a:lnTo>
                      <a:lnTo>
                        <a:pt x="319" y="207"/>
                      </a:lnTo>
                      <a:lnTo>
                        <a:pt x="317" y="207"/>
                      </a:lnTo>
                      <a:lnTo>
                        <a:pt x="316" y="209"/>
                      </a:lnTo>
                      <a:lnTo>
                        <a:pt x="314" y="209"/>
                      </a:lnTo>
                      <a:lnTo>
                        <a:pt x="312" y="210"/>
                      </a:lnTo>
                      <a:lnTo>
                        <a:pt x="311" y="210"/>
                      </a:lnTo>
                      <a:lnTo>
                        <a:pt x="311" y="212"/>
                      </a:lnTo>
                      <a:lnTo>
                        <a:pt x="309" y="212"/>
                      </a:lnTo>
                      <a:lnTo>
                        <a:pt x="308" y="214"/>
                      </a:lnTo>
                      <a:lnTo>
                        <a:pt x="306" y="215"/>
                      </a:lnTo>
                      <a:lnTo>
                        <a:pt x="305" y="215"/>
                      </a:lnTo>
                      <a:lnTo>
                        <a:pt x="305" y="217"/>
                      </a:lnTo>
                      <a:lnTo>
                        <a:pt x="303" y="217"/>
                      </a:lnTo>
                      <a:lnTo>
                        <a:pt x="302" y="219"/>
                      </a:lnTo>
                      <a:lnTo>
                        <a:pt x="300" y="219"/>
                      </a:lnTo>
                      <a:lnTo>
                        <a:pt x="300" y="220"/>
                      </a:lnTo>
                      <a:lnTo>
                        <a:pt x="298" y="220"/>
                      </a:lnTo>
                      <a:lnTo>
                        <a:pt x="297" y="222"/>
                      </a:lnTo>
                      <a:lnTo>
                        <a:pt x="295" y="222"/>
                      </a:lnTo>
                      <a:lnTo>
                        <a:pt x="297" y="222"/>
                      </a:lnTo>
                      <a:lnTo>
                        <a:pt x="297" y="223"/>
                      </a:lnTo>
                      <a:lnTo>
                        <a:pt x="298" y="223"/>
                      </a:lnTo>
                      <a:lnTo>
                        <a:pt x="300" y="225"/>
                      </a:lnTo>
                      <a:lnTo>
                        <a:pt x="302" y="225"/>
                      </a:lnTo>
                      <a:lnTo>
                        <a:pt x="303" y="227"/>
                      </a:lnTo>
                      <a:lnTo>
                        <a:pt x="305" y="228"/>
                      </a:lnTo>
                      <a:lnTo>
                        <a:pt x="306" y="228"/>
                      </a:lnTo>
                      <a:lnTo>
                        <a:pt x="308" y="230"/>
                      </a:lnTo>
                      <a:lnTo>
                        <a:pt x="309" y="230"/>
                      </a:lnTo>
                      <a:lnTo>
                        <a:pt x="309" y="232"/>
                      </a:lnTo>
                      <a:lnTo>
                        <a:pt x="311" y="232"/>
                      </a:lnTo>
                      <a:lnTo>
                        <a:pt x="312" y="233"/>
                      </a:lnTo>
                      <a:lnTo>
                        <a:pt x="314" y="233"/>
                      </a:lnTo>
                      <a:lnTo>
                        <a:pt x="316" y="235"/>
                      </a:lnTo>
                      <a:lnTo>
                        <a:pt x="317" y="235"/>
                      </a:lnTo>
                      <a:lnTo>
                        <a:pt x="319" y="236"/>
                      </a:lnTo>
                      <a:lnTo>
                        <a:pt x="320" y="236"/>
                      </a:lnTo>
                      <a:lnTo>
                        <a:pt x="320" y="238"/>
                      </a:lnTo>
                      <a:lnTo>
                        <a:pt x="322" y="238"/>
                      </a:lnTo>
                      <a:lnTo>
                        <a:pt x="322" y="240"/>
                      </a:lnTo>
                      <a:lnTo>
                        <a:pt x="323" y="240"/>
                      </a:lnTo>
                      <a:lnTo>
                        <a:pt x="325" y="240"/>
                      </a:lnTo>
                      <a:lnTo>
                        <a:pt x="325" y="241"/>
                      </a:lnTo>
                      <a:lnTo>
                        <a:pt x="325" y="243"/>
                      </a:lnTo>
                      <a:lnTo>
                        <a:pt x="325" y="245"/>
                      </a:lnTo>
                      <a:lnTo>
                        <a:pt x="325" y="246"/>
                      </a:lnTo>
                      <a:lnTo>
                        <a:pt x="325" y="248"/>
                      </a:lnTo>
                      <a:lnTo>
                        <a:pt x="323" y="249"/>
                      </a:lnTo>
                      <a:lnTo>
                        <a:pt x="322" y="249"/>
                      </a:lnTo>
                      <a:lnTo>
                        <a:pt x="320" y="249"/>
                      </a:lnTo>
                      <a:lnTo>
                        <a:pt x="319" y="249"/>
                      </a:lnTo>
                      <a:lnTo>
                        <a:pt x="317" y="249"/>
                      </a:lnTo>
                      <a:lnTo>
                        <a:pt x="317" y="251"/>
                      </a:lnTo>
                      <a:lnTo>
                        <a:pt x="316" y="251"/>
                      </a:lnTo>
                      <a:lnTo>
                        <a:pt x="314" y="251"/>
                      </a:lnTo>
                      <a:lnTo>
                        <a:pt x="312" y="251"/>
                      </a:lnTo>
                      <a:lnTo>
                        <a:pt x="311" y="253"/>
                      </a:lnTo>
                      <a:lnTo>
                        <a:pt x="309" y="253"/>
                      </a:lnTo>
                      <a:lnTo>
                        <a:pt x="308" y="253"/>
                      </a:lnTo>
                      <a:lnTo>
                        <a:pt x="306" y="253"/>
                      </a:lnTo>
                      <a:lnTo>
                        <a:pt x="305" y="254"/>
                      </a:lnTo>
                      <a:lnTo>
                        <a:pt x="303" y="254"/>
                      </a:lnTo>
                      <a:lnTo>
                        <a:pt x="305" y="256"/>
                      </a:lnTo>
                      <a:lnTo>
                        <a:pt x="305" y="258"/>
                      </a:lnTo>
                      <a:lnTo>
                        <a:pt x="306" y="258"/>
                      </a:lnTo>
                      <a:lnTo>
                        <a:pt x="308" y="259"/>
                      </a:lnTo>
                      <a:lnTo>
                        <a:pt x="309" y="259"/>
                      </a:lnTo>
                      <a:lnTo>
                        <a:pt x="309" y="261"/>
                      </a:lnTo>
                      <a:lnTo>
                        <a:pt x="311" y="261"/>
                      </a:lnTo>
                      <a:lnTo>
                        <a:pt x="311" y="263"/>
                      </a:lnTo>
                      <a:lnTo>
                        <a:pt x="312" y="263"/>
                      </a:lnTo>
                      <a:lnTo>
                        <a:pt x="312" y="264"/>
                      </a:lnTo>
                      <a:lnTo>
                        <a:pt x="314" y="264"/>
                      </a:lnTo>
                      <a:lnTo>
                        <a:pt x="314" y="266"/>
                      </a:lnTo>
                      <a:lnTo>
                        <a:pt x="316" y="266"/>
                      </a:lnTo>
                      <a:lnTo>
                        <a:pt x="316" y="267"/>
                      </a:lnTo>
                      <a:lnTo>
                        <a:pt x="317" y="267"/>
                      </a:lnTo>
                      <a:lnTo>
                        <a:pt x="317" y="269"/>
                      </a:lnTo>
                      <a:lnTo>
                        <a:pt x="319" y="269"/>
                      </a:lnTo>
                      <a:lnTo>
                        <a:pt x="320" y="269"/>
                      </a:lnTo>
                      <a:lnTo>
                        <a:pt x="322" y="269"/>
                      </a:lnTo>
                      <a:lnTo>
                        <a:pt x="323" y="269"/>
                      </a:lnTo>
                      <a:lnTo>
                        <a:pt x="323" y="271"/>
                      </a:lnTo>
                      <a:lnTo>
                        <a:pt x="322" y="271"/>
                      </a:lnTo>
                      <a:lnTo>
                        <a:pt x="322" y="272"/>
                      </a:lnTo>
                      <a:lnTo>
                        <a:pt x="322" y="274"/>
                      </a:lnTo>
                      <a:lnTo>
                        <a:pt x="322" y="276"/>
                      </a:lnTo>
                      <a:lnTo>
                        <a:pt x="320" y="276"/>
                      </a:lnTo>
                      <a:lnTo>
                        <a:pt x="320" y="277"/>
                      </a:lnTo>
                      <a:lnTo>
                        <a:pt x="320" y="279"/>
                      </a:lnTo>
                      <a:lnTo>
                        <a:pt x="320" y="280"/>
                      </a:lnTo>
                      <a:lnTo>
                        <a:pt x="319" y="280"/>
                      </a:lnTo>
                      <a:lnTo>
                        <a:pt x="319" y="282"/>
                      </a:lnTo>
                      <a:lnTo>
                        <a:pt x="317" y="282"/>
                      </a:lnTo>
                      <a:lnTo>
                        <a:pt x="316" y="282"/>
                      </a:lnTo>
                      <a:lnTo>
                        <a:pt x="314" y="284"/>
                      </a:lnTo>
                      <a:lnTo>
                        <a:pt x="312" y="284"/>
                      </a:lnTo>
                      <a:lnTo>
                        <a:pt x="311" y="284"/>
                      </a:lnTo>
                      <a:lnTo>
                        <a:pt x="311" y="285"/>
                      </a:lnTo>
                      <a:lnTo>
                        <a:pt x="309" y="285"/>
                      </a:lnTo>
                      <a:lnTo>
                        <a:pt x="308" y="285"/>
                      </a:lnTo>
                      <a:lnTo>
                        <a:pt x="306" y="287"/>
                      </a:lnTo>
                      <a:lnTo>
                        <a:pt x="305" y="287"/>
                      </a:lnTo>
                      <a:lnTo>
                        <a:pt x="303" y="289"/>
                      </a:lnTo>
                      <a:lnTo>
                        <a:pt x="302" y="289"/>
                      </a:lnTo>
                      <a:lnTo>
                        <a:pt x="300" y="289"/>
                      </a:lnTo>
                      <a:lnTo>
                        <a:pt x="300" y="290"/>
                      </a:lnTo>
                      <a:lnTo>
                        <a:pt x="298" y="290"/>
                      </a:lnTo>
                      <a:lnTo>
                        <a:pt x="300" y="290"/>
                      </a:lnTo>
                      <a:lnTo>
                        <a:pt x="300" y="292"/>
                      </a:lnTo>
                      <a:lnTo>
                        <a:pt x="302" y="292"/>
                      </a:lnTo>
                      <a:lnTo>
                        <a:pt x="302" y="293"/>
                      </a:lnTo>
                      <a:lnTo>
                        <a:pt x="303" y="293"/>
                      </a:lnTo>
                      <a:lnTo>
                        <a:pt x="305" y="295"/>
                      </a:lnTo>
                      <a:lnTo>
                        <a:pt x="306" y="295"/>
                      </a:lnTo>
                      <a:lnTo>
                        <a:pt x="306" y="297"/>
                      </a:lnTo>
                      <a:lnTo>
                        <a:pt x="308" y="297"/>
                      </a:lnTo>
                      <a:lnTo>
                        <a:pt x="308" y="298"/>
                      </a:lnTo>
                      <a:lnTo>
                        <a:pt x="309" y="298"/>
                      </a:lnTo>
                      <a:lnTo>
                        <a:pt x="311" y="298"/>
                      </a:lnTo>
                      <a:lnTo>
                        <a:pt x="311" y="300"/>
                      </a:lnTo>
                      <a:lnTo>
                        <a:pt x="312" y="300"/>
                      </a:lnTo>
                      <a:lnTo>
                        <a:pt x="312" y="302"/>
                      </a:lnTo>
                      <a:lnTo>
                        <a:pt x="314" y="302"/>
                      </a:lnTo>
                      <a:lnTo>
                        <a:pt x="316" y="303"/>
                      </a:lnTo>
                      <a:lnTo>
                        <a:pt x="317" y="303"/>
                      </a:lnTo>
                      <a:lnTo>
                        <a:pt x="319" y="305"/>
                      </a:lnTo>
                      <a:lnTo>
                        <a:pt x="320" y="307"/>
                      </a:lnTo>
                      <a:lnTo>
                        <a:pt x="322" y="308"/>
                      </a:lnTo>
                      <a:lnTo>
                        <a:pt x="323" y="310"/>
                      </a:lnTo>
                      <a:lnTo>
                        <a:pt x="322" y="310"/>
                      </a:lnTo>
                      <a:lnTo>
                        <a:pt x="322" y="311"/>
                      </a:lnTo>
                      <a:lnTo>
                        <a:pt x="320" y="311"/>
                      </a:lnTo>
                      <a:lnTo>
                        <a:pt x="320" y="313"/>
                      </a:lnTo>
                      <a:lnTo>
                        <a:pt x="319" y="313"/>
                      </a:lnTo>
                      <a:lnTo>
                        <a:pt x="319" y="315"/>
                      </a:lnTo>
                      <a:lnTo>
                        <a:pt x="317" y="315"/>
                      </a:lnTo>
                      <a:lnTo>
                        <a:pt x="317" y="316"/>
                      </a:lnTo>
                      <a:lnTo>
                        <a:pt x="316" y="316"/>
                      </a:lnTo>
                      <a:lnTo>
                        <a:pt x="316" y="318"/>
                      </a:lnTo>
                      <a:lnTo>
                        <a:pt x="314" y="318"/>
                      </a:lnTo>
                      <a:lnTo>
                        <a:pt x="314" y="320"/>
                      </a:lnTo>
                      <a:lnTo>
                        <a:pt x="312" y="320"/>
                      </a:lnTo>
                      <a:lnTo>
                        <a:pt x="311" y="320"/>
                      </a:lnTo>
                      <a:lnTo>
                        <a:pt x="311" y="321"/>
                      </a:lnTo>
                      <a:lnTo>
                        <a:pt x="309" y="321"/>
                      </a:lnTo>
                      <a:lnTo>
                        <a:pt x="308" y="321"/>
                      </a:lnTo>
                      <a:lnTo>
                        <a:pt x="306" y="323"/>
                      </a:lnTo>
                      <a:lnTo>
                        <a:pt x="305" y="323"/>
                      </a:lnTo>
                      <a:lnTo>
                        <a:pt x="303" y="323"/>
                      </a:lnTo>
                      <a:lnTo>
                        <a:pt x="302" y="324"/>
                      </a:lnTo>
                      <a:lnTo>
                        <a:pt x="300" y="324"/>
                      </a:lnTo>
                      <a:lnTo>
                        <a:pt x="298" y="324"/>
                      </a:lnTo>
                      <a:lnTo>
                        <a:pt x="297" y="326"/>
                      </a:lnTo>
                      <a:lnTo>
                        <a:pt x="295" y="326"/>
                      </a:lnTo>
                      <a:lnTo>
                        <a:pt x="294" y="326"/>
                      </a:lnTo>
                      <a:lnTo>
                        <a:pt x="292" y="326"/>
                      </a:lnTo>
                      <a:lnTo>
                        <a:pt x="292" y="328"/>
                      </a:lnTo>
                      <a:lnTo>
                        <a:pt x="291" y="328"/>
                      </a:lnTo>
                      <a:lnTo>
                        <a:pt x="289" y="328"/>
                      </a:lnTo>
                      <a:lnTo>
                        <a:pt x="289" y="329"/>
                      </a:lnTo>
                      <a:lnTo>
                        <a:pt x="289" y="331"/>
                      </a:lnTo>
                      <a:lnTo>
                        <a:pt x="289" y="333"/>
                      </a:lnTo>
                      <a:lnTo>
                        <a:pt x="289" y="334"/>
                      </a:lnTo>
                      <a:lnTo>
                        <a:pt x="287" y="336"/>
                      </a:lnTo>
                      <a:lnTo>
                        <a:pt x="287" y="338"/>
                      </a:lnTo>
                      <a:lnTo>
                        <a:pt x="287" y="339"/>
                      </a:lnTo>
                      <a:lnTo>
                        <a:pt x="287" y="341"/>
                      </a:lnTo>
                      <a:lnTo>
                        <a:pt x="287" y="342"/>
                      </a:lnTo>
                      <a:lnTo>
                        <a:pt x="286" y="344"/>
                      </a:lnTo>
                      <a:lnTo>
                        <a:pt x="286" y="346"/>
                      </a:lnTo>
                      <a:lnTo>
                        <a:pt x="286" y="347"/>
                      </a:lnTo>
                      <a:lnTo>
                        <a:pt x="286" y="349"/>
                      </a:lnTo>
                      <a:lnTo>
                        <a:pt x="286" y="351"/>
                      </a:lnTo>
                      <a:lnTo>
                        <a:pt x="284" y="352"/>
                      </a:lnTo>
                      <a:lnTo>
                        <a:pt x="284" y="354"/>
                      </a:lnTo>
                      <a:lnTo>
                        <a:pt x="284" y="355"/>
                      </a:lnTo>
                      <a:lnTo>
                        <a:pt x="284" y="357"/>
                      </a:lnTo>
                      <a:lnTo>
                        <a:pt x="284" y="359"/>
                      </a:lnTo>
                      <a:lnTo>
                        <a:pt x="283" y="360"/>
                      </a:lnTo>
                      <a:lnTo>
                        <a:pt x="283" y="362"/>
                      </a:lnTo>
                      <a:lnTo>
                        <a:pt x="283" y="364"/>
                      </a:lnTo>
                      <a:lnTo>
                        <a:pt x="283" y="365"/>
                      </a:lnTo>
                      <a:lnTo>
                        <a:pt x="283" y="367"/>
                      </a:lnTo>
                      <a:lnTo>
                        <a:pt x="283" y="368"/>
                      </a:lnTo>
                      <a:lnTo>
                        <a:pt x="281" y="370"/>
                      </a:lnTo>
                      <a:lnTo>
                        <a:pt x="281" y="372"/>
                      </a:lnTo>
                      <a:lnTo>
                        <a:pt x="280" y="372"/>
                      </a:lnTo>
                      <a:lnTo>
                        <a:pt x="278" y="372"/>
                      </a:lnTo>
                      <a:lnTo>
                        <a:pt x="276" y="372"/>
                      </a:lnTo>
                      <a:lnTo>
                        <a:pt x="275" y="372"/>
                      </a:lnTo>
                      <a:lnTo>
                        <a:pt x="273" y="372"/>
                      </a:lnTo>
                      <a:lnTo>
                        <a:pt x="272" y="370"/>
                      </a:lnTo>
                      <a:lnTo>
                        <a:pt x="272" y="368"/>
                      </a:lnTo>
                      <a:lnTo>
                        <a:pt x="270" y="368"/>
                      </a:lnTo>
                      <a:lnTo>
                        <a:pt x="270" y="367"/>
                      </a:lnTo>
                      <a:lnTo>
                        <a:pt x="269" y="365"/>
                      </a:lnTo>
                      <a:lnTo>
                        <a:pt x="269" y="364"/>
                      </a:lnTo>
                      <a:lnTo>
                        <a:pt x="267" y="364"/>
                      </a:lnTo>
                      <a:lnTo>
                        <a:pt x="267" y="362"/>
                      </a:lnTo>
                      <a:lnTo>
                        <a:pt x="266" y="362"/>
                      </a:lnTo>
                      <a:lnTo>
                        <a:pt x="266" y="360"/>
                      </a:lnTo>
                      <a:lnTo>
                        <a:pt x="266" y="359"/>
                      </a:lnTo>
                      <a:lnTo>
                        <a:pt x="264" y="359"/>
                      </a:lnTo>
                      <a:lnTo>
                        <a:pt x="264" y="357"/>
                      </a:lnTo>
                      <a:lnTo>
                        <a:pt x="262" y="355"/>
                      </a:lnTo>
                      <a:lnTo>
                        <a:pt x="262" y="354"/>
                      </a:lnTo>
                      <a:lnTo>
                        <a:pt x="261" y="352"/>
                      </a:lnTo>
                      <a:lnTo>
                        <a:pt x="261" y="351"/>
                      </a:lnTo>
                      <a:lnTo>
                        <a:pt x="259" y="349"/>
                      </a:lnTo>
                      <a:lnTo>
                        <a:pt x="258" y="347"/>
                      </a:lnTo>
                      <a:lnTo>
                        <a:pt x="258" y="346"/>
                      </a:lnTo>
                      <a:lnTo>
                        <a:pt x="256" y="344"/>
                      </a:lnTo>
                      <a:lnTo>
                        <a:pt x="256" y="341"/>
                      </a:lnTo>
                      <a:lnTo>
                        <a:pt x="255" y="339"/>
                      </a:lnTo>
                      <a:lnTo>
                        <a:pt x="253" y="338"/>
                      </a:lnTo>
                      <a:lnTo>
                        <a:pt x="253" y="339"/>
                      </a:lnTo>
                      <a:lnTo>
                        <a:pt x="251" y="339"/>
                      </a:lnTo>
                      <a:lnTo>
                        <a:pt x="251" y="341"/>
                      </a:lnTo>
                      <a:lnTo>
                        <a:pt x="250" y="342"/>
                      </a:lnTo>
                      <a:lnTo>
                        <a:pt x="248" y="344"/>
                      </a:lnTo>
                      <a:lnTo>
                        <a:pt x="247" y="346"/>
                      </a:lnTo>
                      <a:lnTo>
                        <a:pt x="247" y="347"/>
                      </a:lnTo>
                      <a:lnTo>
                        <a:pt x="245" y="347"/>
                      </a:lnTo>
                      <a:lnTo>
                        <a:pt x="245" y="349"/>
                      </a:lnTo>
                      <a:lnTo>
                        <a:pt x="244" y="351"/>
                      </a:lnTo>
                      <a:lnTo>
                        <a:pt x="244" y="352"/>
                      </a:lnTo>
                      <a:lnTo>
                        <a:pt x="242" y="352"/>
                      </a:lnTo>
                      <a:lnTo>
                        <a:pt x="242" y="354"/>
                      </a:lnTo>
                      <a:lnTo>
                        <a:pt x="241" y="355"/>
                      </a:lnTo>
                      <a:lnTo>
                        <a:pt x="239" y="357"/>
                      </a:lnTo>
                      <a:lnTo>
                        <a:pt x="239" y="359"/>
                      </a:lnTo>
                      <a:lnTo>
                        <a:pt x="237" y="359"/>
                      </a:lnTo>
                      <a:lnTo>
                        <a:pt x="237" y="360"/>
                      </a:lnTo>
                      <a:lnTo>
                        <a:pt x="236" y="362"/>
                      </a:lnTo>
                      <a:lnTo>
                        <a:pt x="236" y="364"/>
                      </a:lnTo>
                      <a:lnTo>
                        <a:pt x="234" y="365"/>
                      </a:lnTo>
                      <a:lnTo>
                        <a:pt x="234" y="367"/>
                      </a:lnTo>
                      <a:lnTo>
                        <a:pt x="233" y="368"/>
                      </a:lnTo>
                      <a:lnTo>
                        <a:pt x="231" y="370"/>
                      </a:lnTo>
                      <a:lnTo>
                        <a:pt x="230" y="372"/>
                      </a:lnTo>
                      <a:lnTo>
                        <a:pt x="228" y="372"/>
                      </a:lnTo>
                      <a:lnTo>
                        <a:pt x="226" y="372"/>
                      </a:lnTo>
                      <a:lnTo>
                        <a:pt x="225" y="372"/>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92" name="Freeform 38">
                  <a:extLst>
                    <a:ext uri="{FF2B5EF4-FFF2-40B4-BE49-F238E27FC236}">
                      <a16:creationId xmlns="" xmlns:a16="http://schemas.microsoft.com/office/drawing/2014/main" id="{A38565DD-9FCD-4086-A0D4-9CE7B9030018}"/>
                    </a:ext>
                  </a:extLst>
                </p:cNvPr>
                <p:cNvSpPr>
                  <a:spLocks noEditPoints="1"/>
                </p:cNvSpPr>
                <p:nvPr/>
              </p:nvSpPr>
              <p:spPr bwMode="auto">
                <a:xfrm>
                  <a:off x="4254" y="1673"/>
                  <a:ext cx="119" cy="125"/>
                </a:xfrm>
                <a:custGeom>
                  <a:avLst/>
                  <a:gdLst>
                    <a:gd name="T0" fmla="*/ 89 w 225"/>
                    <a:gd name="T1" fmla="*/ 261 h 266"/>
                    <a:gd name="T2" fmla="*/ 67 w 225"/>
                    <a:gd name="T3" fmla="*/ 261 h 266"/>
                    <a:gd name="T4" fmla="*/ 45 w 225"/>
                    <a:gd name="T5" fmla="*/ 261 h 266"/>
                    <a:gd name="T6" fmla="*/ 23 w 225"/>
                    <a:gd name="T7" fmla="*/ 261 h 266"/>
                    <a:gd name="T8" fmla="*/ 8 w 225"/>
                    <a:gd name="T9" fmla="*/ 258 h 266"/>
                    <a:gd name="T10" fmla="*/ 3 w 225"/>
                    <a:gd name="T11" fmla="*/ 250 h 266"/>
                    <a:gd name="T12" fmla="*/ 2 w 225"/>
                    <a:gd name="T13" fmla="*/ 220 h 266"/>
                    <a:gd name="T14" fmla="*/ 2 w 225"/>
                    <a:gd name="T15" fmla="*/ 178 h 266"/>
                    <a:gd name="T16" fmla="*/ 2 w 225"/>
                    <a:gd name="T17" fmla="*/ 126 h 266"/>
                    <a:gd name="T18" fmla="*/ 0 w 225"/>
                    <a:gd name="T19" fmla="*/ 64 h 266"/>
                    <a:gd name="T20" fmla="*/ 0 w 225"/>
                    <a:gd name="T21" fmla="*/ 28 h 266"/>
                    <a:gd name="T22" fmla="*/ 0 w 225"/>
                    <a:gd name="T23" fmla="*/ 17 h 266"/>
                    <a:gd name="T24" fmla="*/ 2 w 225"/>
                    <a:gd name="T25" fmla="*/ 7 h 266"/>
                    <a:gd name="T26" fmla="*/ 17 w 225"/>
                    <a:gd name="T27" fmla="*/ 2 h 266"/>
                    <a:gd name="T28" fmla="*/ 80 w 225"/>
                    <a:gd name="T29" fmla="*/ 2 h 266"/>
                    <a:gd name="T30" fmla="*/ 138 w 225"/>
                    <a:gd name="T31" fmla="*/ 2 h 266"/>
                    <a:gd name="T32" fmla="*/ 183 w 225"/>
                    <a:gd name="T33" fmla="*/ 0 h 266"/>
                    <a:gd name="T34" fmla="*/ 206 w 225"/>
                    <a:gd name="T35" fmla="*/ 0 h 266"/>
                    <a:gd name="T36" fmla="*/ 217 w 225"/>
                    <a:gd name="T37" fmla="*/ 2 h 266"/>
                    <a:gd name="T38" fmla="*/ 224 w 225"/>
                    <a:gd name="T39" fmla="*/ 25 h 266"/>
                    <a:gd name="T40" fmla="*/ 225 w 225"/>
                    <a:gd name="T41" fmla="*/ 90 h 266"/>
                    <a:gd name="T42" fmla="*/ 225 w 225"/>
                    <a:gd name="T43" fmla="*/ 137 h 266"/>
                    <a:gd name="T44" fmla="*/ 225 w 225"/>
                    <a:gd name="T45" fmla="*/ 183 h 266"/>
                    <a:gd name="T46" fmla="*/ 224 w 225"/>
                    <a:gd name="T47" fmla="*/ 243 h 266"/>
                    <a:gd name="T48" fmla="*/ 216 w 225"/>
                    <a:gd name="T49" fmla="*/ 264 h 266"/>
                    <a:gd name="T50" fmla="*/ 205 w 225"/>
                    <a:gd name="T51" fmla="*/ 264 h 266"/>
                    <a:gd name="T52" fmla="*/ 195 w 225"/>
                    <a:gd name="T53" fmla="*/ 266 h 266"/>
                    <a:gd name="T54" fmla="*/ 185 w 225"/>
                    <a:gd name="T55" fmla="*/ 266 h 266"/>
                    <a:gd name="T56" fmla="*/ 175 w 225"/>
                    <a:gd name="T57" fmla="*/ 264 h 266"/>
                    <a:gd name="T58" fmla="*/ 164 w 225"/>
                    <a:gd name="T59" fmla="*/ 263 h 266"/>
                    <a:gd name="T60" fmla="*/ 144 w 225"/>
                    <a:gd name="T61" fmla="*/ 263 h 266"/>
                    <a:gd name="T62" fmla="*/ 122 w 225"/>
                    <a:gd name="T63" fmla="*/ 263 h 266"/>
                    <a:gd name="T64" fmla="*/ 111 w 225"/>
                    <a:gd name="T65" fmla="*/ 263 h 266"/>
                    <a:gd name="T66" fmla="*/ 22 w 225"/>
                    <a:gd name="T67" fmla="*/ 253 h 266"/>
                    <a:gd name="T68" fmla="*/ 48 w 225"/>
                    <a:gd name="T69" fmla="*/ 253 h 266"/>
                    <a:gd name="T70" fmla="*/ 78 w 225"/>
                    <a:gd name="T71" fmla="*/ 253 h 266"/>
                    <a:gd name="T72" fmla="*/ 106 w 225"/>
                    <a:gd name="T73" fmla="*/ 253 h 266"/>
                    <a:gd name="T74" fmla="*/ 131 w 225"/>
                    <a:gd name="T75" fmla="*/ 253 h 266"/>
                    <a:gd name="T76" fmla="*/ 147 w 225"/>
                    <a:gd name="T77" fmla="*/ 255 h 266"/>
                    <a:gd name="T78" fmla="*/ 163 w 225"/>
                    <a:gd name="T79" fmla="*/ 258 h 266"/>
                    <a:gd name="T80" fmla="*/ 180 w 225"/>
                    <a:gd name="T81" fmla="*/ 259 h 266"/>
                    <a:gd name="T82" fmla="*/ 195 w 225"/>
                    <a:gd name="T83" fmla="*/ 261 h 266"/>
                    <a:gd name="T84" fmla="*/ 211 w 225"/>
                    <a:gd name="T85" fmla="*/ 261 h 266"/>
                    <a:gd name="T86" fmla="*/ 214 w 225"/>
                    <a:gd name="T87" fmla="*/ 248 h 266"/>
                    <a:gd name="T88" fmla="*/ 216 w 225"/>
                    <a:gd name="T89" fmla="*/ 228 h 266"/>
                    <a:gd name="T90" fmla="*/ 216 w 225"/>
                    <a:gd name="T91" fmla="*/ 209 h 266"/>
                    <a:gd name="T92" fmla="*/ 216 w 225"/>
                    <a:gd name="T93" fmla="*/ 188 h 266"/>
                    <a:gd name="T94" fmla="*/ 217 w 225"/>
                    <a:gd name="T95" fmla="*/ 168 h 266"/>
                    <a:gd name="T96" fmla="*/ 216 w 225"/>
                    <a:gd name="T97" fmla="*/ 136 h 266"/>
                    <a:gd name="T98" fmla="*/ 216 w 225"/>
                    <a:gd name="T99" fmla="*/ 101 h 266"/>
                    <a:gd name="T100" fmla="*/ 216 w 225"/>
                    <a:gd name="T101" fmla="*/ 67 h 266"/>
                    <a:gd name="T102" fmla="*/ 214 w 225"/>
                    <a:gd name="T103" fmla="*/ 33 h 266"/>
                    <a:gd name="T104" fmla="*/ 202 w 225"/>
                    <a:gd name="T105" fmla="*/ 8 h 266"/>
                    <a:gd name="T106" fmla="*/ 158 w 225"/>
                    <a:gd name="T107" fmla="*/ 8 h 266"/>
                    <a:gd name="T108" fmla="*/ 111 w 225"/>
                    <a:gd name="T109" fmla="*/ 8 h 266"/>
                    <a:gd name="T110" fmla="*/ 64 w 225"/>
                    <a:gd name="T111" fmla="*/ 8 h 266"/>
                    <a:gd name="T112" fmla="*/ 20 w 225"/>
                    <a:gd name="T113" fmla="*/ 8 h 266"/>
                    <a:gd name="T114" fmla="*/ 8 w 225"/>
                    <a:gd name="T115" fmla="*/ 78 h 266"/>
                    <a:gd name="T116" fmla="*/ 8 w 225"/>
                    <a:gd name="T117" fmla="*/ 144 h 266"/>
                    <a:gd name="T118" fmla="*/ 8 w 225"/>
                    <a:gd name="T119" fmla="*/ 186 h 266"/>
                    <a:gd name="T120" fmla="*/ 9 w 225"/>
                    <a:gd name="T121" fmla="*/ 219 h 266"/>
                    <a:gd name="T122" fmla="*/ 11 w 225"/>
                    <a:gd name="T123" fmla="*/ 25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5" h="266">
                      <a:moveTo>
                        <a:pt x="108" y="261"/>
                      </a:moveTo>
                      <a:lnTo>
                        <a:pt x="105" y="261"/>
                      </a:lnTo>
                      <a:lnTo>
                        <a:pt x="102" y="261"/>
                      </a:lnTo>
                      <a:lnTo>
                        <a:pt x="98" y="261"/>
                      </a:lnTo>
                      <a:lnTo>
                        <a:pt x="95" y="261"/>
                      </a:lnTo>
                      <a:lnTo>
                        <a:pt x="92" y="261"/>
                      </a:lnTo>
                      <a:lnTo>
                        <a:pt x="89" y="261"/>
                      </a:lnTo>
                      <a:lnTo>
                        <a:pt x="86" y="261"/>
                      </a:lnTo>
                      <a:lnTo>
                        <a:pt x="83" y="261"/>
                      </a:lnTo>
                      <a:lnTo>
                        <a:pt x="80" y="261"/>
                      </a:lnTo>
                      <a:lnTo>
                        <a:pt x="77" y="261"/>
                      </a:lnTo>
                      <a:lnTo>
                        <a:pt x="73" y="261"/>
                      </a:lnTo>
                      <a:lnTo>
                        <a:pt x="70" y="261"/>
                      </a:lnTo>
                      <a:lnTo>
                        <a:pt x="67" y="261"/>
                      </a:lnTo>
                      <a:lnTo>
                        <a:pt x="64" y="261"/>
                      </a:lnTo>
                      <a:lnTo>
                        <a:pt x="61" y="261"/>
                      </a:lnTo>
                      <a:lnTo>
                        <a:pt x="58" y="261"/>
                      </a:lnTo>
                      <a:lnTo>
                        <a:pt x="55" y="261"/>
                      </a:lnTo>
                      <a:lnTo>
                        <a:pt x="52" y="261"/>
                      </a:lnTo>
                      <a:lnTo>
                        <a:pt x="48" y="261"/>
                      </a:lnTo>
                      <a:lnTo>
                        <a:pt x="45" y="261"/>
                      </a:lnTo>
                      <a:lnTo>
                        <a:pt x="42" y="261"/>
                      </a:lnTo>
                      <a:lnTo>
                        <a:pt x="39" y="261"/>
                      </a:lnTo>
                      <a:lnTo>
                        <a:pt x="36" y="261"/>
                      </a:lnTo>
                      <a:lnTo>
                        <a:pt x="33" y="261"/>
                      </a:lnTo>
                      <a:lnTo>
                        <a:pt x="30" y="261"/>
                      </a:lnTo>
                      <a:lnTo>
                        <a:pt x="27" y="261"/>
                      </a:lnTo>
                      <a:lnTo>
                        <a:pt x="23" y="261"/>
                      </a:lnTo>
                      <a:lnTo>
                        <a:pt x="20" y="261"/>
                      </a:lnTo>
                      <a:lnTo>
                        <a:pt x="17" y="261"/>
                      </a:lnTo>
                      <a:lnTo>
                        <a:pt x="14" y="261"/>
                      </a:lnTo>
                      <a:lnTo>
                        <a:pt x="11" y="261"/>
                      </a:lnTo>
                      <a:lnTo>
                        <a:pt x="8" y="261"/>
                      </a:lnTo>
                      <a:lnTo>
                        <a:pt x="8" y="259"/>
                      </a:lnTo>
                      <a:lnTo>
                        <a:pt x="8" y="258"/>
                      </a:lnTo>
                      <a:lnTo>
                        <a:pt x="6" y="258"/>
                      </a:lnTo>
                      <a:lnTo>
                        <a:pt x="6" y="256"/>
                      </a:lnTo>
                      <a:lnTo>
                        <a:pt x="5" y="256"/>
                      </a:lnTo>
                      <a:lnTo>
                        <a:pt x="5" y="255"/>
                      </a:lnTo>
                      <a:lnTo>
                        <a:pt x="3" y="255"/>
                      </a:lnTo>
                      <a:lnTo>
                        <a:pt x="3" y="253"/>
                      </a:lnTo>
                      <a:lnTo>
                        <a:pt x="3" y="250"/>
                      </a:lnTo>
                      <a:lnTo>
                        <a:pt x="2" y="246"/>
                      </a:lnTo>
                      <a:lnTo>
                        <a:pt x="2" y="243"/>
                      </a:lnTo>
                      <a:lnTo>
                        <a:pt x="2" y="240"/>
                      </a:lnTo>
                      <a:lnTo>
                        <a:pt x="2" y="235"/>
                      </a:lnTo>
                      <a:lnTo>
                        <a:pt x="2" y="230"/>
                      </a:lnTo>
                      <a:lnTo>
                        <a:pt x="2" y="227"/>
                      </a:lnTo>
                      <a:lnTo>
                        <a:pt x="2" y="220"/>
                      </a:lnTo>
                      <a:lnTo>
                        <a:pt x="2" y="215"/>
                      </a:lnTo>
                      <a:lnTo>
                        <a:pt x="2" y="211"/>
                      </a:lnTo>
                      <a:lnTo>
                        <a:pt x="2" y="204"/>
                      </a:lnTo>
                      <a:lnTo>
                        <a:pt x="2" y="197"/>
                      </a:lnTo>
                      <a:lnTo>
                        <a:pt x="2" y="193"/>
                      </a:lnTo>
                      <a:lnTo>
                        <a:pt x="2" y="186"/>
                      </a:lnTo>
                      <a:lnTo>
                        <a:pt x="2" y="178"/>
                      </a:lnTo>
                      <a:lnTo>
                        <a:pt x="2" y="171"/>
                      </a:lnTo>
                      <a:lnTo>
                        <a:pt x="2" y="165"/>
                      </a:lnTo>
                      <a:lnTo>
                        <a:pt x="2" y="157"/>
                      </a:lnTo>
                      <a:lnTo>
                        <a:pt x="2" y="149"/>
                      </a:lnTo>
                      <a:lnTo>
                        <a:pt x="2" y="142"/>
                      </a:lnTo>
                      <a:lnTo>
                        <a:pt x="2" y="134"/>
                      </a:lnTo>
                      <a:lnTo>
                        <a:pt x="2" y="126"/>
                      </a:lnTo>
                      <a:lnTo>
                        <a:pt x="2" y="118"/>
                      </a:lnTo>
                      <a:lnTo>
                        <a:pt x="2" y="108"/>
                      </a:lnTo>
                      <a:lnTo>
                        <a:pt x="2" y="100"/>
                      </a:lnTo>
                      <a:lnTo>
                        <a:pt x="0" y="92"/>
                      </a:lnTo>
                      <a:lnTo>
                        <a:pt x="0" y="82"/>
                      </a:lnTo>
                      <a:lnTo>
                        <a:pt x="0" y="72"/>
                      </a:lnTo>
                      <a:lnTo>
                        <a:pt x="0" y="64"/>
                      </a:lnTo>
                      <a:lnTo>
                        <a:pt x="0" y="54"/>
                      </a:lnTo>
                      <a:lnTo>
                        <a:pt x="0" y="44"/>
                      </a:lnTo>
                      <a:lnTo>
                        <a:pt x="0" y="34"/>
                      </a:lnTo>
                      <a:lnTo>
                        <a:pt x="0" y="33"/>
                      </a:lnTo>
                      <a:lnTo>
                        <a:pt x="0" y="31"/>
                      </a:lnTo>
                      <a:lnTo>
                        <a:pt x="0" y="30"/>
                      </a:lnTo>
                      <a:lnTo>
                        <a:pt x="0" y="28"/>
                      </a:lnTo>
                      <a:lnTo>
                        <a:pt x="0" y="26"/>
                      </a:lnTo>
                      <a:lnTo>
                        <a:pt x="0" y="25"/>
                      </a:lnTo>
                      <a:lnTo>
                        <a:pt x="0" y="23"/>
                      </a:lnTo>
                      <a:lnTo>
                        <a:pt x="0" y="21"/>
                      </a:lnTo>
                      <a:lnTo>
                        <a:pt x="0" y="20"/>
                      </a:lnTo>
                      <a:lnTo>
                        <a:pt x="0" y="18"/>
                      </a:lnTo>
                      <a:lnTo>
                        <a:pt x="0" y="17"/>
                      </a:lnTo>
                      <a:lnTo>
                        <a:pt x="0" y="15"/>
                      </a:lnTo>
                      <a:lnTo>
                        <a:pt x="2" y="15"/>
                      </a:lnTo>
                      <a:lnTo>
                        <a:pt x="2" y="13"/>
                      </a:lnTo>
                      <a:lnTo>
                        <a:pt x="2" y="12"/>
                      </a:lnTo>
                      <a:lnTo>
                        <a:pt x="2" y="10"/>
                      </a:lnTo>
                      <a:lnTo>
                        <a:pt x="2" y="8"/>
                      </a:lnTo>
                      <a:lnTo>
                        <a:pt x="2" y="7"/>
                      </a:lnTo>
                      <a:lnTo>
                        <a:pt x="2" y="5"/>
                      </a:lnTo>
                      <a:lnTo>
                        <a:pt x="2" y="4"/>
                      </a:lnTo>
                      <a:lnTo>
                        <a:pt x="0" y="4"/>
                      </a:lnTo>
                      <a:lnTo>
                        <a:pt x="0" y="2"/>
                      </a:lnTo>
                      <a:lnTo>
                        <a:pt x="0" y="0"/>
                      </a:lnTo>
                      <a:lnTo>
                        <a:pt x="8" y="0"/>
                      </a:lnTo>
                      <a:lnTo>
                        <a:pt x="17" y="2"/>
                      </a:lnTo>
                      <a:lnTo>
                        <a:pt x="27" y="2"/>
                      </a:lnTo>
                      <a:lnTo>
                        <a:pt x="34" y="2"/>
                      </a:lnTo>
                      <a:lnTo>
                        <a:pt x="44" y="2"/>
                      </a:lnTo>
                      <a:lnTo>
                        <a:pt x="53" y="2"/>
                      </a:lnTo>
                      <a:lnTo>
                        <a:pt x="63" y="2"/>
                      </a:lnTo>
                      <a:lnTo>
                        <a:pt x="70" y="2"/>
                      </a:lnTo>
                      <a:lnTo>
                        <a:pt x="80" y="2"/>
                      </a:lnTo>
                      <a:lnTo>
                        <a:pt x="89" y="2"/>
                      </a:lnTo>
                      <a:lnTo>
                        <a:pt x="97" y="2"/>
                      </a:lnTo>
                      <a:lnTo>
                        <a:pt x="106" y="2"/>
                      </a:lnTo>
                      <a:lnTo>
                        <a:pt x="114" y="2"/>
                      </a:lnTo>
                      <a:lnTo>
                        <a:pt x="122" y="2"/>
                      </a:lnTo>
                      <a:lnTo>
                        <a:pt x="130" y="2"/>
                      </a:lnTo>
                      <a:lnTo>
                        <a:pt x="138" y="2"/>
                      </a:lnTo>
                      <a:lnTo>
                        <a:pt x="145" y="2"/>
                      </a:lnTo>
                      <a:lnTo>
                        <a:pt x="153" y="2"/>
                      </a:lnTo>
                      <a:lnTo>
                        <a:pt x="159" y="2"/>
                      </a:lnTo>
                      <a:lnTo>
                        <a:pt x="166" y="2"/>
                      </a:lnTo>
                      <a:lnTo>
                        <a:pt x="172" y="0"/>
                      </a:lnTo>
                      <a:lnTo>
                        <a:pt x="178" y="0"/>
                      </a:lnTo>
                      <a:lnTo>
                        <a:pt x="183" y="0"/>
                      </a:lnTo>
                      <a:lnTo>
                        <a:pt x="188" y="0"/>
                      </a:lnTo>
                      <a:lnTo>
                        <a:pt x="192" y="0"/>
                      </a:lnTo>
                      <a:lnTo>
                        <a:pt x="197" y="0"/>
                      </a:lnTo>
                      <a:lnTo>
                        <a:pt x="200" y="0"/>
                      </a:lnTo>
                      <a:lnTo>
                        <a:pt x="203" y="0"/>
                      </a:lnTo>
                      <a:lnTo>
                        <a:pt x="205" y="0"/>
                      </a:lnTo>
                      <a:lnTo>
                        <a:pt x="206" y="0"/>
                      </a:lnTo>
                      <a:lnTo>
                        <a:pt x="208" y="2"/>
                      </a:lnTo>
                      <a:lnTo>
                        <a:pt x="210" y="2"/>
                      </a:lnTo>
                      <a:lnTo>
                        <a:pt x="211" y="2"/>
                      </a:lnTo>
                      <a:lnTo>
                        <a:pt x="213" y="2"/>
                      </a:lnTo>
                      <a:lnTo>
                        <a:pt x="214" y="2"/>
                      </a:lnTo>
                      <a:lnTo>
                        <a:pt x="216" y="2"/>
                      </a:lnTo>
                      <a:lnTo>
                        <a:pt x="217" y="2"/>
                      </a:lnTo>
                      <a:lnTo>
                        <a:pt x="219" y="2"/>
                      </a:lnTo>
                      <a:lnTo>
                        <a:pt x="219" y="0"/>
                      </a:lnTo>
                      <a:lnTo>
                        <a:pt x="220" y="0"/>
                      </a:lnTo>
                      <a:lnTo>
                        <a:pt x="222" y="0"/>
                      </a:lnTo>
                      <a:lnTo>
                        <a:pt x="224" y="0"/>
                      </a:lnTo>
                      <a:lnTo>
                        <a:pt x="224" y="13"/>
                      </a:lnTo>
                      <a:lnTo>
                        <a:pt x="224" y="25"/>
                      </a:lnTo>
                      <a:lnTo>
                        <a:pt x="224" y="36"/>
                      </a:lnTo>
                      <a:lnTo>
                        <a:pt x="224" y="46"/>
                      </a:lnTo>
                      <a:lnTo>
                        <a:pt x="224" y="56"/>
                      </a:lnTo>
                      <a:lnTo>
                        <a:pt x="224" y="65"/>
                      </a:lnTo>
                      <a:lnTo>
                        <a:pt x="224" y="74"/>
                      </a:lnTo>
                      <a:lnTo>
                        <a:pt x="225" y="82"/>
                      </a:lnTo>
                      <a:lnTo>
                        <a:pt x="225" y="90"/>
                      </a:lnTo>
                      <a:lnTo>
                        <a:pt x="225" y="98"/>
                      </a:lnTo>
                      <a:lnTo>
                        <a:pt x="225" y="105"/>
                      </a:lnTo>
                      <a:lnTo>
                        <a:pt x="225" y="111"/>
                      </a:lnTo>
                      <a:lnTo>
                        <a:pt x="225" y="118"/>
                      </a:lnTo>
                      <a:lnTo>
                        <a:pt x="225" y="124"/>
                      </a:lnTo>
                      <a:lnTo>
                        <a:pt x="225" y="131"/>
                      </a:lnTo>
                      <a:lnTo>
                        <a:pt x="225" y="137"/>
                      </a:lnTo>
                      <a:lnTo>
                        <a:pt x="225" y="144"/>
                      </a:lnTo>
                      <a:lnTo>
                        <a:pt x="225" y="149"/>
                      </a:lnTo>
                      <a:lnTo>
                        <a:pt x="225" y="155"/>
                      </a:lnTo>
                      <a:lnTo>
                        <a:pt x="225" y="162"/>
                      </a:lnTo>
                      <a:lnTo>
                        <a:pt x="225" y="168"/>
                      </a:lnTo>
                      <a:lnTo>
                        <a:pt x="225" y="175"/>
                      </a:lnTo>
                      <a:lnTo>
                        <a:pt x="225" y="183"/>
                      </a:lnTo>
                      <a:lnTo>
                        <a:pt x="225" y="189"/>
                      </a:lnTo>
                      <a:lnTo>
                        <a:pt x="224" y="197"/>
                      </a:lnTo>
                      <a:lnTo>
                        <a:pt x="224" y="206"/>
                      </a:lnTo>
                      <a:lnTo>
                        <a:pt x="224" y="214"/>
                      </a:lnTo>
                      <a:lnTo>
                        <a:pt x="224" y="222"/>
                      </a:lnTo>
                      <a:lnTo>
                        <a:pt x="224" y="232"/>
                      </a:lnTo>
                      <a:lnTo>
                        <a:pt x="224" y="243"/>
                      </a:lnTo>
                      <a:lnTo>
                        <a:pt x="224" y="253"/>
                      </a:lnTo>
                      <a:lnTo>
                        <a:pt x="224" y="264"/>
                      </a:lnTo>
                      <a:lnTo>
                        <a:pt x="222" y="264"/>
                      </a:lnTo>
                      <a:lnTo>
                        <a:pt x="220" y="264"/>
                      </a:lnTo>
                      <a:lnTo>
                        <a:pt x="219" y="264"/>
                      </a:lnTo>
                      <a:lnTo>
                        <a:pt x="217" y="264"/>
                      </a:lnTo>
                      <a:lnTo>
                        <a:pt x="216" y="264"/>
                      </a:lnTo>
                      <a:lnTo>
                        <a:pt x="214" y="264"/>
                      </a:lnTo>
                      <a:lnTo>
                        <a:pt x="213" y="264"/>
                      </a:lnTo>
                      <a:lnTo>
                        <a:pt x="211" y="264"/>
                      </a:lnTo>
                      <a:lnTo>
                        <a:pt x="210" y="264"/>
                      </a:lnTo>
                      <a:lnTo>
                        <a:pt x="208" y="264"/>
                      </a:lnTo>
                      <a:lnTo>
                        <a:pt x="206" y="264"/>
                      </a:lnTo>
                      <a:lnTo>
                        <a:pt x="205" y="264"/>
                      </a:lnTo>
                      <a:lnTo>
                        <a:pt x="203" y="264"/>
                      </a:lnTo>
                      <a:lnTo>
                        <a:pt x="202" y="264"/>
                      </a:lnTo>
                      <a:lnTo>
                        <a:pt x="200" y="264"/>
                      </a:lnTo>
                      <a:lnTo>
                        <a:pt x="200" y="266"/>
                      </a:lnTo>
                      <a:lnTo>
                        <a:pt x="199" y="266"/>
                      </a:lnTo>
                      <a:lnTo>
                        <a:pt x="197" y="266"/>
                      </a:lnTo>
                      <a:lnTo>
                        <a:pt x="195" y="266"/>
                      </a:lnTo>
                      <a:lnTo>
                        <a:pt x="194" y="266"/>
                      </a:lnTo>
                      <a:lnTo>
                        <a:pt x="192" y="266"/>
                      </a:lnTo>
                      <a:lnTo>
                        <a:pt x="191" y="266"/>
                      </a:lnTo>
                      <a:lnTo>
                        <a:pt x="189" y="266"/>
                      </a:lnTo>
                      <a:lnTo>
                        <a:pt x="188" y="266"/>
                      </a:lnTo>
                      <a:lnTo>
                        <a:pt x="186" y="266"/>
                      </a:lnTo>
                      <a:lnTo>
                        <a:pt x="185" y="266"/>
                      </a:lnTo>
                      <a:lnTo>
                        <a:pt x="183" y="266"/>
                      </a:lnTo>
                      <a:lnTo>
                        <a:pt x="183" y="264"/>
                      </a:lnTo>
                      <a:lnTo>
                        <a:pt x="181" y="264"/>
                      </a:lnTo>
                      <a:lnTo>
                        <a:pt x="180" y="264"/>
                      </a:lnTo>
                      <a:lnTo>
                        <a:pt x="178" y="264"/>
                      </a:lnTo>
                      <a:lnTo>
                        <a:pt x="177" y="264"/>
                      </a:lnTo>
                      <a:lnTo>
                        <a:pt x="175" y="264"/>
                      </a:lnTo>
                      <a:lnTo>
                        <a:pt x="174" y="264"/>
                      </a:lnTo>
                      <a:lnTo>
                        <a:pt x="172" y="264"/>
                      </a:lnTo>
                      <a:lnTo>
                        <a:pt x="170" y="264"/>
                      </a:lnTo>
                      <a:lnTo>
                        <a:pt x="169" y="264"/>
                      </a:lnTo>
                      <a:lnTo>
                        <a:pt x="167" y="264"/>
                      </a:lnTo>
                      <a:lnTo>
                        <a:pt x="166" y="263"/>
                      </a:lnTo>
                      <a:lnTo>
                        <a:pt x="164" y="263"/>
                      </a:lnTo>
                      <a:lnTo>
                        <a:pt x="161" y="263"/>
                      </a:lnTo>
                      <a:lnTo>
                        <a:pt x="159" y="263"/>
                      </a:lnTo>
                      <a:lnTo>
                        <a:pt x="156" y="263"/>
                      </a:lnTo>
                      <a:lnTo>
                        <a:pt x="153" y="263"/>
                      </a:lnTo>
                      <a:lnTo>
                        <a:pt x="150" y="263"/>
                      </a:lnTo>
                      <a:lnTo>
                        <a:pt x="147" y="263"/>
                      </a:lnTo>
                      <a:lnTo>
                        <a:pt x="144" y="263"/>
                      </a:lnTo>
                      <a:lnTo>
                        <a:pt x="141" y="263"/>
                      </a:lnTo>
                      <a:lnTo>
                        <a:pt x="136" y="263"/>
                      </a:lnTo>
                      <a:lnTo>
                        <a:pt x="131" y="263"/>
                      </a:lnTo>
                      <a:lnTo>
                        <a:pt x="127" y="263"/>
                      </a:lnTo>
                      <a:lnTo>
                        <a:pt x="125" y="263"/>
                      </a:lnTo>
                      <a:lnTo>
                        <a:pt x="124" y="263"/>
                      </a:lnTo>
                      <a:lnTo>
                        <a:pt x="122" y="263"/>
                      </a:lnTo>
                      <a:lnTo>
                        <a:pt x="120" y="263"/>
                      </a:lnTo>
                      <a:lnTo>
                        <a:pt x="119" y="263"/>
                      </a:lnTo>
                      <a:lnTo>
                        <a:pt x="117" y="263"/>
                      </a:lnTo>
                      <a:lnTo>
                        <a:pt x="116" y="263"/>
                      </a:lnTo>
                      <a:lnTo>
                        <a:pt x="114" y="263"/>
                      </a:lnTo>
                      <a:lnTo>
                        <a:pt x="113" y="263"/>
                      </a:lnTo>
                      <a:lnTo>
                        <a:pt x="111" y="263"/>
                      </a:lnTo>
                      <a:lnTo>
                        <a:pt x="109" y="263"/>
                      </a:lnTo>
                      <a:lnTo>
                        <a:pt x="109" y="261"/>
                      </a:lnTo>
                      <a:lnTo>
                        <a:pt x="108" y="261"/>
                      </a:lnTo>
                      <a:close/>
                      <a:moveTo>
                        <a:pt x="11" y="253"/>
                      </a:moveTo>
                      <a:lnTo>
                        <a:pt x="14" y="253"/>
                      </a:lnTo>
                      <a:lnTo>
                        <a:pt x="17" y="253"/>
                      </a:lnTo>
                      <a:lnTo>
                        <a:pt x="22" y="253"/>
                      </a:lnTo>
                      <a:lnTo>
                        <a:pt x="25" y="253"/>
                      </a:lnTo>
                      <a:lnTo>
                        <a:pt x="30" y="253"/>
                      </a:lnTo>
                      <a:lnTo>
                        <a:pt x="33" y="253"/>
                      </a:lnTo>
                      <a:lnTo>
                        <a:pt x="37" y="253"/>
                      </a:lnTo>
                      <a:lnTo>
                        <a:pt x="41" y="253"/>
                      </a:lnTo>
                      <a:lnTo>
                        <a:pt x="45" y="253"/>
                      </a:lnTo>
                      <a:lnTo>
                        <a:pt x="48" y="253"/>
                      </a:lnTo>
                      <a:lnTo>
                        <a:pt x="53" y="253"/>
                      </a:lnTo>
                      <a:lnTo>
                        <a:pt x="56" y="253"/>
                      </a:lnTo>
                      <a:lnTo>
                        <a:pt x="61" y="253"/>
                      </a:lnTo>
                      <a:lnTo>
                        <a:pt x="66" y="253"/>
                      </a:lnTo>
                      <a:lnTo>
                        <a:pt x="69" y="253"/>
                      </a:lnTo>
                      <a:lnTo>
                        <a:pt x="73" y="253"/>
                      </a:lnTo>
                      <a:lnTo>
                        <a:pt x="78" y="253"/>
                      </a:lnTo>
                      <a:lnTo>
                        <a:pt x="81" y="253"/>
                      </a:lnTo>
                      <a:lnTo>
                        <a:pt x="86" y="253"/>
                      </a:lnTo>
                      <a:lnTo>
                        <a:pt x="91" y="253"/>
                      </a:lnTo>
                      <a:lnTo>
                        <a:pt x="94" y="253"/>
                      </a:lnTo>
                      <a:lnTo>
                        <a:pt x="98" y="253"/>
                      </a:lnTo>
                      <a:lnTo>
                        <a:pt x="102" y="253"/>
                      </a:lnTo>
                      <a:lnTo>
                        <a:pt x="106" y="253"/>
                      </a:lnTo>
                      <a:lnTo>
                        <a:pt x="109" y="253"/>
                      </a:lnTo>
                      <a:lnTo>
                        <a:pt x="114" y="253"/>
                      </a:lnTo>
                      <a:lnTo>
                        <a:pt x="117" y="253"/>
                      </a:lnTo>
                      <a:lnTo>
                        <a:pt x="122" y="253"/>
                      </a:lnTo>
                      <a:lnTo>
                        <a:pt x="125" y="253"/>
                      </a:lnTo>
                      <a:lnTo>
                        <a:pt x="128" y="253"/>
                      </a:lnTo>
                      <a:lnTo>
                        <a:pt x="131" y="253"/>
                      </a:lnTo>
                      <a:lnTo>
                        <a:pt x="134" y="253"/>
                      </a:lnTo>
                      <a:lnTo>
                        <a:pt x="134" y="255"/>
                      </a:lnTo>
                      <a:lnTo>
                        <a:pt x="138" y="255"/>
                      </a:lnTo>
                      <a:lnTo>
                        <a:pt x="139" y="255"/>
                      </a:lnTo>
                      <a:lnTo>
                        <a:pt x="142" y="255"/>
                      </a:lnTo>
                      <a:lnTo>
                        <a:pt x="144" y="255"/>
                      </a:lnTo>
                      <a:lnTo>
                        <a:pt x="147" y="255"/>
                      </a:lnTo>
                      <a:lnTo>
                        <a:pt x="149" y="256"/>
                      </a:lnTo>
                      <a:lnTo>
                        <a:pt x="152" y="256"/>
                      </a:lnTo>
                      <a:lnTo>
                        <a:pt x="153" y="256"/>
                      </a:lnTo>
                      <a:lnTo>
                        <a:pt x="156" y="256"/>
                      </a:lnTo>
                      <a:lnTo>
                        <a:pt x="158" y="256"/>
                      </a:lnTo>
                      <a:lnTo>
                        <a:pt x="161" y="256"/>
                      </a:lnTo>
                      <a:lnTo>
                        <a:pt x="163" y="258"/>
                      </a:lnTo>
                      <a:lnTo>
                        <a:pt x="166" y="258"/>
                      </a:lnTo>
                      <a:lnTo>
                        <a:pt x="167" y="258"/>
                      </a:lnTo>
                      <a:lnTo>
                        <a:pt x="170" y="258"/>
                      </a:lnTo>
                      <a:lnTo>
                        <a:pt x="172" y="258"/>
                      </a:lnTo>
                      <a:lnTo>
                        <a:pt x="175" y="258"/>
                      </a:lnTo>
                      <a:lnTo>
                        <a:pt x="177" y="258"/>
                      </a:lnTo>
                      <a:lnTo>
                        <a:pt x="180" y="259"/>
                      </a:lnTo>
                      <a:lnTo>
                        <a:pt x="181" y="259"/>
                      </a:lnTo>
                      <a:lnTo>
                        <a:pt x="185" y="259"/>
                      </a:lnTo>
                      <a:lnTo>
                        <a:pt x="186" y="259"/>
                      </a:lnTo>
                      <a:lnTo>
                        <a:pt x="189" y="259"/>
                      </a:lnTo>
                      <a:lnTo>
                        <a:pt x="191" y="259"/>
                      </a:lnTo>
                      <a:lnTo>
                        <a:pt x="194" y="259"/>
                      </a:lnTo>
                      <a:lnTo>
                        <a:pt x="195" y="261"/>
                      </a:lnTo>
                      <a:lnTo>
                        <a:pt x="199" y="261"/>
                      </a:lnTo>
                      <a:lnTo>
                        <a:pt x="200" y="261"/>
                      </a:lnTo>
                      <a:lnTo>
                        <a:pt x="203" y="261"/>
                      </a:lnTo>
                      <a:lnTo>
                        <a:pt x="205" y="261"/>
                      </a:lnTo>
                      <a:lnTo>
                        <a:pt x="208" y="261"/>
                      </a:lnTo>
                      <a:lnTo>
                        <a:pt x="210" y="261"/>
                      </a:lnTo>
                      <a:lnTo>
                        <a:pt x="211" y="261"/>
                      </a:lnTo>
                      <a:lnTo>
                        <a:pt x="211" y="259"/>
                      </a:lnTo>
                      <a:lnTo>
                        <a:pt x="213" y="259"/>
                      </a:lnTo>
                      <a:lnTo>
                        <a:pt x="213" y="258"/>
                      </a:lnTo>
                      <a:lnTo>
                        <a:pt x="214" y="258"/>
                      </a:lnTo>
                      <a:lnTo>
                        <a:pt x="214" y="255"/>
                      </a:lnTo>
                      <a:lnTo>
                        <a:pt x="214" y="251"/>
                      </a:lnTo>
                      <a:lnTo>
                        <a:pt x="214" y="248"/>
                      </a:lnTo>
                      <a:lnTo>
                        <a:pt x="214" y="246"/>
                      </a:lnTo>
                      <a:lnTo>
                        <a:pt x="214" y="243"/>
                      </a:lnTo>
                      <a:lnTo>
                        <a:pt x="214" y="240"/>
                      </a:lnTo>
                      <a:lnTo>
                        <a:pt x="214" y="237"/>
                      </a:lnTo>
                      <a:lnTo>
                        <a:pt x="214" y="235"/>
                      </a:lnTo>
                      <a:lnTo>
                        <a:pt x="216" y="232"/>
                      </a:lnTo>
                      <a:lnTo>
                        <a:pt x="216" y="228"/>
                      </a:lnTo>
                      <a:lnTo>
                        <a:pt x="216" y="225"/>
                      </a:lnTo>
                      <a:lnTo>
                        <a:pt x="216" y="224"/>
                      </a:lnTo>
                      <a:lnTo>
                        <a:pt x="216" y="220"/>
                      </a:lnTo>
                      <a:lnTo>
                        <a:pt x="216" y="217"/>
                      </a:lnTo>
                      <a:lnTo>
                        <a:pt x="216" y="214"/>
                      </a:lnTo>
                      <a:lnTo>
                        <a:pt x="216" y="211"/>
                      </a:lnTo>
                      <a:lnTo>
                        <a:pt x="216" y="209"/>
                      </a:lnTo>
                      <a:lnTo>
                        <a:pt x="216" y="206"/>
                      </a:lnTo>
                      <a:lnTo>
                        <a:pt x="216" y="202"/>
                      </a:lnTo>
                      <a:lnTo>
                        <a:pt x="216" y="199"/>
                      </a:lnTo>
                      <a:lnTo>
                        <a:pt x="216" y="197"/>
                      </a:lnTo>
                      <a:lnTo>
                        <a:pt x="216" y="194"/>
                      </a:lnTo>
                      <a:lnTo>
                        <a:pt x="216" y="191"/>
                      </a:lnTo>
                      <a:lnTo>
                        <a:pt x="216" y="188"/>
                      </a:lnTo>
                      <a:lnTo>
                        <a:pt x="216" y="186"/>
                      </a:lnTo>
                      <a:lnTo>
                        <a:pt x="216" y="183"/>
                      </a:lnTo>
                      <a:lnTo>
                        <a:pt x="216" y="180"/>
                      </a:lnTo>
                      <a:lnTo>
                        <a:pt x="216" y="176"/>
                      </a:lnTo>
                      <a:lnTo>
                        <a:pt x="216" y="173"/>
                      </a:lnTo>
                      <a:lnTo>
                        <a:pt x="216" y="171"/>
                      </a:lnTo>
                      <a:lnTo>
                        <a:pt x="217" y="168"/>
                      </a:lnTo>
                      <a:lnTo>
                        <a:pt x="217" y="165"/>
                      </a:lnTo>
                      <a:lnTo>
                        <a:pt x="217" y="160"/>
                      </a:lnTo>
                      <a:lnTo>
                        <a:pt x="217" y="155"/>
                      </a:lnTo>
                      <a:lnTo>
                        <a:pt x="217" y="150"/>
                      </a:lnTo>
                      <a:lnTo>
                        <a:pt x="216" y="145"/>
                      </a:lnTo>
                      <a:lnTo>
                        <a:pt x="216" y="140"/>
                      </a:lnTo>
                      <a:lnTo>
                        <a:pt x="216" y="136"/>
                      </a:lnTo>
                      <a:lnTo>
                        <a:pt x="216" y="131"/>
                      </a:lnTo>
                      <a:lnTo>
                        <a:pt x="216" y="126"/>
                      </a:lnTo>
                      <a:lnTo>
                        <a:pt x="216" y="121"/>
                      </a:lnTo>
                      <a:lnTo>
                        <a:pt x="216" y="116"/>
                      </a:lnTo>
                      <a:lnTo>
                        <a:pt x="216" y="111"/>
                      </a:lnTo>
                      <a:lnTo>
                        <a:pt x="216" y="106"/>
                      </a:lnTo>
                      <a:lnTo>
                        <a:pt x="216" y="101"/>
                      </a:lnTo>
                      <a:lnTo>
                        <a:pt x="216" y="96"/>
                      </a:lnTo>
                      <a:lnTo>
                        <a:pt x="216" y="92"/>
                      </a:lnTo>
                      <a:lnTo>
                        <a:pt x="216" y="87"/>
                      </a:lnTo>
                      <a:lnTo>
                        <a:pt x="216" y="82"/>
                      </a:lnTo>
                      <a:lnTo>
                        <a:pt x="216" y="77"/>
                      </a:lnTo>
                      <a:lnTo>
                        <a:pt x="216" y="72"/>
                      </a:lnTo>
                      <a:lnTo>
                        <a:pt x="216" y="67"/>
                      </a:lnTo>
                      <a:lnTo>
                        <a:pt x="216" y="62"/>
                      </a:lnTo>
                      <a:lnTo>
                        <a:pt x="216" y="57"/>
                      </a:lnTo>
                      <a:lnTo>
                        <a:pt x="214" y="52"/>
                      </a:lnTo>
                      <a:lnTo>
                        <a:pt x="214" y="48"/>
                      </a:lnTo>
                      <a:lnTo>
                        <a:pt x="214" y="43"/>
                      </a:lnTo>
                      <a:lnTo>
                        <a:pt x="214" y="38"/>
                      </a:lnTo>
                      <a:lnTo>
                        <a:pt x="214" y="33"/>
                      </a:lnTo>
                      <a:lnTo>
                        <a:pt x="214" y="28"/>
                      </a:lnTo>
                      <a:lnTo>
                        <a:pt x="214" y="23"/>
                      </a:lnTo>
                      <a:lnTo>
                        <a:pt x="214" y="18"/>
                      </a:lnTo>
                      <a:lnTo>
                        <a:pt x="214" y="13"/>
                      </a:lnTo>
                      <a:lnTo>
                        <a:pt x="214" y="8"/>
                      </a:lnTo>
                      <a:lnTo>
                        <a:pt x="208" y="8"/>
                      </a:lnTo>
                      <a:lnTo>
                        <a:pt x="202" y="8"/>
                      </a:lnTo>
                      <a:lnTo>
                        <a:pt x="195" y="8"/>
                      </a:lnTo>
                      <a:lnTo>
                        <a:pt x="191" y="8"/>
                      </a:lnTo>
                      <a:lnTo>
                        <a:pt x="185" y="8"/>
                      </a:lnTo>
                      <a:lnTo>
                        <a:pt x="177" y="8"/>
                      </a:lnTo>
                      <a:lnTo>
                        <a:pt x="170" y="8"/>
                      </a:lnTo>
                      <a:lnTo>
                        <a:pt x="164" y="8"/>
                      </a:lnTo>
                      <a:lnTo>
                        <a:pt x="158" y="8"/>
                      </a:lnTo>
                      <a:lnTo>
                        <a:pt x="152" y="8"/>
                      </a:lnTo>
                      <a:lnTo>
                        <a:pt x="145" y="8"/>
                      </a:lnTo>
                      <a:lnTo>
                        <a:pt x="138" y="8"/>
                      </a:lnTo>
                      <a:lnTo>
                        <a:pt x="131" y="8"/>
                      </a:lnTo>
                      <a:lnTo>
                        <a:pt x="125" y="8"/>
                      </a:lnTo>
                      <a:lnTo>
                        <a:pt x="119" y="8"/>
                      </a:lnTo>
                      <a:lnTo>
                        <a:pt x="111" y="8"/>
                      </a:lnTo>
                      <a:lnTo>
                        <a:pt x="105" y="8"/>
                      </a:lnTo>
                      <a:lnTo>
                        <a:pt x="98" y="8"/>
                      </a:lnTo>
                      <a:lnTo>
                        <a:pt x="91" y="8"/>
                      </a:lnTo>
                      <a:lnTo>
                        <a:pt x="84" y="8"/>
                      </a:lnTo>
                      <a:lnTo>
                        <a:pt x="78" y="8"/>
                      </a:lnTo>
                      <a:lnTo>
                        <a:pt x="70" y="8"/>
                      </a:lnTo>
                      <a:lnTo>
                        <a:pt x="64" y="8"/>
                      </a:lnTo>
                      <a:lnTo>
                        <a:pt x="58" y="8"/>
                      </a:lnTo>
                      <a:lnTo>
                        <a:pt x="52" y="8"/>
                      </a:lnTo>
                      <a:lnTo>
                        <a:pt x="45" y="8"/>
                      </a:lnTo>
                      <a:lnTo>
                        <a:pt x="39" y="8"/>
                      </a:lnTo>
                      <a:lnTo>
                        <a:pt x="31" y="8"/>
                      </a:lnTo>
                      <a:lnTo>
                        <a:pt x="25" y="8"/>
                      </a:lnTo>
                      <a:lnTo>
                        <a:pt x="20" y="8"/>
                      </a:lnTo>
                      <a:lnTo>
                        <a:pt x="14" y="8"/>
                      </a:lnTo>
                      <a:lnTo>
                        <a:pt x="8" y="8"/>
                      </a:lnTo>
                      <a:lnTo>
                        <a:pt x="8" y="23"/>
                      </a:lnTo>
                      <a:lnTo>
                        <a:pt x="8" y="39"/>
                      </a:lnTo>
                      <a:lnTo>
                        <a:pt x="8" y="52"/>
                      </a:lnTo>
                      <a:lnTo>
                        <a:pt x="8" y="65"/>
                      </a:lnTo>
                      <a:lnTo>
                        <a:pt x="8" y="78"/>
                      </a:lnTo>
                      <a:lnTo>
                        <a:pt x="8" y="90"/>
                      </a:lnTo>
                      <a:lnTo>
                        <a:pt x="8" y="100"/>
                      </a:lnTo>
                      <a:lnTo>
                        <a:pt x="8" y="111"/>
                      </a:lnTo>
                      <a:lnTo>
                        <a:pt x="8" y="119"/>
                      </a:lnTo>
                      <a:lnTo>
                        <a:pt x="8" y="129"/>
                      </a:lnTo>
                      <a:lnTo>
                        <a:pt x="8" y="137"/>
                      </a:lnTo>
                      <a:lnTo>
                        <a:pt x="8" y="144"/>
                      </a:lnTo>
                      <a:lnTo>
                        <a:pt x="8" y="152"/>
                      </a:lnTo>
                      <a:lnTo>
                        <a:pt x="8" y="158"/>
                      </a:lnTo>
                      <a:lnTo>
                        <a:pt x="8" y="165"/>
                      </a:lnTo>
                      <a:lnTo>
                        <a:pt x="8" y="170"/>
                      </a:lnTo>
                      <a:lnTo>
                        <a:pt x="8" y="176"/>
                      </a:lnTo>
                      <a:lnTo>
                        <a:pt x="8" y="181"/>
                      </a:lnTo>
                      <a:lnTo>
                        <a:pt x="8" y="186"/>
                      </a:lnTo>
                      <a:lnTo>
                        <a:pt x="8" y="191"/>
                      </a:lnTo>
                      <a:lnTo>
                        <a:pt x="9" y="196"/>
                      </a:lnTo>
                      <a:lnTo>
                        <a:pt x="9" y="201"/>
                      </a:lnTo>
                      <a:lnTo>
                        <a:pt x="9" y="206"/>
                      </a:lnTo>
                      <a:lnTo>
                        <a:pt x="9" y="211"/>
                      </a:lnTo>
                      <a:lnTo>
                        <a:pt x="9" y="214"/>
                      </a:lnTo>
                      <a:lnTo>
                        <a:pt x="9" y="219"/>
                      </a:lnTo>
                      <a:lnTo>
                        <a:pt x="9" y="224"/>
                      </a:lnTo>
                      <a:lnTo>
                        <a:pt x="9" y="228"/>
                      </a:lnTo>
                      <a:lnTo>
                        <a:pt x="9" y="235"/>
                      </a:lnTo>
                      <a:lnTo>
                        <a:pt x="9" y="240"/>
                      </a:lnTo>
                      <a:lnTo>
                        <a:pt x="9" y="245"/>
                      </a:lnTo>
                      <a:lnTo>
                        <a:pt x="11" y="251"/>
                      </a:lnTo>
                      <a:lnTo>
                        <a:pt x="11" y="253"/>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93" name="Freeform 39">
                  <a:extLst>
                    <a:ext uri="{FF2B5EF4-FFF2-40B4-BE49-F238E27FC236}">
                      <a16:creationId xmlns="" xmlns:a16="http://schemas.microsoft.com/office/drawing/2014/main" id="{7112C35C-421C-4DA2-9B7D-F2BE61ED0FF5}"/>
                    </a:ext>
                  </a:extLst>
                </p:cNvPr>
                <p:cNvSpPr>
                  <a:spLocks/>
                </p:cNvSpPr>
                <p:nvPr/>
              </p:nvSpPr>
              <p:spPr bwMode="auto">
                <a:xfrm>
                  <a:off x="4272" y="1688"/>
                  <a:ext cx="81" cy="93"/>
                </a:xfrm>
                <a:custGeom>
                  <a:avLst/>
                  <a:gdLst>
                    <a:gd name="T0" fmla="*/ 76 w 153"/>
                    <a:gd name="T1" fmla="*/ 192 h 195"/>
                    <a:gd name="T2" fmla="*/ 53 w 153"/>
                    <a:gd name="T3" fmla="*/ 191 h 195"/>
                    <a:gd name="T4" fmla="*/ 37 w 153"/>
                    <a:gd name="T5" fmla="*/ 189 h 195"/>
                    <a:gd name="T6" fmla="*/ 23 w 153"/>
                    <a:gd name="T7" fmla="*/ 189 h 195"/>
                    <a:gd name="T8" fmla="*/ 11 w 153"/>
                    <a:gd name="T9" fmla="*/ 189 h 195"/>
                    <a:gd name="T10" fmla="*/ 1 w 153"/>
                    <a:gd name="T11" fmla="*/ 173 h 195"/>
                    <a:gd name="T12" fmla="*/ 1 w 153"/>
                    <a:gd name="T13" fmla="*/ 140 h 195"/>
                    <a:gd name="T14" fmla="*/ 1 w 153"/>
                    <a:gd name="T15" fmla="*/ 107 h 195"/>
                    <a:gd name="T16" fmla="*/ 1 w 153"/>
                    <a:gd name="T17" fmla="*/ 76 h 195"/>
                    <a:gd name="T18" fmla="*/ 1 w 153"/>
                    <a:gd name="T19" fmla="*/ 44 h 195"/>
                    <a:gd name="T20" fmla="*/ 1 w 153"/>
                    <a:gd name="T21" fmla="*/ 16 h 195"/>
                    <a:gd name="T22" fmla="*/ 3 w 153"/>
                    <a:gd name="T23" fmla="*/ 8 h 195"/>
                    <a:gd name="T24" fmla="*/ 8 w 153"/>
                    <a:gd name="T25" fmla="*/ 3 h 195"/>
                    <a:gd name="T26" fmla="*/ 15 w 153"/>
                    <a:gd name="T27" fmla="*/ 1 h 195"/>
                    <a:gd name="T28" fmla="*/ 20 w 153"/>
                    <a:gd name="T29" fmla="*/ 3 h 195"/>
                    <a:gd name="T30" fmla="*/ 15 w 153"/>
                    <a:gd name="T31" fmla="*/ 10 h 195"/>
                    <a:gd name="T32" fmla="*/ 11 w 153"/>
                    <a:gd name="T33" fmla="*/ 16 h 195"/>
                    <a:gd name="T34" fmla="*/ 8 w 153"/>
                    <a:gd name="T35" fmla="*/ 23 h 195"/>
                    <a:gd name="T36" fmla="*/ 8 w 153"/>
                    <a:gd name="T37" fmla="*/ 32 h 195"/>
                    <a:gd name="T38" fmla="*/ 8 w 153"/>
                    <a:gd name="T39" fmla="*/ 42 h 195"/>
                    <a:gd name="T40" fmla="*/ 9 w 153"/>
                    <a:gd name="T41" fmla="*/ 50 h 195"/>
                    <a:gd name="T42" fmla="*/ 14 w 153"/>
                    <a:gd name="T43" fmla="*/ 55 h 195"/>
                    <a:gd name="T44" fmla="*/ 22 w 153"/>
                    <a:gd name="T45" fmla="*/ 60 h 195"/>
                    <a:gd name="T46" fmla="*/ 31 w 153"/>
                    <a:gd name="T47" fmla="*/ 60 h 195"/>
                    <a:gd name="T48" fmla="*/ 40 w 153"/>
                    <a:gd name="T49" fmla="*/ 59 h 195"/>
                    <a:gd name="T50" fmla="*/ 45 w 153"/>
                    <a:gd name="T51" fmla="*/ 54 h 195"/>
                    <a:gd name="T52" fmla="*/ 50 w 153"/>
                    <a:gd name="T53" fmla="*/ 49 h 195"/>
                    <a:gd name="T54" fmla="*/ 53 w 153"/>
                    <a:gd name="T55" fmla="*/ 42 h 195"/>
                    <a:gd name="T56" fmla="*/ 53 w 153"/>
                    <a:gd name="T57" fmla="*/ 32 h 195"/>
                    <a:gd name="T58" fmla="*/ 53 w 153"/>
                    <a:gd name="T59" fmla="*/ 23 h 195"/>
                    <a:gd name="T60" fmla="*/ 51 w 153"/>
                    <a:gd name="T61" fmla="*/ 15 h 195"/>
                    <a:gd name="T62" fmla="*/ 47 w 153"/>
                    <a:gd name="T63" fmla="*/ 10 h 195"/>
                    <a:gd name="T64" fmla="*/ 44 w 153"/>
                    <a:gd name="T65" fmla="*/ 3 h 195"/>
                    <a:gd name="T66" fmla="*/ 64 w 153"/>
                    <a:gd name="T67" fmla="*/ 3 h 195"/>
                    <a:gd name="T68" fmla="*/ 83 w 153"/>
                    <a:gd name="T69" fmla="*/ 3 h 195"/>
                    <a:gd name="T70" fmla="*/ 103 w 153"/>
                    <a:gd name="T71" fmla="*/ 3 h 195"/>
                    <a:gd name="T72" fmla="*/ 123 w 153"/>
                    <a:gd name="T73" fmla="*/ 3 h 195"/>
                    <a:gd name="T74" fmla="*/ 144 w 153"/>
                    <a:gd name="T75" fmla="*/ 3 h 195"/>
                    <a:gd name="T76" fmla="*/ 150 w 153"/>
                    <a:gd name="T77" fmla="*/ 10 h 195"/>
                    <a:gd name="T78" fmla="*/ 150 w 153"/>
                    <a:gd name="T79" fmla="*/ 19 h 195"/>
                    <a:gd name="T80" fmla="*/ 148 w 153"/>
                    <a:gd name="T81" fmla="*/ 29 h 195"/>
                    <a:gd name="T82" fmla="*/ 148 w 153"/>
                    <a:gd name="T83" fmla="*/ 39 h 195"/>
                    <a:gd name="T84" fmla="*/ 148 w 153"/>
                    <a:gd name="T85" fmla="*/ 49 h 195"/>
                    <a:gd name="T86" fmla="*/ 148 w 153"/>
                    <a:gd name="T87" fmla="*/ 65 h 195"/>
                    <a:gd name="T88" fmla="*/ 148 w 153"/>
                    <a:gd name="T89" fmla="*/ 91 h 195"/>
                    <a:gd name="T90" fmla="*/ 150 w 153"/>
                    <a:gd name="T91" fmla="*/ 117 h 195"/>
                    <a:gd name="T92" fmla="*/ 152 w 153"/>
                    <a:gd name="T93" fmla="*/ 143 h 195"/>
                    <a:gd name="T94" fmla="*/ 153 w 153"/>
                    <a:gd name="T95" fmla="*/ 169 h 195"/>
                    <a:gd name="T96" fmla="*/ 153 w 153"/>
                    <a:gd name="T97" fmla="*/ 195 h 195"/>
                    <a:gd name="T98" fmla="*/ 144 w 153"/>
                    <a:gd name="T99" fmla="*/ 195 h 195"/>
                    <a:gd name="T100" fmla="*/ 134 w 153"/>
                    <a:gd name="T101" fmla="*/ 195 h 195"/>
                    <a:gd name="T102" fmla="*/ 125 w 153"/>
                    <a:gd name="T103" fmla="*/ 195 h 195"/>
                    <a:gd name="T104" fmla="*/ 116 w 153"/>
                    <a:gd name="T105" fmla="*/ 195 h 195"/>
                    <a:gd name="T106" fmla="*/ 106 w 153"/>
                    <a:gd name="T10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3" h="195">
                      <a:moveTo>
                        <a:pt x="105" y="195"/>
                      </a:moveTo>
                      <a:lnTo>
                        <a:pt x="98" y="194"/>
                      </a:lnTo>
                      <a:lnTo>
                        <a:pt x="92" y="194"/>
                      </a:lnTo>
                      <a:lnTo>
                        <a:pt x="87" y="194"/>
                      </a:lnTo>
                      <a:lnTo>
                        <a:pt x="81" y="192"/>
                      </a:lnTo>
                      <a:lnTo>
                        <a:pt x="76" y="192"/>
                      </a:lnTo>
                      <a:lnTo>
                        <a:pt x="72" y="192"/>
                      </a:lnTo>
                      <a:lnTo>
                        <a:pt x="67" y="192"/>
                      </a:lnTo>
                      <a:lnTo>
                        <a:pt x="64" y="192"/>
                      </a:lnTo>
                      <a:lnTo>
                        <a:pt x="59" y="191"/>
                      </a:lnTo>
                      <a:lnTo>
                        <a:pt x="56" y="191"/>
                      </a:lnTo>
                      <a:lnTo>
                        <a:pt x="53" y="191"/>
                      </a:lnTo>
                      <a:lnTo>
                        <a:pt x="50" y="191"/>
                      </a:lnTo>
                      <a:lnTo>
                        <a:pt x="47" y="191"/>
                      </a:lnTo>
                      <a:lnTo>
                        <a:pt x="44" y="191"/>
                      </a:lnTo>
                      <a:lnTo>
                        <a:pt x="42" y="191"/>
                      </a:lnTo>
                      <a:lnTo>
                        <a:pt x="39" y="191"/>
                      </a:lnTo>
                      <a:lnTo>
                        <a:pt x="37" y="189"/>
                      </a:lnTo>
                      <a:lnTo>
                        <a:pt x="34" y="189"/>
                      </a:lnTo>
                      <a:lnTo>
                        <a:pt x="33" y="189"/>
                      </a:lnTo>
                      <a:lnTo>
                        <a:pt x="30" y="189"/>
                      </a:lnTo>
                      <a:lnTo>
                        <a:pt x="28" y="189"/>
                      </a:lnTo>
                      <a:lnTo>
                        <a:pt x="26" y="189"/>
                      </a:lnTo>
                      <a:lnTo>
                        <a:pt x="23" y="189"/>
                      </a:lnTo>
                      <a:lnTo>
                        <a:pt x="22" y="189"/>
                      </a:lnTo>
                      <a:lnTo>
                        <a:pt x="20" y="189"/>
                      </a:lnTo>
                      <a:lnTo>
                        <a:pt x="17" y="189"/>
                      </a:lnTo>
                      <a:lnTo>
                        <a:pt x="15" y="189"/>
                      </a:lnTo>
                      <a:lnTo>
                        <a:pt x="12" y="189"/>
                      </a:lnTo>
                      <a:lnTo>
                        <a:pt x="11" y="189"/>
                      </a:lnTo>
                      <a:lnTo>
                        <a:pt x="8" y="189"/>
                      </a:lnTo>
                      <a:lnTo>
                        <a:pt x="4" y="189"/>
                      </a:lnTo>
                      <a:lnTo>
                        <a:pt x="3" y="189"/>
                      </a:lnTo>
                      <a:lnTo>
                        <a:pt x="1" y="182"/>
                      </a:lnTo>
                      <a:lnTo>
                        <a:pt x="1" y="178"/>
                      </a:lnTo>
                      <a:lnTo>
                        <a:pt x="1" y="173"/>
                      </a:lnTo>
                      <a:lnTo>
                        <a:pt x="1" y="168"/>
                      </a:lnTo>
                      <a:lnTo>
                        <a:pt x="1" y="161"/>
                      </a:lnTo>
                      <a:lnTo>
                        <a:pt x="1" y="156"/>
                      </a:lnTo>
                      <a:lnTo>
                        <a:pt x="1" y="151"/>
                      </a:lnTo>
                      <a:lnTo>
                        <a:pt x="1" y="145"/>
                      </a:lnTo>
                      <a:lnTo>
                        <a:pt x="1" y="140"/>
                      </a:lnTo>
                      <a:lnTo>
                        <a:pt x="1" y="135"/>
                      </a:lnTo>
                      <a:lnTo>
                        <a:pt x="1" y="130"/>
                      </a:lnTo>
                      <a:lnTo>
                        <a:pt x="1" y="124"/>
                      </a:lnTo>
                      <a:lnTo>
                        <a:pt x="1" y="119"/>
                      </a:lnTo>
                      <a:lnTo>
                        <a:pt x="1" y="114"/>
                      </a:lnTo>
                      <a:lnTo>
                        <a:pt x="1" y="107"/>
                      </a:lnTo>
                      <a:lnTo>
                        <a:pt x="1" y="103"/>
                      </a:lnTo>
                      <a:lnTo>
                        <a:pt x="1" y="98"/>
                      </a:lnTo>
                      <a:lnTo>
                        <a:pt x="1" y="91"/>
                      </a:lnTo>
                      <a:lnTo>
                        <a:pt x="1" y="86"/>
                      </a:lnTo>
                      <a:lnTo>
                        <a:pt x="1" y="81"/>
                      </a:lnTo>
                      <a:lnTo>
                        <a:pt x="1" y="76"/>
                      </a:lnTo>
                      <a:lnTo>
                        <a:pt x="1" y="70"/>
                      </a:lnTo>
                      <a:lnTo>
                        <a:pt x="1" y="65"/>
                      </a:lnTo>
                      <a:lnTo>
                        <a:pt x="1" y="60"/>
                      </a:lnTo>
                      <a:lnTo>
                        <a:pt x="1" y="54"/>
                      </a:lnTo>
                      <a:lnTo>
                        <a:pt x="1" y="49"/>
                      </a:lnTo>
                      <a:lnTo>
                        <a:pt x="1" y="44"/>
                      </a:lnTo>
                      <a:lnTo>
                        <a:pt x="1" y="37"/>
                      </a:lnTo>
                      <a:lnTo>
                        <a:pt x="1" y="32"/>
                      </a:lnTo>
                      <a:lnTo>
                        <a:pt x="1" y="28"/>
                      </a:lnTo>
                      <a:lnTo>
                        <a:pt x="0" y="21"/>
                      </a:lnTo>
                      <a:lnTo>
                        <a:pt x="0" y="16"/>
                      </a:lnTo>
                      <a:lnTo>
                        <a:pt x="1" y="16"/>
                      </a:lnTo>
                      <a:lnTo>
                        <a:pt x="1" y="15"/>
                      </a:lnTo>
                      <a:lnTo>
                        <a:pt x="1" y="13"/>
                      </a:lnTo>
                      <a:lnTo>
                        <a:pt x="1" y="11"/>
                      </a:lnTo>
                      <a:lnTo>
                        <a:pt x="1" y="10"/>
                      </a:lnTo>
                      <a:lnTo>
                        <a:pt x="1" y="8"/>
                      </a:lnTo>
                      <a:lnTo>
                        <a:pt x="3" y="8"/>
                      </a:lnTo>
                      <a:lnTo>
                        <a:pt x="3" y="6"/>
                      </a:lnTo>
                      <a:lnTo>
                        <a:pt x="3" y="5"/>
                      </a:lnTo>
                      <a:lnTo>
                        <a:pt x="3" y="3"/>
                      </a:lnTo>
                      <a:lnTo>
                        <a:pt x="4" y="3"/>
                      </a:lnTo>
                      <a:lnTo>
                        <a:pt x="6" y="3"/>
                      </a:lnTo>
                      <a:lnTo>
                        <a:pt x="8" y="3"/>
                      </a:lnTo>
                      <a:lnTo>
                        <a:pt x="9" y="3"/>
                      </a:lnTo>
                      <a:lnTo>
                        <a:pt x="9" y="1"/>
                      </a:lnTo>
                      <a:lnTo>
                        <a:pt x="11" y="1"/>
                      </a:lnTo>
                      <a:lnTo>
                        <a:pt x="12" y="1"/>
                      </a:lnTo>
                      <a:lnTo>
                        <a:pt x="14" y="1"/>
                      </a:lnTo>
                      <a:lnTo>
                        <a:pt x="15" y="1"/>
                      </a:lnTo>
                      <a:lnTo>
                        <a:pt x="15" y="0"/>
                      </a:lnTo>
                      <a:lnTo>
                        <a:pt x="17" y="0"/>
                      </a:lnTo>
                      <a:lnTo>
                        <a:pt x="17" y="1"/>
                      </a:lnTo>
                      <a:lnTo>
                        <a:pt x="19" y="1"/>
                      </a:lnTo>
                      <a:lnTo>
                        <a:pt x="19" y="3"/>
                      </a:lnTo>
                      <a:lnTo>
                        <a:pt x="20" y="3"/>
                      </a:lnTo>
                      <a:lnTo>
                        <a:pt x="19" y="3"/>
                      </a:lnTo>
                      <a:lnTo>
                        <a:pt x="19" y="5"/>
                      </a:lnTo>
                      <a:lnTo>
                        <a:pt x="17" y="6"/>
                      </a:lnTo>
                      <a:lnTo>
                        <a:pt x="17" y="8"/>
                      </a:lnTo>
                      <a:lnTo>
                        <a:pt x="15" y="8"/>
                      </a:lnTo>
                      <a:lnTo>
                        <a:pt x="15" y="10"/>
                      </a:lnTo>
                      <a:lnTo>
                        <a:pt x="14" y="11"/>
                      </a:lnTo>
                      <a:lnTo>
                        <a:pt x="14" y="13"/>
                      </a:lnTo>
                      <a:lnTo>
                        <a:pt x="12" y="13"/>
                      </a:lnTo>
                      <a:lnTo>
                        <a:pt x="12" y="15"/>
                      </a:lnTo>
                      <a:lnTo>
                        <a:pt x="11" y="15"/>
                      </a:lnTo>
                      <a:lnTo>
                        <a:pt x="11" y="16"/>
                      </a:lnTo>
                      <a:lnTo>
                        <a:pt x="11" y="18"/>
                      </a:lnTo>
                      <a:lnTo>
                        <a:pt x="9" y="18"/>
                      </a:lnTo>
                      <a:lnTo>
                        <a:pt x="9" y="19"/>
                      </a:lnTo>
                      <a:lnTo>
                        <a:pt x="8" y="19"/>
                      </a:lnTo>
                      <a:lnTo>
                        <a:pt x="8" y="21"/>
                      </a:lnTo>
                      <a:lnTo>
                        <a:pt x="8" y="23"/>
                      </a:lnTo>
                      <a:lnTo>
                        <a:pt x="8" y="24"/>
                      </a:lnTo>
                      <a:lnTo>
                        <a:pt x="8" y="26"/>
                      </a:lnTo>
                      <a:lnTo>
                        <a:pt x="8" y="28"/>
                      </a:lnTo>
                      <a:lnTo>
                        <a:pt x="8" y="29"/>
                      </a:lnTo>
                      <a:lnTo>
                        <a:pt x="8" y="31"/>
                      </a:lnTo>
                      <a:lnTo>
                        <a:pt x="8" y="32"/>
                      </a:lnTo>
                      <a:lnTo>
                        <a:pt x="8" y="34"/>
                      </a:lnTo>
                      <a:lnTo>
                        <a:pt x="8" y="36"/>
                      </a:lnTo>
                      <a:lnTo>
                        <a:pt x="8" y="37"/>
                      </a:lnTo>
                      <a:lnTo>
                        <a:pt x="8" y="39"/>
                      </a:lnTo>
                      <a:lnTo>
                        <a:pt x="8" y="41"/>
                      </a:lnTo>
                      <a:lnTo>
                        <a:pt x="8" y="42"/>
                      </a:lnTo>
                      <a:lnTo>
                        <a:pt x="8" y="44"/>
                      </a:lnTo>
                      <a:lnTo>
                        <a:pt x="8" y="45"/>
                      </a:lnTo>
                      <a:lnTo>
                        <a:pt x="8" y="47"/>
                      </a:lnTo>
                      <a:lnTo>
                        <a:pt x="8" y="49"/>
                      </a:lnTo>
                      <a:lnTo>
                        <a:pt x="9" y="49"/>
                      </a:lnTo>
                      <a:lnTo>
                        <a:pt x="9" y="50"/>
                      </a:lnTo>
                      <a:lnTo>
                        <a:pt x="11" y="50"/>
                      </a:lnTo>
                      <a:lnTo>
                        <a:pt x="11" y="52"/>
                      </a:lnTo>
                      <a:lnTo>
                        <a:pt x="12" y="52"/>
                      </a:lnTo>
                      <a:lnTo>
                        <a:pt x="12" y="54"/>
                      </a:lnTo>
                      <a:lnTo>
                        <a:pt x="14" y="54"/>
                      </a:lnTo>
                      <a:lnTo>
                        <a:pt x="14" y="55"/>
                      </a:lnTo>
                      <a:lnTo>
                        <a:pt x="15" y="55"/>
                      </a:lnTo>
                      <a:lnTo>
                        <a:pt x="15" y="57"/>
                      </a:lnTo>
                      <a:lnTo>
                        <a:pt x="17" y="59"/>
                      </a:lnTo>
                      <a:lnTo>
                        <a:pt x="19" y="59"/>
                      </a:lnTo>
                      <a:lnTo>
                        <a:pt x="20" y="59"/>
                      </a:lnTo>
                      <a:lnTo>
                        <a:pt x="22" y="60"/>
                      </a:lnTo>
                      <a:lnTo>
                        <a:pt x="23" y="60"/>
                      </a:lnTo>
                      <a:lnTo>
                        <a:pt x="25" y="60"/>
                      </a:lnTo>
                      <a:lnTo>
                        <a:pt x="26" y="60"/>
                      </a:lnTo>
                      <a:lnTo>
                        <a:pt x="28" y="60"/>
                      </a:lnTo>
                      <a:lnTo>
                        <a:pt x="30" y="60"/>
                      </a:lnTo>
                      <a:lnTo>
                        <a:pt x="31" y="60"/>
                      </a:lnTo>
                      <a:lnTo>
                        <a:pt x="33" y="60"/>
                      </a:lnTo>
                      <a:lnTo>
                        <a:pt x="34" y="60"/>
                      </a:lnTo>
                      <a:lnTo>
                        <a:pt x="36" y="59"/>
                      </a:lnTo>
                      <a:lnTo>
                        <a:pt x="37" y="59"/>
                      </a:lnTo>
                      <a:lnTo>
                        <a:pt x="39" y="59"/>
                      </a:lnTo>
                      <a:lnTo>
                        <a:pt x="40" y="59"/>
                      </a:lnTo>
                      <a:lnTo>
                        <a:pt x="40" y="57"/>
                      </a:lnTo>
                      <a:lnTo>
                        <a:pt x="42" y="57"/>
                      </a:lnTo>
                      <a:lnTo>
                        <a:pt x="42" y="55"/>
                      </a:lnTo>
                      <a:lnTo>
                        <a:pt x="44" y="55"/>
                      </a:lnTo>
                      <a:lnTo>
                        <a:pt x="44" y="54"/>
                      </a:lnTo>
                      <a:lnTo>
                        <a:pt x="45" y="54"/>
                      </a:lnTo>
                      <a:lnTo>
                        <a:pt x="45" y="52"/>
                      </a:lnTo>
                      <a:lnTo>
                        <a:pt x="47" y="52"/>
                      </a:lnTo>
                      <a:lnTo>
                        <a:pt x="47" y="50"/>
                      </a:lnTo>
                      <a:lnTo>
                        <a:pt x="48" y="50"/>
                      </a:lnTo>
                      <a:lnTo>
                        <a:pt x="48" y="49"/>
                      </a:lnTo>
                      <a:lnTo>
                        <a:pt x="50" y="49"/>
                      </a:lnTo>
                      <a:lnTo>
                        <a:pt x="50" y="47"/>
                      </a:lnTo>
                      <a:lnTo>
                        <a:pt x="51" y="47"/>
                      </a:lnTo>
                      <a:lnTo>
                        <a:pt x="51" y="45"/>
                      </a:lnTo>
                      <a:lnTo>
                        <a:pt x="53" y="45"/>
                      </a:lnTo>
                      <a:lnTo>
                        <a:pt x="53" y="44"/>
                      </a:lnTo>
                      <a:lnTo>
                        <a:pt x="53" y="42"/>
                      </a:lnTo>
                      <a:lnTo>
                        <a:pt x="53" y="41"/>
                      </a:lnTo>
                      <a:lnTo>
                        <a:pt x="53" y="39"/>
                      </a:lnTo>
                      <a:lnTo>
                        <a:pt x="53" y="37"/>
                      </a:lnTo>
                      <a:lnTo>
                        <a:pt x="53" y="36"/>
                      </a:lnTo>
                      <a:lnTo>
                        <a:pt x="53" y="34"/>
                      </a:lnTo>
                      <a:lnTo>
                        <a:pt x="53" y="32"/>
                      </a:lnTo>
                      <a:lnTo>
                        <a:pt x="53" y="31"/>
                      </a:lnTo>
                      <a:lnTo>
                        <a:pt x="53" y="29"/>
                      </a:lnTo>
                      <a:lnTo>
                        <a:pt x="53" y="28"/>
                      </a:lnTo>
                      <a:lnTo>
                        <a:pt x="53" y="26"/>
                      </a:lnTo>
                      <a:lnTo>
                        <a:pt x="53" y="24"/>
                      </a:lnTo>
                      <a:lnTo>
                        <a:pt x="53" y="23"/>
                      </a:lnTo>
                      <a:lnTo>
                        <a:pt x="53" y="21"/>
                      </a:lnTo>
                      <a:lnTo>
                        <a:pt x="53" y="19"/>
                      </a:lnTo>
                      <a:lnTo>
                        <a:pt x="53" y="18"/>
                      </a:lnTo>
                      <a:lnTo>
                        <a:pt x="53" y="16"/>
                      </a:lnTo>
                      <a:lnTo>
                        <a:pt x="53" y="15"/>
                      </a:lnTo>
                      <a:lnTo>
                        <a:pt x="51" y="15"/>
                      </a:lnTo>
                      <a:lnTo>
                        <a:pt x="51" y="13"/>
                      </a:lnTo>
                      <a:lnTo>
                        <a:pt x="50" y="13"/>
                      </a:lnTo>
                      <a:lnTo>
                        <a:pt x="50" y="11"/>
                      </a:lnTo>
                      <a:lnTo>
                        <a:pt x="48" y="11"/>
                      </a:lnTo>
                      <a:lnTo>
                        <a:pt x="48" y="10"/>
                      </a:lnTo>
                      <a:lnTo>
                        <a:pt x="47" y="10"/>
                      </a:lnTo>
                      <a:lnTo>
                        <a:pt x="47" y="8"/>
                      </a:lnTo>
                      <a:lnTo>
                        <a:pt x="47" y="6"/>
                      </a:lnTo>
                      <a:lnTo>
                        <a:pt x="45" y="6"/>
                      </a:lnTo>
                      <a:lnTo>
                        <a:pt x="45" y="5"/>
                      </a:lnTo>
                      <a:lnTo>
                        <a:pt x="44" y="5"/>
                      </a:lnTo>
                      <a:lnTo>
                        <a:pt x="44" y="3"/>
                      </a:lnTo>
                      <a:lnTo>
                        <a:pt x="47" y="3"/>
                      </a:lnTo>
                      <a:lnTo>
                        <a:pt x="50" y="3"/>
                      </a:lnTo>
                      <a:lnTo>
                        <a:pt x="53" y="3"/>
                      </a:lnTo>
                      <a:lnTo>
                        <a:pt x="56" y="3"/>
                      </a:lnTo>
                      <a:lnTo>
                        <a:pt x="61" y="3"/>
                      </a:lnTo>
                      <a:lnTo>
                        <a:pt x="64" y="3"/>
                      </a:lnTo>
                      <a:lnTo>
                        <a:pt x="67" y="3"/>
                      </a:lnTo>
                      <a:lnTo>
                        <a:pt x="70" y="3"/>
                      </a:lnTo>
                      <a:lnTo>
                        <a:pt x="73" y="3"/>
                      </a:lnTo>
                      <a:lnTo>
                        <a:pt x="76" y="3"/>
                      </a:lnTo>
                      <a:lnTo>
                        <a:pt x="80" y="3"/>
                      </a:lnTo>
                      <a:lnTo>
                        <a:pt x="83" y="3"/>
                      </a:lnTo>
                      <a:lnTo>
                        <a:pt x="86" y="3"/>
                      </a:lnTo>
                      <a:lnTo>
                        <a:pt x="91" y="3"/>
                      </a:lnTo>
                      <a:lnTo>
                        <a:pt x="94" y="3"/>
                      </a:lnTo>
                      <a:lnTo>
                        <a:pt x="97" y="3"/>
                      </a:lnTo>
                      <a:lnTo>
                        <a:pt x="100" y="3"/>
                      </a:lnTo>
                      <a:lnTo>
                        <a:pt x="103" y="3"/>
                      </a:lnTo>
                      <a:lnTo>
                        <a:pt x="106" y="3"/>
                      </a:lnTo>
                      <a:lnTo>
                        <a:pt x="109" y="3"/>
                      </a:lnTo>
                      <a:lnTo>
                        <a:pt x="114" y="3"/>
                      </a:lnTo>
                      <a:lnTo>
                        <a:pt x="117" y="3"/>
                      </a:lnTo>
                      <a:lnTo>
                        <a:pt x="120" y="3"/>
                      </a:lnTo>
                      <a:lnTo>
                        <a:pt x="123" y="3"/>
                      </a:lnTo>
                      <a:lnTo>
                        <a:pt x="126" y="3"/>
                      </a:lnTo>
                      <a:lnTo>
                        <a:pt x="130" y="3"/>
                      </a:lnTo>
                      <a:lnTo>
                        <a:pt x="133" y="3"/>
                      </a:lnTo>
                      <a:lnTo>
                        <a:pt x="136" y="3"/>
                      </a:lnTo>
                      <a:lnTo>
                        <a:pt x="141" y="3"/>
                      </a:lnTo>
                      <a:lnTo>
                        <a:pt x="144" y="3"/>
                      </a:lnTo>
                      <a:lnTo>
                        <a:pt x="147" y="3"/>
                      </a:lnTo>
                      <a:lnTo>
                        <a:pt x="150" y="3"/>
                      </a:lnTo>
                      <a:lnTo>
                        <a:pt x="150" y="5"/>
                      </a:lnTo>
                      <a:lnTo>
                        <a:pt x="150" y="6"/>
                      </a:lnTo>
                      <a:lnTo>
                        <a:pt x="150" y="8"/>
                      </a:lnTo>
                      <a:lnTo>
                        <a:pt x="150" y="10"/>
                      </a:lnTo>
                      <a:lnTo>
                        <a:pt x="150" y="11"/>
                      </a:lnTo>
                      <a:lnTo>
                        <a:pt x="150" y="13"/>
                      </a:lnTo>
                      <a:lnTo>
                        <a:pt x="150" y="15"/>
                      </a:lnTo>
                      <a:lnTo>
                        <a:pt x="150" y="16"/>
                      </a:lnTo>
                      <a:lnTo>
                        <a:pt x="150" y="18"/>
                      </a:lnTo>
                      <a:lnTo>
                        <a:pt x="150" y="19"/>
                      </a:lnTo>
                      <a:lnTo>
                        <a:pt x="150" y="21"/>
                      </a:lnTo>
                      <a:lnTo>
                        <a:pt x="150" y="23"/>
                      </a:lnTo>
                      <a:lnTo>
                        <a:pt x="148" y="24"/>
                      </a:lnTo>
                      <a:lnTo>
                        <a:pt x="148" y="26"/>
                      </a:lnTo>
                      <a:lnTo>
                        <a:pt x="148" y="28"/>
                      </a:lnTo>
                      <a:lnTo>
                        <a:pt x="148" y="29"/>
                      </a:lnTo>
                      <a:lnTo>
                        <a:pt x="148" y="31"/>
                      </a:lnTo>
                      <a:lnTo>
                        <a:pt x="148" y="32"/>
                      </a:lnTo>
                      <a:lnTo>
                        <a:pt x="148" y="34"/>
                      </a:lnTo>
                      <a:lnTo>
                        <a:pt x="148" y="36"/>
                      </a:lnTo>
                      <a:lnTo>
                        <a:pt x="148" y="37"/>
                      </a:lnTo>
                      <a:lnTo>
                        <a:pt x="148" y="39"/>
                      </a:lnTo>
                      <a:lnTo>
                        <a:pt x="148" y="41"/>
                      </a:lnTo>
                      <a:lnTo>
                        <a:pt x="148" y="42"/>
                      </a:lnTo>
                      <a:lnTo>
                        <a:pt x="148" y="44"/>
                      </a:lnTo>
                      <a:lnTo>
                        <a:pt x="148" y="45"/>
                      </a:lnTo>
                      <a:lnTo>
                        <a:pt x="148" y="47"/>
                      </a:lnTo>
                      <a:lnTo>
                        <a:pt x="148" y="49"/>
                      </a:lnTo>
                      <a:lnTo>
                        <a:pt x="148" y="50"/>
                      </a:lnTo>
                      <a:lnTo>
                        <a:pt x="147" y="52"/>
                      </a:lnTo>
                      <a:lnTo>
                        <a:pt x="147" y="54"/>
                      </a:lnTo>
                      <a:lnTo>
                        <a:pt x="147" y="55"/>
                      </a:lnTo>
                      <a:lnTo>
                        <a:pt x="147" y="60"/>
                      </a:lnTo>
                      <a:lnTo>
                        <a:pt x="148" y="65"/>
                      </a:lnTo>
                      <a:lnTo>
                        <a:pt x="148" y="68"/>
                      </a:lnTo>
                      <a:lnTo>
                        <a:pt x="148" y="73"/>
                      </a:lnTo>
                      <a:lnTo>
                        <a:pt x="148" y="78"/>
                      </a:lnTo>
                      <a:lnTo>
                        <a:pt x="148" y="81"/>
                      </a:lnTo>
                      <a:lnTo>
                        <a:pt x="148" y="86"/>
                      </a:lnTo>
                      <a:lnTo>
                        <a:pt x="148" y="91"/>
                      </a:lnTo>
                      <a:lnTo>
                        <a:pt x="148" y="96"/>
                      </a:lnTo>
                      <a:lnTo>
                        <a:pt x="150" y="99"/>
                      </a:lnTo>
                      <a:lnTo>
                        <a:pt x="150" y="104"/>
                      </a:lnTo>
                      <a:lnTo>
                        <a:pt x="150" y="109"/>
                      </a:lnTo>
                      <a:lnTo>
                        <a:pt x="150" y="112"/>
                      </a:lnTo>
                      <a:lnTo>
                        <a:pt x="150" y="117"/>
                      </a:lnTo>
                      <a:lnTo>
                        <a:pt x="150" y="122"/>
                      </a:lnTo>
                      <a:lnTo>
                        <a:pt x="150" y="125"/>
                      </a:lnTo>
                      <a:lnTo>
                        <a:pt x="152" y="130"/>
                      </a:lnTo>
                      <a:lnTo>
                        <a:pt x="152" y="135"/>
                      </a:lnTo>
                      <a:lnTo>
                        <a:pt x="152" y="138"/>
                      </a:lnTo>
                      <a:lnTo>
                        <a:pt x="152" y="143"/>
                      </a:lnTo>
                      <a:lnTo>
                        <a:pt x="152" y="148"/>
                      </a:lnTo>
                      <a:lnTo>
                        <a:pt x="152" y="151"/>
                      </a:lnTo>
                      <a:lnTo>
                        <a:pt x="152" y="156"/>
                      </a:lnTo>
                      <a:lnTo>
                        <a:pt x="152" y="161"/>
                      </a:lnTo>
                      <a:lnTo>
                        <a:pt x="153" y="164"/>
                      </a:lnTo>
                      <a:lnTo>
                        <a:pt x="153" y="169"/>
                      </a:lnTo>
                      <a:lnTo>
                        <a:pt x="153" y="174"/>
                      </a:lnTo>
                      <a:lnTo>
                        <a:pt x="153" y="178"/>
                      </a:lnTo>
                      <a:lnTo>
                        <a:pt x="153" y="182"/>
                      </a:lnTo>
                      <a:lnTo>
                        <a:pt x="153" y="187"/>
                      </a:lnTo>
                      <a:lnTo>
                        <a:pt x="153" y="192"/>
                      </a:lnTo>
                      <a:lnTo>
                        <a:pt x="153" y="195"/>
                      </a:lnTo>
                      <a:lnTo>
                        <a:pt x="152" y="195"/>
                      </a:lnTo>
                      <a:lnTo>
                        <a:pt x="150" y="195"/>
                      </a:lnTo>
                      <a:lnTo>
                        <a:pt x="148" y="195"/>
                      </a:lnTo>
                      <a:lnTo>
                        <a:pt x="147" y="195"/>
                      </a:lnTo>
                      <a:lnTo>
                        <a:pt x="145" y="195"/>
                      </a:lnTo>
                      <a:lnTo>
                        <a:pt x="144" y="195"/>
                      </a:lnTo>
                      <a:lnTo>
                        <a:pt x="142" y="195"/>
                      </a:lnTo>
                      <a:lnTo>
                        <a:pt x="141" y="195"/>
                      </a:lnTo>
                      <a:lnTo>
                        <a:pt x="139" y="195"/>
                      </a:lnTo>
                      <a:lnTo>
                        <a:pt x="137" y="195"/>
                      </a:lnTo>
                      <a:lnTo>
                        <a:pt x="136" y="195"/>
                      </a:lnTo>
                      <a:lnTo>
                        <a:pt x="134" y="195"/>
                      </a:lnTo>
                      <a:lnTo>
                        <a:pt x="133" y="195"/>
                      </a:lnTo>
                      <a:lnTo>
                        <a:pt x="131" y="195"/>
                      </a:lnTo>
                      <a:lnTo>
                        <a:pt x="130" y="195"/>
                      </a:lnTo>
                      <a:lnTo>
                        <a:pt x="128" y="195"/>
                      </a:lnTo>
                      <a:lnTo>
                        <a:pt x="126" y="195"/>
                      </a:lnTo>
                      <a:lnTo>
                        <a:pt x="125" y="195"/>
                      </a:lnTo>
                      <a:lnTo>
                        <a:pt x="123" y="195"/>
                      </a:lnTo>
                      <a:lnTo>
                        <a:pt x="122" y="195"/>
                      </a:lnTo>
                      <a:lnTo>
                        <a:pt x="120" y="195"/>
                      </a:lnTo>
                      <a:lnTo>
                        <a:pt x="119" y="195"/>
                      </a:lnTo>
                      <a:lnTo>
                        <a:pt x="117" y="195"/>
                      </a:lnTo>
                      <a:lnTo>
                        <a:pt x="116" y="195"/>
                      </a:lnTo>
                      <a:lnTo>
                        <a:pt x="114" y="195"/>
                      </a:lnTo>
                      <a:lnTo>
                        <a:pt x="112" y="195"/>
                      </a:lnTo>
                      <a:lnTo>
                        <a:pt x="111" y="195"/>
                      </a:lnTo>
                      <a:lnTo>
                        <a:pt x="109" y="195"/>
                      </a:lnTo>
                      <a:lnTo>
                        <a:pt x="108" y="195"/>
                      </a:lnTo>
                      <a:lnTo>
                        <a:pt x="106" y="195"/>
                      </a:lnTo>
                      <a:lnTo>
                        <a:pt x="105" y="195"/>
                      </a:lnTo>
                      <a:close/>
                    </a:path>
                  </a:pathLst>
                </a:custGeom>
                <a:solidFill>
                  <a:srgbClr val="FF006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94" name="Freeform 40">
                  <a:extLst>
                    <a:ext uri="{FF2B5EF4-FFF2-40B4-BE49-F238E27FC236}">
                      <a16:creationId xmlns="" xmlns:a16="http://schemas.microsoft.com/office/drawing/2014/main" id="{46FE784E-66A7-4721-9DEC-FBA1CE40DD17}"/>
                    </a:ext>
                  </a:extLst>
                </p:cNvPr>
                <p:cNvSpPr>
                  <a:spLocks/>
                </p:cNvSpPr>
                <p:nvPr/>
              </p:nvSpPr>
              <p:spPr bwMode="auto">
                <a:xfrm>
                  <a:off x="4278" y="1693"/>
                  <a:ext cx="68" cy="83"/>
                </a:xfrm>
                <a:custGeom>
                  <a:avLst/>
                  <a:gdLst>
                    <a:gd name="T0" fmla="*/ 0 w 128"/>
                    <a:gd name="T1" fmla="*/ 171 h 176"/>
                    <a:gd name="T2" fmla="*/ 1 w 128"/>
                    <a:gd name="T3" fmla="*/ 159 h 176"/>
                    <a:gd name="T4" fmla="*/ 3 w 128"/>
                    <a:gd name="T5" fmla="*/ 135 h 176"/>
                    <a:gd name="T6" fmla="*/ 4 w 128"/>
                    <a:gd name="T7" fmla="*/ 84 h 176"/>
                    <a:gd name="T8" fmla="*/ 15 w 128"/>
                    <a:gd name="T9" fmla="*/ 66 h 176"/>
                    <a:gd name="T10" fmla="*/ 28 w 128"/>
                    <a:gd name="T11" fmla="*/ 66 h 176"/>
                    <a:gd name="T12" fmla="*/ 37 w 128"/>
                    <a:gd name="T13" fmla="*/ 55 h 176"/>
                    <a:gd name="T14" fmla="*/ 45 w 128"/>
                    <a:gd name="T15" fmla="*/ 45 h 176"/>
                    <a:gd name="T16" fmla="*/ 50 w 128"/>
                    <a:gd name="T17" fmla="*/ 35 h 176"/>
                    <a:gd name="T18" fmla="*/ 53 w 128"/>
                    <a:gd name="T19" fmla="*/ 22 h 176"/>
                    <a:gd name="T20" fmla="*/ 53 w 128"/>
                    <a:gd name="T21" fmla="*/ 9 h 176"/>
                    <a:gd name="T22" fmla="*/ 58 w 128"/>
                    <a:gd name="T23" fmla="*/ 0 h 176"/>
                    <a:gd name="T24" fmla="*/ 69 w 128"/>
                    <a:gd name="T25" fmla="*/ 1 h 176"/>
                    <a:gd name="T26" fmla="*/ 89 w 128"/>
                    <a:gd name="T27" fmla="*/ 3 h 176"/>
                    <a:gd name="T28" fmla="*/ 126 w 128"/>
                    <a:gd name="T29" fmla="*/ 5 h 176"/>
                    <a:gd name="T30" fmla="*/ 125 w 128"/>
                    <a:gd name="T31" fmla="*/ 13 h 176"/>
                    <a:gd name="T32" fmla="*/ 114 w 128"/>
                    <a:gd name="T33" fmla="*/ 19 h 176"/>
                    <a:gd name="T34" fmla="*/ 103 w 128"/>
                    <a:gd name="T35" fmla="*/ 24 h 176"/>
                    <a:gd name="T36" fmla="*/ 92 w 128"/>
                    <a:gd name="T37" fmla="*/ 29 h 176"/>
                    <a:gd name="T38" fmla="*/ 92 w 128"/>
                    <a:gd name="T39" fmla="*/ 32 h 176"/>
                    <a:gd name="T40" fmla="*/ 105 w 128"/>
                    <a:gd name="T41" fmla="*/ 35 h 176"/>
                    <a:gd name="T42" fmla="*/ 115 w 128"/>
                    <a:gd name="T43" fmla="*/ 37 h 176"/>
                    <a:gd name="T44" fmla="*/ 119 w 128"/>
                    <a:gd name="T45" fmla="*/ 47 h 176"/>
                    <a:gd name="T46" fmla="*/ 101 w 128"/>
                    <a:gd name="T47" fmla="*/ 53 h 176"/>
                    <a:gd name="T48" fmla="*/ 86 w 128"/>
                    <a:gd name="T49" fmla="*/ 57 h 176"/>
                    <a:gd name="T50" fmla="*/ 78 w 128"/>
                    <a:gd name="T51" fmla="*/ 62 h 176"/>
                    <a:gd name="T52" fmla="*/ 87 w 128"/>
                    <a:gd name="T53" fmla="*/ 65 h 176"/>
                    <a:gd name="T54" fmla="*/ 101 w 128"/>
                    <a:gd name="T55" fmla="*/ 68 h 176"/>
                    <a:gd name="T56" fmla="*/ 117 w 128"/>
                    <a:gd name="T57" fmla="*/ 75 h 176"/>
                    <a:gd name="T58" fmla="*/ 114 w 128"/>
                    <a:gd name="T59" fmla="*/ 83 h 176"/>
                    <a:gd name="T60" fmla="*/ 94 w 128"/>
                    <a:gd name="T61" fmla="*/ 84 h 176"/>
                    <a:gd name="T62" fmla="*/ 78 w 128"/>
                    <a:gd name="T63" fmla="*/ 88 h 176"/>
                    <a:gd name="T64" fmla="*/ 64 w 128"/>
                    <a:gd name="T65" fmla="*/ 89 h 176"/>
                    <a:gd name="T66" fmla="*/ 51 w 128"/>
                    <a:gd name="T67" fmla="*/ 93 h 176"/>
                    <a:gd name="T68" fmla="*/ 64 w 128"/>
                    <a:gd name="T69" fmla="*/ 96 h 176"/>
                    <a:gd name="T70" fmla="*/ 83 w 128"/>
                    <a:gd name="T71" fmla="*/ 99 h 176"/>
                    <a:gd name="T72" fmla="*/ 100 w 128"/>
                    <a:gd name="T73" fmla="*/ 102 h 176"/>
                    <a:gd name="T74" fmla="*/ 115 w 128"/>
                    <a:gd name="T75" fmla="*/ 106 h 176"/>
                    <a:gd name="T76" fmla="*/ 115 w 128"/>
                    <a:gd name="T77" fmla="*/ 114 h 176"/>
                    <a:gd name="T78" fmla="*/ 106 w 128"/>
                    <a:gd name="T79" fmla="*/ 117 h 176"/>
                    <a:gd name="T80" fmla="*/ 90 w 128"/>
                    <a:gd name="T81" fmla="*/ 119 h 176"/>
                    <a:gd name="T82" fmla="*/ 78 w 128"/>
                    <a:gd name="T83" fmla="*/ 119 h 176"/>
                    <a:gd name="T84" fmla="*/ 67 w 128"/>
                    <a:gd name="T85" fmla="*/ 122 h 176"/>
                    <a:gd name="T86" fmla="*/ 65 w 128"/>
                    <a:gd name="T87" fmla="*/ 125 h 176"/>
                    <a:gd name="T88" fmla="*/ 80 w 128"/>
                    <a:gd name="T89" fmla="*/ 128 h 176"/>
                    <a:gd name="T90" fmla="*/ 94 w 128"/>
                    <a:gd name="T91" fmla="*/ 130 h 176"/>
                    <a:gd name="T92" fmla="*/ 109 w 128"/>
                    <a:gd name="T93" fmla="*/ 132 h 176"/>
                    <a:gd name="T94" fmla="*/ 120 w 128"/>
                    <a:gd name="T95" fmla="*/ 137 h 176"/>
                    <a:gd name="T96" fmla="*/ 117 w 128"/>
                    <a:gd name="T97" fmla="*/ 143 h 176"/>
                    <a:gd name="T98" fmla="*/ 103 w 128"/>
                    <a:gd name="T99" fmla="*/ 146 h 176"/>
                    <a:gd name="T100" fmla="*/ 90 w 128"/>
                    <a:gd name="T101" fmla="*/ 150 h 176"/>
                    <a:gd name="T102" fmla="*/ 78 w 128"/>
                    <a:gd name="T103" fmla="*/ 151 h 176"/>
                    <a:gd name="T104" fmla="*/ 75 w 128"/>
                    <a:gd name="T105" fmla="*/ 156 h 176"/>
                    <a:gd name="T106" fmla="*/ 87 w 128"/>
                    <a:gd name="T107" fmla="*/ 158 h 176"/>
                    <a:gd name="T108" fmla="*/ 108 w 128"/>
                    <a:gd name="T109" fmla="*/ 159 h 176"/>
                    <a:gd name="T110" fmla="*/ 122 w 128"/>
                    <a:gd name="T111" fmla="*/ 166 h 176"/>
                    <a:gd name="T112" fmla="*/ 100 w 128"/>
                    <a:gd name="T113" fmla="*/ 169 h 176"/>
                    <a:gd name="T114" fmla="*/ 72 w 128"/>
                    <a:gd name="T115" fmla="*/ 171 h 176"/>
                    <a:gd name="T116" fmla="*/ 44 w 128"/>
                    <a:gd name="T117" fmla="*/ 172 h 176"/>
                    <a:gd name="T118" fmla="*/ 15 w 128"/>
                    <a:gd name="T119" fmla="*/ 17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76">
                      <a:moveTo>
                        <a:pt x="9" y="176"/>
                      </a:moveTo>
                      <a:lnTo>
                        <a:pt x="8" y="176"/>
                      </a:lnTo>
                      <a:lnTo>
                        <a:pt x="6" y="174"/>
                      </a:lnTo>
                      <a:lnTo>
                        <a:pt x="4" y="174"/>
                      </a:lnTo>
                      <a:lnTo>
                        <a:pt x="3" y="174"/>
                      </a:lnTo>
                      <a:lnTo>
                        <a:pt x="1" y="172"/>
                      </a:lnTo>
                      <a:lnTo>
                        <a:pt x="0" y="172"/>
                      </a:lnTo>
                      <a:lnTo>
                        <a:pt x="0" y="171"/>
                      </a:lnTo>
                      <a:lnTo>
                        <a:pt x="0" y="169"/>
                      </a:lnTo>
                      <a:lnTo>
                        <a:pt x="1" y="169"/>
                      </a:lnTo>
                      <a:lnTo>
                        <a:pt x="1" y="168"/>
                      </a:lnTo>
                      <a:lnTo>
                        <a:pt x="1" y="166"/>
                      </a:lnTo>
                      <a:lnTo>
                        <a:pt x="1" y="164"/>
                      </a:lnTo>
                      <a:lnTo>
                        <a:pt x="1" y="163"/>
                      </a:lnTo>
                      <a:lnTo>
                        <a:pt x="1" y="161"/>
                      </a:lnTo>
                      <a:lnTo>
                        <a:pt x="1" y="159"/>
                      </a:lnTo>
                      <a:lnTo>
                        <a:pt x="1" y="158"/>
                      </a:lnTo>
                      <a:lnTo>
                        <a:pt x="3" y="154"/>
                      </a:lnTo>
                      <a:lnTo>
                        <a:pt x="3" y="153"/>
                      </a:lnTo>
                      <a:lnTo>
                        <a:pt x="3" y="150"/>
                      </a:lnTo>
                      <a:lnTo>
                        <a:pt x="3" y="146"/>
                      </a:lnTo>
                      <a:lnTo>
                        <a:pt x="3" y="143"/>
                      </a:lnTo>
                      <a:lnTo>
                        <a:pt x="3" y="138"/>
                      </a:lnTo>
                      <a:lnTo>
                        <a:pt x="3" y="135"/>
                      </a:lnTo>
                      <a:lnTo>
                        <a:pt x="3" y="130"/>
                      </a:lnTo>
                      <a:lnTo>
                        <a:pt x="3" y="125"/>
                      </a:lnTo>
                      <a:lnTo>
                        <a:pt x="3" y="119"/>
                      </a:lnTo>
                      <a:lnTo>
                        <a:pt x="4" y="112"/>
                      </a:lnTo>
                      <a:lnTo>
                        <a:pt x="4" y="106"/>
                      </a:lnTo>
                      <a:lnTo>
                        <a:pt x="4" y="99"/>
                      </a:lnTo>
                      <a:lnTo>
                        <a:pt x="4" y="93"/>
                      </a:lnTo>
                      <a:lnTo>
                        <a:pt x="4" y="84"/>
                      </a:lnTo>
                      <a:lnTo>
                        <a:pt x="4" y="75"/>
                      </a:lnTo>
                      <a:lnTo>
                        <a:pt x="6" y="66"/>
                      </a:lnTo>
                      <a:lnTo>
                        <a:pt x="8" y="66"/>
                      </a:lnTo>
                      <a:lnTo>
                        <a:pt x="9" y="66"/>
                      </a:lnTo>
                      <a:lnTo>
                        <a:pt x="11" y="66"/>
                      </a:lnTo>
                      <a:lnTo>
                        <a:pt x="12" y="66"/>
                      </a:lnTo>
                      <a:lnTo>
                        <a:pt x="14" y="66"/>
                      </a:lnTo>
                      <a:lnTo>
                        <a:pt x="15" y="66"/>
                      </a:lnTo>
                      <a:lnTo>
                        <a:pt x="17" y="66"/>
                      </a:lnTo>
                      <a:lnTo>
                        <a:pt x="19" y="66"/>
                      </a:lnTo>
                      <a:lnTo>
                        <a:pt x="20" y="66"/>
                      </a:lnTo>
                      <a:lnTo>
                        <a:pt x="22" y="66"/>
                      </a:lnTo>
                      <a:lnTo>
                        <a:pt x="23" y="66"/>
                      </a:lnTo>
                      <a:lnTo>
                        <a:pt x="25" y="66"/>
                      </a:lnTo>
                      <a:lnTo>
                        <a:pt x="26" y="66"/>
                      </a:lnTo>
                      <a:lnTo>
                        <a:pt x="28" y="66"/>
                      </a:lnTo>
                      <a:lnTo>
                        <a:pt x="29" y="65"/>
                      </a:lnTo>
                      <a:lnTo>
                        <a:pt x="31" y="63"/>
                      </a:lnTo>
                      <a:lnTo>
                        <a:pt x="33" y="62"/>
                      </a:lnTo>
                      <a:lnTo>
                        <a:pt x="34" y="60"/>
                      </a:lnTo>
                      <a:lnTo>
                        <a:pt x="34" y="58"/>
                      </a:lnTo>
                      <a:lnTo>
                        <a:pt x="36" y="58"/>
                      </a:lnTo>
                      <a:lnTo>
                        <a:pt x="36" y="57"/>
                      </a:lnTo>
                      <a:lnTo>
                        <a:pt x="37" y="55"/>
                      </a:lnTo>
                      <a:lnTo>
                        <a:pt x="39" y="53"/>
                      </a:lnTo>
                      <a:lnTo>
                        <a:pt x="40" y="52"/>
                      </a:lnTo>
                      <a:lnTo>
                        <a:pt x="42" y="50"/>
                      </a:lnTo>
                      <a:lnTo>
                        <a:pt x="42" y="49"/>
                      </a:lnTo>
                      <a:lnTo>
                        <a:pt x="44" y="49"/>
                      </a:lnTo>
                      <a:lnTo>
                        <a:pt x="44" y="47"/>
                      </a:lnTo>
                      <a:lnTo>
                        <a:pt x="45" y="47"/>
                      </a:lnTo>
                      <a:lnTo>
                        <a:pt x="45" y="45"/>
                      </a:lnTo>
                      <a:lnTo>
                        <a:pt x="45" y="44"/>
                      </a:lnTo>
                      <a:lnTo>
                        <a:pt x="47" y="44"/>
                      </a:lnTo>
                      <a:lnTo>
                        <a:pt x="47" y="42"/>
                      </a:lnTo>
                      <a:lnTo>
                        <a:pt x="47" y="40"/>
                      </a:lnTo>
                      <a:lnTo>
                        <a:pt x="48" y="40"/>
                      </a:lnTo>
                      <a:lnTo>
                        <a:pt x="48" y="39"/>
                      </a:lnTo>
                      <a:lnTo>
                        <a:pt x="50" y="37"/>
                      </a:lnTo>
                      <a:lnTo>
                        <a:pt x="50" y="35"/>
                      </a:lnTo>
                      <a:lnTo>
                        <a:pt x="50" y="34"/>
                      </a:lnTo>
                      <a:lnTo>
                        <a:pt x="50" y="32"/>
                      </a:lnTo>
                      <a:lnTo>
                        <a:pt x="51" y="31"/>
                      </a:lnTo>
                      <a:lnTo>
                        <a:pt x="51" y="29"/>
                      </a:lnTo>
                      <a:lnTo>
                        <a:pt x="51" y="27"/>
                      </a:lnTo>
                      <a:lnTo>
                        <a:pt x="51" y="26"/>
                      </a:lnTo>
                      <a:lnTo>
                        <a:pt x="51" y="24"/>
                      </a:lnTo>
                      <a:lnTo>
                        <a:pt x="53" y="22"/>
                      </a:lnTo>
                      <a:lnTo>
                        <a:pt x="53" y="21"/>
                      </a:lnTo>
                      <a:lnTo>
                        <a:pt x="53" y="19"/>
                      </a:lnTo>
                      <a:lnTo>
                        <a:pt x="53" y="18"/>
                      </a:lnTo>
                      <a:lnTo>
                        <a:pt x="53" y="16"/>
                      </a:lnTo>
                      <a:lnTo>
                        <a:pt x="53" y="14"/>
                      </a:lnTo>
                      <a:lnTo>
                        <a:pt x="53" y="13"/>
                      </a:lnTo>
                      <a:lnTo>
                        <a:pt x="53" y="11"/>
                      </a:lnTo>
                      <a:lnTo>
                        <a:pt x="53" y="9"/>
                      </a:lnTo>
                      <a:lnTo>
                        <a:pt x="54" y="8"/>
                      </a:lnTo>
                      <a:lnTo>
                        <a:pt x="54" y="6"/>
                      </a:lnTo>
                      <a:lnTo>
                        <a:pt x="54" y="5"/>
                      </a:lnTo>
                      <a:lnTo>
                        <a:pt x="54" y="3"/>
                      </a:lnTo>
                      <a:lnTo>
                        <a:pt x="54" y="1"/>
                      </a:lnTo>
                      <a:lnTo>
                        <a:pt x="56" y="1"/>
                      </a:lnTo>
                      <a:lnTo>
                        <a:pt x="56" y="0"/>
                      </a:lnTo>
                      <a:lnTo>
                        <a:pt x="58" y="0"/>
                      </a:lnTo>
                      <a:lnTo>
                        <a:pt x="58" y="1"/>
                      </a:lnTo>
                      <a:lnTo>
                        <a:pt x="59" y="1"/>
                      </a:lnTo>
                      <a:lnTo>
                        <a:pt x="61" y="1"/>
                      </a:lnTo>
                      <a:lnTo>
                        <a:pt x="62" y="1"/>
                      </a:lnTo>
                      <a:lnTo>
                        <a:pt x="64" y="1"/>
                      </a:lnTo>
                      <a:lnTo>
                        <a:pt x="65" y="1"/>
                      </a:lnTo>
                      <a:lnTo>
                        <a:pt x="67" y="1"/>
                      </a:lnTo>
                      <a:lnTo>
                        <a:pt x="69" y="1"/>
                      </a:lnTo>
                      <a:lnTo>
                        <a:pt x="70" y="1"/>
                      </a:lnTo>
                      <a:lnTo>
                        <a:pt x="72" y="1"/>
                      </a:lnTo>
                      <a:lnTo>
                        <a:pt x="73" y="1"/>
                      </a:lnTo>
                      <a:lnTo>
                        <a:pt x="76" y="1"/>
                      </a:lnTo>
                      <a:lnTo>
                        <a:pt x="80" y="3"/>
                      </a:lnTo>
                      <a:lnTo>
                        <a:pt x="83" y="3"/>
                      </a:lnTo>
                      <a:lnTo>
                        <a:pt x="86" y="3"/>
                      </a:lnTo>
                      <a:lnTo>
                        <a:pt x="89" y="3"/>
                      </a:lnTo>
                      <a:lnTo>
                        <a:pt x="92" y="3"/>
                      </a:lnTo>
                      <a:lnTo>
                        <a:pt x="97" y="3"/>
                      </a:lnTo>
                      <a:lnTo>
                        <a:pt x="100" y="5"/>
                      </a:lnTo>
                      <a:lnTo>
                        <a:pt x="105" y="5"/>
                      </a:lnTo>
                      <a:lnTo>
                        <a:pt x="109" y="5"/>
                      </a:lnTo>
                      <a:lnTo>
                        <a:pt x="115" y="5"/>
                      </a:lnTo>
                      <a:lnTo>
                        <a:pt x="120" y="5"/>
                      </a:lnTo>
                      <a:lnTo>
                        <a:pt x="126" y="5"/>
                      </a:lnTo>
                      <a:lnTo>
                        <a:pt x="126" y="6"/>
                      </a:lnTo>
                      <a:lnTo>
                        <a:pt x="126" y="8"/>
                      </a:lnTo>
                      <a:lnTo>
                        <a:pt x="128" y="8"/>
                      </a:lnTo>
                      <a:lnTo>
                        <a:pt x="128" y="9"/>
                      </a:lnTo>
                      <a:lnTo>
                        <a:pt x="128" y="11"/>
                      </a:lnTo>
                      <a:lnTo>
                        <a:pt x="128" y="13"/>
                      </a:lnTo>
                      <a:lnTo>
                        <a:pt x="126" y="13"/>
                      </a:lnTo>
                      <a:lnTo>
                        <a:pt x="125" y="13"/>
                      </a:lnTo>
                      <a:lnTo>
                        <a:pt x="125" y="14"/>
                      </a:lnTo>
                      <a:lnTo>
                        <a:pt x="123" y="14"/>
                      </a:lnTo>
                      <a:lnTo>
                        <a:pt x="122" y="14"/>
                      </a:lnTo>
                      <a:lnTo>
                        <a:pt x="120" y="16"/>
                      </a:lnTo>
                      <a:lnTo>
                        <a:pt x="119" y="16"/>
                      </a:lnTo>
                      <a:lnTo>
                        <a:pt x="117" y="18"/>
                      </a:lnTo>
                      <a:lnTo>
                        <a:pt x="115" y="18"/>
                      </a:lnTo>
                      <a:lnTo>
                        <a:pt x="114" y="19"/>
                      </a:lnTo>
                      <a:lnTo>
                        <a:pt x="112" y="19"/>
                      </a:lnTo>
                      <a:lnTo>
                        <a:pt x="111" y="19"/>
                      </a:lnTo>
                      <a:lnTo>
                        <a:pt x="111" y="21"/>
                      </a:lnTo>
                      <a:lnTo>
                        <a:pt x="109" y="21"/>
                      </a:lnTo>
                      <a:lnTo>
                        <a:pt x="108" y="21"/>
                      </a:lnTo>
                      <a:lnTo>
                        <a:pt x="106" y="22"/>
                      </a:lnTo>
                      <a:lnTo>
                        <a:pt x="105" y="22"/>
                      </a:lnTo>
                      <a:lnTo>
                        <a:pt x="103" y="24"/>
                      </a:lnTo>
                      <a:lnTo>
                        <a:pt x="101" y="24"/>
                      </a:lnTo>
                      <a:lnTo>
                        <a:pt x="100" y="26"/>
                      </a:lnTo>
                      <a:lnTo>
                        <a:pt x="98" y="26"/>
                      </a:lnTo>
                      <a:lnTo>
                        <a:pt x="97" y="26"/>
                      </a:lnTo>
                      <a:lnTo>
                        <a:pt x="97" y="27"/>
                      </a:lnTo>
                      <a:lnTo>
                        <a:pt x="95" y="27"/>
                      </a:lnTo>
                      <a:lnTo>
                        <a:pt x="94" y="27"/>
                      </a:lnTo>
                      <a:lnTo>
                        <a:pt x="92" y="29"/>
                      </a:lnTo>
                      <a:lnTo>
                        <a:pt x="90" y="29"/>
                      </a:lnTo>
                      <a:lnTo>
                        <a:pt x="89" y="29"/>
                      </a:lnTo>
                      <a:lnTo>
                        <a:pt x="89" y="31"/>
                      </a:lnTo>
                      <a:lnTo>
                        <a:pt x="87" y="31"/>
                      </a:lnTo>
                      <a:lnTo>
                        <a:pt x="89" y="31"/>
                      </a:lnTo>
                      <a:lnTo>
                        <a:pt x="90" y="31"/>
                      </a:lnTo>
                      <a:lnTo>
                        <a:pt x="90" y="32"/>
                      </a:lnTo>
                      <a:lnTo>
                        <a:pt x="92" y="32"/>
                      </a:lnTo>
                      <a:lnTo>
                        <a:pt x="94" y="32"/>
                      </a:lnTo>
                      <a:lnTo>
                        <a:pt x="95" y="32"/>
                      </a:lnTo>
                      <a:lnTo>
                        <a:pt x="97" y="32"/>
                      </a:lnTo>
                      <a:lnTo>
                        <a:pt x="98" y="34"/>
                      </a:lnTo>
                      <a:lnTo>
                        <a:pt x="100" y="34"/>
                      </a:lnTo>
                      <a:lnTo>
                        <a:pt x="101" y="34"/>
                      </a:lnTo>
                      <a:lnTo>
                        <a:pt x="103" y="34"/>
                      </a:lnTo>
                      <a:lnTo>
                        <a:pt x="105" y="35"/>
                      </a:lnTo>
                      <a:lnTo>
                        <a:pt x="106" y="35"/>
                      </a:lnTo>
                      <a:lnTo>
                        <a:pt x="108" y="35"/>
                      </a:lnTo>
                      <a:lnTo>
                        <a:pt x="109" y="35"/>
                      </a:lnTo>
                      <a:lnTo>
                        <a:pt x="111" y="35"/>
                      </a:lnTo>
                      <a:lnTo>
                        <a:pt x="111" y="37"/>
                      </a:lnTo>
                      <a:lnTo>
                        <a:pt x="112" y="37"/>
                      </a:lnTo>
                      <a:lnTo>
                        <a:pt x="114" y="37"/>
                      </a:lnTo>
                      <a:lnTo>
                        <a:pt x="115" y="37"/>
                      </a:lnTo>
                      <a:lnTo>
                        <a:pt x="117" y="37"/>
                      </a:lnTo>
                      <a:lnTo>
                        <a:pt x="119" y="39"/>
                      </a:lnTo>
                      <a:lnTo>
                        <a:pt x="120" y="39"/>
                      </a:lnTo>
                      <a:lnTo>
                        <a:pt x="120" y="40"/>
                      </a:lnTo>
                      <a:lnTo>
                        <a:pt x="120" y="42"/>
                      </a:lnTo>
                      <a:lnTo>
                        <a:pt x="119" y="44"/>
                      </a:lnTo>
                      <a:lnTo>
                        <a:pt x="119" y="45"/>
                      </a:lnTo>
                      <a:lnTo>
                        <a:pt x="119" y="47"/>
                      </a:lnTo>
                      <a:lnTo>
                        <a:pt x="117" y="47"/>
                      </a:lnTo>
                      <a:lnTo>
                        <a:pt x="117" y="49"/>
                      </a:lnTo>
                      <a:lnTo>
                        <a:pt x="115" y="49"/>
                      </a:lnTo>
                      <a:lnTo>
                        <a:pt x="112" y="50"/>
                      </a:lnTo>
                      <a:lnTo>
                        <a:pt x="109" y="50"/>
                      </a:lnTo>
                      <a:lnTo>
                        <a:pt x="106" y="52"/>
                      </a:lnTo>
                      <a:lnTo>
                        <a:pt x="103" y="52"/>
                      </a:lnTo>
                      <a:lnTo>
                        <a:pt x="101" y="53"/>
                      </a:lnTo>
                      <a:lnTo>
                        <a:pt x="98" y="53"/>
                      </a:lnTo>
                      <a:lnTo>
                        <a:pt x="97" y="53"/>
                      </a:lnTo>
                      <a:lnTo>
                        <a:pt x="95" y="55"/>
                      </a:lnTo>
                      <a:lnTo>
                        <a:pt x="92" y="55"/>
                      </a:lnTo>
                      <a:lnTo>
                        <a:pt x="90" y="55"/>
                      </a:lnTo>
                      <a:lnTo>
                        <a:pt x="89" y="57"/>
                      </a:lnTo>
                      <a:lnTo>
                        <a:pt x="87" y="57"/>
                      </a:lnTo>
                      <a:lnTo>
                        <a:pt x="86" y="57"/>
                      </a:lnTo>
                      <a:lnTo>
                        <a:pt x="84" y="57"/>
                      </a:lnTo>
                      <a:lnTo>
                        <a:pt x="84" y="58"/>
                      </a:lnTo>
                      <a:lnTo>
                        <a:pt x="83" y="58"/>
                      </a:lnTo>
                      <a:lnTo>
                        <a:pt x="81" y="58"/>
                      </a:lnTo>
                      <a:lnTo>
                        <a:pt x="80" y="58"/>
                      </a:lnTo>
                      <a:lnTo>
                        <a:pt x="80" y="60"/>
                      </a:lnTo>
                      <a:lnTo>
                        <a:pt x="78" y="60"/>
                      </a:lnTo>
                      <a:lnTo>
                        <a:pt x="78" y="62"/>
                      </a:lnTo>
                      <a:lnTo>
                        <a:pt x="78" y="63"/>
                      </a:lnTo>
                      <a:lnTo>
                        <a:pt x="80" y="63"/>
                      </a:lnTo>
                      <a:lnTo>
                        <a:pt x="81" y="63"/>
                      </a:lnTo>
                      <a:lnTo>
                        <a:pt x="81" y="65"/>
                      </a:lnTo>
                      <a:lnTo>
                        <a:pt x="83" y="65"/>
                      </a:lnTo>
                      <a:lnTo>
                        <a:pt x="84" y="65"/>
                      </a:lnTo>
                      <a:lnTo>
                        <a:pt x="86" y="65"/>
                      </a:lnTo>
                      <a:lnTo>
                        <a:pt x="87" y="65"/>
                      </a:lnTo>
                      <a:lnTo>
                        <a:pt x="87" y="66"/>
                      </a:lnTo>
                      <a:lnTo>
                        <a:pt x="89" y="66"/>
                      </a:lnTo>
                      <a:lnTo>
                        <a:pt x="90" y="66"/>
                      </a:lnTo>
                      <a:lnTo>
                        <a:pt x="92" y="66"/>
                      </a:lnTo>
                      <a:lnTo>
                        <a:pt x="95" y="66"/>
                      </a:lnTo>
                      <a:lnTo>
                        <a:pt x="97" y="68"/>
                      </a:lnTo>
                      <a:lnTo>
                        <a:pt x="98" y="68"/>
                      </a:lnTo>
                      <a:lnTo>
                        <a:pt x="101" y="68"/>
                      </a:lnTo>
                      <a:lnTo>
                        <a:pt x="103" y="70"/>
                      </a:lnTo>
                      <a:lnTo>
                        <a:pt x="106" y="70"/>
                      </a:lnTo>
                      <a:lnTo>
                        <a:pt x="109" y="70"/>
                      </a:lnTo>
                      <a:lnTo>
                        <a:pt x="112" y="71"/>
                      </a:lnTo>
                      <a:lnTo>
                        <a:pt x="115" y="71"/>
                      </a:lnTo>
                      <a:lnTo>
                        <a:pt x="115" y="73"/>
                      </a:lnTo>
                      <a:lnTo>
                        <a:pt x="117" y="73"/>
                      </a:lnTo>
                      <a:lnTo>
                        <a:pt x="117" y="75"/>
                      </a:lnTo>
                      <a:lnTo>
                        <a:pt x="117" y="76"/>
                      </a:lnTo>
                      <a:lnTo>
                        <a:pt x="117" y="78"/>
                      </a:lnTo>
                      <a:lnTo>
                        <a:pt x="119" y="78"/>
                      </a:lnTo>
                      <a:lnTo>
                        <a:pt x="119" y="80"/>
                      </a:lnTo>
                      <a:lnTo>
                        <a:pt x="119" y="81"/>
                      </a:lnTo>
                      <a:lnTo>
                        <a:pt x="120" y="83"/>
                      </a:lnTo>
                      <a:lnTo>
                        <a:pt x="117" y="83"/>
                      </a:lnTo>
                      <a:lnTo>
                        <a:pt x="114" y="83"/>
                      </a:lnTo>
                      <a:lnTo>
                        <a:pt x="111" y="83"/>
                      </a:lnTo>
                      <a:lnTo>
                        <a:pt x="108" y="83"/>
                      </a:lnTo>
                      <a:lnTo>
                        <a:pt x="106" y="83"/>
                      </a:lnTo>
                      <a:lnTo>
                        <a:pt x="103" y="84"/>
                      </a:lnTo>
                      <a:lnTo>
                        <a:pt x="100" y="84"/>
                      </a:lnTo>
                      <a:lnTo>
                        <a:pt x="98" y="84"/>
                      </a:lnTo>
                      <a:lnTo>
                        <a:pt x="95" y="84"/>
                      </a:lnTo>
                      <a:lnTo>
                        <a:pt x="94" y="84"/>
                      </a:lnTo>
                      <a:lnTo>
                        <a:pt x="92" y="84"/>
                      </a:lnTo>
                      <a:lnTo>
                        <a:pt x="89" y="86"/>
                      </a:lnTo>
                      <a:lnTo>
                        <a:pt x="87" y="86"/>
                      </a:lnTo>
                      <a:lnTo>
                        <a:pt x="86" y="86"/>
                      </a:lnTo>
                      <a:lnTo>
                        <a:pt x="83" y="86"/>
                      </a:lnTo>
                      <a:lnTo>
                        <a:pt x="81" y="86"/>
                      </a:lnTo>
                      <a:lnTo>
                        <a:pt x="80" y="86"/>
                      </a:lnTo>
                      <a:lnTo>
                        <a:pt x="78" y="88"/>
                      </a:lnTo>
                      <a:lnTo>
                        <a:pt x="76" y="88"/>
                      </a:lnTo>
                      <a:lnTo>
                        <a:pt x="75" y="88"/>
                      </a:lnTo>
                      <a:lnTo>
                        <a:pt x="72" y="88"/>
                      </a:lnTo>
                      <a:lnTo>
                        <a:pt x="70" y="88"/>
                      </a:lnTo>
                      <a:lnTo>
                        <a:pt x="69" y="88"/>
                      </a:lnTo>
                      <a:lnTo>
                        <a:pt x="67" y="89"/>
                      </a:lnTo>
                      <a:lnTo>
                        <a:pt x="65" y="89"/>
                      </a:lnTo>
                      <a:lnTo>
                        <a:pt x="64" y="89"/>
                      </a:lnTo>
                      <a:lnTo>
                        <a:pt x="62" y="89"/>
                      </a:lnTo>
                      <a:lnTo>
                        <a:pt x="61" y="89"/>
                      </a:lnTo>
                      <a:lnTo>
                        <a:pt x="59" y="89"/>
                      </a:lnTo>
                      <a:lnTo>
                        <a:pt x="58" y="89"/>
                      </a:lnTo>
                      <a:lnTo>
                        <a:pt x="56" y="89"/>
                      </a:lnTo>
                      <a:lnTo>
                        <a:pt x="54" y="91"/>
                      </a:lnTo>
                      <a:lnTo>
                        <a:pt x="53" y="91"/>
                      </a:lnTo>
                      <a:lnTo>
                        <a:pt x="51" y="93"/>
                      </a:lnTo>
                      <a:lnTo>
                        <a:pt x="50" y="93"/>
                      </a:lnTo>
                      <a:lnTo>
                        <a:pt x="51" y="94"/>
                      </a:lnTo>
                      <a:lnTo>
                        <a:pt x="54" y="94"/>
                      </a:lnTo>
                      <a:lnTo>
                        <a:pt x="56" y="94"/>
                      </a:lnTo>
                      <a:lnTo>
                        <a:pt x="58" y="94"/>
                      </a:lnTo>
                      <a:lnTo>
                        <a:pt x="59" y="96"/>
                      </a:lnTo>
                      <a:lnTo>
                        <a:pt x="62" y="96"/>
                      </a:lnTo>
                      <a:lnTo>
                        <a:pt x="64" y="96"/>
                      </a:lnTo>
                      <a:lnTo>
                        <a:pt x="65" y="96"/>
                      </a:lnTo>
                      <a:lnTo>
                        <a:pt x="69" y="97"/>
                      </a:lnTo>
                      <a:lnTo>
                        <a:pt x="70" y="97"/>
                      </a:lnTo>
                      <a:lnTo>
                        <a:pt x="73" y="97"/>
                      </a:lnTo>
                      <a:lnTo>
                        <a:pt x="75" y="97"/>
                      </a:lnTo>
                      <a:lnTo>
                        <a:pt x="78" y="99"/>
                      </a:lnTo>
                      <a:lnTo>
                        <a:pt x="80" y="99"/>
                      </a:lnTo>
                      <a:lnTo>
                        <a:pt x="83" y="99"/>
                      </a:lnTo>
                      <a:lnTo>
                        <a:pt x="84" y="99"/>
                      </a:lnTo>
                      <a:lnTo>
                        <a:pt x="87" y="101"/>
                      </a:lnTo>
                      <a:lnTo>
                        <a:pt x="89" y="101"/>
                      </a:lnTo>
                      <a:lnTo>
                        <a:pt x="92" y="101"/>
                      </a:lnTo>
                      <a:lnTo>
                        <a:pt x="94" y="101"/>
                      </a:lnTo>
                      <a:lnTo>
                        <a:pt x="97" y="102"/>
                      </a:lnTo>
                      <a:lnTo>
                        <a:pt x="98" y="102"/>
                      </a:lnTo>
                      <a:lnTo>
                        <a:pt x="100" y="102"/>
                      </a:lnTo>
                      <a:lnTo>
                        <a:pt x="103" y="102"/>
                      </a:lnTo>
                      <a:lnTo>
                        <a:pt x="105" y="102"/>
                      </a:lnTo>
                      <a:lnTo>
                        <a:pt x="106" y="104"/>
                      </a:lnTo>
                      <a:lnTo>
                        <a:pt x="109" y="104"/>
                      </a:lnTo>
                      <a:lnTo>
                        <a:pt x="111" y="104"/>
                      </a:lnTo>
                      <a:lnTo>
                        <a:pt x="112" y="104"/>
                      </a:lnTo>
                      <a:lnTo>
                        <a:pt x="114" y="106"/>
                      </a:lnTo>
                      <a:lnTo>
                        <a:pt x="115" y="106"/>
                      </a:lnTo>
                      <a:lnTo>
                        <a:pt x="117" y="106"/>
                      </a:lnTo>
                      <a:lnTo>
                        <a:pt x="117" y="107"/>
                      </a:lnTo>
                      <a:lnTo>
                        <a:pt x="117" y="109"/>
                      </a:lnTo>
                      <a:lnTo>
                        <a:pt x="117" y="110"/>
                      </a:lnTo>
                      <a:lnTo>
                        <a:pt x="119" y="110"/>
                      </a:lnTo>
                      <a:lnTo>
                        <a:pt x="119" y="112"/>
                      </a:lnTo>
                      <a:lnTo>
                        <a:pt x="117" y="112"/>
                      </a:lnTo>
                      <a:lnTo>
                        <a:pt x="115" y="114"/>
                      </a:lnTo>
                      <a:lnTo>
                        <a:pt x="114" y="114"/>
                      </a:lnTo>
                      <a:lnTo>
                        <a:pt x="112" y="114"/>
                      </a:lnTo>
                      <a:lnTo>
                        <a:pt x="112" y="115"/>
                      </a:lnTo>
                      <a:lnTo>
                        <a:pt x="111" y="115"/>
                      </a:lnTo>
                      <a:lnTo>
                        <a:pt x="109" y="115"/>
                      </a:lnTo>
                      <a:lnTo>
                        <a:pt x="108" y="115"/>
                      </a:lnTo>
                      <a:lnTo>
                        <a:pt x="108" y="117"/>
                      </a:lnTo>
                      <a:lnTo>
                        <a:pt x="106" y="117"/>
                      </a:lnTo>
                      <a:lnTo>
                        <a:pt x="105" y="117"/>
                      </a:lnTo>
                      <a:lnTo>
                        <a:pt x="101" y="117"/>
                      </a:lnTo>
                      <a:lnTo>
                        <a:pt x="100" y="117"/>
                      </a:lnTo>
                      <a:lnTo>
                        <a:pt x="97" y="117"/>
                      </a:lnTo>
                      <a:lnTo>
                        <a:pt x="95" y="117"/>
                      </a:lnTo>
                      <a:lnTo>
                        <a:pt x="94" y="117"/>
                      </a:lnTo>
                      <a:lnTo>
                        <a:pt x="92" y="117"/>
                      </a:lnTo>
                      <a:lnTo>
                        <a:pt x="90" y="119"/>
                      </a:lnTo>
                      <a:lnTo>
                        <a:pt x="89" y="119"/>
                      </a:lnTo>
                      <a:lnTo>
                        <a:pt x="87" y="119"/>
                      </a:lnTo>
                      <a:lnTo>
                        <a:pt x="86" y="119"/>
                      </a:lnTo>
                      <a:lnTo>
                        <a:pt x="84" y="119"/>
                      </a:lnTo>
                      <a:lnTo>
                        <a:pt x="83" y="119"/>
                      </a:lnTo>
                      <a:lnTo>
                        <a:pt x="81" y="119"/>
                      </a:lnTo>
                      <a:lnTo>
                        <a:pt x="80" y="119"/>
                      </a:lnTo>
                      <a:lnTo>
                        <a:pt x="78" y="119"/>
                      </a:lnTo>
                      <a:lnTo>
                        <a:pt x="76" y="120"/>
                      </a:lnTo>
                      <a:lnTo>
                        <a:pt x="75" y="120"/>
                      </a:lnTo>
                      <a:lnTo>
                        <a:pt x="73" y="120"/>
                      </a:lnTo>
                      <a:lnTo>
                        <a:pt x="72" y="120"/>
                      </a:lnTo>
                      <a:lnTo>
                        <a:pt x="70" y="120"/>
                      </a:lnTo>
                      <a:lnTo>
                        <a:pt x="70" y="122"/>
                      </a:lnTo>
                      <a:lnTo>
                        <a:pt x="69" y="122"/>
                      </a:lnTo>
                      <a:lnTo>
                        <a:pt x="67" y="122"/>
                      </a:lnTo>
                      <a:lnTo>
                        <a:pt x="65" y="122"/>
                      </a:lnTo>
                      <a:lnTo>
                        <a:pt x="65" y="124"/>
                      </a:lnTo>
                      <a:lnTo>
                        <a:pt x="64" y="124"/>
                      </a:lnTo>
                      <a:lnTo>
                        <a:pt x="62" y="124"/>
                      </a:lnTo>
                      <a:lnTo>
                        <a:pt x="62" y="125"/>
                      </a:lnTo>
                      <a:lnTo>
                        <a:pt x="61" y="125"/>
                      </a:lnTo>
                      <a:lnTo>
                        <a:pt x="62" y="125"/>
                      </a:lnTo>
                      <a:lnTo>
                        <a:pt x="65" y="125"/>
                      </a:lnTo>
                      <a:lnTo>
                        <a:pt x="67" y="127"/>
                      </a:lnTo>
                      <a:lnTo>
                        <a:pt x="69" y="127"/>
                      </a:lnTo>
                      <a:lnTo>
                        <a:pt x="70" y="127"/>
                      </a:lnTo>
                      <a:lnTo>
                        <a:pt x="72" y="127"/>
                      </a:lnTo>
                      <a:lnTo>
                        <a:pt x="73" y="127"/>
                      </a:lnTo>
                      <a:lnTo>
                        <a:pt x="76" y="127"/>
                      </a:lnTo>
                      <a:lnTo>
                        <a:pt x="78" y="128"/>
                      </a:lnTo>
                      <a:lnTo>
                        <a:pt x="80" y="128"/>
                      </a:lnTo>
                      <a:lnTo>
                        <a:pt x="81" y="128"/>
                      </a:lnTo>
                      <a:lnTo>
                        <a:pt x="83" y="128"/>
                      </a:lnTo>
                      <a:lnTo>
                        <a:pt x="84" y="128"/>
                      </a:lnTo>
                      <a:lnTo>
                        <a:pt x="86" y="128"/>
                      </a:lnTo>
                      <a:lnTo>
                        <a:pt x="89" y="130"/>
                      </a:lnTo>
                      <a:lnTo>
                        <a:pt x="90" y="130"/>
                      </a:lnTo>
                      <a:lnTo>
                        <a:pt x="92" y="130"/>
                      </a:lnTo>
                      <a:lnTo>
                        <a:pt x="94" y="130"/>
                      </a:lnTo>
                      <a:lnTo>
                        <a:pt x="95" y="130"/>
                      </a:lnTo>
                      <a:lnTo>
                        <a:pt x="97" y="130"/>
                      </a:lnTo>
                      <a:lnTo>
                        <a:pt x="100" y="132"/>
                      </a:lnTo>
                      <a:lnTo>
                        <a:pt x="101" y="132"/>
                      </a:lnTo>
                      <a:lnTo>
                        <a:pt x="103" y="132"/>
                      </a:lnTo>
                      <a:lnTo>
                        <a:pt x="105" y="132"/>
                      </a:lnTo>
                      <a:lnTo>
                        <a:pt x="106" y="132"/>
                      </a:lnTo>
                      <a:lnTo>
                        <a:pt x="109" y="132"/>
                      </a:lnTo>
                      <a:lnTo>
                        <a:pt x="111" y="133"/>
                      </a:lnTo>
                      <a:lnTo>
                        <a:pt x="112" y="133"/>
                      </a:lnTo>
                      <a:lnTo>
                        <a:pt x="114" y="133"/>
                      </a:lnTo>
                      <a:lnTo>
                        <a:pt x="115" y="133"/>
                      </a:lnTo>
                      <a:lnTo>
                        <a:pt x="117" y="133"/>
                      </a:lnTo>
                      <a:lnTo>
                        <a:pt x="120" y="133"/>
                      </a:lnTo>
                      <a:lnTo>
                        <a:pt x="120" y="135"/>
                      </a:lnTo>
                      <a:lnTo>
                        <a:pt x="120" y="137"/>
                      </a:lnTo>
                      <a:lnTo>
                        <a:pt x="120" y="138"/>
                      </a:lnTo>
                      <a:lnTo>
                        <a:pt x="120" y="140"/>
                      </a:lnTo>
                      <a:lnTo>
                        <a:pt x="120" y="141"/>
                      </a:lnTo>
                      <a:lnTo>
                        <a:pt x="122" y="141"/>
                      </a:lnTo>
                      <a:lnTo>
                        <a:pt x="122" y="143"/>
                      </a:lnTo>
                      <a:lnTo>
                        <a:pt x="120" y="143"/>
                      </a:lnTo>
                      <a:lnTo>
                        <a:pt x="119" y="143"/>
                      </a:lnTo>
                      <a:lnTo>
                        <a:pt x="117" y="143"/>
                      </a:lnTo>
                      <a:lnTo>
                        <a:pt x="115" y="143"/>
                      </a:lnTo>
                      <a:lnTo>
                        <a:pt x="114" y="145"/>
                      </a:lnTo>
                      <a:lnTo>
                        <a:pt x="112" y="145"/>
                      </a:lnTo>
                      <a:lnTo>
                        <a:pt x="111" y="145"/>
                      </a:lnTo>
                      <a:lnTo>
                        <a:pt x="109" y="145"/>
                      </a:lnTo>
                      <a:lnTo>
                        <a:pt x="106" y="145"/>
                      </a:lnTo>
                      <a:lnTo>
                        <a:pt x="105" y="146"/>
                      </a:lnTo>
                      <a:lnTo>
                        <a:pt x="103" y="146"/>
                      </a:lnTo>
                      <a:lnTo>
                        <a:pt x="101" y="146"/>
                      </a:lnTo>
                      <a:lnTo>
                        <a:pt x="100" y="146"/>
                      </a:lnTo>
                      <a:lnTo>
                        <a:pt x="98" y="146"/>
                      </a:lnTo>
                      <a:lnTo>
                        <a:pt x="97" y="148"/>
                      </a:lnTo>
                      <a:lnTo>
                        <a:pt x="95" y="148"/>
                      </a:lnTo>
                      <a:lnTo>
                        <a:pt x="94" y="148"/>
                      </a:lnTo>
                      <a:lnTo>
                        <a:pt x="92" y="148"/>
                      </a:lnTo>
                      <a:lnTo>
                        <a:pt x="90" y="150"/>
                      </a:lnTo>
                      <a:lnTo>
                        <a:pt x="89" y="150"/>
                      </a:lnTo>
                      <a:lnTo>
                        <a:pt x="87" y="150"/>
                      </a:lnTo>
                      <a:lnTo>
                        <a:pt x="86" y="150"/>
                      </a:lnTo>
                      <a:lnTo>
                        <a:pt x="84" y="150"/>
                      </a:lnTo>
                      <a:lnTo>
                        <a:pt x="83" y="151"/>
                      </a:lnTo>
                      <a:lnTo>
                        <a:pt x="81" y="151"/>
                      </a:lnTo>
                      <a:lnTo>
                        <a:pt x="80" y="151"/>
                      </a:lnTo>
                      <a:lnTo>
                        <a:pt x="78" y="151"/>
                      </a:lnTo>
                      <a:lnTo>
                        <a:pt x="76" y="153"/>
                      </a:lnTo>
                      <a:lnTo>
                        <a:pt x="75" y="153"/>
                      </a:lnTo>
                      <a:lnTo>
                        <a:pt x="73" y="153"/>
                      </a:lnTo>
                      <a:lnTo>
                        <a:pt x="72" y="153"/>
                      </a:lnTo>
                      <a:lnTo>
                        <a:pt x="70" y="153"/>
                      </a:lnTo>
                      <a:lnTo>
                        <a:pt x="72" y="154"/>
                      </a:lnTo>
                      <a:lnTo>
                        <a:pt x="73" y="154"/>
                      </a:lnTo>
                      <a:lnTo>
                        <a:pt x="75" y="156"/>
                      </a:lnTo>
                      <a:lnTo>
                        <a:pt x="76" y="156"/>
                      </a:lnTo>
                      <a:lnTo>
                        <a:pt x="78" y="156"/>
                      </a:lnTo>
                      <a:lnTo>
                        <a:pt x="80" y="156"/>
                      </a:lnTo>
                      <a:lnTo>
                        <a:pt x="81" y="156"/>
                      </a:lnTo>
                      <a:lnTo>
                        <a:pt x="83" y="158"/>
                      </a:lnTo>
                      <a:lnTo>
                        <a:pt x="84" y="158"/>
                      </a:lnTo>
                      <a:lnTo>
                        <a:pt x="86" y="158"/>
                      </a:lnTo>
                      <a:lnTo>
                        <a:pt x="87" y="158"/>
                      </a:lnTo>
                      <a:lnTo>
                        <a:pt x="89" y="158"/>
                      </a:lnTo>
                      <a:lnTo>
                        <a:pt x="90" y="158"/>
                      </a:lnTo>
                      <a:lnTo>
                        <a:pt x="94" y="158"/>
                      </a:lnTo>
                      <a:lnTo>
                        <a:pt x="95" y="159"/>
                      </a:lnTo>
                      <a:lnTo>
                        <a:pt x="98" y="159"/>
                      </a:lnTo>
                      <a:lnTo>
                        <a:pt x="101" y="159"/>
                      </a:lnTo>
                      <a:lnTo>
                        <a:pt x="105" y="159"/>
                      </a:lnTo>
                      <a:lnTo>
                        <a:pt x="108" y="159"/>
                      </a:lnTo>
                      <a:lnTo>
                        <a:pt x="111" y="161"/>
                      </a:lnTo>
                      <a:lnTo>
                        <a:pt x="114" y="161"/>
                      </a:lnTo>
                      <a:lnTo>
                        <a:pt x="119" y="161"/>
                      </a:lnTo>
                      <a:lnTo>
                        <a:pt x="123" y="161"/>
                      </a:lnTo>
                      <a:lnTo>
                        <a:pt x="123" y="163"/>
                      </a:lnTo>
                      <a:lnTo>
                        <a:pt x="122" y="163"/>
                      </a:lnTo>
                      <a:lnTo>
                        <a:pt x="122" y="164"/>
                      </a:lnTo>
                      <a:lnTo>
                        <a:pt x="122" y="166"/>
                      </a:lnTo>
                      <a:lnTo>
                        <a:pt x="122" y="168"/>
                      </a:lnTo>
                      <a:lnTo>
                        <a:pt x="122" y="169"/>
                      </a:lnTo>
                      <a:lnTo>
                        <a:pt x="117" y="169"/>
                      </a:lnTo>
                      <a:lnTo>
                        <a:pt x="114" y="169"/>
                      </a:lnTo>
                      <a:lnTo>
                        <a:pt x="111" y="169"/>
                      </a:lnTo>
                      <a:lnTo>
                        <a:pt x="108" y="169"/>
                      </a:lnTo>
                      <a:lnTo>
                        <a:pt x="103" y="169"/>
                      </a:lnTo>
                      <a:lnTo>
                        <a:pt x="100" y="169"/>
                      </a:lnTo>
                      <a:lnTo>
                        <a:pt x="97" y="171"/>
                      </a:lnTo>
                      <a:lnTo>
                        <a:pt x="94" y="171"/>
                      </a:lnTo>
                      <a:lnTo>
                        <a:pt x="89" y="171"/>
                      </a:lnTo>
                      <a:lnTo>
                        <a:pt x="86" y="171"/>
                      </a:lnTo>
                      <a:lnTo>
                        <a:pt x="83" y="171"/>
                      </a:lnTo>
                      <a:lnTo>
                        <a:pt x="80" y="171"/>
                      </a:lnTo>
                      <a:lnTo>
                        <a:pt x="75" y="171"/>
                      </a:lnTo>
                      <a:lnTo>
                        <a:pt x="72" y="171"/>
                      </a:lnTo>
                      <a:lnTo>
                        <a:pt x="69" y="172"/>
                      </a:lnTo>
                      <a:lnTo>
                        <a:pt x="65" y="172"/>
                      </a:lnTo>
                      <a:lnTo>
                        <a:pt x="61" y="172"/>
                      </a:lnTo>
                      <a:lnTo>
                        <a:pt x="58" y="172"/>
                      </a:lnTo>
                      <a:lnTo>
                        <a:pt x="54" y="172"/>
                      </a:lnTo>
                      <a:lnTo>
                        <a:pt x="51" y="172"/>
                      </a:lnTo>
                      <a:lnTo>
                        <a:pt x="47" y="172"/>
                      </a:lnTo>
                      <a:lnTo>
                        <a:pt x="44" y="172"/>
                      </a:lnTo>
                      <a:lnTo>
                        <a:pt x="40" y="174"/>
                      </a:lnTo>
                      <a:lnTo>
                        <a:pt x="37" y="174"/>
                      </a:lnTo>
                      <a:lnTo>
                        <a:pt x="33" y="174"/>
                      </a:lnTo>
                      <a:lnTo>
                        <a:pt x="29" y="174"/>
                      </a:lnTo>
                      <a:lnTo>
                        <a:pt x="26" y="174"/>
                      </a:lnTo>
                      <a:lnTo>
                        <a:pt x="23" y="174"/>
                      </a:lnTo>
                      <a:lnTo>
                        <a:pt x="19" y="174"/>
                      </a:lnTo>
                      <a:lnTo>
                        <a:pt x="15" y="174"/>
                      </a:lnTo>
                      <a:lnTo>
                        <a:pt x="12" y="176"/>
                      </a:lnTo>
                      <a:lnTo>
                        <a:pt x="9" y="176"/>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95" name="Text Box 41">
                  <a:extLst>
                    <a:ext uri="{FF2B5EF4-FFF2-40B4-BE49-F238E27FC236}">
                      <a16:creationId xmlns="" xmlns:a16="http://schemas.microsoft.com/office/drawing/2014/main" id="{9B4FBCE6-E0EB-4B33-871A-FFA5C2C0F07F}"/>
                    </a:ext>
                  </a:extLst>
                </p:cNvPr>
                <p:cNvSpPr txBox="1">
                  <a:spLocks noChangeArrowheads="1"/>
                </p:cNvSpPr>
                <p:nvPr/>
              </p:nvSpPr>
              <p:spPr bwMode="auto">
                <a:xfrm>
                  <a:off x="4113" y="1821"/>
                  <a:ext cx="304" cy="22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pPr>
                  <a:r>
                    <a:rPr lang="de-DE" altLang="en-US" sz="800">
                      <a:latin typeface="Arial" panose="020B0604020202020204" pitchFamily="34" charset="0"/>
                    </a:rPr>
                    <a:t>To</a:t>
                  </a:r>
                </a:p>
                <a:p>
                  <a:pPr>
                    <a:lnSpc>
                      <a:spcPct val="70000"/>
                    </a:lnSpc>
                  </a:pPr>
                  <a:r>
                    <a:rPr lang="de-DE" altLang="en-US" sz="800">
                      <a:latin typeface="Arial" panose="020B0604020202020204" pitchFamily="34" charset="0"/>
                    </a:rPr>
                    <a:t>I/O 1</a:t>
                  </a:r>
                </a:p>
              </p:txBody>
            </p:sp>
            <p:sp>
              <p:nvSpPr>
                <p:cNvPr id="96" name="Text Box 42">
                  <a:extLst>
                    <a:ext uri="{FF2B5EF4-FFF2-40B4-BE49-F238E27FC236}">
                      <a16:creationId xmlns="" xmlns:a16="http://schemas.microsoft.com/office/drawing/2014/main" id="{DD37E96D-3D49-476B-92DE-9996DD278860}"/>
                    </a:ext>
                  </a:extLst>
                </p:cNvPr>
                <p:cNvSpPr txBox="1">
                  <a:spLocks noChangeArrowheads="1"/>
                </p:cNvSpPr>
                <p:nvPr/>
              </p:nvSpPr>
              <p:spPr bwMode="auto">
                <a:xfrm>
                  <a:off x="3764" y="1676"/>
                  <a:ext cx="351" cy="22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pPr>
                  <a:r>
                    <a:rPr lang="de-DE" altLang="en-US" sz="800">
                      <a:latin typeface="Arial" panose="020B0604020202020204" pitchFamily="34" charset="0"/>
                    </a:rPr>
                    <a:t>From </a:t>
                  </a:r>
                </a:p>
                <a:p>
                  <a:pPr>
                    <a:lnSpc>
                      <a:spcPct val="70000"/>
                    </a:lnSpc>
                  </a:pPr>
                  <a:r>
                    <a:rPr lang="de-DE" altLang="en-US" sz="800">
                      <a:latin typeface="Arial" panose="020B0604020202020204" pitchFamily="34" charset="0"/>
                    </a:rPr>
                    <a:t>PLC 1</a:t>
                  </a:r>
                </a:p>
              </p:txBody>
            </p:sp>
          </p:grpSp>
          <p:grpSp>
            <p:nvGrpSpPr>
              <p:cNvPr id="81" name="Group 43">
                <a:extLst>
                  <a:ext uri="{FF2B5EF4-FFF2-40B4-BE49-F238E27FC236}">
                    <a16:creationId xmlns="" xmlns:a16="http://schemas.microsoft.com/office/drawing/2014/main" id="{8FDD6486-46F9-45E3-9F32-51809176DF66}"/>
                  </a:ext>
                </a:extLst>
              </p:cNvPr>
              <p:cNvGrpSpPr>
                <a:grpSpLocks/>
              </p:cNvGrpSpPr>
              <p:nvPr/>
            </p:nvGrpSpPr>
            <p:grpSpPr bwMode="auto">
              <a:xfrm>
                <a:off x="2925" y="2506"/>
                <a:ext cx="549" cy="310"/>
                <a:chOff x="3764" y="1631"/>
                <a:chExt cx="654" cy="410"/>
              </a:xfrm>
            </p:grpSpPr>
            <p:sp>
              <p:nvSpPr>
                <p:cNvPr id="83" name="Rectangle 44">
                  <a:extLst>
                    <a:ext uri="{FF2B5EF4-FFF2-40B4-BE49-F238E27FC236}">
                      <a16:creationId xmlns="" xmlns:a16="http://schemas.microsoft.com/office/drawing/2014/main" id="{AB54583A-871C-48FE-B880-28CFCB041F56}"/>
                    </a:ext>
                  </a:extLst>
                </p:cNvPr>
                <p:cNvSpPr>
                  <a:spLocks noChangeArrowheads="1"/>
                </p:cNvSpPr>
                <p:nvPr/>
              </p:nvSpPr>
              <p:spPr bwMode="auto">
                <a:xfrm>
                  <a:off x="3792" y="1631"/>
                  <a:ext cx="624" cy="385"/>
                </a:xfrm>
                <a:prstGeom prst="rect">
                  <a:avLst/>
                </a:prstGeom>
                <a:solidFill>
                  <a:schemeClr val="bg1"/>
                </a:solidFill>
                <a:ln w="12700">
                  <a:solidFill>
                    <a:schemeClr val="tx1"/>
                  </a:solidFill>
                  <a:miter lim="800000"/>
                  <a:headEnd/>
                  <a:tailEnd/>
                </a:ln>
                <a:effectLst>
                  <a:outerShdw dist="53882" dir="2700000" algn="ctr" rotWithShape="0">
                    <a:schemeClr val="bg2"/>
                  </a:outerShdw>
                </a:effectLst>
              </p:spPr>
              <p:txBody>
                <a:bodyPr anchor="ctr">
                  <a:spAutoFit/>
                </a:bodyPr>
                <a:lstStyle/>
                <a:p>
                  <a:endParaRPr lang="en-ID"/>
                </a:p>
              </p:txBody>
            </p:sp>
            <p:sp>
              <p:nvSpPr>
                <p:cNvPr id="84" name="Freeform 45">
                  <a:extLst>
                    <a:ext uri="{FF2B5EF4-FFF2-40B4-BE49-F238E27FC236}">
                      <a16:creationId xmlns="" xmlns:a16="http://schemas.microsoft.com/office/drawing/2014/main" id="{165344B8-498E-42AF-99B2-A04BBB3394F1}"/>
                    </a:ext>
                  </a:extLst>
                </p:cNvPr>
                <p:cNvSpPr>
                  <a:spLocks/>
                </p:cNvSpPr>
                <p:nvPr/>
              </p:nvSpPr>
              <p:spPr bwMode="auto">
                <a:xfrm>
                  <a:off x="4224" y="1648"/>
                  <a:ext cx="175" cy="176"/>
                </a:xfrm>
                <a:custGeom>
                  <a:avLst/>
                  <a:gdLst>
                    <a:gd name="T0" fmla="*/ 217 w 330"/>
                    <a:gd name="T1" fmla="*/ 341 h 372"/>
                    <a:gd name="T2" fmla="*/ 194 w 330"/>
                    <a:gd name="T3" fmla="*/ 364 h 372"/>
                    <a:gd name="T4" fmla="*/ 180 w 330"/>
                    <a:gd name="T5" fmla="*/ 338 h 372"/>
                    <a:gd name="T6" fmla="*/ 158 w 330"/>
                    <a:gd name="T7" fmla="*/ 364 h 372"/>
                    <a:gd name="T8" fmla="*/ 142 w 330"/>
                    <a:gd name="T9" fmla="*/ 338 h 372"/>
                    <a:gd name="T10" fmla="*/ 119 w 330"/>
                    <a:gd name="T11" fmla="*/ 357 h 372"/>
                    <a:gd name="T12" fmla="*/ 106 w 330"/>
                    <a:gd name="T13" fmla="*/ 346 h 372"/>
                    <a:gd name="T14" fmla="*/ 84 w 330"/>
                    <a:gd name="T15" fmla="*/ 359 h 372"/>
                    <a:gd name="T16" fmla="*/ 73 w 330"/>
                    <a:gd name="T17" fmla="*/ 346 h 372"/>
                    <a:gd name="T18" fmla="*/ 56 w 330"/>
                    <a:gd name="T19" fmla="*/ 367 h 372"/>
                    <a:gd name="T20" fmla="*/ 48 w 330"/>
                    <a:gd name="T21" fmla="*/ 336 h 372"/>
                    <a:gd name="T22" fmla="*/ 26 w 330"/>
                    <a:gd name="T23" fmla="*/ 313 h 372"/>
                    <a:gd name="T24" fmla="*/ 11 w 330"/>
                    <a:gd name="T25" fmla="*/ 295 h 372"/>
                    <a:gd name="T26" fmla="*/ 25 w 330"/>
                    <a:gd name="T27" fmla="*/ 279 h 372"/>
                    <a:gd name="T28" fmla="*/ 4 w 330"/>
                    <a:gd name="T29" fmla="*/ 261 h 372"/>
                    <a:gd name="T30" fmla="*/ 36 w 330"/>
                    <a:gd name="T31" fmla="*/ 248 h 372"/>
                    <a:gd name="T32" fmla="*/ 6 w 330"/>
                    <a:gd name="T33" fmla="*/ 233 h 372"/>
                    <a:gd name="T34" fmla="*/ 31 w 330"/>
                    <a:gd name="T35" fmla="*/ 215 h 372"/>
                    <a:gd name="T36" fmla="*/ 20 w 330"/>
                    <a:gd name="T37" fmla="*/ 196 h 372"/>
                    <a:gd name="T38" fmla="*/ 31 w 330"/>
                    <a:gd name="T39" fmla="*/ 175 h 372"/>
                    <a:gd name="T40" fmla="*/ 17 w 330"/>
                    <a:gd name="T41" fmla="*/ 158 h 372"/>
                    <a:gd name="T42" fmla="*/ 37 w 330"/>
                    <a:gd name="T43" fmla="*/ 137 h 372"/>
                    <a:gd name="T44" fmla="*/ 18 w 330"/>
                    <a:gd name="T45" fmla="*/ 121 h 372"/>
                    <a:gd name="T46" fmla="*/ 26 w 330"/>
                    <a:gd name="T47" fmla="*/ 101 h 372"/>
                    <a:gd name="T48" fmla="*/ 18 w 330"/>
                    <a:gd name="T49" fmla="*/ 82 h 372"/>
                    <a:gd name="T50" fmla="*/ 12 w 330"/>
                    <a:gd name="T51" fmla="*/ 67 h 372"/>
                    <a:gd name="T52" fmla="*/ 22 w 330"/>
                    <a:gd name="T53" fmla="*/ 47 h 372"/>
                    <a:gd name="T54" fmla="*/ 54 w 330"/>
                    <a:gd name="T55" fmla="*/ 41 h 372"/>
                    <a:gd name="T56" fmla="*/ 72 w 330"/>
                    <a:gd name="T57" fmla="*/ 8 h 372"/>
                    <a:gd name="T58" fmla="*/ 89 w 330"/>
                    <a:gd name="T59" fmla="*/ 26 h 372"/>
                    <a:gd name="T60" fmla="*/ 108 w 330"/>
                    <a:gd name="T61" fmla="*/ 10 h 372"/>
                    <a:gd name="T62" fmla="*/ 128 w 330"/>
                    <a:gd name="T63" fmla="*/ 28 h 372"/>
                    <a:gd name="T64" fmla="*/ 142 w 330"/>
                    <a:gd name="T65" fmla="*/ 12 h 372"/>
                    <a:gd name="T66" fmla="*/ 159 w 330"/>
                    <a:gd name="T67" fmla="*/ 13 h 372"/>
                    <a:gd name="T68" fmla="*/ 175 w 330"/>
                    <a:gd name="T69" fmla="*/ 15 h 372"/>
                    <a:gd name="T70" fmla="*/ 197 w 330"/>
                    <a:gd name="T71" fmla="*/ 12 h 372"/>
                    <a:gd name="T72" fmla="*/ 211 w 330"/>
                    <a:gd name="T73" fmla="*/ 16 h 372"/>
                    <a:gd name="T74" fmla="*/ 231 w 330"/>
                    <a:gd name="T75" fmla="*/ 12 h 372"/>
                    <a:gd name="T76" fmla="*/ 248 w 330"/>
                    <a:gd name="T77" fmla="*/ 15 h 372"/>
                    <a:gd name="T78" fmla="*/ 270 w 330"/>
                    <a:gd name="T79" fmla="*/ 12 h 372"/>
                    <a:gd name="T80" fmla="*/ 281 w 330"/>
                    <a:gd name="T81" fmla="*/ 23 h 372"/>
                    <a:gd name="T82" fmla="*/ 297 w 330"/>
                    <a:gd name="T83" fmla="*/ 10 h 372"/>
                    <a:gd name="T84" fmla="*/ 295 w 330"/>
                    <a:gd name="T85" fmla="*/ 47 h 372"/>
                    <a:gd name="T86" fmla="*/ 325 w 330"/>
                    <a:gd name="T87" fmla="*/ 57 h 372"/>
                    <a:gd name="T88" fmla="*/ 300 w 330"/>
                    <a:gd name="T89" fmla="*/ 73 h 372"/>
                    <a:gd name="T90" fmla="*/ 323 w 330"/>
                    <a:gd name="T91" fmla="*/ 90 h 372"/>
                    <a:gd name="T92" fmla="*/ 309 w 330"/>
                    <a:gd name="T93" fmla="*/ 104 h 372"/>
                    <a:gd name="T94" fmla="*/ 314 w 330"/>
                    <a:gd name="T95" fmla="*/ 121 h 372"/>
                    <a:gd name="T96" fmla="*/ 319 w 330"/>
                    <a:gd name="T97" fmla="*/ 139 h 372"/>
                    <a:gd name="T98" fmla="*/ 306 w 330"/>
                    <a:gd name="T99" fmla="*/ 153 h 372"/>
                    <a:gd name="T100" fmla="*/ 312 w 330"/>
                    <a:gd name="T101" fmla="*/ 178 h 372"/>
                    <a:gd name="T102" fmla="*/ 311 w 330"/>
                    <a:gd name="T103" fmla="*/ 192 h 372"/>
                    <a:gd name="T104" fmla="*/ 306 w 330"/>
                    <a:gd name="T105" fmla="*/ 215 h 372"/>
                    <a:gd name="T106" fmla="*/ 314 w 330"/>
                    <a:gd name="T107" fmla="*/ 233 h 372"/>
                    <a:gd name="T108" fmla="*/ 312 w 330"/>
                    <a:gd name="T109" fmla="*/ 251 h 372"/>
                    <a:gd name="T110" fmla="*/ 319 w 330"/>
                    <a:gd name="T111" fmla="*/ 269 h 372"/>
                    <a:gd name="T112" fmla="*/ 306 w 330"/>
                    <a:gd name="T113" fmla="*/ 287 h 372"/>
                    <a:gd name="T114" fmla="*/ 316 w 330"/>
                    <a:gd name="T115" fmla="*/ 303 h 372"/>
                    <a:gd name="T116" fmla="*/ 306 w 330"/>
                    <a:gd name="T117" fmla="*/ 323 h 372"/>
                    <a:gd name="T118" fmla="*/ 286 w 330"/>
                    <a:gd name="T119" fmla="*/ 346 h 372"/>
                    <a:gd name="T120" fmla="*/ 272 w 330"/>
                    <a:gd name="T121" fmla="*/ 368 h 372"/>
                    <a:gd name="T122" fmla="*/ 253 w 330"/>
                    <a:gd name="T123" fmla="*/ 339 h 372"/>
                    <a:gd name="T124" fmla="*/ 231 w 330"/>
                    <a:gd name="T125" fmla="*/ 37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0" h="372">
                      <a:moveTo>
                        <a:pt x="225" y="372"/>
                      </a:moveTo>
                      <a:lnTo>
                        <a:pt x="223" y="370"/>
                      </a:lnTo>
                      <a:lnTo>
                        <a:pt x="223" y="368"/>
                      </a:lnTo>
                      <a:lnTo>
                        <a:pt x="223" y="367"/>
                      </a:lnTo>
                      <a:lnTo>
                        <a:pt x="223" y="365"/>
                      </a:lnTo>
                      <a:lnTo>
                        <a:pt x="222" y="364"/>
                      </a:lnTo>
                      <a:lnTo>
                        <a:pt x="222" y="362"/>
                      </a:lnTo>
                      <a:lnTo>
                        <a:pt x="222" y="360"/>
                      </a:lnTo>
                      <a:lnTo>
                        <a:pt x="222" y="359"/>
                      </a:lnTo>
                      <a:lnTo>
                        <a:pt x="222" y="357"/>
                      </a:lnTo>
                      <a:lnTo>
                        <a:pt x="222" y="355"/>
                      </a:lnTo>
                      <a:lnTo>
                        <a:pt x="220" y="354"/>
                      </a:lnTo>
                      <a:lnTo>
                        <a:pt x="220" y="352"/>
                      </a:lnTo>
                      <a:lnTo>
                        <a:pt x="220" y="351"/>
                      </a:lnTo>
                      <a:lnTo>
                        <a:pt x="220" y="349"/>
                      </a:lnTo>
                      <a:lnTo>
                        <a:pt x="220" y="347"/>
                      </a:lnTo>
                      <a:lnTo>
                        <a:pt x="219" y="346"/>
                      </a:lnTo>
                      <a:lnTo>
                        <a:pt x="219" y="344"/>
                      </a:lnTo>
                      <a:lnTo>
                        <a:pt x="219" y="342"/>
                      </a:lnTo>
                      <a:lnTo>
                        <a:pt x="219" y="341"/>
                      </a:lnTo>
                      <a:lnTo>
                        <a:pt x="217" y="341"/>
                      </a:lnTo>
                      <a:lnTo>
                        <a:pt x="217" y="339"/>
                      </a:lnTo>
                      <a:lnTo>
                        <a:pt x="217" y="341"/>
                      </a:lnTo>
                      <a:lnTo>
                        <a:pt x="215" y="341"/>
                      </a:lnTo>
                      <a:lnTo>
                        <a:pt x="215" y="342"/>
                      </a:lnTo>
                      <a:lnTo>
                        <a:pt x="214" y="342"/>
                      </a:lnTo>
                      <a:lnTo>
                        <a:pt x="214" y="344"/>
                      </a:lnTo>
                      <a:lnTo>
                        <a:pt x="212" y="344"/>
                      </a:lnTo>
                      <a:lnTo>
                        <a:pt x="212" y="346"/>
                      </a:lnTo>
                      <a:lnTo>
                        <a:pt x="211" y="347"/>
                      </a:lnTo>
                      <a:lnTo>
                        <a:pt x="209" y="349"/>
                      </a:lnTo>
                      <a:lnTo>
                        <a:pt x="208" y="351"/>
                      </a:lnTo>
                      <a:lnTo>
                        <a:pt x="208" y="352"/>
                      </a:lnTo>
                      <a:lnTo>
                        <a:pt x="206" y="352"/>
                      </a:lnTo>
                      <a:lnTo>
                        <a:pt x="206" y="354"/>
                      </a:lnTo>
                      <a:lnTo>
                        <a:pt x="205" y="354"/>
                      </a:lnTo>
                      <a:lnTo>
                        <a:pt x="205" y="355"/>
                      </a:lnTo>
                      <a:lnTo>
                        <a:pt x="203" y="357"/>
                      </a:lnTo>
                      <a:lnTo>
                        <a:pt x="201" y="357"/>
                      </a:lnTo>
                      <a:lnTo>
                        <a:pt x="201" y="359"/>
                      </a:lnTo>
                      <a:lnTo>
                        <a:pt x="200" y="360"/>
                      </a:lnTo>
                      <a:lnTo>
                        <a:pt x="198" y="362"/>
                      </a:lnTo>
                      <a:lnTo>
                        <a:pt x="198" y="364"/>
                      </a:lnTo>
                      <a:lnTo>
                        <a:pt x="197" y="364"/>
                      </a:lnTo>
                      <a:lnTo>
                        <a:pt x="195" y="364"/>
                      </a:lnTo>
                      <a:lnTo>
                        <a:pt x="194" y="364"/>
                      </a:lnTo>
                      <a:lnTo>
                        <a:pt x="192" y="364"/>
                      </a:lnTo>
                      <a:lnTo>
                        <a:pt x="192" y="362"/>
                      </a:lnTo>
                      <a:lnTo>
                        <a:pt x="190" y="360"/>
                      </a:lnTo>
                      <a:lnTo>
                        <a:pt x="190" y="359"/>
                      </a:lnTo>
                      <a:lnTo>
                        <a:pt x="189" y="357"/>
                      </a:lnTo>
                      <a:lnTo>
                        <a:pt x="189" y="355"/>
                      </a:lnTo>
                      <a:lnTo>
                        <a:pt x="189" y="354"/>
                      </a:lnTo>
                      <a:lnTo>
                        <a:pt x="187" y="354"/>
                      </a:lnTo>
                      <a:lnTo>
                        <a:pt x="187" y="352"/>
                      </a:lnTo>
                      <a:lnTo>
                        <a:pt x="187" y="351"/>
                      </a:lnTo>
                      <a:lnTo>
                        <a:pt x="187" y="349"/>
                      </a:lnTo>
                      <a:lnTo>
                        <a:pt x="187" y="347"/>
                      </a:lnTo>
                      <a:lnTo>
                        <a:pt x="186" y="346"/>
                      </a:lnTo>
                      <a:lnTo>
                        <a:pt x="186" y="344"/>
                      </a:lnTo>
                      <a:lnTo>
                        <a:pt x="186" y="342"/>
                      </a:lnTo>
                      <a:lnTo>
                        <a:pt x="186" y="341"/>
                      </a:lnTo>
                      <a:lnTo>
                        <a:pt x="186" y="339"/>
                      </a:lnTo>
                      <a:lnTo>
                        <a:pt x="186" y="338"/>
                      </a:lnTo>
                      <a:lnTo>
                        <a:pt x="184" y="336"/>
                      </a:lnTo>
                      <a:lnTo>
                        <a:pt x="183" y="336"/>
                      </a:lnTo>
                      <a:lnTo>
                        <a:pt x="183" y="338"/>
                      </a:lnTo>
                      <a:lnTo>
                        <a:pt x="181" y="338"/>
                      </a:lnTo>
                      <a:lnTo>
                        <a:pt x="180" y="338"/>
                      </a:lnTo>
                      <a:lnTo>
                        <a:pt x="178" y="339"/>
                      </a:lnTo>
                      <a:lnTo>
                        <a:pt x="178" y="341"/>
                      </a:lnTo>
                      <a:lnTo>
                        <a:pt x="176" y="342"/>
                      </a:lnTo>
                      <a:lnTo>
                        <a:pt x="176" y="344"/>
                      </a:lnTo>
                      <a:lnTo>
                        <a:pt x="175" y="346"/>
                      </a:lnTo>
                      <a:lnTo>
                        <a:pt x="175" y="347"/>
                      </a:lnTo>
                      <a:lnTo>
                        <a:pt x="173" y="347"/>
                      </a:lnTo>
                      <a:lnTo>
                        <a:pt x="173" y="349"/>
                      </a:lnTo>
                      <a:lnTo>
                        <a:pt x="173" y="351"/>
                      </a:lnTo>
                      <a:lnTo>
                        <a:pt x="172" y="351"/>
                      </a:lnTo>
                      <a:lnTo>
                        <a:pt x="172" y="352"/>
                      </a:lnTo>
                      <a:lnTo>
                        <a:pt x="170" y="354"/>
                      </a:lnTo>
                      <a:lnTo>
                        <a:pt x="169" y="355"/>
                      </a:lnTo>
                      <a:lnTo>
                        <a:pt x="169" y="357"/>
                      </a:lnTo>
                      <a:lnTo>
                        <a:pt x="167" y="357"/>
                      </a:lnTo>
                      <a:lnTo>
                        <a:pt x="167" y="359"/>
                      </a:lnTo>
                      <a:lnTo>
                        <a:pt x="165" y="359"/>
                      </a:lnTo>
                      <a:lnTo>
                        <a:pt x="165" y="360"/>
                      </a:lnTo>
                      <a:lnTo>
                        <a:pt x="164" y="362"/>
                      </a:lnTo>
                      <a:lnTo>
                        <a:pt x="162" y="364"/>
                      </a:lnTo>
                      <a:lnTo>
                        <a:pt x="161" y="364"/>
                      </a:lnTo>
                      <a:lnTo>
                        <a:pt x="159" y="364"/>
                      </a:lnTo>
                      <a:lnTo>
                        <a:pt x="158" y="364"/>
                      </a:lnTo>
                      <a:lnTo>
                        <a:pt x="156" y="364"/>
                      </a:lnTo>
                      <a:lnTo>
                        <a:pt x="154" y="360"/>
                      </a:lnTo>
                      <a:lnTo>
                        <a:pt x="154" y="359"/>
                      </a:lnTo>
                      <a:lnTo>
                        <a:pt x="154" y="355"/>
                      </a:lnTo>
                      <a:lnTo>
                        <a:pt x="153" y="354"/>
                      </a:lnTo>
                      <a:lnTo>
                        <a:pt x="153" y="352"/>
                      </a:lnTo>
                      <a:lnTo>
                        <a:pt x="153" y="349"/>
                      </a:lnTo>
                      <a:lnTo>
                        <a:pt x="153" y="347"/>
                      </a:lnTo>
                      <a:lnTo>
                        <a:pt x="151" y="346"/>
                      </a:lnTo>
                      <a:lnTo>
                        <a:pt x="151" y="344"/>
                      </a:lnTo>
                      <a:lnTo>
                        <a:pt x="151" y="342"/>
                      </a:lnTo>
                      <a:lnTo>
                        <a:pt x="151" y="341"/>
                      </a:lnTo>
                      <a:lnTo>
                        <a:pt x="150" y="339"/>
                      </a:lnTo>
                      <a:lnTo>
                        <a:pt x="150" y="338"/>
                      </a:lnTo>
                      <a:lnTo>
                        <a:pt x="150" y="336"/>
                      </a:lnTo>
                      <a:lnTo>
                        <a:pt x="148" y="334"/>
                      </a:lnTo>
                      <a:lnTo>
                        <a:pt x="148" y="333"/>
                      </a:lnTo>
                      <a:lnTo>
                        <a:pt x="147" y="333"/>
                      </a:lnTo>
                      <a:lnTo>
                        <a:pt x="145" y="334"/>
                      </a:lnTo>
                      <a:lnTo>
                        <a:pt x="145" y="336"/>
                      </a:lnTo>
                      <a:lnTo>
                        <a:pt x="144" y="336"/>
                      </a:lnTo>
                      <a:lnTo>
                        <a:pt x="144" y="338"/>
                      </a:lnTo>
                      <a:lnTo>
                        <a:pt x="142" y="338"/>
                      </a:lnTo>
                      <a:lnTo>
                        <a:pt x="142" y="339"/>
                      </a:lnTo>
                      <a:lnTo>
                        <a:pt x="140" y="341"/>
                      </a:lnTo>
                      <a:lnTo>
                        <a:pt x="140" y="342"/>
                      </a:lnTo>
                      <a:lnTo>
                        <a:pt x="139" y="342"/>
                      </a:lnTo>
                      <a:lnTo>
                        <a:pt x="139" y="344"/>
                      </a:lnTo>
                      <a:lnTo>
                        <a:pt x="137" y="344"/>
                      </a:lnTo>
                      <a:lnTo>
                        <a:pt x="137" y="346"/>
                      </a:lnTo>
                      <a:lnTo>
                        <a:pt x="136" y="347"/>
                      </a:lnTo>
                      <a:lnTo>
                        <a:pt x="134" y="349"/>
                      </a:lnTo>
                      <a:lnTo>
                        <a:pt x="134" y="351"/>
                      </a:lnTo>
                      <a:lnTo>
                        <a:pt x="133" y="351"/>
                      </a:lnTo>
                      <a:lnTo>
                        <a:pt x="133" y="352"/>
                      </a:lnTo>
                      <a:lnTo>
                        <a:pt x="131" y="354"/>
                      </a:lnTo>
                      <a:lnTo>
                        <a:pt x="129" y="355"/>
                      </a:lnTo>
                      <a:lnTo>
                        <a:pt x="129" y="357"/>
                      </a:lnTo>
                      <a:lnTo>
                        <a:pt x="128" y="357"/>
                      </a:lnTo>
                      <a:lnTo>
                        <a:pt x="128" y="359"/>
                      </a:lnTo>
                      <a:lnTo>
                        <a:pt x="126" y="359"/>
                      </a:lnTo>
                      <a:lnTo>
                        <a:pt x="125" y="359"/>
                      </a:lnTo>
                      <a:lnTo>
                        <a:pt x="123" y="359"/>
                      </a:lnTo>
                      <a:lnTo>
                        <a:pt x="122" y="359"/>
                      </a:lnTo>
                      <a:lnTo>
                        <a:pt x="120" y="359"/>
                      </a:lnTo>
                      <a:lnTo>
                        <a:pt x="119" y="357"/>
                      </a:lnTo>
                      <a:lnTo>
                        <a:pt x="119" y="355"/>
                      </a:lnTo>
                      <a:lnTo>
                        <a:pt x="119" y="354"/>
                      </a:lnTo>
                      <a:lnTo>
                        <a:pt x="119" y="352"/>
                      </a:lnTo>
                      <a:lnTo>
                        <a:pt x="119" y="351"/>
                      </a:lnTo>
                      <a:lnTo>
                        <a:pt x="119" y="349"/>
                      </a:lnTo>
                      <a:lnTo>
                        <a:pt x="119" y="347"/>
                      </a:lnTo>
                      <a:lnTo>
                        <a:pt x="119" y="346"/>
                      </a:lnTo>
                      <a:lnTo>
                        <a:pt x="117" y="344"/>
                      </a:lnTo>
                      <a:lnTo>
                        <a:pt x="117" y="342"/>
                      </a:lnTo>
                      <a:lnTo>
                        <a:pt x="117" y="341"/>
                      </a:lnTo>
                      <a:lnTo>
                        <a:pt x="117" y="339"/>
                      </a:lnTo>
                      <a:lnTo>
                        <a:pt x="117" y="338"/>
                      </a:lnTo>
                      <a:lnTo>
                        <a:pt x="117" y="336"/>
                      </a:lnTo>
                      <a:lnTo>
                        <a:pt x="115" y="334"/>
                      </a:lnTo>
                      <a:lnTo>
                        <a:pt x="115" y="333"/>
                      </a:lnTo>
                      <a:lnTo>
                        <a:pt x="114" y="334"/>
                      </a:lnTo>
                      <a:lnTo>
                        <a:pt x="112" y="336"/>
                      </a:lnTo>
                      <a:lnTo>
                        <a:pt x="112" y="338"/>
                      </a:lnTo>
                      <a:lnTo>
                        <a:pt x="111" y="339"/>
                      </a:lnTo>
                      <a:lnTo>
                        <a:pt x="109" y="341"/>
                      </a:lnTo>
                      <a:lnTo>
                        <a:pt x="109" y="342"/>
                      </a:lnTo>
                      <a:lnTo>
                        <a:pt x="108" y="344"/>
                      </a:lnTo>
                      <a:lnTo>
                        <a:pt x="106" y="346"/>
                      </a:lnTo>
                      <a:lnTo>
                        <a:pt x="104" y="347"/>
                      </a:lnTo>
                      <a:lnTo>
                        <a:pt x="104" y="349"/>
                      </a:lnTo>
                      <a:lnTo>
                        <a:pt x="103" y="349"/>
                      </a:lnTo>
                      <a:lnTo>
                        <a:pt x="103" y="351"/>
                      </a:lnTo>
                      <a:lnTo>
                        <a:pt x="101" y="352"/>
                      </a:lnTo>
                      <a:lnTo>
                        <a:pt x="101" y="354"/>
                      </a:lnTo>
                      <a:lnTo>
                        <a:pt x="100" y="354"/>
                      </a:lnTo>
                      <a:lnTo>
                        <a:pt x="100" y="355"/>
                      </a:lnTo>
                      <a:lnTo>
                        <a:pt x="98" y="355"/>
                      </a:lnTo>
                      <a:lnTo>
                        <a:pt x="98" y="357"/>
                      </a:lnTo>
                      <a:lnTo>
                        <a:pt x="97" y="357"/>
                      </a:lnTo>
                      <a:lnTo>
                        <a:pt x="97" y="359"/>
                      </a:lnTo>
                      <a:lnTo>
                        <a:pt x="95" y="360"/>
                      </a:lnTo>
                      <a:lnTo>
                        <a:pt x="93" y="360"/>
                      </a:lnTo>
                      <a:lnTo>
                        <a:pt x="93" y="362"/>
                      </a:lnTo>
                      <a:lnTo>
                        <a:pt x="92" y="364"/>
                      </a:lnTo>
                      <a:lnTo>
                        <a:pt x="90" y="364"/>
                      </a:lnTo>
                      <a:lnTo>
                        <a:pt x="89" y="364"/>
                      </a:lnTo>
                      <a:lnTo>
                        <a:pt x="87" y="364"/>
                      </a:lnTo>
                      <a:lnTo>
                        <a:pt x="86" y="364"/>
                      </a:lnTo>
                      <a:lnTo>
                        <a:pt x="86" y="362"/>
                      </a:lnTo>
                      <a:lnTo>
                        <a:pt x="86" y="360"/>
                      </a:lnTo>
                      <a:lnTo>
                        <a:pt x="84" y="359"/>
                      </a:lnTo>
                      <a:lnTo>
                        <a:pt x="84" y="357"/>
                      </a:lnTo>
                      <a:lnTo>
                        <a:pt x="84" y="355"/>
                      </a:lnTo>
                      <a:lnTo>
                        <a:pt x="84" y="354"/>
                      </a:lnTo>
                      <a:lnTo>
                        <a:pt x="84" y="352"/>
                      </a:lnTo>
                      <a:lnTo>
                        <a:pt x="84" y="351"/>
                      </a:lnTo>
                      <a:lnTo>
                        <a:pt x="84" y="349"/>
                      </a:lnTo>
                      <a:lnTo>
                        <a:pt x="84" y="347"/>
                      </a:lnTo>
                      <a:lnTo>
                        <a:pt x="84" y="346"/>
                      </a:lnTo>
                      <a:lnTo>
                        <a:pt x="84" y="344"/>
                      </a:lnTo>
                      <a:lnTo>
                        <a:pt x="84" y="342"/>
                      </a:lnTo>
                      <a:lnTo>
                        <a:pt x="84" y="341"/>
                      </a:lnTo>
                      <a:lnTo>
                        <a:pt x="84" y="339"/>
                      </a:lnTo>
                      <a:lnTo>
                        <a:pt x="84" y="338"/>
                      </a:lnTo>
                      <a:lnTo>
                        <a:pt x="83" y="338"/>
                      </a:lnTo>
                      <a:lnTo>
                        <a:pt x="81" y="338"/>
                      </a:lnTo>
                      <a:lnTo>
                        <a:pt x="81" y="339"/>
                      </a:lnTo>
                      <a:lnTo>
                        <a:pt x="79" y="339"/>
                      </a:lnTo>
                      <a:lnTo>
                        <a:pt x="78" y="339"/>
                      </a:lnTo>
                      <a:lnTo>
                        <a:pt x="78" y="341"/>
                      </a:lnTo>
                      <a:lnTo>
                        <a:pt x="76" y="341"/>
                      </a:lnTo>
                      <a:lnTo>
                        <a:pt x="76" y="342"/>
                      </a:lnTo>
                      <a:lnTo>
                        <a:pt x="75" y="344"/>
                      </a:lnTo>
                      <a:lnTo>
                        <a:pt x="73" y="346"/>
                      </a:lnTo>
                      <a:lnTo>
                        <a:pt x="73" y="347"/>
                      </a:lnTo>
                      <a:lnTo>
                        <a:pt x="72" y="347"/>
                      </a:lnTo>
                      <a:lnTo>
                        <a:pt x="72" y="349"/>
                      </a:lnTo>
                      <a:lnTo>
                        <a:pt x="70" y="351"/>
                      </a:lnTo>
                      <a:lnTo>
                        <a:pt x="70" y="352"/>
                      </a:lnTo>
                      <a:lnTo>
                        <a:pt x="68" y="352"/>
                      </a:lnTo>
                      <a:lnTo>
                        <a:pt x="68" y="354"/>
                      </a:lnTo>
                      <a:lnTo>
                        <a:pt x="68" y="355"/>
                      </a:lnTo>
                      <a:lnTo>
                        <a:pt x="67" y="355"/>
                      </a:lnTo>
                      <a:lnTo>
                        <a:pt x="67" y="357"/>
                      </a:lnTo>
                      <a:lnTo>
                        <a:pt x="67" y="359"/>
                      </a:lnTo>
                      <a:lnTo>
                        <a:pt x="67" y="360"/>
                      </a:lnTo>
                      <a:lnTo>
                        <a:pt x="65" y="360"/>
                      </a:lnTo>
                      <a:lnTo>
                        <a:pt x="65" y="362"/>
                      </a:lnTo>
                      <a:lnTo>
                        <a:pt x="64" y="362"/>
                      </a:lnTo>
                      <a:lnTo>
                        <a:pt x="62" y="362"/>
                      </a:lnTo>
                      <a:lnTo>
                        <a:pt x="62" y="364"/>
                      </a:lnTo>
                      <a:lnTo>
                        <a:pt x="61" y="364"/>
                      </a:lnTo>
                      <a:lnTo>
                        <a:pt x="61" y="365"/>
                      </a:lnTo>
                      <a:lnTo>
                        <a:pt x="59" y="365"/>
                      </a:lnTo>
                      <a:lnTo>
                        <a:pt x="58" y="365"/>
                      </a:lnTo>
                      <a:lnTo>
                        <a:pt x="58" y="367"/>
                      </a:lnTo>
                      <a:lnTo>
                        <a:pt x="56" y="367"/>
                      </a:lnTo>
                      <a:lnTo>
                        <a:pt x="54" y="367"/>
                      </a:lnTo>
                      <a:lnTo>
                        <a:pt x="53" y="367"/>
                      </a:lnTo>
                      <a:lnTo>
                        <a:pt x="53" y="365"/>
                      </a:lnTo>
                      <a:lnTo>
                        <a:pt x="51" y="365"/>
                      </a:lnTo>
                      <a:lnTo>
                        <a:pt x="51" y="364"/>
                      </a:lnTo>
                      <a:lnTo>
                        <a:pt x="51" y="362"/>
                      </a:lnTo>
                      <a:lnTo>
                        <a:pt x="51" y="360"/>
                      </a:lnTo>
                      <a:lnTo>
                        <a:pt x="50" y="359"/>
                      </a:lnTo>
                      <a:lnTo>
                        <a:pt x="50" y="357"/>
                      </a:lnTo>
                      <a:lnTo>
                        <a:pt x="50" y="355"/>
                      </a:lnTo>
                      <a:lnTo>
                        <a:pt x="50" y="354"/>
                      </a:lnTo>
                      <a:lnTo>
                        <a:pt x="48" y="354"/>
                      </a:lnTo>
                      <a:lnTo>
                        <a:pt x="48" y="352"/>
                      </a:lnTo>
                      <a:lnTo>
                        <a:pt x="48" y="351"/>
                      </a:lnTo>
                      <a:lnTo>
                        <a:pt x="48" y="349"/>
                      </a:lnTo>
                      <a:lnTo>
                        <a:pt x="48" y="347"/>
                      </a:lnTo>
                      <a:lnTo>
                        <a:pt x="48" y="346"/>
                      </a:lnTo>
                      <a:lnTo>
                        <a:pt x="48" y="344"/>
                      </a:lnTo>
                      <a:lnTo>
                        <a:pt x="48" y="342"/>
                      </a:lnTo>
                      <a:lnTo>
                        <a:pt x="48" y="341"/>
                      </a:lnTo>
                      <a:lnTo>
                        <a:pt x="48" y="339"/>
                      </a:lnTo>
                      <a:lnTo>
                        <a:pt x="48" y="338"/>
                      </a:lnTo>
                      <a:lnTo>
                        <a:pt x="48" y="336"/>
                      </a:lnTo>
                      <a:lnTo>
                        <a:pt x="48" y="334"/>
                      </a:lnTo>
                      <a:lnTo>
                        <a:pt x="48" y="333"/>
                      </a:lnTo>
                      <a:lnTo>
                        <a:pt x="48" y="331"/>
                      </a:lnTo>
                      <a:lnTo>
                        <a:pt x="48" y="329"/>
                      </a:lnTo>
                      <a:lnTo>
                        <a:pt x="48" y="328"/>
                      </a:lnTo>
                      <a:lnTo>
                        <a:pt x="48" y="326"/>
                      </a:lnTo>
                      <a:lnTo>
                        <a:pt x="47" y="324"/>
                      </a:lnTo>
                      <a:lnTo>
                        <a:pt x="47" y="323"/>
                      </a:lnTo>
                      <a:lnTo>
                        <a:pt x="47" y="321"/>
                      </a:lnTo>
                      <a:lnTo>
                        <a:pt x="45" y="320"/>
                      </a:lnTo>
                      <a:lnTo>
                        <a:pt x="43" y="320"/>
                      </a:lnTo>
                      <a:lnTo>
                        <a:pt x="42" y="318"/>
                      </a:lnTo>
                      <a:lnTo>
                        <a:pt x="40" y="318"/>
                      </a:lnTo>
                      <a:lnTo>
                        <a:pt x="39" y="318"/>
                      </a:lnTo>
                      <a:lnTo>
                        <a:pt x="37" y="318"/>
                      </a:lnTo>
                      <a:lnTo>
                        <a:pt x="37" y="316"/>
                      </a:lnTo>
                      <a:lnTo>
                        <a:pt x="36" y="316"/>
                      </a:lnTo>
                      <a:lnTo>
                        <a:pt x="34" y="316"/>
                      </a:lnTo>
                      <a:lnTo>
                        <a:pt x="33" y="315"/>
                      </a:lnTo>
                      <a:lnTo>
                        <a:pt x="31" y="315"/>
                      </a:lnTo>
                      <a:lnTo>
                        <a:pt x="29" y="315"/>
                      </a:lnTo>
                      <a:lnTo>
                        <a:pt x="28" y="315"/>
                      </a:lnTo>
                      <a:lnTo>
                        <a:pt x="26" y="313"/>
                      </a:lnTo>
                      <a:lnTo>
                        <a:pt x="25" y="313"/>
                      </a:lnTo>
                      <a:lnTo>
                        <a:pt x="23" y="311"/>
                      </a:lnTo>
                      <a:lnTo>
                        <a:pt x="22" y="311"/>
                      </a:lnTo>
                      <a:lnTo>
                        <a:pt x="20" y="311"/>
                      </a:lnTo>
                      <a:lnTo>
                        <a:pt x="18" y="310"/>
                      </a:lnTo>
                      <a:lnTo>
                        <a:pt x="17" y="310"/>
                      </a:lnTo>
                      <a:lnTo>
                        <a:pt x="15" y="310"/>
                      </a:lnTo>
                      <a:lnTo>
                        <a:pt x="14" y="308"/>
                      </a:lnTo>
                      <a:lnTo>
                        <a:pt x="12" y="308"/>
                      </a:lnTo>
                      <a:lnTo>
                        <a:pt x="11" y="308"/>
                      </a:lnTo>
                      <a:lnTo>
                        <a:pt x="9" y="307"/>
                      </a:lnTo>
                      <a:lnTo>
                        <a:pt x="7" y="307"/>
                      </a:lnTo>
                      <a:lnTo>
                        <a:pt x="6" y="307"/>
                      </a:lnTo>
                      <a:lnTo>
                        <a:pt x="4" y="307"/>
                      </a:lnTo>
                      <a:lnTo>
                        <a:pt x="4" y="305"/>
                      </a:lnTo>
                      <a:lnTo>
                        <a:pt x="4" y="303"/>
                      </a:lnTo>
                      <a:lnTo>
                        <a:pt x="4" y="302"/>
                      </a:lnTo>
                      <a:lnTo>
                        <a:pt x="4" y="300"/>
                      </a:lnTo>
                      <a:lnTo>
                        <a:pt x="4" y="298"/>
                      </a:lnTo>
                      <a:lnTo>
                        <a:pt x="6" y="297"/>
                      </a:lnTo>
                      <a:lnTo>
                        <a:pt x="7" y="297"/>
                      </a:lnTo>
                      <a:lnTo>
                        <a:pt x="9" y="295"/>
                      </a:lnTo>
                      <a:lnTo>
                        <a:pt x="11" y="295"/>
                      </a:lnTo>
                      <a:lnTo>
                        <a:pt x="12" y="293"/>
                      </a:lnTo>
                      <a:lnTo>
                        <a:pt x="14" y="293"/>
                      </a:lnTo>
                      <a:lnTo>
                        <a:pt x="15" y="293"/>
                      </a:lnTo>
                      <a:lnTo>
                        <a:pt x="15" y="292"/>
                      </a:lnTo>
                      <a:lnTo>
                        <a:pt x="17" y="292"/>
                      </a:lnTo>
                      <a:lnTo>
                        <a:pt x="18" y="292"/>
                      </a:lnTo>
                      <a:lnTo>
                        <a:pt x="20" y="290"/>
                      </a:lnTo>
                      <a:lnTo>
                        <a:pt x="22" y="290"/>
                      </a:lnTo>
                      <a:lnTo>
                        <a:pt x="23" y="290"/>
                      </a:lnTo>
                      <a:lnTo>
                        <a:pt x="23" y="289"/>
                      </a:lnTo>
                      <a:lnTo>
                        <a:pt x="25" y="289"/>
                      </a:lnTo>
                      <a:lnTo>
                        <a:pt x="26" y="287"/>
                      </a:lnTo>
                      <a:lnTo>
                        <a:pt x="28" y="287"/>
                      </a:lnTo>
                      <a:lnTo>
                        <a:pt x="28" y="285"/>
                      </a:lnTo>
                      <a:lnTo>
                        <a:pt x="29" y="285"/>
                      </a:lnTo>
                      <a:lnTo>
                        <a:pt x="31" y="284"/>
                      </a:lnTo>
                      <a:lnTo>
                        <a:pt x="33" y="282"/>
                      </a:lnTo>
                      <a:lnTo>
                        <a:pt x="31" y="282"/>
                      </a:lnTo>
                      <a:lnTo>
                        <a:pt x="29" y="280"/>
                      </a:lnTo>
                      <a:lnTo>
                        <a:pt x="28" y="280"/>
                      </a:lnTo>
                      <a:lnTo>
                        <a:pt x="28" y="279"/>
                      </a:lnTo>
                      <a:lnTo>
                        <a:pt x="26" y="279"/>
                      </a:lnTo>
                      <a:lnTo>
                        <a:pt x="25" y="279"/>
                      </a:lnTo>
                      <a:lnTo>
                        <a:pt x="25" y="277"/>
                      </a:lnTo>
                      <a:lnTo>
                        <a:pt x="23" y="277"/>
                      </a:lnTo>
                      <a:lnTo>
                        <a:pt x="22" y="277"/>
                      </a:lnTo>
                      <a:lnTo>
                        <a:pt x="20" y="276"/>
                      </a:lnTo>
                      <a:lnTo>
                        <a:pt x="18" y="276"/>
                      </a:lnTo>
                      <a:lnTo>
                        <a:pt x="17" y="276"/>
                      </a:lnTo>
                      <a:lnTo>
                        <a:pt x="15" y="274"/>
                      </a:lnTo>
                      <a:lnTo>
                        <a:pt x="14" y="274"/>
                      </a:lnTo>
                      <a:lnTo>
                        <a:pt x="12" y="274"/>
                      </a:lnTo>
                      <a:lnTo>
                        <a:pt x="11" y="272"/>
                      </a:lnTo>
                      <a:lnTo>
                        <a:pt x="9" y="272"/>
                      </a:lnTo>
                      <a:lnTo>
                        <a:pt x="7" y="272"/>
                      </a:lnTo>
                      <a:lnTo>
                        <a:pt x="6" y="271"/>
                      </a:lnTo>
                      <a:lnTo>
                        <a:pt x="4" y="271"/>
                      </a:lnTo>
                      <a:lnTo>
                        <a:pt x="1" y="269"/>
                      </a:lnTo>
                      <a:lnTo>
                        <a:pt x="1" y="267"/>
                      </a:lnTo>
                      <a:lnTo>
                        <a:pt x="1" y="266"/>
                      </a:lnTo>
                      <a:lnTo>
                        <a:pt x="0" y="266"/>
                      </a:lnTo>
                      <a:lnTo>
                        <a:pt x="0" y="264"/>
                      </a:lnTo>
                      <a:lnTo>
                        <a:pt x="0" y="263"/>
                      </a:lnTo>
                      <a:lnTo>
                        <a:pt x="1" y="263"/>
                      </a:lnTo>
                      <a:lnTo>
                        <a:pt x="3" y="261"/>
                      </a:lnTo>
                      <a:lnTo>
                        <a:pt x="4" y="261"/>
                      </a:lnTo>
                      <a:lnTo>
                        <a:pt x="6" y="261"/>
                      </a:lnTo>
                      <a:lnTo>
                        <a:pt x="7" y="259"/>
                      </a:lnTo>
                      <a:lnTo>
                        <a:pt x="9" y="259"/>
                      </a:lnTo>
                      <a:lnTo>
                        <a:pt x="11" y="258"/>
                      </a:lnTo>
                      <a:lnTo>
                        <a:pt x="12" y="258"/>
                      </a:lnTo>
                      <a:lnTo>
                        <a:pt x="14" y="258"/>
                      </a:lnTo>
                      <a:lnTo>
                        <a:pt x="15" y="256"/>
                      </a:lnTo>
                      <a:lnTo>
                        <a:pt x="17" y="256"/>
                      </a:lnTo>
                      <a:lnTo>
                        <a:pt x="18" y="256"/>
                      </a:lnTo>
                      <a:lnTo>
                        <a:pt x="20" y="254"/>
                      </a:lnTo>
                      <a:lnTo>
                        <a:pt x="22" y="254"/>
                      </a:lnTo>
                      <a:lnTo>
                        <a:pt x="23" y="254"/>
                      </a:lnTo>
                      <a:lnTo>
                        <a:pt x="25" y="253"/>
                      </a:lnTo>
                      <a:lnTo>
                        <a:pt x="26" y="253"/>
                      </a:lnTo>
                      <a:lnTo>
                        <a:pt x="28" y="253"/>
                      </a:lnTo>
                      <a:lnTo>
                        <a:pt x="29" y="251"/>
                      </a:lnTo>
                      <a:lnTo>
                        <a:pt x="31" y="251"/>
                      </a:lnTo>
                      <a:lnTo>
                        <a:pt x="33" y="251"/>
                      </a:lnTo>
                      <a:lnTo>
                        <a:pt x="34" y="249"/>
                      </a:lnTo>
                      <a:lnTo>
                        <a:pt x="36" y="249"/>
                      </a:lnTo>
                      <a:lnTo>
                        <a:pt x="37" y="249"/>
                      </a:lnTo>
                      <a:lnTo>
                        <a:pt x="37" y="248"/>
                      </a:lnTo>
                      <a:lnTo>
                        <a:pt x="36" y="248"/>
                      </a:lnTo>
                      <a:lnTo>
                        <a:pt x="34" y="248"/>
                      </a:lnTo>
                      <a:lnTo>
                        <a:pt x="34" y="246"/>
                      </a:lnTo>
                      <a:lnTo>
                        <a:pt x="33" y="246"/>
                      </a:lnTo>
                      <a:lnTo>
                        <a:pt x="31" y="245"/>
                      </a:lnTo>
                      <a:lnTo>
                        <a:pt x="29" y="245"/>
                      </a:lnTo>
                      <a:lnTo>
                        <a:pt x="28" y="245"/>
                      </a:lnTo>
                      <a:lnTo>
                        <a:pt x="26" y="243"/>
                      </a:lnTo>
                      <a:lnTo>
                        <a:pt x="25" y="243"/>
                      </a:lnTo>
                      <a:lnTo>
                        <a:pt x="23" y="241"/>
                      </a:lnTo>
                      <a:lnTo>
                        <a:pt x="22" y="241"/>
                      </a:lnTo>
                      <a:lnTo>
                        <a:pt x="20" y="240"/>
                      </a:lnTo>
                      <a:lnTo>
                        <a:pt x="18" y="240"/>
                      </a:lnTo>
                      <a:lnTo>
                        <a:pt x="17" y="240"/>
                      </a:lnTo>
                      <a:lnTo>
                        <a:pt x="17" y="238"/>
                      </a:lnTo>
                      <a:lnTo>
                        <a:pt x="15" y="238"/>
                      </a:lnTo>
                      <a:lnTo>
                        <a:pt x="14" y="238"/>
                      </a:lnTo>
                      <a:lnTo>
                        <a:pt x="14" y="236"/>
                      </a:lnTo>
                      <a:lnTo>
                        <a:pt x="12" y="236"/>
                      </a:lnTo>
                      <a:lnTo>
                        <a:pt x="11" y="236"/>
                      </a:lnTo>
                      <a:lnTo>
                        <a:pt x="11" y="235"/>
                      </a:lnTo>
                      <a:lnTo>
                        <a:pt x="9" y="235"/>
                      </a:lnTo>
                      <a:lnTo>
                        <a:pt x="7" y="233"/>
                      </a:lnTo>
                      <a:lnTo>
                        <a:pt x="6" y="233"/>
                      </a:lnTo>
                      <a:lnTo>
                        <a:pt x="6" y="232"/>
                      </a:lnTo>
                      <a:lnTo>
                        <a:pt x="6" y="230"/>
                      </a:lnTo>
                      <a:lnTo>
                        <a:pt x="6" y="228"/>
                      </a:lnTo>
                      <a:lnTo>
                        <a:pt x="6" y="227"/>
                      </a:lnTo>
                      <a:lnTo>
                        <a:pt x="7" y="225"/>
                      </a:lnTo>
                      <a:lnTo>
                        <a:pt x="9" y="225"/>
                      </a:lnTo>
                      <a:lnTo>
                        <a:pt x="11" y="225"/>
                      </a:lnTo>
                      <a:lnTo>
                        <a:pt x="11" y="223"/>
                      </a:lnTo>
                      <a:lnTo>
                        <a:pt x="12" y="223"/>
                      </a:lnTo>
                      <a:lnTo>
                        <a:pt x="14" y="223"/>
                      </a:lnTo>
                      <a:lnTo>
                        <a:pt x="15" y="222"/>
                      </a:lnTo>
                      <a:lnTo>
                        <a:pt x="17" y="222"/>
                      </a:lnTo>
                      <a:lnTo>
                        <a:pt x="18" y="222"/>
                      </a:lnTo>
                      <a:lnTo>
                        <a:pt x="18" y="220"/>
                      </a:lnTo>
                      <a:lnTo>
                        <a:pt x="20" y="220"/>
                      </a:lnTo>
                      <a:lnTo>
                        <a:pt x="22" y="220"/>
                      </a:lnTo>
                      <a:lnTo>
                        <a:pt x="23" y="220"/>
                      </a:lnTo>
                      <a:lnTo>
                        <a:pt x="23" y="219"/>
                      </a:lnTo>
                      <a:lnTo>
                        <a:pt x="25" y="219"/>
                      </a:lnTo>
                      <a:lnTo>
                        <a:pt x="26" y="217"/>
                      </a:lnTo>
                      <a:lnTo>
                        <a:pt x="28" y="217"/>
                      </a:lnTo>
                      <a:lnTo>
                        <a:pt x="29" y="215"/>
                      </a:lnTo>
                      <a:lnTo>
                        <a:pt x="31" y="215"/>
                      </a:lnTo>
                      <a:lnTo>
                        <a:pt x="33" y="214"/>
                      </a:lnTo>
                      <a:lnTo>
                        <a:pt x="34" y="214"/>
                      </a:lnTo>
                      <a:lnTo>
                        <a:pt x="36" y="212"/>
                      </a:lnTo>
                      <a:lnTo>
                        <a:pt x="37" y="212"/>
                      </a:lnTo>
                      <a:lnTo>
                        <a:pt x="37" y="210"/>
                      </a:lnTo>
                      <a:lnTo>
                        <a:pt x="37" y="209"/>
                      </a:lnTo>
                      <a:lnTo>
                        <a:pt x="36" y="209"/>
                      </a:lnTo>
                      <a:lnTo>
                        <a:pt x="36" y="207"/>
                      </a:lnTo>
                      <a:lnTo>
                        <a:pt x="34" y="207"/>
                      </a:lnTo>
                      <a:lnTo>
                        <a:pt x="34" y="205"/>
                      </a:lnTo>
                      <a:lnTo>
                        <a:pt x="33" y="205"/>
                      </a:lnTo>
                      <a:lnTo>
                        <a:pt x="33" y="204"/>
                      </a:lnTo>
                      <a:lnTo>
                        <a:pt x="31" y="202"/>
                      </a:lnTo>
                      <a:lnTo>
                        <a:pt x="29" y="202"/>
                      </a:lnTo>
                      <a:lnTo>
                        <a:pt x="29" y="201"/>
                      </a:lnTo>
                      <a:lnTo>
                        <a:pt x="28" y="201"/>
                      </a:lnTo>
                      <a:lnTo>
                        <a:pt x="26" y="201"/>
                      </a:lnTo>
                      <a:lnTo>
                        <a:pt x="26" y="199"/>
                      </a:lnTo>
                      <a:lnTo>
                        <a:pt x="25" y="199"/>
                      </a:lnTo>
                      <a:lnTo>
                        <a:pt x="23" y="199"/>
                      </a:lnTo>
                      <a:lnTo>
                        <a:pt x="23" y="197"/>
                      </a:lnTo>
                      <a:lnTo>
                        <a:pt x="22" y="197"/>
                      </a:lnTo>
                      <a:lnTo>
                        <a:pt x="20" y="196"/>
                      </a:lnTo>
                      <a:lnTo>
                        <a:pt x="18" y="196"/>
                      </a:lnTo>
                      <a:lnTo>
                        <a:pt x="17" y="194"/>
                      </a:lnTo>
                      <a:lnTo>
                        <a:pt x="15" y="194"/>
                      </a:lnTo>
                      <a:lnTo>
                        <a:pt x="14" y="194"/>
                      </a:lnTo>
                      <a:lnTo>
                        <a:pt x="14" y="192"/>
                      </a:lnTo>
                      <a:lnTo>
                        <a:pt x="12" y="192"/>
                      </a:lnTo>
                      <a:lnTo>
                        <a:pt x="12" y="191"/>
                      </a:lnTo>
                      <a:lnTo>
                        <a:pt x="12" y="189"/>
                      </a:lnTo>
                      <a:lnTo>
                        <a:pt x="12" y="188"/>
                      </a:lnTo>
                      <a:lnTo>
                        <a:pt x="12" y="186"/>
                      </a:lnTo>
                      <a:lnTo>
                        <a:pt x="12" y="184"/>
                      </a:lnTo>
                      <a:lnTo>
                        <a:pt x="14" y="183"/>
                      </a:lnTo>
                      <a:lnTo>
                        <a:pt x="15" y="183"/>
                      </a:lnTo>
                      <a:lnTo>
                        <a:pt x="17" y="181"/>
                      </a:lnTo>
                      <a:lnTo>
                        <a:pt x="18" y="181"/>
                      </a:lnTo>
                      <a:lnTo>
                        <a:pt x="20" y="179"/>
                      </a:lnTo>
                      <a:lnTo>
                        <a:pt x="22" y="179"/>
                      </a:lnTo>
                      <a:lnTo>
                        <a:pt x="23" y="178"/>
                      </a:lnTo>
                      <a:lnTo>
                        <a:pt x="25" y="178"/>
                      </a:lnTo>
                      <a:lnTo>
                        <a:pt x="26" y="176"/>
                      </a:lnTo>
                      <a:lnTo>
                        <a:pt x="28" y="176"/>
                      </a:lnTo>
                      <a:lnTo>
                        <a:pt x="29" y="175"/>
                      </a:lnTo>
                      <a:lnTo>
                        <a:pt x="31" y="175"/>
                      </a:lnTo>
                      <a:lnTo>
                        <a:pt x="31" y="173"/>
                      </a:lnTo>
                      <a:lnTo>
                        <a:pt x="33" y="173"/>
                      </a:lnTo>
                      <a:lnTo>
                        <a:pt x="34" y="173"/>
                      </a:lnTo>
                      <a:lnTo>
                        <a:pt x="34" y="171"/>
                      </a:lnTo>
                      <a:lnTo>
                        <a:pt x="36" y="171"/>
                      </a:lnTo>
                      <a:lnTo>
                        <a:pt x="36" y="170"/>
                      </a:lnTo>
                      <a:lnTo>
                        <a:pt x="34" y="170"/>
                      </a:lnTo>
                      <a:lnTo>
                        <a:pt x="33" y="170"/>
                      </a:lnTo>
                      <a:lnTo>
                        <a:pt x="33" y="168"/>
                      </a:lnTo>
                      <a:lnTo>
                        <a:pt x="31" y="168"/>
                      </a:lnTo>
                      <a:lnTo>
                        <a:pt x="29" y="168"/>
                      </a:lnTo>
                      <a:lnTo>
                        <a:pt x="29" y="166"/>
                      </a:lnTo>
                      <a:lnTo>
                        <a:pt x="28" y="166"/>
                      </a:lnTo>
                      <a:lnTo>
                        <a:pt x="26" y="165"/>
                      </a:lnTo>
                      <a:lnTo>
                        <a:pt x="25" y="165"/>
                      </a:lnTo>
                      <a:lnTo>
                        <a:pt x="23" y="163"/>
                      </a:lnTo>
                      <a:lnTo>
                        <a:pt x="22" y="163"/>
                      </a:lnTo>
                      <a:lnTo>
                        <a:pt x="22" y="161"/>
                      </a:lnTo>
                      <a:lnTo>
                        <a:pt x="20" y="161"/>
                      </a:lnTo>
                      <a:lnTo>
                        <a:pt x="20" y="160"/>
                      </a:lnTo>
                      <a:lnTo>
                        <a:pt x="18" y="160"/>
                      </a:lnTo>
                      <a:lnTo>
                        <a:pt x="18" y="158"/>
                      </a:lnTo>
                      <a:lnTo>
                        <a:pt x="17" y="158"/>
                      </a:lnTo>
                      <a:lnTo>
                        <a:pt x="17" y="157"/>
                      </a:lnTo>
                      <a:lnTo>
                        <a:pt x="15" y="155"/>
                      </a:lnTo>
                      <a:lnTo>
                        <a:pt x="14" y="153"/>
                      </a:lnTo>
                      <a:lnTo>
                        <a:pt x="15" y="153"/>
                      </a:lnTo>
                      <a:lnTo>
                        <a:pt x="17" y="152"/>
                      </a:lnTo>
                      <a:lnTo>
                        <a:pt x="18" y="152"/>
                      </a:lnTo>
                      <a:lnTo>
                        <a:pt x="18" y="150"/>
                      </a:lnTo>
                      <a:lnTo>
                        <a:pt x="20" y="150"/>
                      </a:lnTo>
                      <a:lnTo>
                        <a:pt x="22" y="148"/>
                      </a:lnTo>
                      <a:lnTo>
                        <a:pt x="23" y="148"/>
                      </a:lnTo>
                      <a:lnTo>
                        <a:pt x="23" y="147"/>
                      </a:lnTo>
                      <a:lnTo>
                        <a:pt x="25" y="147"/>
                      </a:lnTo>
                      <a:lnTo>
                        <a:pt x="25" y="145"/>
                      </a:lnTo>
                      <a:lnTo>
                        <a:pt x="26" y="145"/>
                      </a:lnTo>
                      <a:lnTo>
                        <a:pt x="28" y="145"/>
                      </a:lnTo>
                      <a:lnTo>
                        <a:pt x="28" y="144"/>
                      </a:lnTo>
                      <a:lnTo>
                        <a:pt x="29" y="144"/>
                      </a:lnTo>
                      <a:lnTo>
                        <a:pt x="31" y="142"/>
                      </a:lnTo>
                      <a:lnTo>
                        <a:pt x="33" y="142"/>
                      </a:lnTo>
                      <a:lnTo>
                        <a:pt x="33" y="140"/>
                      </a:lnTo>
                      <a:lnTo>
                        <a:pt x="34" y="140"/>
                      </a:lnTo>
                      <a:lnTo>
                        <a:pt x="36" y="139"/>
                      </a:lnTo>
                      <a:lnTo>
                        <a:pt x="37" y="137"/>
                      </a:lnTo>
                      <a:lnTo>
                        <a:pt x="39" y="137"/>
                      </a:lnTo>
                      <a:lnTo>
                        <a:pt x="39" y="135"/>
                      </a:lnTo>
                      <a:lnTo>
                        <a:pt x="40" y="135"/>
                      </a:lnTo>
                      <a:lnTo>
                        <a:pt x="39" y="135"/>
                      </a:lnTo>
                      <a:lnTo>
                        <a:pt x="37" y="134"/>
                      </a:lnTo>
                      <a:lnTo>
                        <a:pt x="36" y="134"/>
                      </a:lnTo>
                      <a:lnTo>
                        <a:pt x="34" y="134"/>
                      </a:lnTo>
                      <a:lnTo>
                        <a:pt x="34" y="132"/>
                      </a:lnTo>
                      <a:lnTo>
                        <a:pt x="33" y="132"/>
                      </a:lnTo>
                      <a:lnTo>
                        <a:pt x="31" y="132"/>
                      </a:lnTo>
                      <a:lnTo>
                        <a:pt x="29" y="132"/>
                      </a:lnTo>
                      <a:lnTo>
                        <a:pt x="29" y="130"/>
                      </a:lnTo>
                      <a:lnTo>
                        <a:pt x="28" y="130"/>
                      </a:lnTo>
                      <a:lnTo>
                        <a:pt x="26" y="130"/>
                      </a:lnTo>
                      <a:lnTo>
                        <a:pt x="26" y="129"/>
                      </a:lnTo>
                      <a:lnTo>
                        <a:pt x="25" y="129"/>
                      </a:lnTo>
                      <a:lnTo>
                        <a:pt x="23" y="129"/>
                      </a:lnTo>
                      <a:lnTo>
                        <a:pt x="22" y="127"/>
                      </a:lnTo>
                      <a:lnTo>
                        <a:pt x="20" y="127"/>
                      </a:lnTo>
                      <a:lnTo>
                        <a:pt x="18" y="126"/>
                      </a:lnTo>
                      <a:lnTo>
                        <a:pt x="18" y="124"/>
                      </a:lnTo>
                      <a:lnTo>
                        <a:pt x="18" y="122"/>
                      </a:lnTo>
                      <a:lnTo>
                        <a:pt x="18" y="121"/>
                      </a:lnTo>
                      <a:lnTo>
                        <a:pt x="20" y="121"/>
                      </a:lnTo>
                      <a:lnTo>
                        <a:pt x="20" y="119"/>
                      </a:lnTo>
                      <a:lnTo>
                        <a:pt x="22" y="119"/>
                      </a:lnTo>
                      <a:lnTo>
                        <a:pt x="23" y="117"/>
                      </a:lnTo>
                      <a:lnTo>
                        <a:pt x="25" y="116"/>
                      </a:lnTo>
                      <a:lnTo>
                        <a:pt x="26" y="116"/>
                      </a:lnTo>
                      <a:lnTo>
                        <a:pt x="26" y="114"/>
                      </a:lnTo>
                      <a:lnTo>
                        <a:pt x="28" y="114"/>
                      </a:lnTo>
                      <a:lnTo>
                        <a:pt x="29" y="113"/>
                      </a:lnTo>
                      <a:lnTo>
                        <a:pt x="31" y="113"/>
                      </a:lnTo>
                      <a:lnTo>
                        <a:pt x="31" y="111"/>
                      </a:lnTo>
                      <a:lnTo>
                        <a:pt x="33" y="111"/>
                      </a:lnTo>
                      <a:lnTo>
                        <a:pt x="33" y="109"/>
                      </a:lnTo>
                      <a:lnTo>
                        <a:pt x="34" y="109"/>
                      </a:lnTo>
                      <a:lnTo>
                        <a:pt x="33" y="108"/>
                      </a:lnTo>
                      <a:lnTo>
                        <a:pt x="33" y="106"/>
                      </a:lnTo>
                      <a:lnTo>
                        <a:pt x="33" y="104"/>
                      </a:lnTo>
                      <a:lnTo>
                        <a:pt x="31" y="104"/>
                      </a:lnTo>
                      <a:lnTo>
                        <a:pt x="31" y="103"/>
                      </a:lnTo>
                      <a:lnTo>
                        <a:pt x="29" y="103"/>
                      </a:lnTo>
                      <a:lnTo>
                        <a:pt x="28" y="103"/>
                      </a:lnTo>
                      <a:lnTo>
                        <a:pt x="28" y="101"/>
                      </a:lnTo>
                      <a:lnTo>
                        <a:pt x="26" y="101"/>
                      </a:lnTo>
                      <a:lnTo>
                        <a:pt x="25" y="101"/>
                      </a:lnTo>
                      <a:lnTo>
                        <a:pt x="25" y="100"/>
                      </a:lnTo>
                      <a:lnTo>
                        <a:pt x="23" y="100"/>
                      </a:lnTo>
                      <a:lnTo>
                        <a:pt x="22" y="100"/>
                      </a:lnTo>
                      <a:lnTo>
                        <a:pt x="22" y="98"/>
                      </a:lnTo>
                      <a:lnTo>
                        <a:pt x="20" y="98"/>
                      </a:lnTo>
                      <a:lnTo>
                        <a:pt x="18" y="98"/>
                      </a:lnTo>
                      <a:lnTo>
                        <a:pt x="18" y="96"/>
                      </a:lnTo>
                      <a:lnTo>
                        <a:pt x="17" y="96"/>
                      </a:lnTo>
                      <a:lnTo>
                        <a:pt x="15" y="96"/>
                      </a:lnTo>
                      <a:lnTo>
                        <a:pt x="15" y="95"/>
                      </a:lnTo>
                      <a:lnTo>
                        <a:pt x="14" y="95"/>
                      </a:lnTo>
                      <a:lnTo>
                        <a:pt x="12" y="95"/>
                      </a:lnTo>
                      <a:lnTo>
                        <a:pt x="12" y="93"/>
                      </a:lnTo>
                      <a:lnTo>
                        <a:pt x="12" y="91"/>
                      </a:lnTo>
                      <a:lnTo>
                        <a:pt x="12" y="90"/>
                      </a:lnTo>
                      <a:lnTo>
                        <a:pt x="12" y="88"/>
                      </a:lnTo>
                      <a:lnTo>
                        <a:pt x="12" y="86"/>
                      </a:lnTo>
                      <a:lnTo>
                        <a:pt x="14" y="85"/>
                      </a:lnTo>
                      <a:lnTo>
                        <a:pt x="15" y="85"/>
                      </a:lnTo>
                      <a:lnTo>
                        <a:pt x="17" y="83"/>
                      </a:lnTo>
                      <a:lnTo>
                        <a:pt x="18" y="83"/>
                      </a:lnTo>
                      <a:lnTo>
                        <a:pt x="18" y="82"/>
                      </a:lnTo>
                      <a:lnTo>
                        <a:pt x="20" y="82"/>
                      </a:lnTo>
                      <a:lnTo>
                        <a:pt x="22" y="80"/>
                      </a:lnTo>
                      <a:lnTo>
                        <a:pt x="23" y="80"/>
                      </a:lnTo>
                      <a:lnTo>
                        <a:pt x="25" y="78"/>
                      </a:lnTo>
                      <a:lnTo>
                        <a:pt x="26" y="78"/>
                      </a:lnTo>
                      <a:lnTo>
                        <a:pt x="26" y="77"/>
                      </a:lnTo>
                      <a:lnTo>
                        <a:pt x="28" y="77"/>
                      </a:lnTo>
                      <a:lnTo>
                        <a:pt x="29" y="77"/>
                      </a:lnTo>
                      <a:lnTo>
                        <a:pt x="29" y="75"/>
                      </a:lnTo>
                      <a:lnTo>
                        <a:pt x="31" y="75"/>
                      </a:lnTo>
                      <a:lnTo>
                        <a:pt x="29" y="73"/>
                      </a:lnTo>
                      <a:lnTo>
                        <a:pt x="28" y="73"/>
                      </a:lnTo>
                      <a:lnTo>
                        <a:pt x="26" y="72"/>
                      </a:lnTo>
                      <a:lnTo>
                        <a:pt x="25" y="72"/>
                      </a:lnTo>
                      <a:lnTo>
                        <a:pt x="23" y="72"/>
                      </a:lnTo>
                      <a:lnTo>
                        <a:pt x="22" y="70"/>
                      </a:lnTo>
                      <a:lnTo>
                        <a:pt x="20" y="70"/>
                      </a:lnTo>
                      <a:lnTo>
                        <a:pt x="18" y="70"/>
                      </a:lnTo>
                      <a:lnTo>
                        <a:pt x="18" y="69"/>
                      </a:lnTo>
                      <a:lnTo>
                        <a:pt x="17" y="69"/>
                      </a:lnTo>
                      <a:lnTo>
                        <a:pt x="15" y="69"/>
                      </a:lnTo>
                      <a:lnTo>
                        <a:pt x="14" y="67"/>
                      </a:lnTo>
                      <a:lnTo>
                        <a:pt x="12" y="67"/>
                      </a:lnTo>
                      <a:lnTo>
                        <a:pt x="11" y="65"/>
                      </a:lnTo>
                      <a:lnTo>
                        <a:pt x="9" y="65"/>
                      </a:lnTo>
                      <a:lnTo>
                        <a:pt x="9" y="64"/>
                      </a:lnTo>
                      <a:lnTo>
                        <a:pt x="7" y="64"/>
                      </a:lnTo>
                      <a:lnTo>
                        <a:pt x="6" y="62"/>
                      </a:lnTo>
                      <a:lnTo>
                        <a:pt x="4" y="60"/>
                      </a:lnTo>
                      <a:lnTo>
                        <a:pt x="4" y="59"/>
                      </a:lnTo>
                      <a:lnTo>
                        <a:pt x="6" y="59"/>
                      </a:lnTo>
                      <a:lnTo>
                        <a:pt x="6" y="57"/>
                      </a:lnTo>
                      <a:lnTo>
                        <a:pt x="7" y="57"/>
                      </a:lnTo>
                      <a:lnTo>
                        <a:pt x="7" y="56"/>
                      </a:lnTo>
                      <a:lnTo>
                        <a:pt x="9" y="56"/>
                      </a:lnTo>
                      <a:lnTo>
                        <a:pt x="9" y="54"/>
                      </a:lnTo>
                      <a:lnTo>
                        <a:pt x="11" y="54"/>
                      </a:lnTo>
                      <a:lnTo>
                        <a:pt x="11" y="52"/>
                      </a:lnTo>
                      <a:lnTo>
                        <a:pt x="12" y="52"/>
                      </a:lnTo>
                      <a:lnTo>
                        <a:pt x="14" y="51"/>
                      </a:lnTo>
                      <a:lnTo>
                        <a:pt x="15" y="51"/>
                      </a:lnTo>
                      <a:lnTo>
                        <a:pt x="17" y="51"/>
                      </a:lnTo>
                      <a:lnTo>
                        <a:pt x="17" y="49"/>
                      </a:lnTo>
                      <a:lnTo>
                        <a:pt x="18" y="49"/>
                      </a:lnTo>
                      <a:lnTo>
                        <a:pt x="20" y="49"/>
                      </a:lnTo>
                      <a:lnTo>
                        <a:pt x="22" y="47"/>
                      </a:lnTo>
                      <a:lnTo>
                        <a:pt x="23" y="47"/>
                      </a:lnTo>
                      <a:lnTo>
                        <a:pt x="25" y="47"/>
                      </a:lnTo>
                      <a:lnTo>
                        <a:pt x="25" y="46"/>
                      </a:lnTo>
                      <a:lnTo>
                        <a:pt x="26" y="46"/>
                      </a:lnTo>
                      <a:lnTo>
                        <a:pt x="28" y="46"/>
                      </a:lnTo>
                      <a:lnTo>
                        <a:pt x="28" y="44"/>
                      </a:lnTo>
                      <a:lnTo>
                        <a:pt x="29" y="44"/>
                      </a:lnTo>
                      <a:lnTo>
                        <a:pt x="31" y="44"/>
                      </a:lnTo>
                      <a:lnTo>
                        <a:pt x="33" y="44"/>
                      </a:lnTo>
                      <a:lnTo>
                        <a:pt x="34" y="42"/>
                      </a:lnTo>
                      <a:lnTo>
                        <a:pt x="36" y="42"/>
                      </a:lnTo>
                      <a:lnTo>
                        <a:pt x="37" y="42"/>
                      </a:lnTo>
                      <a:lnTo>
                        <a:pt x="39" y="42"/>
                      </a:lnTo>
                      <a:lnTo>
                        <a:pt x="40" y="42"/>
                      </a:lnTo>
                      <a:lnTo>
                        <a:pt x="42" y="42"/>
                      </a:lnTo>
                      <a:lnTo>
                        <a:pt x="43" y="42"/>
                      </a:lnTo>
                      <a:lnTo>
                        <a:pt x="45" y="41"/>
                      </a:lnTo>
                      <a:lnTo>
                        <a:pt x="47" y="41"/>
                      </a:lnTo>
                      <a:lnTo>
                        <a:pt x="48" y="41"/>
                      </a:lnTo>
                      <a:lnTo>
                        <a:pt x="50" y="41"/>
                      </a:lnTo>
                      <a:lnTo>
                        <a:pt x="51" y="41"/>
                      </a:lnTo>
                      <a:lnTo>
                        <a:pt x="53" y="41"/>
                      </a:lnTo>
                      <a:lnTo>
                        <a:pt x="54" y="41"/>
                      </a:lnTo>
                      <a:lnTo>
                        <a:pt x="54" y="39"/>
                      </a:lnTo>
                      <a:lnTo>
                        <a:pt x="54" y="38"/>
                      </a:lnTo>
                      <a:lnTo>
                        <a:pt x="56" y="36"/>
                      </a:lnTo>
                      <a:lnTo>
                        <a:pt x="56" y="34"/>
                      </a:lnTo>
                      <a:lnTo>
                        <a:pt x="56" y="33"/>
                      </a:lnTo>
                      <a:lnTo>
                        <a:pt x="58" y="31"/>
                      </a:lnTo>
                      <a:lnTo>
                        <a:pt x="58" y="29"/>
                      </a:lnTo>
                      <a:lnTo>
                        <a:pt x="58" y="28"/>
                      </a:lnTo>
                      <a:lnTo>
                        <a:pt x="59" y="28"/>
                      </a:lnTo>
                      <a:lnTo>
                        <a:pt x="59" y="26"/>
                      </a:lnTo>
                      <a:lnTo>
                        <a:pt x="59" y="25"/>
                      </a:lnTo>
                      <a:lnTo>
                        <a:pt x="61" y="23"/>
                      </a:lnTo>
                      <a:lnTo>
                        <a:pt x="62" y="21"/>
                      </a:lnTo>
                      <a:lnTo>
                        <a:pt x="62" y="20"/>
                      </a:lnTo>
                      <a:lnTo>
                        <a:pt x="64" y="18"/>
                      </a:lnTo>
                      <a:lnTo>
                        <a:pt x="64" y="16"/>
                      </a:lnTo>
                      <a:lnTo>
                        <a:pt x="65" y="15"/>
                      </a:lnTo>
                      <a:lnTo>
                        <a:pt x="65" y="13"/>
                      </a:lnTo>
                      <a:lnTo>
                        <a:pt x="67" y="12"/>
                      </a:lnTo>
                      <a:lnTo>
                        <a:pt x="68" y="10"/>
                      </a:lnTo>
                      <a:lnTo>
                        <a:pt x="68" y="8"/>
                      </a:lnTo>
                      <a:lnTo>
                        <a:pt x="70" y="8"/>
                      </a:lnTo>
                      <a:lnTo>
                        <a:pt x="72" y="8"/>
                      </a:lnTo>
                      <a:lnTo>
                        <a:pt x="73" y="8"/>
                      </a:lnTo>
                      <a:lnTo>
                        <a:pt x="75" y="8"/>
                      </a:lnTo>
                      <a:lnTo>
                        <a:pt x="76" y="8"/>
                      </a:lnTo>
                      <a:lnTo>
                        <a:pt x="78" y="8"/>
                      </a:lnTo>
                      <a:lnTo>
                        <a:pt x="79" y="8"/>
                      </a:lnTo>
                      <a:lnTo>
                        <a:pt x="79" y="7"/>
                      </a:lnTo>
                      <a:lnTo>
                        <a:pt x="79" y="8"/>
                      </a:lnTo>
                      <a:lnTo>
                        <a:pt x="81" y="8"/>
                      </a:lnTo>
                      <a:lnTo>
                        <a:pt x="81" y="10"/>
                      </a:lnTo>
                      <a:lnTo>
                        <a:pt x="81" y="12"/>
                      </a:lnTo>
                      <a:lnTo>
                        <a:pt x="83" y="12"/>
                      </a:lnTo>
                      <a:lnTo>
                        <a:pt x="83" y="13"/>
                      </a:lnTo>
                      <a:lnTo>
                        <a:pt x="83" y="15"/>
                      </a:lnTo>
                      <a:lnTo>
                        <a:pt x="84" y="15"/>
                      </a:lnTo>
                      <a:lnTo>
                        <a:pt x="84" y="16"/>
                      </a:lnTo>
                      <a:lnTo>
                        <a:pt x="84" y="18"/>
                      </a:lnTo>
                      <a:lnTo>
                        <a:pt x="86" y="18"/>
                      </a:lnTo>
                      <a:lnTo>
                        <a:pt x="86" y="20"/>
                      </a:lnTo>
                      <a:lnTo>
                        <a:pt x="87" y="21"/>
                      </a:lnTo>
                      <a:lnTo>
                        <a:pt x="87" y="23"/>
                      </a:lnTo>
                      <a:lnTo>
                        <a:pt x="87" y="25"/>
                      </a:lnTo>
                      <a:lnTo>
                        <a:pt x="89" y="25"/>
                      </a:lnTo>
                      <a:lnTo>
                        <a:pt x="89" y="26"/>
                      </a:lnTo>
                      <a:lnTo>
                        <a:pt x="90" y="26"/>
                      </a:lnTo>
                      <a:lnTo>
                        <a:pt x="90" y="28"/>
                      </a:lnTo>
                      <a:lnTo>
                        <a:pt x="92" y="28"/>
                      </a:lnTo>
                      <a:lnTo>
                        <a:pt x="92" y="29"/>
                      </a:lnTo>
                      <a:lnTo>
                        <a:pt x="93" y="29"/>
                      </a:lnTo>
                      <a:lnTo>
                        <a:pt x="95" y="29"/>
                      </a:lnTo>
                      <a:lnTo>
                        <a:pt x="95" y="28"/>
                      </a:lnTo>
                      <a:lnTo>
                        <a:pt x="97" y="26"/>
                      </a:lnTo>
                      <a:lnTo>
                        <a:pt x="97" y="25"/>
                      </a:lnTo>
                      <a:lnTo>
                        <a:pt x="98" y="25"/>
                      </a:lnTo>
                      <a:lnTo>
                        <a:pt x="98" y="23"/>
                      </a:lnTo>
                      <a:lnTo>
                        <a:pt x="100" y="21"/>
                      </a:lnTo>
                      <a:lnTo>
                        <a:pt x="100" y="20"/>
                      </a:lnTo>
                      <a:lnTo>
                        <a:pt x="101" y="20"/>
                      </a:lnTo>
                      <a:lnTo>
                        <a:pt x="101" y="18"/>
                      </a:lnTo>
                      <a:lnTo>
                        <a:pt x="103" y="18"/>
                      </a:lnTo>
                      <a:lnTo>
                        <a:pt x="103" y="16"/>
                      </a:lnTo>
                      <a:lnTo>
                        <a:pt x="103" y="15"/>
                      </a:lnTo>
                      <a:lnTo>
                        <a:pt x="104" y="15"/>
                      </a:lnTo>
                      <a:lnTo>
                        <a:pt x="104" y="13"/>
                      </a:lnTo>
                      <a:lnTo>
                        <a:pt x="106" y="13"/>
                      </a:lnTo>
                      <a:lnTo>
                        <a:pt x="106" y="12"/>
                      </a:lnTo>
                      <a:lnTo>
                        <a:pt x="108" y="10"/>
                      </a:lnTo>
                      <a:lnTo>
                        <a:pt x="108" y="8"/>
                      </a:lnTo>
                      <a:lnTo>
                        <a:pt x="109" y="8"/>
                      </a:lnTo>
                      <a:lnTo>
                        <a:pt x="111" y="8"/>
                      </a:lnTo>
                      <a:lnTo>
                        <a:pt x="112" y="8"/>
                      </a:lnTo>
                      <a:lnTo>
                        <a:pt x="114" y="8"/>
                      </a:lnTo>
                      <a:lnTo>
                        <a:pt x="115" y="10"/>
                      </a:lnTo>
                      <a:lnTo>
                        <a:pt x="115" y="12"/>
                      </a:lnTo>
                      <a:lnTo>
                        <a:pt x="117" y="12"/>
                      </a:lnTo>
                      <a:lnTo>
                        <a:pt x="117" y="13"/>
                      </a:lnTo>
                      <a:lnTo>
                        <a:pt x="119" y="15"/>
                      </a:lnTo>
                      <a:lnTo>
                        <a:pt x="120" y="16"/>
                      </a:lnTo>
                      <a:lnTo>
                        <a:pt x="120" y="18"/>
                      </a:lnTo>
                      <a:lnTo>
                        <a:pt x="122" y="18"/>
                      </a:lnTo>
                      <a:lnTo>
                        <a:pt x="122" y="20"/>
                      </a:lnTo>
                      <a:lnTo>
                        <a:pt x="122" y="21"/>
                      </a:lnTo>
                      <a:lnTo>
                        <a:pt x="123" y="21"/>
                      </a:lnTo>
                      <a:lnTo>
                        <a:pt x="123" y="23"/>
                      </a:lnTo>
                      <a:lnTo>
                        <a:pt x="125" y="23"/>
                      </a:lnTo>
                      <a:lnTo>
                        <a:pt x="125" y="25"/>
                      </a:lnTo>
                      <a:lnTo>
                        <a:pt x="125" y="26"/>
                      </a:lnTo>
                      <a:lnTo>
                        <a:pt x="126" y="26"/>
                      </a:lnTo>
                      <a:lnTo>
                        <a:pt x="126" y="28"/>
                      </a:lnTo>
                      <a:lnTo>
                        <a:pt x="128" y="28"/>
                      </a:lnTo>
                      <a:lnTo>
                        <a:pt x="128" y="29"/>
                      </a:lnTo>
                      <a:lnTo>
                        <a:pt x="128" y="31"/>
                      </a:lnTo>
                      <a:lnTo>
                        <a:pt x="129" y="31"/>
                      </a:lnTo>
                      <a:lnTo>
                        <a:pt x="131" y="31"/>
                      </a:lnTo>
                      <a:lnTo>
                        <a:pt x="133" y="31"/>
                      </a:lnTo>
                      <a:lnTo>
                        <a:pt x="133" y="29"/>
                      </a:lnTo>
                      <a:lnTo>
                        <a:pt x="134" y="29"/>
                      </a:lnTo>
                      <a:lnTo>
                        <a:pt x="134" y="28"/>
                      </a:lnTo>
                      <a:lnTo>
                        <a:pt x="136" y="28"/>
                      </a:lnTo>
                      <a:lnTo>
                        <a:pt x="136" y="26"/>
                      </a:lnTo>
                      <a:lnTo>
                        <a:pt x="136" y="25"/>
                      </a:lnTo>
                      <a:lnTo>
                        <a:pt x="137" y="25"/>
                      </a:lnTo>
                      <a:lnTo>
                        <a:pt x="137" y="23"/>
                      </a:lnTo>
                      <a:lnTo>
                        <a:pt x="137" y="21"/>
                      </a:lnTo>
                      <a:lnTo>
                        <a:pt x="139" y="21"/>
                      </a:lnTo>
                      <a:lnTo>
                        <a:pt x="139" y="20"/>
                      </a:lnTo>
                      <a:lnTo>
                        <a:pt x="139" y="18"/>
                      </a:lnTo>
                      <a:lnTo>
                        <a:pt x="140" y="18"/>
                      </a:lnTo>
                      <a:lnTo>
                        <a:pt x="140" y="16"/>
                      </a:lnTo>
                      <a:lnTo>
                        <a:pt x="140" y="15"/>
                      </a:lnTo>
                      <a:lnTo>
                        <a:pt x="142" y="15"/>
                      </a:lnTo>
                      <a:lnTo>
                        <a:pt x="142" y="13"/>
                      </a:lnTo>
                      <a:lnTo>
                        <a:pt x="142" y="12"/>
                      </a:lnTo>
                      <a:lnTo>
                        <a:pt x="144" y="12"/>
                      </a:lnTo>
                      <a:lnTo>
                        <a:pt x="144" y="10"/>
                      </a:lnTo>
                      <a:lnTo>
                        <a:pt x="144" y="8"/>
                      </a:lnTo>
                      <a:lnTo>
                        <a:pt x="145" y="8"/>
                      </a:lnTo>
                      <a:lnTo>
                        <a:pt x="145" y="7"/>
                      </a:lnTo>
                      <a:lnTo>
                        <a:pt x="145" y="5"/>
                      </a:lnTo>
                      <a:lnTo>
                        <a:pt x="147" y="5"/>
                      </a:lnTo>
                      <a:lnTo>
                        <a:pt x="147" y="3"/>
                      </a:lnTo>
                      <a:lnTo>
                        <a:pt x="148" y="3"/>
                      </a:lnTo>
                      <a:lnTo>
                        <a:pt x="150" y="3"/>
                      </a:lnTo>
                      <a:lnTo>
                        <a:pt x="151" y="3"/>
                      </a:lnTo>
                      <a:lnTo>
                        <a:pt x="153" y="3"/>
                      </a:lnTo>
                      <a:lnTo>
                        <a:pt x="153" y="2"/>
                      </a:lnTo>
                      <a:lnTo>
                        <a:pt x="154" y="2"/>
                      </a:lnTo>
                      <a:lnTo>
                        <a:pt x="154" y="3"/>
                      </a:lnTo>
                      <a:lnTo>
                        <a:pt x="154" y="5"/>
                      </a:lnTo>
                      <a:lnTo>
                        <a:pt x="156" y="5"/>
                      </a:lnTo>
                      <a:lnTo>
                        <a:pt x="156" y="7"/>
                      </a:lnTo>
                      <a:lnTo>
                        <a:pt x="156" y="8"/>
                      </a:lnTo>
                      <a:lnTo>
                        <a:pt x="158" y="8"/>
                      </a:lnTo>
                      <a:lnTo>
                        <a:pt x="158" y="10"/>
                      </a:lnTo>
                      <a:lnTo>
                        <a:pt x="158" y="12"/>
                      </a:lnTo>
                      <a:lnTo>
                        <a:pt x="159" y="13"/>
                      </a:lnTo>
                      <a:lnTo>
                        <a:pt x="159" y="15"/>
                      </a:lnTo>
                      <a:lnTo>
                        <a:pt x="159" y="16"/>
                      </a:lnTo>
                      <a:lnTo>
                        <a:pt x="161" y="16"/>
                      </a:lnTo>
                      <a:lnTo>
                        <a:pt x="161" y="18"/>
                      </a:lnTo>
                      <a:lnTo>
                        <a:pt x="161" y="20"/>
                      </a:lnTo>
                      <a:lnTo>
                        <a:pt x="162" y="20"/>
                      </a:lnTo>
                      <a:lnTo>
                        <a:pt x="162" y="21"/>
                      </a:lnTo>
                      <a:lnTo>
                        <a:pt x="162" y="23"/>
                      </a:lnTo>
                      <a:lnTo>
                        <a:pt x="164" y="23"/>
                      </a:lnTo>
                      <a:lnTo>
                        <a:pt x="164" y="25"/>
                      </a:lnTo>
                      <a:lnTo>
                        <a:pt x="164" y="26"/>
                      </a:lnTo>
                      <a:lnTo>
                        <a:pt x="165" y="26"/>
                      </a:lnTo>
                      <a:lnTo>
                        <a:pt x="165" y="25"/>
                      </a:lnTo>
                      <a:lnTo>
                        <a:pt x="167" y="25"/>
                      </a:lnTo>
                      <a:lnTo>
                        <a:pt x="167" y="23"/>
                      </a:lnTo>
                      <a:lnTo>
                        <a:pt x="169" y="21"/>
                      </a:lnTo>
                      <a:lnTo>
                        <a:pt x="170" y="20"/>
                      </a:lnTo>
                      <a:lnTo>
                        <a:pt x="170" y="18"/>
                      </a:lnTo>
                      <a:lnTo>
                        <a:pt x="172" y="18"/>
                      </a:lnTo>
                      <a:lnTo>
                        <a:pt x="172" y="16"/>
                      </a:lnTo>
                      <a:lnTo>
                        <a:pt x="173" y="16"/>
                      </a:lnTo>
                      <a:lnTo>
                        <a:pt x="173" y="15"/>
                      </a:lnTo>
                      <a:lnTo>
                        <a:pt x="175" y="15"/>
                      </a:lnTo>
                      <a:lnTo>
                        <a:pt x="175" y="13"/>
                      </a:lnTo>
                      <a:lnTo>
                        <a:pt x="176" y="13"/>
                      </a:lnTo>
                      <a:lnTo>
                        <a:pt x="176" y="12"/>
                      </a:lnTo>
                      <a:lnTo>
                        <a:pt x="178" y="12"/>
                      </a:lnTo>
                      <a:lnTo>
                        <a:pt x="178" y="10"/>
                      </a:lnTo>
                      <a:lnTo>
                        <a:pt x="180" y="8"/>
                      </a:lnTo>
                      <a:lnTo>
                        <a:pt x="181" y="7"/>
                      </a:lnTo>
                      <a:lnTo>
                        <a:pt x="181" y="5"/>
                      </a:lnTo>
                      <a:lnTo>
                        <a:pt x="183" y="5"/>
                      </a:lnTo>
                      <a:lnTo>
                        <a:pt x="183" y="3"/>
                      </a:lnTo>
                      <a:lnTo>
                        <a:pt x="184" y="3"/>
                      </a:lnTo>
                      <a:lnTo>
                        <a:pt x="186" y="3"/>
                      </a:lnTo>
                      <a:lnTo>
                        <a:pt x="187" y="3"/>
                      </a:lnTo>
                      <a:lnTo>
                        <a:pt x="189" y="3"/>
                      </a:lnTo>
                      <a:lnTo>
                        <a:pt x="189" y="2"/>
                      </a:lnTo>
                      <a:lnTo>
                        <a:pt x="190" y="2"/>
                      </a:lnTo>
                      <a:lnTo>
                        <a:pt x="192" y="2"/>
                      </a:lnTo>
                      <a:lnTo>
                        <a:pt x="194" y="2"/>
                      </a:lnTo>
                      <a:lnTo>
                        <a:pt x="195" y="3"/>
                      </a:lnTo>
                      <a:lnTo>
                        <a:pt x="195" y="7"/>
                      </a:lnTo>
                      <a:lnTo>
                        <a:pt x="195" y="8"/>
                      </a:lnTo>
                      <a:lnTo>
                        <a:pt x="195" y="10"/>
                      </a:lnTo>
                      <a:lnTo>
                        <a:pt x="197" y="12"/>
                      </a:lnTo>
                      <a:lnTo>
                        <a:pt x="197" y="13"/>
                      </a:lnTo>
                      <a:lnTo>
                        <a:pt x="197" y="15"/>
                      </a:lnTo>
                      <a:lnTo>
                        <a:pt x="197" y="16"/>
                      </a:lnTo>
                      <a:lnTo>
                        <a:pt x="198" y="16"/>
                      </a:lnTo>
                      <a:lnTo>
                        <a:pt x="198" y="18"/>
                      </a:lnTo>
                      <a:lnTo>
                        <a:pt x="198" y="20"/>
                      </a:lnTo>
                      <a:lnTo>
                        <a:pt x="198" y="21"/>
                      </a:lnTo>
                      <a:lnTo>
                        <a:pt x="200" y="23"/>
                      </a:lnTo>
                      <a:lnTo>
                        <a:pt x="200" y="25"/>
                      </a:lnTo>
                      <a:lnTo>
                        <a:pt x="200" y="26"/>
                      </a:lnTo>
                      <a:lnTo>
                        <a:pt x="201" y="26"/>
                      </a:lnTo>
                      <a:lnTo>
                        <a:pt x="201" y="28"/>
                      </a:lnTo>
                      <a:lnTo>
                        <a:pt x="203" y="28"/>
                      </a:lnTo>
                      <a:lnTo>
                        <a:pt x="203" y="26"/>
                      </a:lnTo>
                      <a:lnTo>
                        <a:pt x="205" y="26"/>
                      </a:lnTo>
                      <a:lnTo>
                        <a:pt x="205" y="25"/>
                      </a:lnTo>
                      <a:lnTo>
                        <a:pt x="206" y="25"/>
                      </a:lnTo>
                      <a:lnTo>
                        <a:pt x="206" y="23"/>
                      </a:lnTo>
                      <a:lnTo>
                        <a:pt x="208" y="21"/>
                      </a:lnTo>
                      <a:lnTo>
                        <a:pt x="208" y="20"/>
                      </a:lnTo>
                      <a:lnTo>
                        <a:pt x="209" y="20"/>
                      </a:lnTo>
                      <a:lnTo>
                        <a:pt x="209" y="18"/>
                      </a:lnTo>
                      <a:lnTo>
                        <a:pt x="211" y="16"/>
                      </a:lnTo>
                      <a:lnTo>
                        <a:pt x="212" y="15"/>
                      </a:lnTo>
                      <a:lnTo>
                        <a:pt x="212" y="13"/>
                      </a:lnTo>
                      <a:lnTo>
                        <a:pt x="214" y="13"/>
                      </a:lnTo>
                      <a:lnTo>
                        <a:pt x="214" y="12"/>
                      </a:lnTo>
                      <a:lnTo>
                        <a:pt x="215" y="10"/>
                      </a:lnTo>
                      <a:lnTo>
                        <a:pt x="217" y="8"/>
                      </a:lnTo>
                      <a:lnTo>
                        <a:pt x="217" y="7"/>
                      </a:lnTo>
                      <a:lnTo>
                        <a:pt x="219" y="7"/>
                      </a:lnTo>
                      <a:lnTo>
                        <a:pt x="219" y="5"/>
                      </a:lnTo>
                      <a:lnTo>
                        <a:pt x="220" y="3"/>
                      </a:lnTo>
                      <a:lnTo>
                        <a:pt x="222" y="2"/>
                      </a:lnTo>
                      <a:lnTo>
                        <a:pt x="223" y="2"/>
                      </a:lnTo>
                      <a:lnTo>
                        <a:pt x="225" y="2"/>
                      </a:lnTo>
                      <a:lnTo>
                        <a:pt x="225" y="3"/>
                      </a:lnTo>
                      <a:lnTo>
                        <a:pt x="226" y="3"/>
                      </a:lnTo>
                      <a:lnTo>
                        <a:pt x="228" y="3"/>
                      </a:lnTo>
                      <a:lnTo>
                        <a:pt x="230" y="3"/>
                      </a:lnTo>
                      <a:lnTo>
                        <a:pt x="230" y="5"/>
                      </a:lnTo>
                      <a:lnTo>
                        <a:pt x="230" y="7"/>
                      </a:lnTo>
                      <a:lnTo>
                        <a:pt x="230" y="8"/>
                      </a:lnTo>
                      <a:lnTo>
                        <a:pt x="230" y="10"/>
                      </a:lnTo>
                      <a:lnTo>
                        <a:pt x="231" y="10"/>
                      </a:lnTo>
                      <a:lnTo>
                        <a:pt x="231" y="12"/>
                      </a:lnTo>
                      <a:lnTo>
                        <a:pt x="231" y="13"/>
                      </a:lnTo>
                      <a:lnTo>
                        <a:pt x="231" y="15"/>
                      </a:lnTo>
                      <a:lnTo>
                        <a:pt x="231" y="16"/>
                      </a:lnTo>
                      <a:lnTo>
                        <a:pt x="231" y="18"/>
                      </a:lnTo>
                      <a:lnTo>
                        <a:pt x="231" y="20"/>
                      </a:lnTo>
                      <a:lnTo>
                        <a:pt x="233" y="21"/>
                      </a:lnTo>
                      <a:lnTo>
                        <a:pt x="233" y="23"/>
                      </a:lnTo>
                      <a:lnTo>
                        <a:pt x="233" y="25"/>
                      </a:lnTo>
                      <a:lnTo>
                        <a:pt x="234" y="25"/>
                      </a:lnTo>
                      <a:lnTo>
                        <a:pt x="236" y="25"/>
                      </a:lnTo>
                      <a:lnTo>
                        <a:pt x="237" y="25"/>
                      </a:lnTo>
                      <a:lnTo>
                        <a:pt x="239" y="25"/>
                      </a:lnTo>
                      <a:lnTo>
                        <a:pt x="239" y="23"/>
                      </a:lnTo>
                      <a:lnTo>
                        <a:pt x="241" y="23"/>
                      </a:lnTo>
                      <a:lnTo>
                        <a:pt x="241" y="21"/>
                      </a:lnTo>
                      <a:lnTo>
                        <a:pt x="242" y="21"/>
                      </a:lnTo>
                      <a:lnTo>
                        <a:pt x="242" y="20"/>
                      </a:lnTo>
                      <a:lnTo>
                        <a:pt x="244" y="20"/>
                      </a:lnTo>
                      <a:lnTo>
                        <a:pt x="244" y="18"/>
                      </a:lnTo>
                      <a:lnTo>
                        <a:pt x="245" y="16"/>
                      </a:lnTo>
                      <a:lnTo>
                        <a:pt x="247" y="16"/>
                      </a:lnTo>
                      <a:lnTo>
                        <a:pt x="247" y="15"/>
                      </a:lnTo>
                      <a:lnTo>
                        <a:pt x="248" y="15"/>
                      </a:lnTo>
                      <a:lnTo>
                        <a:pt x="248" y="13"/>
                      </a:lnTo>
                      <a:lnTo>
                        <a:pt x="250" y="12"/>
                      </a:lnTo>
                      <a:lnTo>
                        <a:pt x="251" y="10"/>
                      </a:lnTo>
                      <a:lnTo>
                        <a:pt x="253" y="8"/>
                      </a:lnTo>
                      <a:lnTo>
                        <a:pt x="253" y="7"/>
                      </a:lnTo>
                      <a:lnTo>
                        <a:pt x="255" y="7"/>
                      </a:lnTo>
                      <a:lnTo>
                        <a:pt x="255" y="5"/>
                      </a:lnTo>
                      <a:lnTo>
                        <a:pt x="256" y="5"/>
                      </a:lnTo>
                      <a:lnTo>
                        <a:pt x="258" y="3"/>
                      </a:lnTo>
                      <a:lnTo>
                        <a:pt x="259" y="2"/>
                      </a:lnTo>
                      <a:lnTo>
                        <a:pt x="261" y="0"/>
                      </a:lnTo>
                      <a:lnTo>
                        <a:pt x="262" y="0"/>
                      </a:lnTo>
                      <a:lnTo>
                        <a:pt x="264" y="0"/>
                      </a:lnTo>
                      <a:lnTo>
                        <a:pt x="266" y="0"/>
                      </a:lnTo>
                      <a:lnTo>
                        <a:pt x="267" y="0"/>
                      </a:lnTo>
                      <a:lnTo>
                        <a:pt x="269" y="0"/>
                      </a:lnTo>
                      <a:lnTo>
                        <a:pt x="269" y="2"/>
                      </a:lnTo>
                      <a:lnTo>
                        <a:pt x="269" y="3"/>
                      </a:lnTo>
                      <a:lnTo>
                        <a:pt x="269" y="5"/>
                      </a:lnTo>
                      <a:lnTo>
                        <a:pt x="269" y="7"/>
                      </a:lnTo>
                      <a:lnTo>
                        <a:pt x="269" y="8"/>
                      </a:lnTo>
                      <a:lnTo>
                        <a:pt x="270" y="10"/>
                      </a:lnTo>
                      <a:lnTo>
                        <a:pt x="270" y="12"/>
                      </a:lnTo>
                      <a:lnTo>
                        <a:pt x="270" y="13"/>
                      </a:lnTo>
                      <a:lnTo>
                        <a:pt x="270" y="15"/>
                      </a:lnTo>
                      <a:lnTo>
                        <a:pt x="270" y="16"/>
                      </a:lnTo>
                      <a:lnTo>
                        <a:pt x="270" y="18"/>
                      </a:lnTo>
                      <a:lnTo>
                        <a:pt x="270" y="20"/>
                      </a:lnTo>
                      <a:lnTo>
                        <a:pt x="270" y="21"/>
                      </a:lnTo>
                      <a:lnTo>
                        <a:pt x="270" y="23"/>
                      </a:lnTo>
                      <a:lnTo>
                        <a:pt x="270" y="25"/>
                      </a:lnTo>
                      <a:lnTo>
                        <a:pt x="270" y="26"/>
                      </a:lnTo>
                      <a:lnTo>
                        <a:pt x="270" y="28"/>
                      </a:lnTo>
                      <a:lnTo>
                        <a:pt x="272" y="29"/>
                      </a:lnTo>
                      <a:lnTo>
                        <a:pt x="272" y="31"/>
                      </a:lnTo>
                      <a:lnTo>
                        <a:pt x="273" y="31"/>
                      </a:lnTo>
                      <a:lnTo>
                        <a:pt x="275" y="31"/>
                      </a:lnTo>
                      <a:lnTo>
                        <a:pt x="276" y="31"/>
                      </a:lnTo>
                      <a:lnTo>
                        <a:pt x="278" y="31"/>
                      </a:lnTo>
                      <a:lnTo>
                        <a:pt x="280" y="31"/>
                      </a:lnTo>
                      <a:lnTo>
                        <a:pt x="280" y="29"/>
                      </a:lnTo>
                      <a:lnTo>
                        <a:pt x="280" y="28"/>
                      </a:lnTo>
                      <a:lnTo>
                        <a:pt x="280" y="26"/>
                      </a:lnTo>
                      <a:lnTo>
                        <a:pt x="280" y="25"/>
                      </a:lnTo>
                      <a:lnTo>
                        <a:pt x="281" y="25"/>
                      </a:lnTo>
                      <a:lnTo>
                        <a:pt x="281" y="23"/>
                      </a:lnTo>
                      <a:lnTo>
                        <a:pt x="281" y="21"/>
                      </a:lnTo>
                      <a:lnTo>
                        <a:pt x="281" y="20"/>
                      </a:lnTo>
                      <a:lnTo>
                        <a:pt x="283" y="20"/>
                      </a:lnTo>
                      <a:lnTo>
                        <a:pt x="283" y="18"/>
                      </a:lnTo>
                      <a:lnTo>
                        <a:pt x="284" y="16"/>
                      </a:lnTo>
                      <a:lnTo>
                        <a:pt x="284" y="15"/>
                      </a:lnTo>
                      <a:lnTo>
                        <a:pt x="286" y="15"/>
                      </a:lnTo>
                      <a:lnTo>
                        <a:pt x="286" y="13"/>
                      </a:lnTo>
                      <a:lnTo>
                        <a:pt x="287" y="12"/>
                      </a:lnTo>
                      <a:lnTo>
                        <a:pt x="287" y="10"/>
                      </a:lnTo>
                      <a:lnTo>
                        <a:pt x="289" y="10"/>
                      </a:lnTo>
                      <a:lnTo>
                        <a:pt x="289" y="8"/>
                      </a:lnTo>
                      <a:lnTo>
                        <a:pt x="289" y="7"/>
                      </a:lnTo>
                      <a:lnTo>
                        <a:pt x="291" y="7"/>
                      </a:lnTo>
                      <a:lnTo>
                        <a:pt x="292" y="7"/>
                      </a:lnTo>
                      <a:lnTo>
                        <a:pt x="294" y="5"/>
                      </a:lnTo>
                      <a:lnTo>
                        <a:pt x="295" y="5"/>
                      </a:lnTo>
                      <a:lnTo>
                        <a:pt x="297" y="5"/>
                      </a:lnTo>
                      <a:lnTo>
                        <a:pt x="297" y="3"/>
                      </a:lnTo>
                      <a:lnTo>
                        <a:pt x="297" y="5"/>
                      </a:lnTo>
                      <a:lnTo>
                        <a:pt x="297" y="7"/>
                      </a:lnTo>
                      <a:lnTo>
                        <a:pt x="297" y="8"/>
                      </a:lnTo>
                      <a:lnTo>
                        <a:pt x="297" y="10"/>
                      </a:lnTo>
                      <a:lnTo>
                        <a:pt x="297" y="12"/>
                      </a:lnTo>
                      <a:lnTo>
                        <a:pt x="297" y="13"/>
                      </a:lnTo>
                      <a:lnTo>
                        <a:pt x="297" y="15"/>
                      </a:lnTo>
                      <a:lnTo>
                        <a:pt x="297" y="16"/>
                      </a:lnTo>
                      <a:lnTo>
                        <a:pt x="297" y="18"/>
                      </a:lnTo>
                      <a:lnTo>
                        <a:pt x="297" y="20"/>
                      </a:lnTo>
                      <a:lnTo>
                        <a:pt x="297" y="21"/>
                      </a:lnTo>
                      <a:lnTo>
                        <a:pt x="297" y="23"/>
                      </a:lnTo>
                      <a:lnTo>
                        <a:pt x="297" y="25"/>
                      </a:lnTo>
                      <a:lnTo>
                        <a:pt x="297" y="26"/>
                      </a:lnTo>
                      <a:lnTo>
                        <a:pt x="297" y="28"/>
                      </a:lnTo>
                      <a:lnTo>
                        <a:pt x="297" y="29"/>
                      </a:lnTo>
                      <a:lnTo>
                        <a:pt x="297" y="31"/>
                      </a:lnTo>
                      <a:lnTo>
                        <a:pt x="297" y="33"/>
                      </a:lnTo>
                      <a:lnTo>
                        <a:pt x="297" y="34"/>
                      </a:lnTo>
                      <a:lnTo>
                        <a:pt x="295" y="36"/>
                      </a:lnTo>
                      <a:lnTo>
                        <a:pt x="295" y="38"/>
                      </a:lnTo>
                      <a:lnTo>
                        <a:pt x="295" y="39"/>
                      </a:lnTo>
                      <a:lnTo>
                        <a:pt x="295" y="41"/>
                      </a:lnTo>
                      <a:lnTo>
                        <a:pt x="295" y="42"/>
                      </a:lnTo>
                      <a:lnTo>
                        <a:pt x="295" y="44"/>
                      </a:lnTo>
                      <a:lnTo>
                        <a:pt x="295" y="46"/>
                      </a:lnTo>
                      <a:lnTo>
                        <a:pt x="295" y="47"/>
                      </a:lnTo>
                      <a:lnTo>
                        <a:pt x="297" y="47"/>
                      </a:lnTo>
                      <a:lnTo>
                        <a:pt x="298" y="47"/>
                      </a:lnTo>
                      <a:lnTo>
                        <a:pt x="300" y="49"/>
                      </a:lnTo>
                      <a:lnTo>
                        <a:pt x="302" y="49"/>
                      </a:lnTo>
                      <a:lnTo>
                        <a:pt x="303" y="49"/>
                      </a:lnTo>
                      <a:lnTo>
                        <a:pt x="305" y="49"/>
                      </a:lnTo>
                      <a:lnTo>
                        <a:pt x="305" y="51"/>
                      </a:lnTo>
                      <a:lnTo>
                        <a:pt x="306" y="51"/>
                      </a:lnTo>
                      <a:lnTo>
                        <a:pt x="308" y="51"/>
                      </a:lnTo>
                      <a:lnTo>
                        <a:pt x="309" y="51"/>
                      </a:lnTo>
                      <a:lnTo>
                        <a:pt x="311" y="52"/>
                      </a:lnTo>
                      <a:lnTo>
                        <a:pt x="312" y="52"/>
                      </a:lnTo>
                      <a:lnTo>
                        <a:pt x="314" y="52"/>
                      </a:lnTo>
                      <a:lnTo>
                        <a:pt x="316" y="52"/>
                      </a:lnTo>
                      <a:lnTo>
                        <a:pt x="316" y="54"/>
                      </a:lnTo>
                      <a:lnTo>
                        <a:pt x="317" y="54"/>
                      </a:lnTo>
                      <a:lnTo>
                        <a:pt x="319" y="54"/>
                      </a:lnTo>
                      <a:lnTo>
                        <a:pt x="320" y="54"/>
                      </a:lnTo>
                      <a:lnTo>
                        <a:pt x="320" y="56"/>
                      </a:lnTo>
                      <a:lnTo>
                        <a:pt x="322" y="56"/>
                      </a:lnTo>
                      <a:lnTo>
                        <a:pt x="323" y="56"/>
                      </a:lnTo>
                      <a:lnTo>
                        <a:pt x="325" y="56"/>
                      </a:lnTo>
                      <a:lnTo>
                        <a:pt x="325" y="57"/>
                      </a:lnTo>
                      <a:lnTo>
                        <a:pt x="325" y="59"/>
                      </a:lnTo>
                      <a:lnTo>
                        <a:pt x="325" y="60"/>
                      </a:lnTo>
                      <a:lnTo>
                        <a:pt x="325" y="62"/>
                      </a:lnTo>
                      <a:lnTo>
                        <a:pt x="325" y="64"/>
                      </a:lnTo>
                      <a:lnTo>
                        <a:pt x="323" y="64"/>
                      </a:lnTo>
                      <a:lnTo>
                        <a:pt x="322" y="65"/>
                      </a:lnTo>
                      <a:lnTo>
                        <a:pt x="320" y="65"/>
                      </a:lnTo>
                      <a:lnTo>
                        <a:pt x="319" y="67"/>
                      </a:lnTo>
                      <a:lnTo>
                        <a:pt x="317" y="67"/>
                      </a:lnTo>
                      <a:lnTo>
                        <a:pt x="316" y="67"/>
                      </a:lnTo>
                      <a:lnTo>
                        <a:pt x="316" y="69"/>
                      </a:lnTo>
                      <a:lnTo>
                        <a:pt x="314" y="69"/>
                      </a:lnTo>
                      <a:lnTo>
                        <a:pt x="312" y="69"/>
                      </a:lnTo>
                      <a:lnTo>
                        <a:pt x="311" y="69"/>
                      </a:lnTo>
                      <a:lnTo>
                        <a:pt x="311" y="70"/>
                      </a:lnTo>
                      <a:lnTo>
                        <a:pt x="309" y="70"/>
                      </a:lnTo>
                      <a:lnTo>
                        <a:pt x="308" y="70"/>
                      </a:lnTo>
                      <a:lnTo>
                        <a:pt x="306" y="72"/>
                      </a:lnTo>
                      <a:lnTo>
                        <a:pt x="305" y="72"/>
                      </a:lnTo>
                      <a:lnTo>
                        <a:pt x="303" y="72"/>
                      </a:lnTo>
                      <a:lnTo>
                        <a:pt x="303" y="73"/>
                      </a:lnTo>
                      <a:lnTo>
                        <a:pt x="302" y="73"/>
                      </a:lnTo>
                      <a:lnTo>
                        <a:pt x="300" y="73"/>
                      </a:lnTo>
                      <a:lnTo>
                        <a:pt x="300" y="75"/>
                      </a:lnTo>
                      <a:lnTo>
                        <a:pt x="298" y="75"/>
                      </a:lnTo>
                      <a:lnTo>
                        <a:pt x="300" y="75"/>
                      </a:lnTo>
                      <a:lnTo>
                        <a:pt x="300" y="77"/>
                      </a:lnTo>
                      <a:lnTo>
                        <a:pt x="302" y="78"/>
                      </a:lnTo>
                      <a:lnTo>
                        <a:pt x="302" y="80"/>
                      </a:lnTo>
                      <a:lnTo>
                        <a:pt x="303" y="80"/>
                      </a:lnTo>
                      <a:lnTo>
                        <a:pt x="305" y="80"/>
                      </a:lnTo>
                      <a:lnTo>
                        <a:pt x="305" y="82"/>
                      </a:lnTo>
                      <a:lnTo>
                        <a:pt x="306" y="82"/>
                      </a:lnTo>
                      <a:lnTo>
                        <a:pt x="308" y="82"/>
                      </a:lnTo>
                      <a:lnTo>
                        <a:pt x="308" y="83"/>
                      </a:lnTo>
                      <a:lnTo>
                        <a:pt x="309" y="83"/>
                      </a:lnTo>
                      <a:lnTo>
                        <a:pt x="311" y="83"/>
                      </a:lnTo>
                      <a:lnTo>
                        <a:pt x="312" y="85"/>
                      </a:lnTo>
                      <a:lnTo>
                        <a:pt x="314" y="85"/>
                      </a:lnTo>
                      <a:lnTo>
                        <a:pt x="316" y="86"/>
                      </a:lnTo>
                      <a:lnTo>
                        <a:pt x="317" y="86"/>
                      </a:lnTo>
                      <a:lnTo>
                        <a:pt x="319" y="88"/>
                      </a:lnTo>
                      <a:lnTo>
                        <a:pt x="320" y="88"/>
                      </a:lnTo>
                      <a:lnTo>
                        <a:pt x="322" y="88"/>
                      </a:lnTo>
                      <a:lnTo>
                        <a:pt x="322" y="90"/>
                      </a:lnTo>
                      <a:lnTo>
                        <a:pt x="323" y="90"/>
                      </a:lnTo>
                      <a:lnTo>
                        <a:pt x="325" y="90"/>
                      </a:lnTo>
                      <a:lnTo>
                        <a:pt x="325" y="91"/>
                      </a:lnTo>
                      <a:lnTo>
                        <a:pt x="327" y="91"/>
                      </a:lnTo>
                      <a:lnTo>
                        <a:pt x="328" y="91"/>
                      </a:lnTo>
                      <a:lnTo>
                        <a:pt x="330" y="93"/>
                      </a:lnTo>
                      <a:lnTo>
                        <a:pt x="330" y="95"/>
                      </a:lnTo>
                      <a:lnTo>
                        <a:pt x="330" y="96"/>
                      </a:lnTo>
                      <a:lnTo>
                        <a:pt x="330" y="98"/>
                      </a:lnTo>
                      <a:lnTo>
                        <a:pt x="330" y="100"/>
                      </a:lnTo>
                      <a:lnTo>
                        <a:pt x="328" y="100"/>
                      </a:lnTo>
                      <a:lnTo>
                        <a:pt x="327" y="101"/>
                      </a:lnTo>
                      <a:lnTo>
                        <a:pt x="325" y="101"/>
                      </a:lnTo>
                      <a:lnTo>
                        <a:pt x="323" y="101"/>
                      </a:lnTo>
                      <a:lnTo>
                        <a:pt x="322" y="101"/>
                      </a:lnTo>
                      <a:lnTo>
                        <a:pt x="320" y="101"/>
                      </a:lnTo>
                      <a:lnTo>
                        <a:pt x="320" y="103"/>
                      </a:lnTo>
                      <a:lnTo>
                        <a:pt x="319" y="103"/>
                      </a:lnTo>
                      <a:lnTo>
                        <a:pt x="317" y="103"/>
                      </a:lnTo>
                      <a:lnTo>
                        <a:pt x="316" y="103"/>
                      </a:lnTo>
                      <a:lnTo>
                        <a:pt x="314" y="103"/>
                      </a:lnTo>
                      <a:lnTo>
                        <a:pt x="312" y="104"/>
                      </a:lnTo>
                      <a:lnTo>
                        <a:pt x="311" y="104"/>
                      </a:lnTo>
                      <a:lnTo>
                        <a:pt x="309" y="104"/>
                      </a:lnTo>
                      <a:lnTo>
                        <a:pt x="308" y="104"/>
                      </a:lnTo>
                      <a:lnTo>
                        <a:pt x="306" y="104"/>
                      </a:lnTo>
                      <a:lnTo>
                        <a:pt x="306" y="106"/>
                      </a:lnTo>
                      <a:lnTo>
                        <a:pt x="305" y="106"/>
                      </a:lnTo>
                      <a:lnTo>
                        <a:pt x="303" y="106"/>
                      </a:lnTo>
                      <a:lnTo>
                        <a:pt x="302" y="106"/>
                      </a:lnTo>
                      <a:lnTo>
                        <a:pt x="300" y="106"/>
                      </a:lnTo>
                      <a:lnTo>
                        <a:pt x="298" y="108"/>
                      </a:lnTo>
                      <a:lnTo>
                        <a:pt x="300" y="108"/>
                      </a:lnTo>
                      <a:lnTo>
                        <a:pt x="300" y="109"/>
                      </a:lnTo>
                      <a:lnTo>
                        <a:pt x="302" y="109"/>
                      </a:lnTo>
                      <a:lnTo>
                        <a:pt x="303" y="111"/>
                      </a:lnTo>
                      <a:lnTo>
                        <a:pt x="305" y="113"/>
                      </a:lnTo>
                      <a:lnTo>
                        <a:pt x="306" y="113"/>
                      </a:lnTo>
                      <a:lnTo>
                        <a:pt x="306" y="114"/>
                      </a:lnTo>
                      <a:lnTo>
                        <a:pt x="308" y="114"/>
                      </a:lnTo>
                      <a:lnTo>
                        <a:pt x="308" y="116"/>
                      </a:lnTo>
                      <a:lnTo>
                        <a:pt x="309" y="117"/>
                      </a:lnTo>
                      <a:lnTo>
                        <a:pt x="311" y="117"/>
                      </a:lnTo>
                      <a:lnTo>
                        <a:pt x="311" y="119"/>
                      </a:lnTo>
                      <a:lnTo>
                        <a:pt x="312" y="119"/>
                      </a:lnTo>
                      <a:lnTo>
                        <a:pt x="312" y="121"/>
                      </a:lnTo>
                      <a:lnTo>
                        <a:pt x="314" y="121"/>
                      </a:lnTo>
                      <a:lnTo>
                        <a:pt x="314" y="122"/>
                      </a:lnTo>
                      <a:lnTo>
                        <a:pt x="316" y="122"/>
                      </a:lnTo>
                      <a:lnTo>
                        <a:pt x="316" y="124"/>
                      </a:lnTo>
                      <a:lnTo>
                        <a:pt x="317" y="124"/>
                      </a:lnTo>
                      <a:lnTo>
                        <a:pt x="319" y="124"/>
                      </a:lnTo>
                      <a:lnTo>
                        <a:pt x="319" y="126"/>
                      </a:lnTo>
                      <a:lnTo>
                        <a:pt x="320" y="126"/>
                      </a:lnTo>
                      <a:lnTo>
                        <a:pt x="322" y="126"/>
                      </a:lnTo>
                      <a:lnTo>
                        <a:pt x="323" y="126"/>
                      </a:lnTo>
                      <a:lnTo>
                        <a:pt x="323" y="127"/>
                      </a:lnTo>
                      <a:lnTo>
                        <a:pt x="325" y="127"/>
                      </a:lnTo>
                      <a:lnTo>
                        <a:pt x="327" y="127"/>
                      </a:lnTo>
                      <a:lnTo>
                        <a:pt x="327" y="129"/>
                      </a:lnTo>
                      <a:lnTo>
                        <a:pt x="327" y="130"/>
                      </a:lnTo>
                      <a:lnTo>
                        <a:pt x="327" y="132"/>
                      </a:lnTo>
                      <a:lnTo>
                        <a:pt x="327" y="134"/>
                      </a:lnTo>
                      <a:lnTo>
                        <a:pt x="327" y="135"/>
                      </a:lnTo>
                      <a:lnTo>
                        <a:pt x="325" y="137"/>
                      </a:lnTo>
                      <a:lnTo>
                        <a:pt x="323" y="137"/>
                      </a:lnTo>
                      <a:lnTo>
                        <a:pt x="322" y="137"/>
                      </a:lnTo>
                      <a:lnTo>
                        <a:pt x="322" y="139"/>
                      </a:lnTo>
                      <a:lnTo>
                        <a:pt x="320" y="139"/>
                      </a:lnTo>
                      <a:lnTo>
                        <a:pt x="319" y="139"/>
                      </a:lnTo>
                      <a:lnTo>
                        <a:pt x="317" y="139"/>
                      </a:lnTo>
                      <a:lnTo>
                        <a:pt x="316" y="139"/>
                      </a:lnTo>
                      <a:lnTo>
                        <a:pt x="316" y="140"/>
                      </a:lnTo>
                      <a:lnTo>
                        <a:pt x="314" y="140"/>
                      </a:lnTo>
                      <a:lnTo>
                        <a:pt x="312" y="140"/>
                      </a:lnTo>
                      <a:lnTo>
                        <a:pt x="311" y="140"/>
                      </a:lnTo>
                      <a:lnTo>
                        <a:pt x="309" y="140"/>
                      </a:lnTo>
                      <a:lnTo>
                        <a:pt x="308" y="140"/>
                      </a:lnTo>
                      <a:lnTo>
                        <a:pt x="306" y="142"/>
                      </a:lnTo>
                      <a:lnTo>
                        <a:pt x="305" y="142"/>
                      </a:lnTo>
                      <a:lnTo>
                        <a:pt x="303" y="142"/>
                      </a:lnTo>
                      <a:lnTo>
                        <a:pt x="302" y="142"/>
                      </a:lnTo>
                      <a:lnTo>
                        <a:pt x="298" y="144"/>
                      </a:lnTo>
                      <a:lnTo>
                        <a:pt x="298" y="145"/>
                      </a:lnTo>
                      <a:lnTo>
                        <a:pt x="297" y="145"/>
                      </a:lnTo>
                      <a:lnTo>
                        <a:pt x="297" y="147"/>
                      </a:lnTo>
                      <a:lnTo>
                        <a:pt x="298" y="147"/>
                      </a:lnTo>
                      <a:lnTo>
                        <a:pt x="298" y="148"/>
                      </a:lnTo>
                      <a:lnTo>
                        <a:pt x="300" y="148"/>
                      </a:lnTo>
                      <a:lnTo>
                        <a:pt x="302" y="150"/>
                      </a:lnTo>
                      <a:lnTo>
                        <a:pt x="303" y="152"/>
                      </a:lnTo>
                      <a:lnTo>
                        <a:pt x="305" y="153"/>
                      </a:lnTo>
                      <a:lnTo>
                        <a:pt x="306" y="153"/>
                      </a:lnTo>
                      <a:lnTo>
                        <a:pt x="306" y="155"/>
                      </a:lnTo>
                      <a:lnTo>
                        <a:pt x="308" y="155"/>
                      </a:lnTo>
                      <a:lnTo>
                        <a:pt x="308" y="157"/>
                      </a:lnTo>
                      <a:lnTo>
                        <a:pt x="309" y="157"/>
                      </a:lnTo>
                      <a:lnTo>
                        <a:pt x="311" y="158"/>
                      </a:lnTo>
                      <a:lnTo>
                        <a:pt x="312" y="160"/>
                      </a:lnTo>
                      <a:lnTo>
                        <a:pt x="314" y="161"/>
                      </a:lnTo>
                      <a:lnTo>
                        <a:pt x="316" y="161"/>
                      </a:lnTo>
                      <a:lnTo>
                        <a:pt x="316" y="163"/>
                      </a:lnTo>
                      <a:lnTo>
                        <a:pt x="317" y="163"/>
                      </a:lnTo>
                      <a:lnTo>
                        <a:pt x="317" y="165"/>
                      </a:lnTo>
                      <a:lnTo>
                        <a:pt x="319" y="165"/>
                      </a:lnTo>
                      <a:lnTo>
                        <a:pt x="320" y="166"/>
                      </a:lnTo>
                      <a:lnTo>
                        <a:pt x="320" y="168"/>
                      </a:lnTo>
                      <a:lnTo>
                        <a:pt x="320" y="170"/>
                      </a:lnTo>
                      <a:lnTo>
                        <a:pt x="320" y="171"/>
                      </a:lnTo>
                      <a:lnTo>
                        <a:pt x="320" y="173"/>
                      </a:lnTo>
                      <a:lnTo>
                        <a:pt x="319" y="175"/>
                      </a:lnTo>
                      <a:lnTo>
                        <a:pt x="317" y="175"/>
                      </a:lnTo>
                      <a:lnTo>
                        <a:pt x="316" y="176"/>
                      </a:lnTo>
                      <a:lnTo>
                        <a:pt x="314" y="176"/>
                      </a:lnTo>
                      <a:lnTo>
                        <a:pt x="314" y="178"/>
                      </a:lnTo>
                      <a:lnTo>
                        <a:pt x="312" y="178"/>
                      </a:lnTo>
                      <a:lnTo>
                        <a:pt x="311" y="178"/>
                      </a:lnTo>
                      <a:lnTo>
                        <a:pt x="309" y="179"/>
                      </a:lnTo>
                      <a:lnTo>
                        <a:pt x="308" y="179"/>
                      </a:lnTo>
                      <a:lnTo>
                        <a:pt x="308" y="181"/>
                      </a:lnTo>
                      <a:lnTo>
                        <a:pt x="306" y="181"/>
                      </a:lnTo>
                      <a:lnTo>
                        <a:pt x="305" y="181"/>
                      </a:lnTo>
                      <a:lnTo>
                        <a:pt x="303" y="183"/>
                      </a:lnTo>
                      <a:lnTo>
                        <a:pt x="302" y="183"/>
                      </a:lnTo>
                      <a:lnTo>
                        <a:pt x="302" y="184"/>
                      </a:lnTo>
                      <a:lnTo>
                        <a:pt x="300" y="184"/>
                      </a:lnTo>
                      <a:lnTo>
                        <a:pt x="298" y="184"/>
                      </a:lnTo>
                      <a:lnTo>
                        <a:pt x="300" y="184"/>
                      </a:lnTo>
                      <a:lnTo>
                        <a:pt x="300" y="186"/>
                      </a:lnTo>
                      <a:lnTo>
                        <a:pt x="302" y="186"/>
                      </a:lnTo>
                      <a:lnTo>
                        <a:pt x="302" y="188"/>
                      </a:lnTo>
                      <a:lnTo>
                        <a:pt x="303" y="188"/>
                      </a:lnTo>
                      <a:lnTo>
                        <a:pt x="305" y="189"/>
                      </a:lnTo>
                      <a:lnTo>
                        <a:pt x="306" y="189"/>
                      </a:lnTo>
                      <a:lnTo>
                        <a:pt x="306" y="191"/>
                      </a:lnTo>
                      <a:lnTo>
                        <a:pt x="308" y="191"/>
                      </a:lnTo>
                      <a:lnTo>
                        <a:pt x="309" y="191"/>
                      </a:lnTo>
                      <a:lnTo>
                        <a:pt x="309" y="192"/>
                      </a:lnTo>
                      <a:lnTo>
                        <a:pt x="311" y="192"/>
                      </a:lnTo>
                      <a:lnTo>
                        <a:pt x="311" y="194"/>
                      </a:lnTo>
                      <a:lnTo>
                        <a:pt x="312" y="194"/>
                      </a:lnTo>
                      <a:lnTo>
                        <a:pt x="314" y="196"/>
                      </a:lnTo>
                      <a:lnTo>
                        <a:pt x="316" y="196"/>
                      </a:lnTo>
                      <a:lnTo>
                        <a:pt x="316" y="197"/>
                      </a:lnTo>
                      <a:lnTo>
                        <a:pt x="317" y="197"/>
                      </a:lnTo>
                      <a:lnTo>
                        <a:pt x="319" y="199"/>
                      </a:lnTo>
                      <a:lnTo>
                        <a:pt x="319" y="201"/>
                      </a:lnTo>
                      <a:lnTo>
                        <a:pt x="319" y="202"/>
                      </a:lnTo>
                      <a:lnTo>
                        <a:pt x="319" y="204"/>
                      </a:lnTo>
                      <a:lnTo>
                        <a:pt x="319" y="205"/>
                      </a:lnTo>
                      <a:lnTo>
                        <a:pt x="320" y="205"/>
                      </a:lnTo>
                      <a:lnTo>
                        <a:pt x="319" y="205"/>
                      </a:lnTo>
                      <a:lnTo>
                        <a:pt x="319" y="207"/>
                      </a:lnTo>
                      <a:lnTo>
                        <a:pt x="317" y="207"/>
                      </a:lnTo>
                      <a:lnTo>
                        <a:pt x="316" y="209"/>
                      </a:lnTo>
                      <a:lnTo>
                        <a:pt x="314" y="209"/>
                      </a:lnTo>
                      <a:lnTo>
                        <a:pt x="312" y="210"/>
                      </a:lnTo>
                      <a:lnTo>
                        <a:pt x="311" y="210"/>
                      </a:lnTo>
                      <a:lnTo>
                        <a:pt x="311" y="212"/>
                      </a:lnTo>
                      <a:lnTo>
                        <a:pt x="309" y="212"/>
                      </a:lnTo>
                      <a:lnTo>
                        <a:pt x="308" y="214"/>
                      </a:lnTo>
                      <a:lnTo>
                        <a:pt x="306" y="215"/>
                      </a:lnTo>
                      <a:lnTo>
                        <a:pt x="305" y="215"/>
                      </a:lnTo>
                      <a:lnTo>
                        <a:pt x="305" y="217"/>
                      </a:lnTo>
                      <a:lnTo>
                        <a:pt x="303" y="217"/>
                      </a:lnTo>
                      <a:lnTo>
                        <a:pt x="302" y="219"/>
                      </a:lnTo>
                      <a:lnTo>
                        <a:pt x="300" y="219"/>
                      </a:lnTo>
                      <a:lnTo>
                        <a:pt x="300" y="220"/>
                      </a:lnTo>
                      <a:lnTo>
                        <a:pt x="298" y="220"/>
                      </a:lnTo>
                      <a:lnTo>
                        <a:pt x="297" y="222"/>
                      </a:lnTo>
                      <a:lnTo>
                        <a:pt x="295" y="222"/>
                      </a:lnTo>
                      <a:lnTo>
                        <a:pt x="297" y="222"/>
                      </a:lnTo>
                      <a:lnTo>
                        <a:pt x="297" y="223"/>
                      </a:lnTo>
                      <a:lnTo>
                        <a:pt x="298" y="223"/>
                      </a:lnTo>
                      <a:lnTo>
                        <a:pt x="300" y="225"/>
                      </a:lnTo>
                      <a:lnTo>
                        <a:pt x="302" y="225"/>
                      </a:lnTo>
                      <a:lnTo>
                        <a:pt x="303" y="227"/>
                      </a:lnTo>
                      <a:lnTo>
                        <a:pt x="305" y="228"/>
                      </a:lnTo>
                      <a:lnTo>
                        <a:pt x="306" y="228"/>
                      </a:lnTo>
                      <a:lnTo>
                        <a:pt x="308" y="230"/>
                      </a:lnTo>
                      <a:lnTo>
                        <a:pt x="309" y="230"/>
                      </a:lnTo>
                      <a:lnTo>
                        <a:pt x="309" y="232"/>
                      </a:lnTo>
                      <a:lnTo>
                        <a:pt x="311" y="232"/>
                      </a:lnTo>
                      <a:lnTo>
                        <a:pt x="312" y="233"/>
                      </a:lnTo>
                      <a:lnTo>
                        <a:pt x="314" y="233"/>
                      </a:lnTo>
                      <a:lnTo>
                        <a:pt x="316" y="235"/>
                      </a:lnTo>
                      <a:lnTo>
                        <a:pt x="317" y="235"/>
                      </a:lnTo>
                      <a:lnTo>
                        <a:pt x="319" y="236"/>
                      </a:lnTo>
                      <a:lnTo>
                        <a:pt x="320" y="236"/>
                      </a:lnTo>
                      <a:lnTo>
                        <a:pt x="320" y="238"/>
                      </a:lnTo>
                      <a:lnTo>
                        <a:pt x="322" y="238"/>
                      </a:lnTo>
                      <a:lnTo>
                        <a:pt x="322" y="240"/>
                      </a:lnTo>
                      <a:lnTo>
                        <a:pt x="323" y="240"/>
                      </a:lnTo>
                      <a:lnTo>
                        <a:pt x="325" y="240"/>
                      </a:lnTo>
                      <a:lnTo>
                        <a:pt x="325" y="241"/>
                      </a:lnTo>
                      <a:lnTo>
                        <a:pt x="325" y="243"/>
                      </a:lnTo>
                      <a:lnTo>
                        <a:pt x="325" y="245"/>
                      </a:lnTo>
                      <a:lnTo>
                        <a:pt x="325" y="246"/>
                      </a:lnTo>
                      <a:lnTo>
                        <a:pt x="325" y="248"/>
                      </a:lnTo>
                      <a:lnTo>
                        <a:pt x="323" y="249"/>
                      </a:lnTo>
                      <a:lnTo>
                        <a:pt x="322" y="249"/>
                      </a:lnTo>
                      <a:lnTo>
                        <a:pt x="320" y="249"/>
                      </a:lnTo>
                      <a:lnTo>
                        <a:pt x="319" y="249"/>
                      </a:lnTo>
                      <a:lnTo>
                        <a:pt x="317" y="249"/>
                      </a:lnTo>
                      <a:lnTo>
                        <a:pt x="317" y="251"/>
                      </a:lnTo>
                      <a:lnTo>
                        <a:pt x="316" y="251"/>
                      </a:lnTo>
                      <a:lnTo>
                        <a:pt x="314" y="251"/>
                      </a:lnTo>
                      <a:lnTo>
                        <a:pt x="312" y="251"/>
                      </a:lnTo>
                      <a:lnTo>
                        <a:pt x="311" y="253"/>
                      </a:lnTo>
                      <a:lnTo>
                        <a:pt x="309" y="253"/>
                      </a:lnTo>
                      <a:lnTo>
                        <a:pt x="308" y="253"/>
                      </a:lnTo>
                      <a:lnTo>
                        <a:pt x="306" y="253"/>
                      </a:lnTo>
                      <a:lnTo>
                        <a:pt x="305" y="254"/>
                      </a:lnTo>
                      <a:lnTo>
                        <a:pt x="303" y="254"/>
                      </a:lnTo>
                      <a:lnTo>
                        <a:pt x="305" y="256"/>
                      </a:lnTo>
                      <a:lnTo>
                        <a:pt x="305" y="258"/>
                      </a:lnTo>
                      <a:lnTo>
                        <a:pt x="306" y="258"/>
                      </a:lnTo>
                      <a:lnTo>
                        <a:pt x="308" y="259"/>
                      </a:lnTo>
                      <a:lnTo>
                        <a:pt x="309" y="259"/>
                      </a:lnTo>
                      <a:lnTo>
                        <a:pt x="309" y="261"/>
                      </a:lnTo>
                      <a:lnTo>
                        <a:pt x="311" y="261"/>
                      </a:lnTo>
                      <a:lnTo>
                        <a:pt x="311" y="263"/>
                      </a:lnTo>
                      <a:lnTo>
                        <a:pt x="312" y="263"/>
                      </a:lnTo>
                      <a:lnTo>
                        <a:pt x="312" y="264"/>
                      </a:lnTo>
                      <a:lnTo>
                        <a:pt x="314" y="264"/>
                      </a:lnTo>
                      <a:lnTo>
                        <a:pt x="314" y="266"/>
                      </a:lnTo>
                      <a:lnTo>
                        <a:pt x="316" y="266"/>
                      </a:lnTo>
                      <a:lnTo>
                        <a:pt x="316" y="267"/>
                      </a:lnTo>
                      <a:lnTo>
                        <a:pt x="317" y="267"/>
                      </a:lnTo>
                      <a:lnTo>
                        <a:pt x="317" y="269"/>
                      </a:lnTo>
                      <a:lnTo>
                        <a:pt x="319" y="269"/>
                      </a:lnTo>
                      <a:lnTo>
                        <a:pt x="320" y="269"/>
                      </a:lnTo>
                      <a:lnTo>
                        <a:pt x="322" y="269"/>
                      </a:lnTo>
                      <a:lnTo>
                        <a:pt x="323" y="269"/>
                      </a:lnTo>
                      <a:lnTo>
                        <a:pt x="323" y="271"/>
                      </a:lnTo>
                      <a:lnTo>
                        <a:pt x="322" y="271"/>
                      </a:lnTo>
                      <a:lnTo>
                        <a:pt x="322" y="272"/>
                      </a:lnTo>
                      <a:lnTo>
                        <a:pt x="322" y="274"/>
                      </a:lnTo>
                      <a:lnTo>
                        <a:pt x="322" y="276"/>
                      </a:lnTo>
                      <a:lnTo>
                        <a:pt x="320" y="276"/>
                      </a:lnTo>
                      <a:lnTo>
                        <a:pt x="320" y="277"/>
                      </a:lnTo>
                      <a:lnTo>
                        <a:pt x="320" y="279"/>
                      </a:lnTo>
                      <a:lnTo>
                        <a:pt x="320" y="280"/>
                      </a:lnTo>
                      <a:lnTo>
                        <a:pt x="319" y="280"/>
                      </a:lnTo>
                      <a:lnTo>
                        <a:pt x="319" y="282"/>
                      </a:lnTo>
                      <a:lnTo>
                        <a:pt x="317" y="282"/>
                      </a:lnTo>
                      <a:lnTo>
                        <a:pt x="316" y="282"/>
                      </a:lnTo>
                      <a:lnTo>
                        <a:pt x="314" y="284"/>
                      </a:lnTo>
                      <a:lnTo>
                        <a:pt x="312" y="284"/>
                      </a:lnTo>
                      <a:lnTo>
                        <a:pt x="311" y="284"/>
                      </a:lnTo>
                      <a:lnTo>
                        <a:pt x="311" y="285"/>
                      </a:lnTo>
                      <a:lnTo>
                        <a:pt x="309" y="285"/>
                      </a:lnTo>
                      <a:lnTo>
                        <a:pt x="308" y="285"/>
                      </a:lnTo>
                      <a:lnTo>
                        <a:pt x="306" y="287"/>
                      </a:lnTo>
                      <a:lnTo>
                        <a:pt x="305" y="287"/>
                      </a:lnTo>
                      <a:lnTo>
                        <a:pt x="303" y="289"/>
                      </a:lnTo>
                      <a:lnTo>
                        <a:pt x="302" y="289"/>
                      </a:lnTo>
                      <a:lnTo>
                        <a:pt x="300" y="289"/>
                      </a:lnTo>
                      <a:lnTo>
                        <a:pt x="300" y="290"/>
                      </a:lnTo>
                      <a:lnTo>
                        <a:pt x="298" y="290"/>
                      </a:lnTo>
                      <a:lnTo>
                        <a:pt x="300" y="290"/>
                      </a:lnTo>
                      <a:lnTo>
                        <a:pt x="300" y="292"/>
                      </a:lnTo>
                      <a:lnTo>
                        <a:pt x="302" y="292"/>
                      </a:lnTo>
                      <a:lnTo>
                        <a:pt x="302" y="293"/>
                      </a:lnTo>
                      <a:lnTo>
                        <a:pt x="303" y="293"/>
                      </a:lnTo>
                      <a:lnTo>
                        <a:pt x="305" y="295"/>
                      </a:lnTo>
                      <a:lnTo>
                        <a:pt x="306" y="295"/>
                      </a:lnTo>
                      <a:lnTo>
                        <a:pt x="306" y="297"/>
                      </a:lnTo>
                      <a:lnTo>
                        <a:pt x="308" y="297"/>
                      </a:lnTo>
                      <a:lnTo>
                        <a:pt x="308" y="298"/>
                      </a:lnTo>
                      <a:lnTo>
                        <a:pt x="309" y="298"/>
                      </a:lnTo>
                      <a:lnTo>
                        <a:pt x="311" y="298"/>
                      </a:lnTo>
                      <a:lnTo>
                        <a:pt x="311" y="300"/>
                      </a:lnTo>
                      <a:lnTo>
                        <a:pt x="312" y="300"/>
                      </a:lnTo>
                      <a:lnTo>
                        <a:pt x="312" y="302"/>
                      </a:lnTo>
                      <a:lnTo>
                        <a:pt x="314" y="302"/>
                      </a:lnTo>
                      <a:lnTo>
                        <a:pt x="316" y="303"/>
                      </a:lnTo>
                      <a:lnTo>
                        <a:pt x="317" y="303"/>
                      </a:lnTo>
                      <a:lnTo>
                        <a:pt x="319" y="305"/>
                      </a:lnTo>
                      <a:lnTo>
                        <a:pt x="320" y="307"/>
                      </a:lnTo>
                      <a:lnTo>
                        <a:pt x="322" y="308"/>
                      </a:lnTo>
                      <a:lnTo>
                        <a:pt x="323" y="310"/>
                      </a:lnTo>
                      <a:lnTo>
                        <a:pt x="322" y="310"/>
                      </a:lnTo>
                      <a:lnTo>
                        <a:pt x="322" y="311"/>
                      </a:lnTo>
                      <a:lnTo>
                        <a:pt x="320" y="311"/>
                      </a:lnTo>
                      <a:lnTo>
                        <a:pt x="320" y="313"/>
                      </a:lnTo>
                      <a:lnTo>
                        <a:pt x="319" y="313"/>
                      </a:lnTo>
                      <a:lnTo>
                        <a:pt x="319" y="315"/>
                      </a:lnTo>
                      <a:lnTo>
                        <a:pt x="317" y="315"/>
                      </a:lnTo>
                      <a:lnTo>
                        <a:pt x="317" y="316"/>
                      </a:lnTo>
                      <a:lnTo>
                        <a:pt x="316" y="316"/>
                      </a:lnTo>
                      <a:lnTo>
                        <a:pt x="316" y="318"/>
                      </a:lnTo>
                      <a:lnTo>
                        <a:pt x="314" y="318"/>
                      </a:lnTo>
                      <a:lnTo>
                        <a:pt x="314" y="320"/>
                      </a:lnTo>
                      <a:lnTo>
                        <a:pt x="312" y="320"/>
                      </a:lnTo>
                      <a:lnTo>
                        <a:pt x="311" y="320"/>
                      </a:lnTo>
                      <a:lnTo>
                        <a:pt x="311" y="321"/>
                      </a:lnTo>
                      <a:lnTo>
                        <a:pt x="309" y="321"/>
                      </a:lnTo>
                      <a:lnTo>
                        <a:pt x="308" y="321"/>
                      </a:lnTo>
                      <a:lnTo>
                        <a:pt x="306" y="323"/>
                      </a:lnTo>
                      <a:lnTo>
                        <a:pt x="305" y="323"/>
                      </a:lnTo>
                      <a:lnTo>
                        <a:pt x="303" y="323"/>
                      </a:lnTo>
                      <a:lnTo>
                        <a:pt x="302" y="324"/>
                      </a:lnTo>
                      <a:lnTo>
                        <a:pt x="300" y="324"/>
                      </a:lnTo>
                      <a:lnTo>
                        <a:pt x="298" y="324"/>
                      </a:lnTo>
                      <a:lnTo>
                        <a:pt x="297" y="326"/>
                      </a:lnTo>
                      <a:lnTo>
                        <a:pt x="295" y="326"/>
                      </a:lnTo>
                      <a:lnTo>
                        <a:pt x="294" y="326"/>
                      </a:lnTo>
                      <a:lnTo>
                        <a:pt x="292" y="326"/>
                      </a:lnTo>
                      <a:lnTo>
                        <a:pt x="292" y="328"/>
                      </a:lnTo>
                      <a:lnTo>
                        <a:pt x="291" y="328"/>
                      </a:lnTo>
                      <a:lnTo>
                        <a:pt x="289" y="328"/>
                      </a:lnTo>
                      <a:lnTo>
                        <a:pt x="289" y="329"/>
                      </a:lnTo>
                      <a:lnTo>
                        <a:pt x="289" y="331"/>
                      </a:lnTo>
                      <a:lnTo>
                        <a:pt x="289" y="333"/>
                      </a:lnTo>
                      <a:lnTo>
                        <a:pt x="289" y="334"/>
                      </a:lnTo>
                      <a:lnTo>
                        <a:pt x="287" y="336"/>
                      </a:lnTo>
                      <a:lnTo>
                        <a:pt x="287" y="338"/>
                      </a:lnTo>
                      <a:lnTo>
                        <a:pt x="287" y="339"/>
                      </a:lnTo>
                      <a:lnTo>
                        <a:pt x="287" y="341"/>
                      </a:lnTo>
                      <a:lnTo>
                        <a:pt x="287" y="342"/>
                      </a:lnTo>
                      <a:lnTo>
                        <a:pt x="286" y="344"/>
                      </a:lnTo>
                      <a:lnTo>
                        <a:pt x="286" y="346"/>
                      </a:lnTo>
                      <a:lnTo>
                        <a:pt x="286" y="347"/>
                      </a:lnTo>
                      <a:lnTo>
                        <a:pt x="286" y="349"/>
                      </a:lnTo>
                      <a:lnTo>
                        <a:pt x="286" y="351"/>
                      </a:lnTo>
                      <a:lnTo>
                        <a:pt x="284" y="352"/>
                      </a:lnTo>
                      <a:lnTo>
                        <a:pt x="284" y="354"/>
                      </a:lnTo>
                      <a:lnTo>
                        <a:pt x="284" y="355"/>
                      </a:lnTo>
                      <a:lnTo>
                        <a:pt x="284" y="357"/>
                      </a:lnTo>
                      <a:lnTo>
                        <a:pt x="284" y="359"/>
                      </a:lnTo>
                      <a:lnTo>
                        <a:pt x="283" y="360"/>
                      </a:lnTo>
                      <a:lnTo>
                        <a:pt x="283" y="362"/>
                      </a:lnTo>
                      <a:lnTo>
                        <a:pt x="283" y="364"/>
                      </a:lnTo>
                      <a:lnTo>
                        <a:pt x="283" y="365"/>
                      </a:lnTo>
                      <a:lnTo>
                        <a:pt x="283" y="367"/>
                      </a:lnTo>
                      <a:lnTo>
                        <a:pt x="283" y="368"/>
                      </a:lnTo>
                      <a:lnTo>
                        <a:pt x="281" y="370"/>
                      </a:lnTo>
                      <a:lnTo>
                        <a:pt x="281" y="372"/>
                      </a:lnTo>
                      <a:lnTo>
                        <a:pt x="280" y="372"/>
                      </a:lnTo>
                      <a:lnTo>
                        <a:pt x="278" y="372"/>
                      </a:lnTo>
                      <a:lnTo>
                        <a:pt x="276" y="372"/>
                      </a:lnTo>
                      <a:lnTo>
                        <a:pt x="275" y="372"/>
                      </a:lnTo>
                      <a:lnTo>
                        <a:pt x="273" y="372"/>
                      </a:lnTo>
                      <a:lnTo>
                        <a:pt x="272" y="370"/>
                      </a:lnTo>
                      <a:lnTo>
                        <a:pt x="272" y="368"/>
                      </a:lnTo>
                      <a:lnTo>
                        <a:pt x="270" y="368"/>
                      </a:lnTo>
                      <a:lnTo>
                        <a:pt x="270" y="367"/>
                      </a:lnTo>
                      <a:lnTo>
                        <a:pt x="269" y="365"/>
                      </a:lnTo>
                      <a:lnTo>
                        <a:pt x="269" y="364"/>
                      </a:lnTo>
                      <a:lnTo>
                        <a:pt x="267" y="364"/>
                      </a:lnTo>
                      <a:lnTo>
                        <a:pt x="267" y="362"/>
                      </a:lnTo>
                      <a:lnTo>
                        <a:pt x="266" y="362"/>
                      </a:lnTo>
                      <a:lnTo>
                        <a:pt x="266" y="360"/>
                      </a:lnTo>
                      <a:lnTo>
                        <a:pt x="266" y="359"/>
                      </a:lnTo>
                      <a:lnTo>
                        <a:pt x="264" y="359"/>
                      </a:lnTo>
                      <a:lnTo>
                        <a:pt x="264" y="357"/>
                      </a:lnTo>
                      <a:lnTo>
                        <a:pt x="262" y="355"/>
                      </a:lnTo>
                      <a:lnTo>
                        <a:pt x="262" y="354"/>
                      </a:lnTo>
                      <a:lnTo>
                        <a:pt x="261" y="352"/>
                      </a:lnTo>
                      <a:lnTo>
                        <a:pt x="261" y="351"/>
                      </a:lnTo>
                      <a:lnTo>
                        <a:pt x="259" y="349"/>
                      </a:lnTo>
                      <a:lnTo>
                        <a:pt x="258" y="347"/>
                      </a:lnTo>
                      <a:lnTo>
                        <a:pt x="258" y="346"/>
                      </a:lnTo>
                      <a:lnTo>
                        <a:pt x="256" y="344"/>
                      </a:lnTo>
                      <a:lnTo>
                        <a:pt x="256" y="341"/>
                      </a:lnTo>
                      <a:lnTo>
                        <a:pt x="255" y="339"/>
                      </a:lnTo>
                      <a:lnTo>
                        <a:pt x="253" y="338"/>
                      </a:lnTo>
                      <a:lnTo>
                        <a:pt x="253" y="339"/>
                      </a:lnTo>
                      <a:lnTo>
                        <a:pt x="251" y="339"/>
                      </a:lnTo>
                      <a:lnTo>
                        <a:pt x="251" y="341"/>
                      </a:lnTo>
                      <a:lnTo>
                        <a:pt x="250" y="342"/>
                      </a:lnTo>
                      <a:lnTo>
                        <a:pt x="248" y="344"/>
                      </a:lnTo>
                      <a:lnTo>
                        <a:pt x="247" y="346"/>
                      </a:lnTo>
                      <a:lnTo>
                        <a:pt x="247" y="347"/>
                      </a:lnTo>
                      <a:lnTo>
                        <a:pt x="245" y="347"/>
                      </a:lnTo>
                      <a:lnTo>
                        <a:pt x="245" y="349"/>
                      </a:lnTo>
                      <a:lnTo>
                        <a:pt x="244" y="351"/>
                      </a:lnTo>
                      <a:lnTo>
                        <a:pt x="244" y="352"/>
                      </a:lnTo>
                      <a:lnTo>
                        <a:pt x="242" y="352"/>
                      </a:lnTo>
                      <a:lnTo>
                        <a:pt x="242" y="354"/>
                      </a:lnTo>
                      <a:lnTo>
                        <a:pt x="241" y="355"/>
                      </a:lnTo>
                      <a:lnTo>
                        <a:pt x="239" y="357"/>
                      </a:lnTo>
                      <a:lnTo>
                        <a:pt x="239" y="359"/>
                      </a:lnTo>
                      <a:lnTo>
                        <a:pt x="237" y="359"/>
                      </a:lnTo>
                      <a:lnTo>
                        <a:pt x="237" y="360"/>
                      </a:lnTo>
                      <a:lnTo>
                        <a:pt x="236" y="362"/>
                      </a:lnTo>
                      <a:lnTo>
                        <a:pt x="236" y="364"/>
                      </a:lnTo>
                      <a:lnTo>
                        <a:pt x="234" y="365"/>
                      </a:lnTo>
                      <a:lnTo>
                        <a:pt x="234" y="367"/>
                      </a:lnTo>
                      <a:lnTo>
                        <a:pt x="233" y="368"/>
                      </a:lnTo>
                      <a:lnTo>
                        <a:pt x="231" y="370"/>
                      </a:lnTo>
                      <a:lnTo>
                        <a:pt x="230" y="372"/>
                      </a:lnTo>
                      <a:lnTo>
                        <a:pt x="228" y="372"/>
                      </a:lnTo>
                      <a:lnTo>
                        <a:pt x="226" y="372"/>
                      </a:lnTo>
                      <a:lnTo>
                        <a:pt x="225" y="372"/>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85" name="Freeform 46">
                  <a:extLst>
                    <a:ext uri="{FF2B5EF4-FFF2-40B4-BE49-F238E27FC236}">
                      <a16:creationId xmlns="" xmlns:a16="http://schemas.microsoft.com/office/drawing/2014/main" id="{80D9180A-EABD-4009-9091-54352EAAA32C}"/>
                    </a:ext>
                  </a:extLst>
                </p:cNvPr>
                <p:cNvSpPr>
                  <a:spLocks noEditPoints="1"/>
                </p:cNvSpPr>
                <p:nvPr/>
              </p:nvSpPr>
              <p:spPr bwMode="auto">
                <a:xfrm>
                  <a:off x="4254" y="1673"/>
                  <a:ext cx="119" cy="125"/>
                </a:xfrm>
                <a:custGeom>
                  <a:avLst/>
                  <a:gdLst>
                    <a:gd name="T0" fmla="*/ 89 w 225"/>
                    <a:gd name="T1" fmla="*/ 261 h 266"/>
                    <a:gd name="T2" fmla="*/ 67 w 225"/>
                    <a:gd name="T3" fmla="*/ 261 h 266"/>
                    <a:gd name="T4" fmla="*/ 45 w 225"/>
                    <a:gd name="T5" fmla="*/ 261 h 266"/>
                    <a:gd name="T6" fmla="*/ 23 w 225"/>
                    <a:gd name="T7" fmla="*/ 261 h 266"/>
                    <a:gd name="T8" fmla="*/ 8 w 225"/>
                    <a:gd name="T9" fmla="*/ 258 h 266"/>
                    <a:gd name="T10" fmla="*/ 3 w 225"/>
                    <a:gd name="T11" fmla="*/ 250 h 266"/>
                    <a:gd name="T12" fmla="*/ 2 w 225"/>
                    <a:gd name="T13" fmla="*/ 220 h 266"/>
                    <a:gd name="T14" fmla="*/ 2 w 225"/>
                    <a:gd name="T15" fmla="*/ 178 h 266"/>
                    <a:gd name="T16" fmla="*/ 2 w 225"/>
                    <a:gd name="T17" fmla="*/ 126 h 266"/>
                    <a:gd name="T18" fmla="*/ 0 w 225"/>
                    <a:gd name="T19" fmla="*/ 64 h 266"/>
                    <a:gd name="T20" fmla="*/ 0 w 225"/>
                    <a:gd name="T21" fmla="*/ 28 h 266"/>
                    <a:gd name="T22" fmla="*/ 0 w 225"/>
                    <a:gd name="T23" fmla="*/ 17 h 266"/>
                    <a:gd name="T24" fmla="*/ 2 w 225"/>
                    <a:gd name="T25" fmla="*/ 7 h 266"/>
                    <a:gd name="T26" fmla="*/ 17 w 225"/>
                    <a:gd name="T27" fmla="*/ 2 h 266"/>
                    <a:gd name="T28" fmla="*/ 80 w 225"/>
                    <a:gd name="T29" fmla="*/ 2 h 266"/>
                    <a:gd name="T30" fmla="*/ 138 w 225"/>
                    <a:gd name="T31" fmla="*/ 2 h 266"/>
                    <a:gd name="T32" fmla="*/ 183 w 225"/>
                    <a:gd name="T33" fmla="*/ 0 h 266"/>
                    <a:gd name="T34" fmla="*/ 206 w 225"/>
                    <a:gd name="T35" fmla="*/ 0 h 266"/>
                    <a:gd name="T36" fmla="*/ 217 w 225"/>
                    <a:gd name="T37" fmla="*/ 2 h 266"/>
                    <a:gd name="T38" fmla="*/ 224 w 225"/>
                    <a:gd name="T39" fmla="*/ 25 h 266"/>
                    <a:gd name="T40" fmla="*/ 225 w 225"/>
                    <a:gd name="T41" fmla="*/ 90 h 266"/>
                    <a:gd name="T42" fmla="*/ 225 w 225"/>
                    <a:gd name="T43" fmla="*/ 137 h 266"/>
                    <a:gd name="T44" fmla="*/ 225 w 225"/>
                    <a:gd name="T45" fmla="*/ 183 h 266"/>
                    <a:gd name="T46" fmla="*/ 224 w 225"/>
                    <a:gd name="T47" fmla="*/ 243 h 266"/>
                    <a:gd name="T48" fmla="*/ 216 w 225"/>
                    <a:gd name="T49" fmla="*/ 264 h 266"/>
                    <a:gd name="T50" fmla="*/ 205 w 225"/>
                    <a:gd name="T51" fmla="*/ 264 h 266"/>
                    <a:gd name="T52" fmla="*/ 195 w 225"/>
                    <a:gd name="T53" fmla="*/ 266 h 266"/>
                    <a:gd name="T54" fmla="*/ 185 w 225"/>
                    <a:gd name="T55" fmla="*/ 266 h 266"/>
                    <a:gd name="T56" fmla="*/ 175 w 225"/>
                    <a:gd name="T57" fmla="*/ 264 h 266"/>
                    <a:gd name="T58" fmla="*/ 164 w 225"/>
                    <a:gd name="T59" fmla="*/ 263 h 266"/>
                    <a:gd name="T60" fmla="*/ 144 w 225"/>
                    <a:gd name="T61" fmla="*/ 263 h 266"/>
                    <a:gd name="T62" fmla="*/ 122 w 225"/>
                    <a:gd name="T63" fmla="*/ 263 h 266"/>
                    <a:gd name="T64" fmla="*/ 111 w 225"/>
                    <a:gd name="T65" fmla="*/ 263 h 266"/>
                    <a:gd name="T66" fmla="*/ 22 w 225"/>
                    <a:gd name="T67" fmla="*/ 253 h 266"/>
                    <a:gd name="T68" fmla="*/ 48 w 225"/>
                    <a:gd name="T69" fmla="*/ 253 h 266"/>
                    <a:gd name="T70" fmla="*/ 78 w 225"/>
                    <a:gd name="T71" fmla="*/ 253 h 266"/>
                    <a:gd name="T72" fmla="*/ 106 w 225"/>
                    <a:gd name="T73" fmla="*/ 253 h 266"/>
                    <a:gd name="T74" fmla="*/ 131 w 225"/>
                    <a:gd name="T75" fmla="*/ 253 h 266"/>
                    <a:gd name="T76" fmla="*/ 147 w 225"/>
                    <a:gd name="T77" fmla="*/ 255 h 266"/>
                    <a:gd name="T78" fmla="*/ 163 w 225"/>
                    <a:gd name="T79" fmla="*/ 258 h 266"/>
                    <a:gd name="T80" fmla="*/ 180 w 225"/>
                    <a:gd name="T81" fmla="*/ 259 h 266"/>
                    <a:gd name="T82" fmla="*/ 195 w 225"/>
                    <a:gd name="T83" fmla="*/ 261 h 266"/>
                    <a:gd name="T84" fmla="*/ 211 w 225"/>
                    <a:gd name="T85" fmla="*/ 261 h 266"/>
                    <a:gd name="T86" fmla="*/ 214 w 225"/>
                    <a:gd name="T87" fmla="*/ 248 h 266"/>
                    <a:gd name="T88" fmla="*/ 216 w 225"/>
                    <a:gd name="T89" fmla="*/ 228 h 266"/>
                    <a:gd name="T90" fmla="*/ 216 w 225"/>
                    <a:gd name="T91" fmla="*/ 209 h 266"/>
                    <a:gd name="T92" fmla="*/ 216 w 225"/>
                    <a:gd name="T93" fmla="*/ 188 h 266"/>
                    <a:gd name="T94" fmla="*/ 217 w 225"/>
                    <a:gd name="T95" fmla="*/ 168 h 266"/>
                    <a:gd name="T96" fmla="*/ 216 w 225"/>
                    <a:gd name="T97" fmla="*/ 136 h 266"/>
                    <a:gd name="T98" fmla="*/ 216 w 225"/>
                    <a:gd name="T99" fmla="*/ 101 h 266"/>
                    <a:gd name="T100" fmla="*/ 216 w 225"/>
                    <a:gd name="T101" fmla="*/ 67 h 266"/>
                    <a:gd name="T102" fmla="*/ 214 w 225"/>
                    <a:gd name="T103" fmla="*/ 33 h 266"/>
                    <a:gd name="T104" fmla="*/ 202 w 225"/>
                    <a:gd name="T105" fmla="*/ 8 h 266"/>
                    <a:gd name="T106" fmla="*/ 158 w 225"/>
                    <a:gd name="T107" fmla="*/ 8 h 266"/>
                    <a:gd name="T108" fmla="*/ 111 w 225"/>
                    <a:gd name="T109" fmla="*/ 8 h 266"/>
                    <a:gd name="T110" fmla="*/ 64 w 225"/>
                    <a:gd name="T111" fmla="*/ 8 h 266"/>
                    <a:gd name="T112" fmla="*/ 20 w 225"/>
                    <a:gd name="T113" fmla="*/ 8 h 266"/>
                    <a:gd name="T114" fmla="*/ 8 w 225"/>
                    <a:gd name="T115" fmla="*/ 78 h 266"/>
                    <a:gd name="T116" fmla="*/ 8 w 225"/>
                    <a:gd name="T117" fmla="*/ 144 h 266"/>
                    <a:gd name="T118" fmla="*/ 8 w 225"/>
                    <a:gd name="T119" fmla="*/ 186 h 266"/>
                    <a:gd name="T120" fmla="*/ 9 w 225"/>
                    <a:gd name="T121" fmla="*/ 219 h 266"/>
                    <a:gd name="T122" fmla="*/ 11 w 225"/>
                    <a:gd name="T123" fmla="*/ 25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5" h="266">
                      <a:moveTo>
                        <a:pt x="108" y="261"/>
                      </a:moveTo>
                      <a:lnTo>
                        <a:pt x="105" y="261"/>
                      </a:lnTo>
                      <a:lnTo>
                        <a:pt x="102" y="261"/>
                      </a:lnTo>
                      <a:lnTo>
                        <a:pt x="98" y="261"/>
                      </a:lnTo>
                      <a:lnTo>
                        <a:pt x="95" y="261"/>
                      </a:lnTo>
                      <a:lnTo>
                        <a:pt x="92" y="261"/>
                      </a:lnTo>
                      <a:lnTo>
                        <a:pt x="89" y="261"/>
                      </a:lnTo>
                      <a:lnTo>
                        <a:pt x="86" y="261"/>
                      </a:lnTo>
                      <a:lnTo>
                        <a:pt x="83" y="261"/>
                      </a:lnTo>
                      <a:lnTo>
                        <a:pt x="80" y="261"/>
                      </a:lnTo>
                      <a:lnTo>
                        <a:pt x="77" y="261"/>
                      </a:lnTo>
                      <a:lnTo>
                        <a:pt x="73" y="261"/>
                      </a:lnTo>
                      <a:lnTo>
                        <a:pt x="70" y="261"/>
                      </a:lnTo>
                      <a:lnTo>
                        <a:pt x="67" y="261"/>
                      </a:lnTo>
                      <a:lnTo>
                        <a:pt x="64" y="261"/>
                      </a:lnTo>
                      <a:lnTo>
                        <a:pt x="61" y="261"/>
                      </a:lnTo>
                      <a:lnTo>
                        <a:pt x="58" y="261"/>
                      </a:lnTo>
                      <a:lnTo>
                        <a:pt x="55" y="261"/>
                      </a:lnTo>
                      <a:lnTo>
                        <a:pt x="52" y="261"/>
                      </a:lnTo>
                      <a:lnTo>
                        <a:pt x="48" y="261"/>
                      </a:lnTo>
                      <a:lnTo>
                        <a:pt x="45" y="261"/>
                      </a:lnTo>
                      <a:lnTo>
                        <a:pt x="42" y="261"/>
                      </a:lnTo>
                      <a:lnTo>
                        <a:pt x="39" y="261"/>
                      </a:lnTo>
                      <a:lnTo>
                        <a:pt x="36" y="261"/>
                      </a:lnTo>
                      <a:lnTo>
                        <a:pt x="33" y="261"/>
                      </a:lnTo>
                      <a:lnTo>
                        <a:pt x="30" y="261"/>
                      </a:lnTo>
                      <a:lnTo>
                        <a:pt x="27" y="261"/>
                      </a:lnTo>
                      <a:lnTo>
                        <a:pt x="23" y="261"/>
                      </a:lnTo>
                      <a:lnTo>
                        <a:pt x="20" y="261"/>
                      </a:lnTo>
                      <a:lnTo>
                        <a:pt x="17" y="261"/>
                      </a:lnTo>
                      <a:lnTo>
                        <a:pt x="14" y="261"/>
                      </a:lnTo>
                      <a:lnTo>
                        <a:pt x="11" y="261"/>
                      </a:lnTo>
                      <a:lnTo>
                        <a:pt x="8" y="261"/>
                      </a:lnTo>
                      <a:lnTo>
                        <a:pt x="8" y="259"/>
                      </a:lnTo>
                      <a:lnTo>
                        <a:pt x="8" y="258"/>
                      </a:lnTo>
                      <a:lnTo>
                        <a:pt x="6" y="258"/>
                      </a:lnTo>
                      <a:lnTo>
                        <a:pt x="6" y="256"/>
                      </a:lnTo>
                      <a:lnTo>
                        <a:pt x="5" y="256"/>
                      </a:lnTo>
                      <a:lnTo>
                        <a:pt x="5" y="255"/>
                      </a:lnTo>
                      <a:lnTo>
                        <a:pt x="3" y="255"/>
                      </a:lnTo>
                      <a:lnTo>
                        <a:pt x="3" y="253"/>
                      </a:lnTo>
                      <a:lnTo>
                        <a:pt x="3" y="250"/>
                      </a:lnTo>
                      <a:lnTo>
                        <a:pt x="2" y="246"/>
                      </a:lnTo>
                      <a:lnTo>
                        <a:pt x="2" y="243"/>
                      </a:lnTo>
                      <a:lnTo>
                        <a:pt x="2" y="240"/>
                      </a:lnTo>
                      <a:lnTo>
                        <a:pt x="2" y="235"/>
                      </a:lnTo>
                      <a:lnTo>
                        <a:pt x="2" y="230"/>
                      </a:lnTo>
                      <a:lnTo>
                        <a:pt x="2" y="227"/>
                      </a:lnTo>
                      <a:lnTo>
                        <a:pt x="2" y="220"/>
                      </a:lnTo>
                      <a:lnTo>
                        <a:pt x="2" y="215"/>
                      </a:lnTo>
                      <a:lnTo>
                        <a:pt x="2" y="211"/>
                      </a:lnTo>
                      <a:lnTo>
                        <a:pt x="2" y="204"/>
                      </a:lnTo>
                      <a:lnTo>
                        <a:pt x="2" y="197"/>
                      </a:lnTo>
                      <a:lnTo>
                        <a:pt x="2" y="193"/>
                      </a:lnTo>
                      <a:lnTo>
                        <a:pt x="2" y="186"/>
                      </a:lnTo>
                      <a:lnTo>
                        <a:pt x="2" y="178"/>
                      </a:lnTo>
                      <a:lnTo>
                        <a:pt x="2" y="171"/>
                      </a:lnTo>
                      <a:lnTo>
                        <a:pt x="2" y="165"/>
                      </a:lnTo>
                      <a:lnTo>
                        <a:pt x="2" y="157"/>
                      </a:lnTo>
                      <a:lnTo>
                        <a:pt x="2" y="149"/>
                      </a:lnTo>
                      <a:lnTo>
                        <a:pt x="2" y="142"/>
                      </a:lnTo>
                      <a:lnTo>
                        <a:pt x="2" y="134"/>
                      </a:lnTo>
                      <a:lnTo>
                        <a:pt x="2" y="126"/>
                      </a:lnTo>
                      <a:lnTo>
                        <a:pt x="2" y="118"/>
                      </a:lnTo>
                      <a:lnTo>
                        <a:pt x="2" y="108"/>
                      </a:lnTo>
                      <a:lnTo>
                        <a:pt x="2" y="100"/>
                      </a:lnTo>
                      <a:lnTo>
                        <a:pt x="0" y="92"/>
                      </a:lnTo>
                      <a:lnTo>
                        <a:pt x="0" y="82"/>
                      </a:lnTo>
                      <a:lnTo>
                        <a:pt x="0" y="72"/>
                      </a:lnTo>
                      <a:lnTo>
                        <a:pt x="0" y="64"/>
                      </a:lnTo>
                      <a:lnTo>
                        <a:pt x="0" y="54"/>
                      </a:lnTo>
                      <a:lnTo>
                        <a:pt x="0" y="44"/>
                      </a:lnTo>
                      <a:lnTo>
                        <a:pt x="0" y="34"/>
                      </a:lnTo>
                      <a:lnTo>
                        <a:pt x="0" y="33"/>
                      </a:lnTo>
                      <a:lnTo>
                        <a:pt x="0" y="31"/>
                      </a:lnTo>
                      <a:lnTo>
                        <a:pt x="0" y="30"/>
                      </a:lnTo>
                      <a:lnTo>
                        <a:pt x="0" y="28"/>
                      </a:lnTo>
                      <a:lnTo>
                        <a:pt x="0" y="26"/>
                      </a:lnTo>
                      <a:lnTo>
                        <a:pt x="0" y="25"/>
                      </a:lnTo>
                      <a:lnTo>
                        <a:pt x="0" y="23"/>
                      </a:lnTo>
                      <a:lnTo>
                        <a:pt x="0" y="21"/>
                      </a:lnTo>
                      <a:lnTo>
                        <a:pt x="0" y="20"/>
                      </a:lnTo>
                      <a:lnTo>
                        <a:pt x="0" y="18"/>
                      </a:lnTo>
                      <a:lnTo>
                        <a:pt x="0" y="17"/>
                      </a:lnTo>
                      <a:lnTo>
                        <a:pt x="0" y="15"/>
                      </a:lnTo>
                      <a:lnTo>
                        <a:pt x="2" y="15"/>
                      </a:lnTo>
                      <a:lnTo>
                        <a:pt x="2" y="13"/>
                      </a:lnTo>
                      <a:lnTo>
                        <a:pt x="2" y="12"/>
                      </a:lnTo>
                      <a:lnTo>
                        <a:pt x="2" y="10"/>
                      </a:lnTo>
                      <a:lnTo>
                        <a:pt x="2" y="8"/>
                      </a:lnTo>
                      <a:lnTo>
                        <a:pt x="2" y="7"/>
                      </a:lnTo>
                      <a:lnTo>
                        <a:pt x="2" y="5"/>
                      </a:lnTo>
                      <a:lnTo>
                        <a:pt x="2" y="4"/>
                      </a:lnTo>
                      <a:lnTo>
                        <a:pt x="0" y="4"/>
                      </a:lnTo>
                      <a:lnTo>
                        <a:pt x="0" y="2"/>
                      </a:lnTo>
                      <a:lnTo>
                        <a:pt x="0" y="0"/>
                      </a:lnTo>
                      <a:lnTo>
                        <a:pt x="8" y="0"/>
                      </a:lnTo>
                      <a:lnTo>
                        <a:pt x="17" y="2"/>
                      </a:lnTo>
                      <a:lnTo>
                        <a:pt x="27" y="2"/>
                      </a:lnTo>
                      <a:lnTo>
                        <a:pt x="34" y="2"/>
                      </a:lnTo>
                      <a:lnTo>
                        <a:pt x="44" y="2"/>
                      </a:lnTo>
                      <a:lnTo>
                        <a:pt x="53" y="2"/>
                      </a:lnTo>
                      <a:lnTo>
                        <a:pt x="63" y="2"/>
                      </a:lnTo>
                      <a:lnTo>
                        <a:pt x="70" y="2"/>
                      </a:lnTo>
                      <a:lnTo>
                        <a:pt x="80" y="2"/>
                      </a:lnTo>
                      <a:lnTo>
                        <a:pt x="89" y="2"/>
                      </a:lnTo>
                      <a:lnTo>
                        <a:pt x="97" y="2"/>
                      </a:lnTo>
                      <a:lnTo>
                        <a:pt x="106" y="2"/>
                      </a:lnTo>
                      <a:lnTo>
                        <a:pt x="114" y="2"/>
                      </a:lnTo>
                      <a:lnTo>
                        <a:pt x="122" y="2"/>
                      </a:lnTo>
                      <a:lnTo>
                        <a:pt x="130" y="2"/>
                      </a:lnTo>
                      <a:lnTo>
                        <a:pt x="138" y="2"/>
                      </a:lnTo>
                      <a:lnTo>
                        <a:pt x="145" y="2"/>
                      </a:lnTo>
                      <a:lnTo>
                        <a:pt x="153" y="2"/>
                      </a:lnTo>
                      <a:lnTo>
                        <a:pt x="159" y="2"/>
                      </a:lnTo>
                      <a:lnTo>
                        <a:pt x="166" y="2"/>
                      </a:lnTo>
                      <a:lnTo>
                        <a:pt x="172" y="0"/>
                      </a:lnTo>
                      <a:lnTo>
                        <a:pt x="178" y="0"/>
                      </a:lnTo>
                      <a:lnTo>
                        <a:pt x="183" y="0"/>
                      </a:lnTo>
                      <a:lnTo>
                        <a:pt x="188" y="0"/>
                      </a:lnTo>
                      <a:lnTo>
                        <a:pt x="192" y="0"/>
                      </a:lnTo>
                      <a:lnTo>
                        <a:pt x="197" y="0"/>
                      </a:lnTo>
                      <a:lnTo>
                        <a:pt x="200" y="0"/>
                      </a:lnTo>
                      <a:lnTo>
                        <a:pt x="203" y="0"/>
                      </a:lnTo>
                      <a:lnTo>
                        <a:pt x="205" y="0"/>
                      </a:lnTo>
                      <a:lnTo>
                        <a:pt x="206" y="0"/>
                      </a:lnTo>
                      <a:lnTo>
                        <a:pt x="208" y="2"/>
                      </a:lnTo>
                      <a:lnTo>
                        <a:pt x="210" y="2"/>
                      </a:lnTo>
                      <a:lnTo>
                        <a:pt x="211" y="2"/>
                      </a:lnTo>
                      <a:lnTo>
                        <a:pt x="213" y="2"/>
                      </a:lnTo>
                      <a:lnTo>
                        <a:pt x="214" y="2"/>
                      </a:lnTo>
                      <a:lnTo>
                        <a:pt x="216" y="2"/>
                      </a:lnTo>
                      <a:lnTo>
                        <a:pt x="217" y="2"/>
                      </a:lnTo>
                      <a:lnTo>
                        <a:pt x="219" y="2"/>
                      </a:lnTo>
                      <a:lnTo>
                        <a:pt x="219" y="0"/>
                      </a:lnTo>
                      <a:lnTo>
                        <a:pt x="220" y="0"/>
                      </a:lnTo>
                      <a:lnTo>
                        <a:pt x="222" y="0"/>
                      </a:lnTo>
                      <a:lnTo>
                        <a:pt x="224" y="0"/>
                      </a:lnTo>
                      <a:lnTo>
                        <a:pt x="224" y="13"/>
                      </a:lnTo>
                      <a:lnTo>
                        <a:pt x="224" y="25"/>
                      </a:lnTo>
                      <a:lnTo>
                        <a:pt x="224" y="36"/>
                      </a:lnTo>
                      <a:lnTo>
                        <a:pt x="224" y="46"/>
                      </a:lnTo>
                      <a:lnTo>
                        <a:pt x="224" y="56"/>
                      </a:lnTo>
                      <a:lnTo>
                        <a:pt x="224" y="65"/>
                      </a:lnTo>
                      <a:lnTo>
                        <a:pt x="224" y="74"/>
                      </a:lnTo>
                      <a:lnTo>
                        <a:pt x="225" y="82"/>
                      </a:lnTo>
                      <a:lnTo>
                        <a:pt x="225" y="90"/>
                      </a:lnTo>
                      <a:lnTo>
                        <a:pt x="225" y="98"/>
                      </a:lnTo>
                      <a:lnTo>
                        <a:pt x="225" y="105"/>
                      </a:lnTo>
                      <a:lnTo>
                        <a:pt x="225" y="111"/>
                      </a:lnTo>
                      <a:lnTo>
                        <a:pt x="225" y="118"/>
                      </a:lnTo>
                      <a:lnTo>
                        <a:pt x="225" y="124"/>
                      </a:lnTo>
                      <a:lnTo>
                        <a:pt x="225" y="131"/>
                      </a:lnTo>
                      <a:lnTo>
                        <a:pt x="225" y="137"/>
                      </a:lnTo>
                      <a:lnTo>
                        <a:pt x="225" y="144"/>
                      </a:lnTo>
                      <a:lnTo>
                        <a:pt x="225" y="149"/>
                      </a:lnTo>
                      <a:lnTo>
                        <a:pt x="225" y="155"/>
                      </a:lnTo>
                      <a:lnTo>
                        <a:pt x="225" y="162"/>
                      </a:lnTo>
                      <a:lnTo>
                        <a:pt x="225" y="168"/>
                      </a:lnTo>
                      <a:lnTo>
                        <a:pt x="225" y="175"/>
                      </a:lnTo>
                      <a:lnTo>
                        <a:pt x="225" y="183"/>
                      </a:lnTo>
                      <a:lnTo>
                        <a:pt x="225" y="189"/>
                      </a:lnTo>
                      <a:lnTo>
                        <a:pt x="224" y="197"/>
                      </a:lnTo>
                      <a:lnTo>
                        <a:pt x="224" y="206"/>
                      </a:lnTo>
                      <a:lnTo>
                        <a:pt x="224" y="214"/>
                      </a:lnTo>
                      <a:lnTo>
                        <a:pt x="224" y="222"/>
                      </a:lnTo>
                      <a:lnTo>
                        <a:pt x="224" y="232"/>
                      </a:lnTo>
                      <a:lnTo>
                        <a:pt x="224" y="243"/>
                      </a:lnTo>
                      <a:lnTo>
                        <a:pt x="224" y="253"/>
                      </a:lnTo>
                      <a:lnTo>
                        <a:pt x="224" y="264"/>
                      </a:lnTo>
                      <a:lnTo>
                        <a:pt x="222" y="264"/>
                      </a:lnTo>
                      <a:lnTo>
                        <a:pt x="220" y="264"/>
                      </a:lnTo>
                      <a:lnTo>
                        <a:pt x="219" y="264"/>
                      </a:lnTo>
                      <a:lnTo>
                        <a:pt x="217" y="264"/>
                      </a:lnTo>
                      <a:lnTo>
                        <a:pt x="216" y="264"/>
                      </a:lnTo>
                      <a:lnTo>
                        <a:pt x="214" y="264"/>
                      </a:lnTo>
                      <a:lnTo>
                        <a:pt x="213" y="264"/>
                      </a:lnTo>
                      <a:lnTo>
                        <a:pt x="211" y="264"/>
                      </a:lnTo>
                      <a:lnTo>
                        <a:pt x="210" y="264"/>
                      </a:lnTo>
                      <a:lnTo>
                        <a:pt x="208" y="264"/>
                      </a:lnTo>
                      <a:lnTo>
                        <a:pt x="206" y="264"/>
                      </a:lnTo>
                      <a:lnTo>
                        <a:pt x="205" y="264"/>
                      </a:lnTo>
                      <a:lnTo>
                        <a:pt x="203" y="264"/>
                      </a:lnTo>
                      <a:lnTo>
                        <a:pt x="202" y="264"/>
                      </a:lnTo>
                      <a:lnTo>
                        <a:pt x="200" y="264"/>
                      </a:lnTo>
                      <a:lnTo>
                        <a:pt x="200" y="266"/>
                      </a:lnTo>
                      <a:lnTo>
                        <a:pt x="199" y="266"/>
                      </a:lnTo>
                      <a:lnTo>
                        <a:pt x="197" y="266"/>
                      </a:lnTo>
                      <a:lnTo>
                        <a:pt x="195" y="266"/>
                      </a:lnTo>
                      <a:lnTo>
                        <a:pt x="194" y="266"/>
                      </a:lnTo>
                      <a:lnTo>
                        <a:pt x="192" y="266"/>
                      </a:lnTo>
                      <a:lnTo>
                        <a:pt x="191" y="266"/>
                      </a:lnTo>
                      <a:lnTo>
                        <a:pt x="189" y="266"/>
                      </a:lnTo>
                      <a:lnTo>
                        <a:pt x="188" y="266"/>
                      </a:lnTo>
                      <a:lnTo>
                        <a:pt x="186" y="266"/>
                      </a:lnTo>
                      <a:lnTo>
                        <a:pt x="185" y="266"/>
                      </a:lnTo>
                      <a:lnTo>
                        <a:pt x="183" y="266"/>
                      </a:lnTo>
                      <a:lnTo>
                        <a:pt x="183" y="264"/>
                      </a:lnTo>
                      <a:lnTo>
                        <a:pt x="181" y="264"/>
                      </a:lnTo>
                      <a:lnTo>
                        <a:pt x="180" y="264"/>
                      </a:lnTo>
                      <a:lnTo>
                        <a:pt x="178" y="264"/>
                      </a:lnTo>
                      <a:lnTo>
                        <a:pt x="177" y="264"/>
                      </a:lnTo>
                      <a:lnTo>
                        <a:pt x="175" y="264"/>
                      </a:lnTo>
                      <a:lnTo>
                        <a:pt x="174" y="264"/>
                      </a:lnTo>
                      <a:lnTo>
                        <a:pt x="172" y="264"/>
                      </a:lnTo>
                      <a:lnTo>
                        <a:pt x="170" y="264"/>
                      </a:lnTo>
                      <a:lnTo>
                        <a:pt x="169" y="264"/>
                      </a:lnTo>
                      <a:lnTo>
                        <a:pt x="167" y="264"/>
                      </a:lnTo>
                      <a:lnTo>
                        <a:pt x="166" y="263"/>
                      </a:lnTo>
                      <a:lnTo>
                        <a:pt x="164" y="263"/>
                      </a:lnTo>
                      <a:lnTo>
                        <a:pt x="161" y="263"/>
                      </a:lnTo>
                      <a:lnTo>
                        <a:pt x="159" y="263"/>
                      </a:lnTo>
                      <a:lnTo>
                        <a:pt x="156" y="263"/>
                      </a:lnTo>
                      <a:lnTo>
                        <a:pt x="153" y="263"/>
                      </a:lnTo>
                      <a:lnTo>
                        <a:pt x="150" y="263"/>
                      </a:lnTo>
                      <a:lnTo>
                        <a:pt x="147" y="263"/>
                      </a:lnTo>
                      <a:lnTo>
                        <a:pt x="144" y="263"/>
                      </a:lnTo>
                      <a:lnTo>
                        <a:pt x="141" y="263"/>
                      </a:lnTo>
                      <a:lnTo>
                        <a:pt x="136" y="263"/>
                      </a:lnTo>
                      <a:lnTo>
                        <a:pt x="131" y="263"/>
                      </a:lnTo>
                      <a:lnTo>
                        <a:pt x="127" y="263"/>
                      </a:lnTo>
                      <a:lnTo>
                        <a:pt x="125" y="263"/>
                      </a:lnTo>
                      <a:lnTo>
                        <a:pt x="124" y="263"/>
                      </a:lnTo>
                      <a:lnTo>
                        <a:pt x="122" y="263"/>
                      </a:lnTo>
                      <a:lnTo>
                        <a:pt x="120" y="263"/>
                      </a:lnTo>
                      <a:lnTo>
                        <a:pt x="119" y="263"/>
                      </a:lnTo>
                      <a:lnTo>
                        <a:pt x="117" y="263"/>
                      </a:lnTo>
                      <a:lnTo>
                        <a:pt x="116" y="263"/>
                      </a:lnTo>
                      <a:lnTo>
                        <a:pt x="114" y="263"/>
                      </a:lnTo>
                      <a:lnTo>
                        <a:pt x="113" y="263"/>
                      </a:lnTo>
                      <a:lnTo>
                        <a:pt x="111" y="263"/>
                      </a:lnTo>
                      <a:lnTo>
                        <a:pt x="109" y="263"/>
                      </a:lnTo>
                      <a:lnTo>
                        <a:pt x="109" y="261"/>
                      </a:lnTo>
                      <a:lnTo>
                        <a:pt x="108" y="261"/>
                      </a:lnTo>
                      <a:close/>
                      <a:moveTo>
                        <a:pt x="11" y="253"/>
                      </a:moveTo>
                      <a:lnTo>
                        <a:pt x="14" y="253"/>
                      </a:lnTo>
                      <a:lnTo>
                        <a:pt x="17" y="253"/>
                      </a:lnTo>
                      <a:lnTo>
                        <a:pt x="22" y="253"/>
                      </a:lnTo>
                      <a:lnTo>
                        <a:pt x="25" y="253"/>
                      </a:lnTo>
                      <a:lnTo>
                        <a:pt x="30" y="253"/>
                      </a:lnTo>
                      <a:lnTo>
                        <a:pt x="33" y="253"/>
                      </a:lnTo>
                      <a:lnTo>
                        <a:pt x="37" y="253"/>
                      </a:lnTo>
                      <a:lnTo>
                        <a:pt x="41" y="253"/>
                      </a:lnTo>
                      <a:lnTo>
                        <a:pt x="45" y="253"/>
                      </a:lnTo>
                      <a:lnTo>
                        <a:pt x="48" y="253"/>
                      </a:lnTo>
                      <a:lnTo>
                        <a:pt x="53" y="253"/>
                      </a:lnTo>
                      <a:lnTo>
                        <a:pt x="56" y="253"/>
                      </a:lnTo>
                      <a:lnTo>
                        <a:pt x="61" y="253"/>
                      </a:lnTo>
                      <a:lnTo>
                        <a:pt x="66" y="253"/>
                      </a:lnTo>
                      <a:lnTo>
                        <a:pt x="69" y="253"/>
                      </a:lnTo>
                      <a:lnTo>
                        <a:pt x="73" y="253"/>
                      </a:lnTo>
                      <a:lnTo>
                        <a:pt x="78" y="253"/>
                      </a:lnTo>
                      <a:lnTo>
                        <a:pt x="81" y="253"/>
                      </a:lnTo>
                      <a:lnTo>
                        <a:pt x="86" y="253"/>
                      </a:lnTo>
                      <a:lnTo>
                        <a:pt x="91" y="253"/>
                      </a:lnTo>
                      <a:lnTo>
                        <a:pt x="94" y="253"/>
                      </a:lnTo>
                      <a:lnTo>
                        <a:pt x="98" y="253"/>
                      </a:lnTo>
                      <a:lnTo>
                        <a:pt x="102" y="253"/>
                      </a:lnTo>
                      <a:lnTo>
                        <a:pt x="106" y="253"/>
                      </a:lnTo>
                      <a:lnTo>
                        <a:pt x="109" y="253"/>
                      </a:lnTo>
                      <a:lnTo>
                        <a:pt x="114" y="253"/>
                      </a:lnTo>
                      <a:lnTo>
                        <a:pt x="117" y="253"/>
                      </a:lnTo>
                      <a:lnTo>
                        <a:pt x="122" y="253"/>
                      </a:lnTo>
                      <a:lnTo>
                        <a:pt x="125" y="253"/>
                      </a:lnTo>
                      <a:lnTo>
                        <a:pt x="128" y="253"/>
                      </a:lnTo>
                      <a:lnTo>
                        <a:pt x="131" y="253"/>
                      </a:lnTo>
                      <a:lnTo>
                        <a:pt x="134" y="253"/>
                      </a:lnTo>
                      <a:lnTo>
                        <a:pt x="134" y="255"/>
                      </a:lnTo>
                      <a:lnTo>
                        <a:pt x="138" y="255"/>
                      </a:lnTo>
                      <a:lnTo>
                        <a:pt x="139" y="255"/>
                      </a:lnTo>
                      <a:lnTo>
                        <a:pt x="142" y="255"/>
                      </a:lnTo>
                      <a:lnTo>
                        <a:pt x="144" y="255"/>
                      </a:lnTo>
                      <a:lnTo>
                        <a:pt x="147" y="255"/>
                      </a:lnTo>
                      <a:lnTo>
                        <a:pt x="149" y="256"/>
                      </a:lnTo>
                      <a:lnTo>
                        <a:pt x="152" y="256"/>
                      </a:lnTo>
                      <a:lnTo>
                        <a:pt x="153" y="256"/>
                      </a:lnTo>
                      <a:lnTo>
                        <a:pt x="156" y="256"/>
                      </a:lnTo>
                      <a:lnTo>
                        <a:pt x="158" y="256"/>
                      </a:lnTo>
                      <a:lnTo>
                        <a:pt x="161" y="256"/>
                      </a:lnTo>
                      <a:lnTo>
                        <a:pt x="163" y="258"/>
                      </a:lnTo>
                      <a:lnTo>
                        <a:pt x="166" y="258"/>
                      </a:lnTo>
                      <a:lnTo>
                        <a:pt x="167" y="258"/>
                      </a:lnTo>
                      <a:lnTo>
                        <a:pt x="170" y="258"/>
                      </a:lnTo>
                      <a:lnTo>
                        <a:pt x="172" y="258"/>
                      </a:lnTo>
                      <a:lnTo>
                        <a:pt x="175" y="258"/>
                      </a:lnTo>
                      <a:lnTo>
                        <a:pt x="177" y="258"/>
                      </a:lnTo>
                      <a:lnTo>
                        <a:pt x="180" y="259"/>
                      </a:lnTo>
                      <a:lnTo>
                        <a:pt x="181" y="259"/>
                      </a:lnTo>
                      <a:lnTo>
                        <a:pt x="185" y="259"/>
                      </a:lnTo>
                      <a:lnTo>
                        <a:pt x="186" y="259"/>
                      </a:lnTo>
                      <a:lnTo>
                        <a:pt x="189" y="259"/>
                      </a:lnTo>
                      <a:lnTo>
                        <a:pt x="191" y="259"/>
                      </a:lnTo>
                      <a:lnTo>
                        <a:pt x="194" y="259"/>
                      </a:lnTo>
                      <a:lnTo>
                        <a:pt x="195" y="261"/>
                      </a:lnTo>
                      <a:lnTo>
                        <a:pt x="199" y="261"/>
                      </a:lnTo>
                      <a:lnTo>
                        <a:pt x="200" y="261"/>
                      </a:lnTo>
                      <a:lnTo>
                        <a:pt x="203" y="261"/>
                      </a:lnTo>
                      <a:lnTo>
                        <a:pt x="205" y="261"/>
                      </a:lnTo>
                      <a:lnTo>
                        <a:pt x="208" y="261"/>
                      </a:lnTo>
                      <a:lnTo>
                        <a:pt x="210" y="261"/>
                      </a:lnTo>
                      <a:lnTo>
                        <a:pt x="211" y="261"/>
                      </a:lnTo>
                      <a:lnTo>
                        <a:pt x="211" y="259"/>
                      </a:lnTo>
                      <a:lnTo>
                        <a:pt x="213" y="259"/>
                      </a:lnTo>
                      <a:lnTo>
                        <a:pt x="213" y="258"/>
                      </a:lnTo>
                      <a:lnTo>
                        <a:pt x="214" y="258"/>
                      </a:lnTo>
                      <a:lnTo>
                        <a:pt x="214" y="255"/>
                      </a:lnTo>
                      <a:lnTo>
                        <a:pt x="214" y="251"/>
                      </a:lnTo>
                      <a:lnTo>
                        <a:pt x="214" y="248"/>
                      </a:lnTo>
                      <a:lnTo>
                        <a:pt x="214" y="246"/>
                      </a:lnTo>
                      <a:lnTo>
                        <a:pt x="214" y="243"/>
                      </a:lnTo>
                      <a:lnTo>
                        <a:pt x="214" y="240"/>
                      </a:lnTo>
                      <a:lnTo>
                        <a:pt x="214" y="237"/>
                      </a:lnTo>
                      <a:lnTo>
                        <a:pt x="214" y="235"/>
                      </a:lnTo>
                      <a:lnTo>
                        <a:pt x="216" y="232"/>
                      </a:lnTo>
                      <a:lnTo>
                        <a:pt x="216" y="228"/>
                      </a:lnTo>
                      <a:lnTo>
                        <a:pt x="216" y="225"/>
                      </a:lnTo>
                      <a:lnTo>
                        <a:pt x="216" y="224"/>
                      </a:lnTo>
                      <a:lnTo>
                        <a:pt x="216" y="220"/>
                      </a:lnTo>
                      <a:lnTo>
                        <a:pt x="216" y="217"/>
                      </a:lnTo>
                      <a:lnTo>
                        <a:pt x="216" y="214"/>
                      </a:lnTo>
                      <a:lnTo>
                        <a:pt x="216" y="211"/>
                      </a:lnTo>
                      <a:lnTo>
                        <a:pt x="216" y="209"/>
                      </a:lnTo>
                      <a:lnTo>
                        <a:pt x="216" y="206"/>
                      </a:lnTo>
                      <a:lnTo>
                        <a:pt x="216" y="202"/>
                      </a:lnTo>
                      <a:lnTo>
                        <a:pt x="216" y="199"/>
                      </a:lnTo>
                      <a:lnTo>
                        <a:pt x="216" y="197"/>
                      </a:lnTo>
                      <a:lnTo>
                        <a:pt x="216" y="194"/>
                      </a:lnTo>
                      <a:lnTo>
                        <a:pt x="216" y="191"/>
                      </a:lnTo>
                      <a:lnTo>
                        <a:pt x="216" y="188"/>
                      </a:lnTo>
                      <a:lnTo>
                        <a:pt x="216" y="186"/>
                      </a:lnTo>
                      <a:lnTo>
                        <a:pt x="216" y="183"/>
                      </a:lnTo>
                      <a:lnTo>
                        <a:pt x="216" y="180"/>
                      </a:lnTo>
                      <a:lnTo>
                        <a:pt x="216" y="176"/>
                      </a:lnTo>
                      <a:lnTo>
                        <a:pt x="216" y="173"/>
                      </a:lnTo>
                      <a:lnTo>
                        <a:pt x="216" y="171"/>
                      </a:lnTo>
                      <a:lnTo>
                        <a:pt x="217" y="168"/>
                      </a:lnTo>
                      <a:lnTo>
                        <a:pt x="217" y="165"/>
                      </a:lnTo>
                      <a:lnTo>
                        <a:pt x="217" y="160"/>
                      </a:lnTo>
                      <a:lnTo>
                        <a:pt x="217" y="155"/>
                      </a:lnTo>
                      <a:lnTo>
                        <a:pt x="217" y="150"/>
                      </a:lnTo>
                      <a:lnTo>
                        <a:pt x="216" y="145"/>
                      </a:lnTo>
                      <a:lnTo>
                        <a:pt x="216" y="140"/>
                      </a:lnTo>
                      <a:lnTo>
                        <a:pt x="216" y="136"/>
                      </a:lnTo>
                      <a:lnTo>
                        <a:pt x="216" y="131"/>
                      </a:lnTo>
                      <a:lnTo>
                        <a:pt x="216" y="126"/>
                      </a:lnTo>
                      <a:lnTo>
                        <a:pt x="216" y="121"/>
                      </a:lnTo>
                      <a:lnTo>
                        <a:pt x="216" y="116"/>
                      </a:lnTo>
                      <a:lnTo>
                        <a:pt x="216" y="111"/>
                      </a:lnTo>
                      <a:lnTo>
                        <a:pt x="216" y="106"/>
                      </a:lnTo>
                      <a:lnTo>
                        <a:pt x="216" y="101"/>
                      </a:lnTo>
                      <a:lnTo>
                        <a:pt x="216" y="96"/>
                      </a:lnTo>
                      <a:lnTo>
                        <a:pt x="216" y="92"/>
                      </a:lnTo>
                      <a:lnTo>
                        <a:pt x="216" y="87"/>
                      </a:lnTo>
                      <a:lnTo>
                        <a:pt x="216" y="82"/>
                      </a:lnTo>
                      <a:lnTo>
                        <a:pt x="216" y="77"/>
                      </a:lnTo>
                      <a:lnTo>
                        <a:pt x="216" y="72"/>
                      </a:lnTo>
                      <a:lnTo>
                        <a:pt x="216" y="67"/>
                      </a:lnTo>
                      <a:lnTo>
                        <a:pt x="216" y="62"/>
                      </a:lnTo>
                      <a:lnTo>
                        <a:pt x="216" y="57"/>
                      </a:lnTo>
                      <a:lnTo>
                        <a:pt x="214" y="52"/>
                      </a:lnTo>
                      <a:lnTo>
                        <a:pt x="214" y="48"/>
                      </a:lnTo>
                      <a:lnTo>
                        <a:pt x="214" y="43"/>
                      </a:lnTo>
                      <a:lnTo>
                        <a:pt x="214" y="38"/>
                      </a:lnTo>
                      <a:lnTo>
                        <a:pt x="214" y="33"/>
                      </a:lnTo>
                      <a:lnTo>
                        <a:pt x="214" y="28"/>
                      </a:lnTo>
                      <a:lnTo>
                        <a:pt x="214" y="23"/>
                      </a:lnTo>
                      <a:lnTo>
                        <a:pt x="214" y="18"/>
                      </a:lnTo>
                      <a:lnTo>
                        <a:pt x="214" y="13"/>
                      </a:lnTo>
                      <a:lnTo>
                        <a:pt x="214" y="8"/>
                      </a:lnTo>
                      <a:lnTo>
                        <a:pt x="208" y="8"/>
                      </a:lnTo>
                      <a:lnTo>
                        <a:pt x="202" y="8"/>
                      </a:lnTo>
                      <a:lnTo>
                        <a:pt x="195" y="8"/>
                      </a:lnTo>
                      <a:lnTo>
                        <a:pt x="191" y="8"/>
                      </a:lnTo>
                      <a:lnTo>
                        <a:pt x="185" y="8"/>
                      </a:lnTo>
                      <a:lnTo>
                        <a:pt x="177" y="8"/>
                      </a:lnTo>
                      <a:lnTo>
                        <a:pt x="170" y="8"/>
                      </a:lnTo>
                      <a:lnTo>
                        <a:pt x="164" y="8"/>
                      </a:lnTo>
                      <a:lnTo>
                        <a:pt x="158" y="8"/>
                      </a:lnTo>
                      <a:lnTo>
                        <a:pt x="152" y="8"/>
                      </a:lnTo>
                      <a:lnTo>
                        <a:pt x="145" y="8"/>
                      </a:lnTo>
                      <a:lnTo>
                        <a:pt x="138" y="8"/>
                      </a:lnTo>
                      <a:lnTo>
                        <a:pt x="131" y="8"/>
                      </a:lnTo>
                      <a:lnTo>
                        <a:pt x="125" y="8"/>
                      </a:lnTo>
                      <a:lnTo>
                        <a:pt x="119" y="8"/>
                      </a:lnTo>
                      <a:lnTo>
                        <a:pt x="111" y="8"/>
                      </a:lnTo>
                      <a:lnTo>
                        <a:pt x="105" y="8"/>
                      </a:lnTo>
                      <a:lnTo>
                        <a:pt x="98" y="8"/>
                      </a:lnTo>
                      <a:lnTo>
                        <a:pt x="91" y="8"/>
                      </a:lnTo>
                      <a:lnTo>
                        <a:pt x="84" y="8"/>
                      </a:lnTo>
                      <a:lnTo>
                        <a:pt x="78" y="8"/>
                      </a:lnTo>
                      <a:lnTo>
                        <a:pt x="70" y="8"/>
                      </a:lnTo>
                      <a:lnTo>
                        <a:pt x="64" y="8"/>
                      </a:lnTo>
                      <a:lnTo>
                        <a:pt x="58" y="8"/>
                      </a:lnTo>
                      <a:lnTo>
                        <a:pt x="52" y="8"/>
                      </a:lnTo>
                      <a:lnTo>
                        <a:pt x="45" y="8"/>
                      </a:lnTo>
                      <a:lnTo>
                        <a:pt x="39" y="8"/>
                      </a:lnTo>
                      <a:lnTo>
                        <a:pt x="31" y="8"/>
                      </a:lnTo>
                      <a:lnTo>
                        <a:pt x="25" y="8"/>
                      </a:lnTo>
                      <a:lnTo>
                        <a:pt x="20" y="8"/>
                      </a:lnTo>
                      <a:lnTo>
                        <a:pt x="14" y="8"/>
                      </a:lnTo>
                      <a:lnTo>
                        <a:pt x="8" y="8"/>
                      </a:lnTo>
                      <a:lnTo>
                        <a:pt x="8" y="23"/>
                      </a:lnTo>
                      <a:lnTo>
                        <a:pt x="8" y="39"/>
                      </a:lnTo>
                      <a:lnTo>
                        <a:pt x="8" y="52"/>
                      </a:lnTo>
                      <a:lnTo>
                        <a:pt x="8" y="65"/>
                      </a:lnTo>
                      <a:lnTo>
                        <a:pt x="8" y="78"/>
                      </a:lnTo>
                      <a:lnTo>
                        <a:pt x="8" y="90"/>
                      </a:lnTo>
                      <a:lnTo>
                        <a:pt x="8" y="100"/>
                      </a:lnTo>
                      <a:lnTo>
                        <a:pt x="8" y="111"/>
                      </a:lnTo>
                      <a:lnTo>
                        <a:pt x="8" y="119"/>
                      </a:lnTo>
                      <a:lnTo>
                        <a:pt x="8" y="129"/>
                      </a:lnTo>
                      <a:lnTo>
                        <a:pt x="8" y="137"/>
                      </a:lnTo>
                      <a:lnTo>
                        <a:pt x="8" y="144"/>
                      </a:lnTo>
                      <a:lnTo>
                        <a:pt x="8" y="152"/>
                      </a:lnTo>
                      <a:lnTo>
                        <a:pt x="8" y="158"/>
                      </a:lnTo>
                      <a:lnTo>
                        <a:pt x="8" y="165"/>
                      </a:lnTo>
                      <a:lnTo>
                        <a:pt x="8" y="170"/>
                      </a:lnTo>
                      <a:lnTo>
                        <a:pt x="8" y="176"/>
                      </a:lnTo>
                      <a:lnTo>
                        <a:pt x="8" y="181"/>
                      </a:lnTo>
                      <a:lnTo>
                        <a:pt x="8" y="186"/>
                      </a:lnTo>
                      <a:lnTo>
                        <a:pt x="8" y="191"/>
                      </a:lnTo>
                      <a:lnTo>
                        <a:pt x="9" y="196"/>
                      </a:lnTo>
                      <a:lnTo>
                        <a:pt x="9" y="201"/>
                      </a:lnTo>
                      <a:lnTo>
                        <a:pt x="9" y="206"/>
                      </a:lnTo>
                      <a:lnTo>
                        <a:pt x="9" y="211"/>
                      </a:lnTo>
                      <a:lnTo>
                        <a:pt x="9" y="214"/>
                      </a:lnTo>
                      <a:lnTo>
                        <a:pt x="9" y="219"/>
                      </a:lnTo>
                      <a:lnTo>
                        <a:pt x="9" y="224"/>
                      </a:lnTo>
                      <a:lnTo>
                        <a:pt x="9" y="228"/>
                      </a:lnTo>
                      <a:lnTo>
                        <a:pt x="9" y="235"/>
                      </a:lnTo>
                      <a:lnTo>
                        <a:pt x="9" y="240"/>
                      </a:lnTo>
                      <a:lnTo>
                        <a:pt x="9" y="245"/>
                      </a:lnTo>
                      <a:lnTo>
                        <a:pt x="11" y="251"/>
                      </a:lnTo>
                      <a:lnTo>
                        <a:pt x="11" y="253"/>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86" name="Freeform 47">
                  <a:extLst>
                    <a:ext uri="{FF2B5EF4-FFF2-40B4-BE49-F238E27FC236}">
                      <a16:creationId xmlns="" xmlns:a16="http://schemas.microsoft.com/office/drawing/2014/main" id="{FD1CB415-B76E-47E8-8570-4CCEB3854CC3}"/>
                    </a:ext>
                  </a:extLst>
                </p:cNvPr>
                <p:cNvSpPr>
                  <a:spLocks/>
                </p:cNvSpPr>
                <p:nvPr/>
              </p:nvSpPr>
              <p:spPr bwMode="auto">
                <a:xfrm>
                  <a:off x="4272" y="1688"/>
                  <a:ext cx="81" cy="93"/>
                </a:xfrm>
                <a:custGeom>
                  <a:avLst/>
                  <a:gdLst>
                    <a:gd name="T0" fmla="*/ 76 w 153"/>
                    <a:gd name="T1" fmla="*/ 192 h 195"/>
                    <a:gd name="T2" fmla="*/ 53 w 153"/>
                    <a:gd name="T3" fmla="*/ 191 h 195"/>
                    <a:gd name="T4" fmla="*/ 37 w 153"/>
                    <a:gd name="T5" fmla="*/ 189 h 195"/>
                    <a:gd name="T6" fmla="*/ 23 w 153"/>
                    <a:gd name="T7" fmla="*/ 189 h 195"/>
                    <a:gd name="T8" fmla="*/ 11 w 153"/>
                    <a:gd name="T9" fmla="*/ 189 h 195"/>
                    <a:gd name="T10" fmla="*/ 1 w 153"/>
                    <a:gd name="T11" fmla="*/ 173 h 195"/>
                    <a:gd name="T12" fmla="*/ 1 w 153"/>
                    <a:gd name="T13" fmla="*/ 140 h 195"/>
                    <a:gd name="T14" fmla="*/ 1 w 153"/>
                    <a:gd name="T15" fmla="*/ 107 h 195"/>
                    <a:gd name="T16" fmla="*/ 1 w 153"/>
                    <a:gd name="T17" fmla="*/ 76 h 195"/>
                    <a:gd name="T18" fmla="*/ 1 w 153"/>
                    <a:gd name="T19" fmla="*/ 44 h 195"/>
                    <a:gd name="T20" fmla="*/ 1 w 153"/>
                    <a:gd name="T21" fmla="*/ 16 h 195"/>
                    <a:gd name="T22" fmla="*/ 3 w 153"/>
                    <a:gd name="T23" fmla="*/ 8 h 195"/>
                    <a:gd name="T24" fmla="*/ 8 w 153"/>
                    <a:gd name="T25" fmla="*/ 3 h 195"/>
                    <a:gd name="T26" fmla="*/ 15 w 153"/>
                    <a:gd name="T27" fmla="*/ 1 h 195"/>
                    <a:gd name="T28" fmla="*/ 20 w 153"/>
                    <a:gd name="T29" fmla="*/ 3 h 195"/>
                    <a:gd name="T30" fmla="*/ 15 w 153"/>
                    <a:gd name="T31" fmla="*/ 10 h 195"/>
                    <a:gd name="T32" fmla="*/ 11 w 153"/>
                    <a:gd name="T33" fmla="*/ 16 h 195"/>
                    <a:gd name="T34" fmla="*/ 8 w 153"/>
                    <a:gd name="T35" fmla="*/ 23 h 195"/>
                    <a:gd name="T36" fmla="*/ 8 w 153"/>
                    <a:gd name="T37" fmla="*/ 32 h 195"/>
                    <a:gd name="T38" fmla="*/ 8 w 153"/>
                    <a:gd name="T39" fmla="*/ 42 h 195"/>
                    <a:gd name="T40" fmla="*/ 9 w 153"/>
                    <a:gd name="T41" fmla="*/ 50 h 195"/>
                    <a:gd name="T42" fmla="*/ 14 w 153"/>
                    <a:gd name="T43" fmla="*/ 55 h 195"/>
                    <a:gd name="T44" fmla="*/ 22 w 153"/>
                    <a:gd name="T45" fmla="*/ 60 h 195"/>
                    <a:gd name="T46" fmla="*/ 31 w 153"/>
                    <a:gd name="T47" fmla="*/ 60 h 195"/>
                    <a:gd name="T48" fmla="*/ 40 w 153"/>
                    <a:gd name="T49" fmla="*/ 59 h 195"/>
                    <a:gd name="T50" fmla="*/ 45 w 153"/>
                    <a:gd name="T51" fmla="*/ 54 h 195"/>
                    <a:gd name="T52" fmla="*/ 50 w 153"/>
                    <a:gd name="T53" fmla="*/ 49 h 195"/>
                    <a:gd name="T54" fmla="*/ 53 w 153"/>
                    <a:gd name="T55" fmla="*/ 42 h 195"/>
                    <a:gd name="T56" fmla="*/ 53 w 153"/>
                    <a:gd name="T57" fmla="*/ 32 h 195"/>
                    <a:gd name="T58" fmla="*/ 53 w 153"/>
                    <a:gd name="T59" fmla="*/ 23 h 195"/>
                    <a:gd name="T60" fmla="*/ 51 w 153"/>
                    <a:gd name="T61" fmla="*/ 15 h 195"/>
                    <a:gd name="T62" fmla="*/ 47 w 153"/>
                    <a:gd name="T63" fmla="*/ 10 h 195"/>
                    <a:gd name="T64" fmla="*/ 44 w 153"/>
                    <a:gd name="T65" fmla="*/ 3 h 195"/>
                    <a:gd name="T66" fmla="*/ 64 w 153"/>
                    <a:gd name="T67" fmla="*/ 3 h 195"/>
                    <a:gd name="T68" fmla="*/ 83 w 153"/>
                    <a:gd name="T69" fmla="*/ 3 h 195"/>
                    <a:gd name="T70" fmla="*/ 103 w 153"/>
                    <a:gd name="T71" fmla="*/ 3 h 195"/>
                    <a:gd name="T72" fmla="*/ 123 w 153"/>
                    <a:gd name="T73" fmla="*/ 3 h 195"/>
                    <a:gd name="T74" fmla="*/ 144 w 153"/>
                    <a:gd name="T75" fmla="*/ 3 h 195"/>
                    <a:gd name="T76" fmla="*/ 150 w 153"/>
                    <a:gd name="T77" fmla="*/ 10 h 195"/>
                    <a:gd name="T78" fmla="*/ 150 w 153"/>
                    <a:gd name="T79" fmla="*/ 19 h 195"/>
                    <a:gd name="T80" fmla="*/ 148 w 153"/>
                    <a:gd name="T81" fmla="*/ 29 h 195"/>
                    <a:gd name="T82" fmla="*/ 148 w 153"/>
                    <a:gd name="T83" fmla="*/ 39 h 195"/>
                    <a:gd name="T84" fmla="*/ 148 w 153"/>
                    <a:gd name="T85" fmla="*/ 49 h 195"/>
                    <a:gd name="T86" fmla="*/ 148 w 153"/>
                    <a:gd name="T87" fmla="*/ 65 h 195"/>
                    <a:gd name="T88" fmla="*/ 148 w 153"/>
                    <a:gd name="T89" fmla="*/ 91 h 195"/>
                    <a:gd name="T90" fmla="*/ 150 w 153"/>
                    <a:gd name="T91" fmla="*/ 117 h 195"/>
                    <a:gd name="T92" fmla="*/ 152 w 153"/>
                    <a:gd name="T93" fmla="*/ 143 h 195"/>
                    <a:gd name="T94" fmla="*/ 153 w 153"/>
                    <a:gd name="T95" fmla="*/ 169 h 195"/>
                    <a:gd name="T96" fmla="*/ 153 w 153"/>
                    <a:gd name="T97" fmla="*/ 195 h 195"/>
                    <a:gd name="T98" fmla="*/ 144 w 153"/>
                    <a:gd name="T99" fmla="*/ 195 h 195"/>
                    <a:gd name="T100" fmla="*/ 134 w 153"/>
                    <a:gd name="T101" fmla="*/ 195 h 195"/>
                    <a:gd name="T102" fmla="*/ 125 w 153"/>
                    <a:gd name="T103" fmla="*/ 195 h 195"/>
                    <a:gd name="T104" fmla="*/ 116 w 153"/>
                    <a:gd name="T105" fmla="*/ 195 h 195"/>
                    <a:gd name="T106" fmla="*/ 106 w 153"/>
                    <a:gd name="T10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3" h="195">
                      <a:moveTo>
                        <a:pt x="105" y="195"/>
                      </a:moveTo>
                      <a:lnTo>
                        <a:pt x="98" y="194"/>
                      </a:lnTo>
                      <a:lnTo>
                        <a:pt x="92" y="194"/>
                      </a:lnTo>
                      <a:lnTo>
                        <a:pt x="87" y="194"/>
                      </a:lnTo>
                      <a:lnTo>
                        <a:pt x="81" y="192"/>
                      </a:lnTo>
                      <a:lnTo>
                        <a:pt x="76" y="192"/>
                      </a:lnTo>
                      <a:lnTo>
                        <a:pt x="72" y="192"/>
                      </a:lnTo>
                      <a:lnTo>
                        <a:pt x="67" y="192"/>
                      </a:lnTo>
                      <a:lnTo>
                        <a:pt x="64" y="192"/>
                      </a:lnTo>
                      <a:lnTo>
                        <a:pt x="59" y="191"/>
                      </a:lnTo>
                      <a:lnTo>
                        <a:pt x="56" y="191"/>
                      </a:lnTo>
                      <a:lnTo>
                        <a:pt x="53" y="191"/>
                      </a:lnTo>
                      <a:lnTo>
                        <a:pt x="50" y="191"/>
                      </a:lnTo>
                      <a:lnTo>
                        <a:pt x="47" y="191"/>
                      </a:lnTo>
                      <a:lnTo>
                        <a:pt x="44" y="191"/>
                      </a:lnTo>
                      <a:lnTo>
                        <a:pt x="42" y="191"/>
                      </a:lnTo>
                      <a:lnTo>
                        <a:pt x="39" y="191"/>
                      </a:lnTo>
                      <a:lnTo>
                        <a:pt x="37" y="189"/>
                      </a:lnTo>
                      <a:lnTo>
                        <a:pt x="34" y="189"/>
                      </a:lnTo>
                      <a:lnTo>
                        <a:pt x="33" y="189"/>
                      </a:lnTo>
                      <a:lnTo>
                        <a:pt x="30" y="189"/>
                      </a:lnTo>
                      <a:lnTo>
                        <a:pt x="28" y="189"/>
                      </a:lnTo>
                      <a:lnTo>
                        <a:pt x="26" y="189"/>
                      </a:lnTo>
                      <a:lnTo>
                        <a:pt x="23" y="189"/>
                      </a:lnTo>
                      <a:lnTo>
                        <a:pt x="22" y="189"/>
                      </a:lnTo>
                      <a:lnTo>
                        <a:pt x="20" y="189"/>
                      </a:lnTo>
                      <a:lnTo>
                        <a:pt x="17" y="189"/>
                      </a:lnTo>
                      <a:lnTo>
                        <a:pt x="15" y="189"/>
                      </a:lnTo>
                      <a:lnTo>
                        <a:pt x="12" y="189"/>
                      </a:lnTo>
                      <a:lnTo>
                        <a:pt x="11" y="189"/>
                      </a:lnTo>
                      <a:lnTo>
                        <a:pt x="8" y="189"/>
                      </a:lnTo>
                      <a:lnTo>
                        <a:pt x="4" y="189"/>
                      </a:lnTo>
                      <a:lnTo>
                        <a:pt x="3" y="189"/>
                      </a:lnTo>
                      <a:lnTo>
                        <a:pt x="1" y="182"/>
                      </a:lnTo>
                      <a:lnTo>
                        <a:pt x="1" y="178"/>
                      </a:lnTo>
                      <a:lnTo>
                        <a:pt x="1" y="173"/>
                      </a:lnTo>
                      <a:lnTo>
                        <a:pt x="1" y="168"/>
                      </a:lnTo>
                      <a:lnTo>
                        <a:pt x="1" y="161"/>
                      </a:lnTo>
                      <a:lnTo>
                        <a:pt x="1" y="156"/>
                      </a:lnTo>
                      <a:lnTo>
                        <a:pt x="1" y="151"/>
                      </a:lnTo>
                      <a:lnTo>
                        <a:pt x="1" y="145"/>
                      </a:lnTo>
                      <a:lnTo>
                        <a:pt x="1" y="140"/>
                      </a:lnTo>
                      <a:lnTo>
                        <a:pt x="1" y="135"/>
                      </a:lnTo>
                      <a:lnTo>
                        <a:pt x="1" y="130"/>
                      </a:lnTo>
                      <a:lnTo>
                        <a:pt x="1" y="124"/>
                      </a:lnTo>
                      <a:lnTo>
                        <a:pt x="1" y="119"/>
                      </a:lnTo>
                      <a:lnTo>
                        <a:pt x="1" y="114"/>
                      </a:lnTo>
                      <a:lnTo>
                        <a:pt x="1" y="107"/>
                      </a:lnTo>
                      <a:lnTo>
                        <a:pt x="1" y="103"/>
                      </a:lnTo>
                      <a:lnTo>
                        <a:pt x="1" y="98"/>
                      </a:lnTo>
                      <a:lnTo>
                        <a:pt x="1" y="91"/>
                      </a:lnTo>
                      <a:lnTo>
                        <a:pt x="1" y="86"/>
                      </a:lnTo>
                      <a:lnTo>
                        <a:pt x="1" y="81"/>
                      </a:lnTo>
                      <a:lnTo>
                        <a:pt x="1" y="76"/>
                      </a:lnTo>
                      <a:lnTo>
                        <a:pt x="1" y="70"/>
                      </a:lnTo>
                      <a:lnTo>
                        <a:pt x="1" y="65"/>
                      </a:lnTo>
                      <a:lnTo>
                        <a:pt x="1" y="60"/>
                      </a:lnTo>
                      <a:lnTo>
                        <a:pt x="1" y="54"/>
                      </a:lnTo>
                      <a:lnTo>
                        <a:pt x="1" y="49"/>
                      </a:lnTo>
                      <a:lnTo>
                        <a:pt x="1" y="44"/>
                      </a:lnTo>
                      <a:lnTo>
                        <a:pt x="1" y="37"/>
                      </a:lnTo>
                      <a:lnTo>
                        <a:pt x="1" y="32"/>
                      </a:lnTo>
                      <a:lnTo>
                        <a:pt x="1" y="28"/>
                      </a:lnTo>
                      <a:lnTo>
                        <a:pt x="0" y="21"/>
                      </a:lnTo>
                      <a:lnTo>
                        <a:pt x="0" y="16"/>
                      </a:lnTo>
                      <a:lnTo>
                        <a:pt x="1" y="16"/>
                      </a:lnTo>
                      <a:lnTo>
                        <a:pt x="1" y="15"/>
                      </a:lnTo>
                      <a:lnTo>
                        <a:pt x="1" y="13"/>
                      </a:lnTo>
                      <a:lnTo>
                        <a:pt x="1" y="11"/>
                      </a:lnTo>
                      <a:lnTo>
                        <a:pt x="1" y="10"/>
                      </a:lnTo>
                      <a:lnTo>
                        <a:pt x="1" y="8"/>
                      </a:lnTo>
                      <a:lnTo>
                        <a:pt x="3" y="8"/>
                      </a:lnTo>
                      <a:lnTo>
                        <a:pt x="3" y="6"/>
                      </a:lnTo>
                      <a:lnTo>
                        <a:pt x="3" y="5"/>
                      </a:lnTo>
                      <a:lnTo>
                        <a:pt x="3" y="3"/>
                      </a:lnTo>
                      <a:lnTo>
                        <a:pt x="4" y="3"/>
                      </a:lnTo>
                      <a:lnTo>
                        <a:pt x="6" y="3"/>
                      </a:lnTo>
                      <a:lnTo>
                        <a:pt x="8" y="3"/>
                      </a:lnTo>
                      <a:lnTo>
                        <a:pt x="9" y="3"/>
                      </a:lnTo>
                      <a:lnTo>
                        <a:pt x="9" y="1"/>
                      </a:lnTo>
                      <a:lnTo>
                        <a:pt x="11" y="1"/>
                      </a:lnTo>
                      <a:lnTo>
                        <a:pt x="12" y="1"/>
                      </a:lnTo>
                      <a:lnTo>
                        <a:pt x="14" y="1"/>
                      </a:lnTo>
                      <a:lnTo>
                        <a:pt x="15" y="1"/>
                      </a:lnTo>
                      <a:lnTo>
                        <a:pt x="15" y="0"/>
                      </a:lnTo>
                      <a:lnTo>
                        <a:pt x="17" y="0"/>
                      </a:lnTo>
                      <a:lnTo>
                        <a:pt x="17" y="1"/>
                      </a:lnTo>
                      <a:lnTo>
                        <a:pt x="19" y="1"/>
                      </a:lnTo>
                      <a:lnTo>
                        <a:pt x="19" y="3"/>
                      </a:lnTo>
                      <a:lnTo>
                        <a:pt x="20" y="3"/>
                      </a:lnTo>
                      <a:lnTo>
                        <a:pt x="19" y="3"/>
                      </a:lnTo>
                      <a:lnTo>
                        <a:pt x="19" y="5"/>
                      </a:lnTo>
                      <a:lnTo>
                        <a:pt x="17" y="6"/>
                      </a:lnTo>
                      <a:lnTo>
                        <a:pt x="17" y="8"/>
                      </a:lnTo>
                      <a:lnTo>
                        <a:pt x="15" y="8"/>
                      </a:lnTo>
                      <a:lnTo>
                        <a:pt x="15" y="10"/>
                      </a:lnTo>
                      <a:lnTo>
                        <a:pt x="14" y="11"/>
                      </a:lnTo>
                      <a:lnTo>
                        <a:pt x="14" y="13"/>
                      </a:lnTo>
                      <a:lnTo>
                        <a:pt x="12" y="13"/>
                      </a:lnTo>
                      <a:lnTo>
                        <a:pt x="12" y="15"/>
                      </a:lnTo>
                      <a:lnTo>
                        <a:pt x="11" y="15"/>
                      </a:lnTo>
                      <a:lnTo>
                        <a:pt x="11" y="16"/>
                      </a:lnTo>
                      <a:lnTo>
                        <a:pt x="11" y="18"/>
                      </a:lnTo>
                      <a:lnTo>
                        <a:pt x="9" y="18"/>
                      </a:lnTo>
                      <a:lnTo>
                        <a:pt x="9" y="19"/>
                      </a:lnTo>
                      <a:lnTo>
                        <a:pt x="8" y="19"/>
                      </a:lnTo>
                      <a:lnTo>
                        <a:pt x="8" y="21"/>
                      </a:lnTo>
                      <a:lnTo>
                        <a:pt x="8" y="23"/>
                      </a:lnTo>
                      <a:lnTo>
                        <a:pt x="8" y="24"/>
                      </a:lnTo>
                      <a:lnTo>
                        <a:pt x="8" y="26"/>
                      </a:lnTo>
                      <a:lnTo>
                        <a:pt x="8" y="28"/>
                      </a:lnTo>
                      <a:lnTo>
                        <a:pt x="8" y="29"/>
                      </a:lnTo>
                      <a:lnTo>
                        <a:pt x="8" y="31"/>
                      </a:lnTo>
                      <a:lnTo>
                        <a:pt x="8" y="32"/>
                      </a:lnTo>
                      <a:lnTo>
                        <a:pt x="8" y="34"/>
                      </a:lnTo>
                      <a:lnTo>
                        <a:pt x="8" y="36"/>
                      </a:lnTo>
                      <a:lnTo>
                        <a:pt x="8" y="37"/>
                      </a:lnTo>
                      <a:lnTo>
                        <a:pt x="8" y="39"/>
                      </a:lnTo>
                      <a:lnTo>
                        <a:pt x="8" y="41"/>
                      </a:lnTo>
                      <a:lnTo>
                        <a:pt x="8" y="42"/>
                      </a:lnTo>
                      <a:lnTo>
                        <a:pt x="8" y="44"/>
                      </a:lnTo>
                      <a:lnTo>
                        <a:pt x="8" y="45"/>
                      </a:lnTo>
                      <a:lnTo>
                        <a:pt x="8" y="47"/>
                      </a:lnTo>
                      <a:lnTo>
                        <a:pt x="8" y="49"/>
                      </a:lnTo>
                      <a:lnTo>
                        <a:pt x="9" y="49"/>
                      </a:lnTo>
                      <a:lnTo>
                        <a:pt x="9" y="50"/>
                      </a:lnTo>
                      <a:lnTo>
                        <a:pt x="11" y="50"/>
                      </a:lnTo>
                      <a:lnTo>
                        <a:pt x="11" y="52"/>
                      </a:lnTo>
                      <a:lnTo>
                        <a:pt x="12" y="52"/>
                      </a:lnTo>
                      <a:lnTo>
                        <a:pt x="12" y="54"/>
                      </a:lnTo>
                      <a:lnTo>
                        <a:pt x="14" y="54"/>
                      </a:lnTo>
                      <a:lnTo>
                        <a:pt x="14" y="55"/>
                      </a:lnTo>
                      <a:lnTo>
                        <a:pt x="15" y="55"/>
                      </a:lnTo>
                      <a:lnTo>
                        <a:pt x="15" y="57"/>
                      </a:lnTo>
                      <a:lnTo>
                        <a:pt x="17" y="59"/>
                      </a:lnTo>
                      <a:lnTo>
                        <a:pt x="19" y="59"/>
                      </a:lnTo>
                      <a:lnTo>
                        <a:pt x="20" y="59"/>
                      </a:lnTo>
                      <a:lnTo>
                        <a:pt x="22" y="60"/>
                      </a:lnTo>
                      <a:lnTo>
                        <a:pt x="23" y="60"/>
                      </a:lnTo>
                      <a:lnTo>
                        <a:pt x="25" y="60"/>
                      </a:lnTo>
                      <a:lnTo>
                        <a:pt x="26" y="60"/>
                      </a:lnTo>
                      <a:lnTo>
                        <a:pt x="28" y="60"/>
                      </a:lnTo>
                      <a:lnTo>
                        <a:pt x="30" y="60"/>
                      </a:lnTo>
                      <a:lnTo>
                        <a:pt x="31" y="60"/>
                      </a:lnTo>
                      <a:lnTo>
                        <a:pt x="33" y="60"/>
                      </a:lnTo>
                      <a:lnTo>
                        <a:pt x="34" y="60"/>
                      </a:lnTo>
                      <a:lnTo>
                        <a:pt x="36" y="59"/>
                      </a:lnTo>
                      <a:lnTo>
                        <a:pt x="37" y="59"/>
                      </a:lnTo>
                      <a:lnTo>
                        <a:pt x="39" y="59"/>
                      </a:lnTo>
                      <a:lnTo>
                        <a:pt x="40" y="59"/>
                      </a:lnTo>
                      <a:lnTo>
                        <a:pt x="40" y="57"/>
                      </a:lnTo>
                      <a:lnTo>
                        <a:pt x="42" y="57"/>
                      </a:lnTo>
                      <a:lnTo>
                        <a:pt x="42" y="55"/>
                      </a:lnTo>
                      <a:lnTo>
                        <a:pt x="44" y="55"/>
                      </a:lnTo>
                      <a:lnTo>
                        <a:pt x="44" y="54"/>
                      </a:lnTo>
                      <a:lnTo>
                        <a:pt x="45" y="54"/>
                      </a:lnTo>
                      <a:lnTo>
                        <a:pt x="45" y="52"/>
                      </a:lnTo>
                      <a:lnTo>
                        <a:pt x="47" y="52"/>
                      </a:lnTo>
                      <a:lnTo>
                        <a:pt x="47" y="50"/>
                      </a:lnTo>
                      <a:lnTo>
                        <a:pt x="48" y="50"/>
                      </a:lnTo>
                      <a:lnTo>
                        <a:pt x="48" y="49"/>
                      </a:lnTo>
                      <a:lnTo>
                        <a:pt x="50" y="49"/>
                      </a:lnTo>
                      <a:lnTo>
                        <a:pt x="50" y="47"/>
                      </a:lnTo>
                      <a:lnTo>
                        <a:pt x="51" y="47"/>
                      </a:lnTo>
                      <a:lnTo>
                        <a:pt x="51" y="45"/>
                      </a:lnTo>
                      <a:lnTo>
                        <a:pt x="53" y="45"/>
                      </a:lnTo>
                      <a:lnTo>
                        <a:pt x="53" y="44"/>
                      </a:lnTo>
                      <a:lnTo>
                        <a:pt x="53" y="42"/>
                      </a:lnTo>
                      <a:lnTo>
                        <a:pt x="53" y="41"/>
                      </a:lnTo>
                      <a:lnTo>
                        <a:pt x="53" y="39"/>
                      </a:lnTo>
                      <a:lnTo>
                        <a:pt x="53" y="37"/>
                      </a:lnTo>
                      <a:lnTo>
                        <a:pt x="53" y="36"/>
                      </a:lnTo>
                      <a:lnTo>
                        <a:pt x="53" y="34"/>
                      </a:lnTo>
                      <a:lnTo>
                        <a:pt x="53" y="32"/>
                      </a:lnTo>
                      <a:lnTo>
                        <a:pt x="53" y="31"/>
                      </a:lnTo>
                      <a:lnTo>
                        <a:pt x="53" y="29"/>
                      </a:lnTo>
                      <a:lnTo>
                        <a:pt x="53" y="28"/>
                      </a:lnTo>
                      <a:lnTo>
                        <a:pt x="53" y="26"/>
                      </a:lnTo>
                      <a:lnTo>
                        <a:pt x="53" y="24"/>
                      </a:lnTo>
                      <a:lnTo>
                        <a:pt x="53" y="23"/>
                      </a:lnTo>
                      <a:lnTo>
                        <a:pt x="53" y="21"/>
                      </a:lnTo>
                      <a:lnTo>
                        <a:pt x="53" y="19"/>
                      </a:lnTo>
                      <a:lnTo>
                        <a:pt x="53" y="18"/>
                      </a:lnTo>
                      <a:lnTo>
                        <a:pt x="53" y="16"/>
                      </a:lnTo>
                      <a:lnTo>
                        <a:pt x="53" y="15"/>
                      </a:lnTo>
                      <a:lnTo>
                        <a:pt x="51" y="15"/>
                      </a:lnTo>
                      <a:lnTo>
                        <a:pt x="51" y="13"/>
                      </a:lnTo>
                      <a:lnTo>
                        <a:pt x="50" y="13"/>
                      </a:lnTo>
                      <a:lnTo>
                        <a:pt x="50" y="11"/>
                      </a:lnTo>
                      <a:lnTo>
                        <a:pt x="48" y="11"/>
                      </a:lnTo>
                      <a:lnTo>
                        <a:pt x="48" y="10"/>
                      </a:lnTo>
                      <a:lnTo>
                        <a:pt x="47" y="10"/>
                      </a:lnTo>
                      <a:lnTo>
                        <a:pt x="47" y="8"/>
                      </a:lnTo>
                      <a:lnTo>
                        <a:pt x="47" y="6"/>
                      </a:lnTo>
                      <a:lnTo>
                        <a:pt x="45" y="6"/>
                      </a:lnTo>
                      <a:lnTo>
                        <a:pt x="45" y="5"/>
                      </a:lnTo>
                      <a:lnTo>
                        <a:pt x="44" y="5"/>
                      </a:lnTo>
                      <a:lnTo>
                        <a:pt x="44" y="3"/>
                      </a:lnTo>
                      <a:lnTo>
                        <a:pt x="47" y="3"/>
                      </a:lnTo>
                      <a:lnTo>
                        <a:pt x="50" y="3"/>
                      </a:lnTo>
                      <a:lnTo>
                        <a:pt x="53" y="3"/>
                      </a:lnTo>
                      <a:lnTo>
                        <a:pt x="56" y="3"/>
                      </a:lnTo>
                      <a:lnTo>
                        <a:pt x="61" y="3"/>
                      </a:lnTo>
                      <a:lnTo>
                        <a:pt x="64" y="3"/>
                      </a:lnTo>
                      <a:lnTo>
                        <a:pt x="67" y="3"/>
                      </a:lnTo>
                      <a:lnTo>
                        <a:pt x="70" y="3"/>
                      </a:lnTo>
                      <a:lnTo>
                        <a:pt x="73" y="3"/>
                      </a:lnTo>
                      <a:lnTo>
                        <a:pt x="76" y="3"/>
                      </a:lnTo>
                      <a:lnTo>
                        <a:pt x="80" y="3"/>
                      </a:lnTo>
                      <a:lnTo>
                        <a:pt x="83" y="3"/>
                      </a:lnTo>
                      <a:lnTo>
                        <a:pt x="86" y="3"/>
                      </a:lnTo>
                      <a:lnTo>
                        <a:pt x="91" y="3"/>
                      </a:lnTo>
                      <a:lnTo>
                        <a:pt x="94" y="3"/>
                      </a:lnTo>
                      <a:lnTo>
                        <a:pt x="97" y="3"/>
                      </a:lnTo>
                      <a:lnTo>
                        <a:pt x="100" y="3"/>
                      </a:lnTo>
                      <a:lnTo>
                        <a:pt x="103" y="3"/>
                      </a:lnTo>
                      <a:lnTo>
                        <a:pt x="106" y="3"/>
                      </a:lnTo>
                      <a:lnTo>
                        <a:pt x="109" y="3"/>
                      </a:lnTo>
                      <a:lnTo>
                        <a:pt x="114" y="3"/>
                      </a:lnTo>
                      <a:lnTo>
                        <a:pt x="117" y="3"/>
                      </a:lnTo>
                      <a:lnTo>
                        <a:pt x="120" y="3"/>
                      </a:lnTo>
                      <a:lnTo>
                        <a:pt x="123" y="3"/>
                      </a:lnTo>
                      <a:lnTo>
                        <a:pt x="126" y="3"/>
                      </a:lnTo>
                      <a:lnTo>
                        <a:pt x="130" y="3"/>
                      </a:lnTo>
                      <a:lnTo>
                        <a:pt x="133" y="3"/>
                      </a:lnTo>
                      <a:lnTo>
                        <a:pt x="136" y="3"/>
                      </a:lnTo>
                      <a:lnTo>
                        <a:pt x="141" y="3"/>
                      </a:lnTo>
                      <a:lnTo>
                        <a:pt x="144" y="3"/>
                      </a:lnTo>
                      <a:lnTo>
                        <a:pt x="147" y="3"/>
                      </a:lnTo>
                      <a:lnTo>
                        <a:pt x="150" y="3"/>
                      </a:lnTo>
                      <a:lnTo>
                        <a:pt x="150" y="5"/>
                      </a:lnTo>
                      <a:lnTo>
                        <a:pt x="150" y="6"/>
                      </a:lnTo>
                      <a:lnTo>
                        <a:pt x="150" y="8"/>
                      </a:lnTo>
                      <a:lnTo>
                        <a:pt x="150" y="10"/>
                      </a:lnTo>
                      <a:lnTo>
                        <a:pt x="150" y="11"/>
                      </a:lnTo>
                      <a:lnTo>
                        <a:pt x="150" y="13"/>
                      </a:lnTo>
                      <a:lnTo>
                        <a:pt x="150" y="15"/>
                      </a:lnTo>
                      <a:lnTo>
                        <a:pt x="150" y="16"/>
                      </a:lnTo>
                      <a:lnTo>
                        <a:pt x="150" y="18"/>
                      </a:lnTo>
                      <a:lnTo>
                        <a:pt x="150" y="19"/>
                      </a:lnTo>
                      <a:lnTo>
                        <a:pt x="150" y="21"/>
                      </a:lnTo>
                      <a:lnTo>
                        <a:pt x="150" y="23"/>
                      </a:lnTo>
                      <a:lnTo>
                        <a:pt x="148" y="24"/>
                      </a:lnTo>
                      <a:lnTo>
                        <a:pt x="148" y="26"/>
                      </a:lnTo>
                      <a:lnTo>
                        <a:pt x="148" y="28"/>
                      </a:lnTo>
                      <a:lnTo>
                        <a:pt x="148" y="29"/>
                      </a:lnTo>
                      <a:lnTo>
                        <a:pt x="148" y="31"/>
                      </a:lnTo>
                      <a:lnTo>
                        <a:pt x="148" y="32"/>
                      </a:lnTo>
                      <a:lnTo>
                        <a:pt x="148" y="34"/>
                      </a:lnTo>
                      <a:lnTo>
                        <a:pt x="148" y="36"/>
                      </a:lnTo>
                      <a:lnTo>
                        <a:pt x="148" y="37"/>
                      </a:lnTo>
                      <a:lnTo>
                        <a:pt x="148" y="39"/>
                      </a:lnTo>
                      <a:lnTo>
                        <a:pt x="148" y="41"/>
                      </a:lnTo>
                      <a:lnTo>
                        <a:pt x="148" y="42"/>
                      </a:lnTo>
                      <a:lnTo>
                        <a:pt x="148" y="44"/>
                      </a:lnTo>
                      <a:lnTo>
                        <a:pt x="148" y="45"/>
                      </a:lnTo>
                      <a:lnTo>
                        <a:pt x="148" y="47"/>
                      </a:lnTo>
                      <a:lnTo>
                        <a:pt x="148" y="49"/>
                      </a:lnTo>
                      <a:lnTo>
                        <a:pt x="148" y="50"/>
                      </a:lnTo>
                      <a:lnTo>
                        <a:pt x="147" y="52"/>
                      </a:lnTo>
                      <a:lnTo>
                        <a:pt x="147" y="54"/>
                      </a:lnTo>
                      <a:lnTo>
                        <a:pt x="147" y="55"/>
                      </a:lnTo>
                      <a:lnTo>
                        <a:pt x="147" y="60"/>
                      </a:lnTo>
                      <a:lnTo>
                        <a:pt x="148" y="65"/>
                      </a:lnTo>
                      <a:lnTo>
                        <a:pt x="148" y="68"/>
                      </a:lnTo>
                      <a:lnTo>
                        <a:pt x="148" y="73"/>
                      </a:lnTo>
                      <a:lnTo>
                        <a:pt x="148" y="78"/>
                      </a:lnTo>
                      <a:lnTo>
                        <a:pt x="148" y="81"/>
                      </a:lnTo>
                      <a:lnTo>
                        <a:pt x="148" y="86"/>
                      </a:lnTo>
                      <a:lnTo>
                        <a:pt x="148" y="91"/>
                      </a:lnTo>
                      <a:lnTo>
                        <a:pt x="148" y="96"/>
                      </a:lnTo>
                      <a:lnTo>
                        <a:pt x="150" y="99"/>
                      </a:lnTo>
                      <a:lnTo>
                        <a:pt x="150" y="104"/>
                      </a:lnTo>
                      <a:lnTo>
                        <a:pt x="150" y="109"/>
                      </a:lnTo>
                      <a:lnTo>
                        <a:pt x="150" y="112"/>
                      </a:lnTo>
                      <a:lnTo>
                        <a:pt x="150" y="117"/>
                      </a:lnTo>
                      <a:lnTo>
                        <a:pt x="150" y="122"/>
                      </a:lnTo>
                      <a:lnTo>
                        <a:pt x="150" y="125"/>
                      </a:lnTo>
                      <a:lnTo>
                        <a:pt x="152" y="130"/>
                      </a:lnTo>
                      <a:lnTo>
                        <a:pt x="152" y="135"/>
                      </a:lnTo>
                      <a:lnTo>
                        <a:pt x="152" y="138"/>
                      </a:lnTo>
                      <a:lnTo>
                        <a:pt x="152" y="143"/>
                      </a:lnTo>
                      <a:lnTo>
                        <a:pt x="152" y="148"/>
                      </a:lnTo>
                      <a:lnTo>
                        <a:pt x="152" y="151"/>
                      </a:lnTo>
                      <a:lnTo>
                        <a:pt x="152" y="156"/>
                      </a:lnTo>
                      <a:lnTo>
                        <a:pt x="152" y="161"/>
                      </a:lnTo>
                      <a:lnTo>
                        <a:pt x="153" y="164"/>
                      </a:lnTo>
                      <a:lnTo>
                        <a:pt x="153" y="169"/>
                      </a:lnTo>
                      <a:lnTo>
                        <a:pt x="153" y="174"/>
                      </a:lnTo>
                      <a:lnTo>
                        <a:pt x="153" y="178"/>
                      </a:lnTo>
                      <a:lnTo>
                        <a:pt x="153" y="182"/>
                      </a:lnTo>
                      <a:lnTo>
                        <a:pt x="153" y="187"/>
                      </a:lnTo>
                      <a:lnTo>
                        <a:pt x="153" y="192"/>
                      </a:lnTo>
                      <a:lnTo>
                        <a:pt x="153" y="195"/>
                      </a:lnTo>
                      <a:lnTo>
                        <a:pt x="152" y="195"/>
                      </a:lnTo>
                      <a:lnTo>
                        <a:pt x="150" y="195"/>
                      </a:lnTo>
                      <a:lnTo>
                        <a:pt x="148" y="195"/>
                      </a:lnTo>
                      <a:lnTo>
                        <a:pt x="147" y="195"/>
                      </a:lnTo>
                      <a:lnTo>
                        <a:pt x="145" y="195"/>
                      </a:lnTo>
                      <a:lnTo>
                        <a:pt x="144" y="195"/>
                      </a:lnTo>
                      <a:lnTo>
                        <a:pt x="142" y="195"/>
                      </a:lnTo>
                      <a:lnTo>
                        <a:pt x="141" y="195"/>
                      </a:lnTo>
                      <a:lnTo>
                        <a:pt x="139" y="195"/>
                      </a:lnTo>
                      <a:lnTo>
                        <a:pt x="137" y="195"/>
                      </a:lnTo>
                      <a:lnTo>
                        <a:pt x="136" y="195"/>
                      </a:lnTo>
                      <a:lnTo>
                        <a:pt x="134" y="195"/>
                      </a:lnTo>
                      <a:lnTo>
                        <a:pt x="133" y="195"/>
                      </a:lnTo>
                      <a:lnTo>
                        <a:pt x="131" y="195"/>
                      </a:lnTo>
                      <a:lnTo>
                        <a:pt x="130" y="195"/>
                      </a:lnTo>
                      <a:lnTo>
                        <a:pt x="128" y="195"/>
                      </a:lnTo>
                      <a:lnTo>
                        <a:pt x="126" y="195"/>
                      </a:lnTo>
                      <a:lnTo>
                        <a:pt x="125" y="195"/>
                      </a:lnTo>
                      <a:lnTo>
                        <a:pt x="123" y="195"/>
                      </a:lnTo>
                      <a:lnTo>
                        <a:pt x="122" y="195"/>
                      </a:lnTo>
                      <a:lnTo>
                        <a:pt x="120" y="195"/>
                      </a:lnTo>
                      <a:lnTo>
                        <a:pt x="119" y="195"/>
                      </a:lnTo>
                      <a:lnTo>
                        <a:pt x="117" y="195"/>
                      </a:lnTo>
                      <a:lnTo>
                        <a:pt x="116" y="195"/>
                      </a:lnTo>
                      <a:lnTo>
                        <a:pt x="114" y="195"/>
                      </a:lnTo>
                      <a:lnTo>
                        <a:pt x="112" y="195"/>
                      </a:lnTo>
                      <a:lnTo>
                        <a:pt x="111" y="195"/>
                      </a:lnTo>
                      <a:lnTo>
                        <a:pt x="109" y="195"/>
                      </a:lnTo>
                      <a:lnTo>
                        <a:pt x="108" y="195"/>
                      </a:lnTo>
                      <a:lnTo>
                        <a:pt x="106" y="195"/>
                      </a:lnTo>
                      <a:lnTo>
                        <a:pt x="105" y="195"/>
                      </a:lnTo>
                      <a:close/>
                    </a:path>
                  </a:pathLst>
                </a:custGeom>
                <a:solidFill>
                  <a:srgbClr val="FF006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87" name="Freeform 48">
                  <a:extLst>
                    <a:ext uri="{FF2B5EF4-FFF2-40B4-BE49-F238E27FC236}">
                      <a16:creationId xmlns="" xmlns:a16="http://schemas.microsoft.com/office/drawing/2014/main" id="{31C12C70-E07E-4F0B-9771-D8E75A5F4B74}"/>
                    </a:ext>
                  </a:extLst>
                </p:cNvPr>
                <p:cNvSpPr>
                  <a:spLocks/>
                </p:cNvSpPr>
                <p:nvPr/>
              </p:nvSpPr>
              <p:spPr bwMode="auto">
                <a:xfrm>
                  <a:off x="4278" y="1693"/>
                  <a:ext cx="68" cy="83"/>
                </a:xfrm>
                <a:custGeom>
                  <a:avLst/>
                  <a:gdLst>
                    <a:gd name="T0" fmla="*/ 0 w 128"/>
                    <a:gd name="T1" fmla="*/ 171 h 176"/>
                    <a:gd name="T2" fmla="*/ 1 w 128"/>
                    <a:gd name="T3" fmla="*/ 159 h 176"/>
                    <a:gd name="T4" fmla="*/ 3 w 128"/>
                    <a:gd name="T5" fmla="*/ 135 h 176"/>
                    <a:gd name="T6" fmla="*/ 4 w 128"/>
                    <a:gd name="T7" fmla="*/ 84 h 176"/>
                    <a:gd name="T8" fmla="*/ 15 w 128"/>
                    <a:gd name="T9" fmla="*/ 66 h 176"/>
                    <a:gd name="T10" fmla="*/ 28 w 128"/>
                    <a:gd name="T11" fmla="*/ 66 h 176"/>
                    <a:gd name="T12" fmla="*/ 37 w 128"/>
                    <a:gd name="T13" fmla="*/ 55 h 176"/>
                    <a:gd name="T14" fmla="*/ 45 w 128"/>
                    <a:gd name="T15" fmla="*/ 45 h 176"/>
                    <a:gd name="T16" fmla="*/ 50 w 128"/>
                    <a:gd name="T17" fmla="*/ 35 h 176"/>
                    <a:gd name="T18" fmla="*/ 53 w 128"/>
                    <a:gd name="T19" fmla="*/ 22 h 176"/>
                    <a:gd name="T20" fmla="*/ 53 w 128"/>
                    <a:gd name="T21" fmla="*/ 9 h 176"/>
                    <a:gd name="T22" fmla="*/ 58 w 128"/>
                    <a:gd name="T23" fmla="*/ 0 h 176"/>
                    <a:gd name="T24" fmla="*/ 69 w 128"/>
                    <a:gd name="T25" fmla="*/ 1 h 176"/>
                    <a:gd name="T26" fmla="*/ 89 w 128"/>
                    <a:gd name="T27" fmla="*/ 3 h 176"/>
                    <a:gd name="T28" fmla="*/ 126 w 128"/>
                    <a:gd name="T29" fmla="*/ 5 h 176"/>
                    <a:gd name="T30" fmla="*/ 125 w 128"/>
                    <a:gd name="T31" fmla="*/ 13 h 176"/>
                    <a:gd name="T32" fmla="*/ 114 w 128"/>
                    <a:gd name="T33" fmla="*/ 19 h 176"/>
                    <a:gd name="T34" fmla="*/ 103 w 128"/>
                    <a:gd name="T35" fmla="*/ 24 h 176"/>
                    <a:gd name="T36" fmla="*/ 92 w 128"/>
                    <a:gd name="T37" fmla="*/ 29 h 176"/>
                    <a:gd name="T38" fmla="*/ 92 w 128"/>
                    <a:gd name="T39" fmla="*/ 32 h 176"/>
                    <a:gd name="T40" fmla="*/ 105 w 128"/>
                    <a:gd name="T41" fmla="*/ 35 h 176"/>
                    <a:gd name="T42" fmla="*/ 115 w 128"/>
                    <a:gd name="T43" fmla="*/ 37 h 176"/>
                    <a:gd name="T44" fmla="*/ 119 w 128"/>
                    <a:gd name="T45" fmla="*/ 47 h 176"/>
                    <a:gd name="T46" fmla="*/ 101 w 128"/>
                    <a:gd name="T47" fmla="*/ 53 h 176"/>
                    <a:gd name="T48" fmla="*/ 86 w 128"/>
                    <a:gd name="T49" fmla="*/ 57 h 176"/>
                    <a:gd name="T50" fmla="*/ 78 w 128"/>
                    <a:gd name="T51" fmla="*/ 62 h 176"/>
                    <a:gd name="T52" fmla="*/ 87 w 128"/>
                    <a:gd name="T53" fmla="*/ 65 h 176"/>
                    <a:gd name="T54" fmla="*/ 101 w 128"/>
                    <a:gd name="T55" fmla="*/ 68 h 176"/>
                    <a:gd name="T56" fmla="*/ 117 w 128"/>
                    <a:gd name="T57" fmla="*/ 75 h 176"/>
                    <a:gd name="T58" fmla="*/ 114 w 128"/>
                    <a:gd name="T59" fmla="*/ 83 h 176"/>
                    <a:gd name="T60" fmla="*/ 94 w 128"/>
                    <a:gd name="T61" fmla="*/ 84 h 176"/>
                    <a:gd name="T62" fmla="*/ 78 w 128"/>
                    <a:gd name="T63" fmla="*/ 88 h 176"/>
                    <a:gd name="T64" fmla="*/ 64 w 128"/>
                    <a:gd name="T65" fmla="*/ 89 h 176"/>
                    <a:gd name="T66" fmla="*/ 51 w 128"/>
                    <a:gd name="T67" fmla="*/ 93 h 176"/>
                    <a:gd name="T68" fmla="*/ 64 w 128"/>
                    <a:gd name="T69" fmla="*/ 96 h 176"/>
                    <a:gd name="T70" fmla="*/ 83 w 128"/>
                    <a:gd name="T71" fmla="*/ 99 h 176"/>
                    <a:gd name="T72" fmla="*/ 100 w 128"/>
                    <a:gd name="T73" fmla="*/ 102 h 176"/>
                    <a:gd name="T74" fmla="*/ 115 w 128"/>
                    <a:gd name="T75" fmla="*/ 106 h 176"/>
                    <a:gd name="T76" fmla="*/ 115 w 128"/>
                    <a:gd name="T77" fmla="*/ 114 h 176"/>
                    <a:gd name="T78" fmla="*/ 106 w 128"/>
                    <a:gd name="T79" fmla="*/ 117 h 176"/>
                    <a:gd name="T80" fmla="*/ 90 w 128"/>
                    <a:gd name="T81" fmla="*/ 119 h 176"/>
                    <a:gd name="T82" fmla="*/ 78 w 128"/>
                    <a:gd name="T83" fmla="*/ 119 h 176"/>
                    <a:gd name="T84" fmla="*/ 67 w 128"/>
                    <a:gd name="T85" fmla="*/ 122 h 176"/>
                    <a:gd name="T86" fmla="*/ 65 w 128"/>
                    <a:gd name="T87" fmla="*/ 125 h 176"/>
                    <a:gd name="T88" fmla="*/ 80 w 128"/>
                    <a:gd name="T89" fmla="*/ 128 h 176"/>
                    <a:gd name="T90" fmla="*/ 94 w 128"/>
                    <a:gd name="T91" fmla="*/ 130 h 176"/>
                    <a:gd name="T92" fmla="*/ 109 w 128"/>
                    <a:gd name="T93" fmla="*/ 132 h 176"/>
                    <a:gd name="T94" fmla="*/ 120 w 128"/>
                    <a:gd name="T95" fmla="*/ 137 h 176"/>
                    <a:gd name="T96" fmla="*/ 117 w 128"/>
                    <a:gd name="T97" fmla="*/ 143 h 176"/>
                    <a:gd name="T98" fmla="*/ 103 w 128"/>
                    <a:gd name="T99" fmla="*/ 146 h 176"/>
                    <a:gd name="T100" fmla="*/ 90 w 128"/>
                    <a:gd name="T101" fmla="*/ 150 h 176"/>
                    <a:gd name="T102" fmla="*/ 78 w 128"/>
                    <a:gd name="T103" fmla="*/ 151 h 176"/>
                    <a:gd name="T104" fmla="*/ 75 w 128"/>
                    <a:gd name="T105" fmla="*/ 156 h 176"/>
                    <a:gd name="T106" fmla="*/ 87 w 128"/>
                    <a:gd name="T107" fmla="*/ 158 h 176"/>
                    <a:gd name="T108" fmla="*/ 108 w 128"/>
                    <a:gd name="T109" fmla="*/ 159 h 176"/>
                    <a:gd name="T110" fmla="*/ 122 w 128"/>
                    <a:gd name="T111" fmla="*/ 166 h 176"/>
                    <a:gd name="T112" fmla="*/ 100 w 128"/>
                    <a:gd name="T113" fmla="*/ 169 h 176"/>
                    <a:gd name="T114" fmla="*/ 72 w 128"/>
                    <a:gd name="T115" fmla="*/ 171 h 176"/>
                    <a:gd name="T116" fmla="*/ 44 w 128"/>
                    <a:gd name="T117" fmla="*/ 172 h 176"/>
                    <a:gd name="T118" fmla="*/ 15 w 128"/>
                    <a:gd name="T119" fmla="*/ 17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76">
                      <a:moveTo>
                        <a:pt x="9" y="176"/>
                      </a:moveTo>
                      <a:lnTo>
                        <a:pt x="8" y="176"/>
                      </a:lnTo>
                      <a:lnTo>
                        <a:pt x="6" y="174"/>
                      </a:lnTo>
                      <a:lnTo>
                        <a:pt x="4" y="174"/>
                      </a:lnTo>
                      <a:lnTo>
                        <a:pt x="3" y="174"/>
                      </a:lnTo>
                      <a:lnTo>
                        <a:pt x="1" y="172"/>
                      </a:lnTo>
                      <a:lnTo>
                        <a:pt x="0" y="172"/>
                      </a:lnTo>
                      <a:lnTo>
                        <a:pt x="0" y="171"/>
                      </a:lnTo>
                      <a:lnTo>
                        <a:pt x="0" y="169"/>
                      </a:lnTo>
                      <a:lnTo>
                        <a:pt x="1" y="169"/>
                      </a:lnTo>
                      <a:lnTo>
                        <a:pt x="1" y="168"/>
                      </a:lnTo>
                      <a:lnTo>
                        <a:pt x="1" y="166"/>
                      </a:lnTo>
                      <a:lnTo>
                        <a:pt x="1" y="164"/>
                      </a:lnTo>
                      <a:lnTo>
                        <a:pt x="1" y="163"/>
                      </a:lnTo>
                      <a:lnTo>
                        <a:pt x="1" y="161"/>
                      </a:lnTo>
                      <a:lnTo>
                        <a:pt x="1" y="159"/>
                      </a:lnTo>
                      <a:lnTo>
                        <a:pt x="1" y="158"/>
                      </a:lnTo>
                      <a:lnTo>
                        <a:pt x="3" y="154"/>
                      </a:lnTo>
                      <a:lnTo>
                        <a:pt x="3" y="153"/>
                      </a:lnTo>
                      <a:lnTo>
                        <a:pt x="3" y="150"/>
                      </a:lnTo>
                      <a:lnTo>
                        <a:pt x="3" y="146"/>
                      </a:lnTo>
                      <a:lnTo>
                        <a:pt x="3" y="143"/>
                      </a:lnTo>
                      <a:lnTo>
                        <a:pt x="3" y="138"/>
                      </a:lnTo>
                      <a:lnTo>
                        <a:pt x="3" y="135"/>
                      </a:lnTo>
                      <a:lnTo>
                        <a:pt x="3" y="130"/>
                      </a:lnTo>
                      <a:lnTo>
                        <a:pt x="3" y="125"/>
                      </a:lnTo>
                      <a:lnTo>
                        <a:pt x="3" y="119"/>
                      </a:lnTo>
                      <a:lnTo>
                        <a:pt x="4" y="112"/>
                      </a:lnTo>
                      <a:lnTo>
                        <a:pt x="4" y="106"/>
                      </a:lnTo>
                      <a:lnTo>
                        <a:pt x="4" y="99"/>
                      </a:lnTo>
                      <a:lnTo>
                        <a:pt x="4" y="93"/>
                      </a:lnTo>
                      <a:lnTo>
                        <a:pt x="4" y="84"/>
                      </a:lnTo>
                      <a:lnTo>
                        <a:pt x="4" y="75"/>
                      </a:lnTo>
                      <a:lnTo>
                        <a:pt x="6" y="66"/>
                      </a:lnTo>
                      <a:lnTo>
                        <a:pt x="8" y="66"/>
                      </a:lnTo>
                      <a:lnTo>
                        <a:pt x="9" y="66"/>
                      </a:lnTo>
                      <a:lnTo>
                        <a:pt x="11" y="66"/>
                      </a:lnTo>
                      <a:lnTo>
                        <a:pt x="12" y="66"/>
                      </a:lnTo>
                      <a:lnTo>
                        <a:pt x="14" y="66"/>
                      </a:lnTo>
                      <a:lnTo>
                        <a:pt x="15" y="66"/>
                      </a:lnTo>
                      <a:lnTo>
                        <a:pt x="17" y="66"/>
                      </a:lnTo>
                      <a:lnTo>
                        <a:pt x="19" y="66"/>
                      </a:lnTo>
                      <a:lnTo>
                        <a:pt x="20" y="66"/>
                      </a:lnTo>
                      <a:lnTo>
                        <a:pt x="22" y="66"/>
                      </a:lnTo>
                      <a:lnTo>
                        <a:pt x="23" y="66"/>
                      </a:lnTo>
                      <a:lnTo>
                        <a:pt x="25" y="66"/>
                      </a:lnTo>
                      <a:lnTo>
                        <a:pt x="26" y="66"/>
                      </a:lnTo>
                      <a:lnTo>
                        <a:pt x="28" y="66"/>
                      </a:lnTo>
                      <a:lnTo>
                        <a:pt x="29" y="65"/>
                      </a:lnTo>
                      <a:lnTo>
                        <a:pt x="31" y="63"/>
                      </a:lnTo>
                      <a:lnTo>
                        <a:pt x="33" y="62"/>
                      </a:lnTo>
                      <a:lnTo>
                        <a:pt x="34" y="60"/>
                      </a:lnTo>
                      <a:lnTo>
                        <a:pt x="34" y="58"/>
                      </a:lnTo>
                      <a:lnTo>
                        <a:pt x="36" y="58"/>
                      </a:lnTo>
                      <a:lnTo>
                        <a:pt x="36" y="57"/>
                      </a:lnTo>
                      <a:lnTo>
                        <a:pt x="37" y="55"/>
                      </a:lnTo>
                      <a:lnTo>
                        <a:pt x="39" y="53"/>
                      </a:lnTo>
                      <a:lnTo>
                        <a:pt x="40" y="52"/>
                      </a:lnTo>
                      <a:lnTo>
                        <a:pt x="42" y="50"/>
                      </a:lnTo>
                      <a:lnTo>
                        <a:pt x="42" y="49"/>
                      </a:lnTo>
                      <a:lnTo>
                        <a:pt x="44" y="49"/>
                      </a:lnTo>
                      <a:lnTo>
                        <a:pt x="44" y="47"/>
                      </a:lnTo>
                      <a:lnTo>
                        <a:pt x="45" y="47"/>
                      </a:lnTo>
                      <a:lnTo>
                        <a:pt x="45" y="45"/>
                      </a:lnTo>
                      <a:lnTo>
                        <a:pt x="45" y="44"/>
                      </a:lnTo>
                      <a:lnTo>
                        <a:pt x="47" y="44"/>
                      </a:lnTo>
                      <a:lnTo>
                        <a:pt x="47" y="42"/>
                      </a:lnTo>
                      <a:lnTo>
                        <a:pt x="47" y="40"/>
                      </a:lnTo>
                      <a:lnTo>
                        <a:pt x="48" y="40"/>
                      </a:lnTo>
                      <a:lnTo>
                        <a:pt x="48" y="39"/>
                      </a:lnTo>
                      <a:lnTo>
                        <a:pt x="50" y="37"/>
                      </a:lnTo>
                      <a:lnTo>
                        <a:pt x="50" y="35"/>
                      </a:lnTo>
                      <a:lnTo>
                        <a:pt x="50" y="34"/>
                      </a:lnTo>
                      <a:lnTo>
                        <a:pt x="50" y="32"/>
                      </a:lnTo>
                      <a:lnTo>
                        <a:pt x="51" y="31"/>
                      </a:lnTo>
                      <a:lnTo>
                        <a:pt x="51" y="29"/>
                      </a:lnTo>
                      <a:lnTo>
                        <a:pt x="51" y="27"/>
                      </a:lnTo>
                      <a:lnTo>
                        <a:pt x="51" y="26"/>
                      </a:lnTo>
                      <a:lnTo>
                        <a:pt x="51" y="24"/>
                      </a:lnTo>
                      <a:lnTo>
                        <a:pt x="53" y="22"/>
                      </a:lnTo>
                      <a:lnTo>
                        <a:pt x="53" y="21"/>
                      </a:lnTo>
                      <a:lnTo>
                        <a:pt x="53" y="19"/>
                      </a:lnTo>
                      <a:lnTo>
                        <a:pt x="53" y="18"/>
                      </a:lnTo>
                      <a:lnTo>
                        <a:pt x="53" y="16"/>
                      </a:lnTo>
                      <a:lnTo>
                        <a:pt x="53" y="14"/>
                      </a:lnTo>
                      <a:lnTo>
                        <a:pt x="53" y="13"/>
                      </a:lnTo>
                      <a:lnTo>
                        <a:pt x="53" y="11"/>
                      </a:lnTo>
                      <a:lnTo>
                        <a:pt x="53" y="9"/>
                      </a:lnTo>
                      <a:lnTo>
                        <a:pt x="54" y="8"/>
                      </a:lnTo>
                      <a:lnTo>
                        <a:pt x="54" y="6"/>
                      </a:lnTo>
                      <a:lnTo>
                        <a:pt x="54" y="5"/>
                      </a:lnTo>
                      <a:lnTo>
                        <a:pt x="54" y="3"/>
                      </a:lnTo>
                      <a:lnTo>
                        <a:pt x="54" y="1"/>
                      </a:lnTo>
                      <a:lnTo>
                        <a:pt x="56" y="1"/>
                      </a:lnTo>
                      <a:lnTo>
                        <a:pt x="56" y="0"/>
                      </a:lnTo>
                      <a:lnTo>
                        <a:pt x="58" y="0"/>
                      </a:lnTo>
                      <a:lnTo>
                        <a:pt x="58" y="1"/>
                      </a:lnTo>
                      <a:lnTo>
                        <a:pt x="59" y="1"/>
                      </a:lnTo>
                      <a:lnTo>
                        <a:pt x="61" y="1"/>
                      </a:lnTo>
                      <a:lnTo>
                        <a:pt x="62" y="1"/>
                      </a:lnTo>
                      <a:lnTo>
                        <a:pt x="64" y="1"/>
                      </a:lnTo>
                      <a:lnTo>
                        <a:pt x="65" y="1"/>
                      </a:lnTo>
                      <a:lnTo>
                        <a:pt x="67" y="1"/>
                      </a:lnTo>
                      <a:lnTo>
                        <a:pt x="69" y="1"/>
                      </a:lnTo>
                      <a:lnTo>
                        <a:pt x="70" y="1"/>
                      </a:lnTo>
                      <a:lnTo>
                        <a:pt x="72" y="1"/>
                      </a:lnTo>
                      <a:lnTo>
                        <a:pt x="73" y="1"/>
                      </a:lnTo>
                      <a:lnTo>
                        <a:pt x="76" y="1"/>
                      </a:lnTo>
                      <a:lnTo>
                        <a:pt x="80" y="3"/>
                      </a:lnTo>
                      <a:lnTo>
                        <a:pt x="83" y="3"/>
                      </a:lnTo>
                      <a:lnTo>
                        <a:pt x="86" y="3"/>
                      </a:lnTo>
                      <a:lnTo>
                        <a:pt x="89" y="3"/>
                      </a:lnTo>
                      <a:lnTo>
                        <a:pt x="92" y="3"/>
                      </a:lnTo>
                      <a:lnTo>
                        <a:pt x="97" y="3"/>
                      </a:lnTo>
                      <a:lnTo>
                        <a:pt x="100" y="5"/>
                      </a:lnTo>
                      <a:lnTo>
                        <a:pt x="105" y="5"/>
                      </a:lnTo>
                      <a:lnTo>
                        <a:pt x="109" y="5"/>
                      </a:lnTo>
                      <a:lnTo>
                        <a:pt x="115" y="5"/>
                      </a:lnTo>
                      <a:lnTo>
                        <a:pt x="120" y="5"/>
                      </a:lnTo>
                      <a:lnTo>
                        <a:pt x="126" y="5"/>
                      </a:lnTo>
                      <a:lnTo>
                        <a:pt x="126" y="6"/>
                      </a:lnTo>
                      <a:lnTo>
                        <a:pt x="126" y="8"/>
                      </a:lnTo>
                      <a:lnTo>
                        <a:pt x="128" y="8"/>
                      </a:lnTo>
                      <a:lnTo>
                        <a:pt x="128" y="9"/>
                      </a:lnTo>
                      <a:lnTo>
                        <a:pt x="128" y="11"/>
                      </a:lnTo>
                      <a:lnTo>
                        <a:pt x="128" y="13"/>
                      </a:lnTo>
                      <a:lnTo>
                        <a:pt x="126" y="13"/>
                      </a:lnTo>
                      <a:lnTo>
                        <a:pt x="125" y="13"/>
                      </a:lnTo>
                      <a:lnTo>
                        <a:pt x="125" y="14"/>
                      </a:lnTo>
                      <a:lnTo>
                        <a:pt x="123" y="14"/>
                      </a:lnTo>
                      <a:lnTo>
                        <a:pt x="122" y="14"/>
                      </a:lnTo>
                      <a:lnTo>
                        <a:pt x="120" y="16"/>
                      </a:lnTo>
                      <a:lnTo>
                        <a:pt x="119" y="16"/>
                      </a:lnTo>
                      <a:lnTo>
                        <a:pt x="117" y="18"/>
                      </a:lnTo>
                      <a:lnTo>
                        <a:pt x="115" y="18"/>
                      </a:lnTo>
                      <a:lnTo>
                        <a:pt x="114" y="19"/>
                      </a:lnTo>
                      <a:lnTo>
                        <a:pt x="112" y="19"/>
                      </a:lnTo>
                      <a:lnTo>
                        <a:pt x="111" y="19"/>
                      </a:lnTo>
                      <a:lnTo>
                        <a:pt x="111" y="21"/>
                      </a:lnTo>
                      <a:lnTo>
                        <a:pt x="109" y="21"/>
                      </a:lnTo>
                      <a:lnTo>
                        <a:pt x="108" y="21"/>
                      </a:lnTo>
                      <a:lnTo>
                        <a:pt x="106" y="22"/>
                      </a:lnTo>
                      <a:lnTo>
                        <a:pt x="105" y="22"/>
                      </a:lnTo>
                      <a:lnTo>
                        <a:pt x="103" y="24"/>
                      </a:lnTo>
                      <a:lnTo>
                        <a:pt x="101" y="24"/>
                      </a:lnTo>
                      <a:lnTo>
                        <a:pt x="100" y="26"/>
                      </a:lnTo>
                      <a:lnTo>
                        <a:pt x="98" y="26"/>
                      </a:lnTo>
                      <a:lnTo>
                        <a:pt x="97" y="26"/>
                      </a:lnTo>
                      <a:lnTo>
                        <a:pt x="97" y="27"/>
                      </a:lnTo>
                      <a:lnTo>
                        <a:pt x="95" y="27"/>
                      </a:lnTo>
                      <a:lnTo>
                        <a:pt x="94" y="27"/>
                      </a:lnTo>
                      <a:lnTo>
                        <a:pt x="92" y="29"/>
                      </a:lnTo>
                      <a:lnTo>
                        <a:pt x="90" y="29"/>
                      </a:lnTo>
                      <a:lnTo>
                        <a:pt x="89" y="29"/>
                      </a:lnTo>
                      <a:lnTo>
                        <a:pt x="89" y="31"/>
                      </a:lnTo>
                      <a:lnTo>
                        <a:pt x="87" y="31"/>
                      </a:lnTo>
                      <a:lnTo>
                        <a:pt x="89" y="31"/>
                      </a:lnTo>
                      <a:lnTo>
                        <a:pt x="90" y="31"/>
                      </a:lnTo>
                      <a:lnTo>
                        <a:pt x="90" y="32"/>
                      </a:lnTo>
                      <a:lnTo>
                        <a:pt x="92" y="32"/>
                      </a:lnTo>
                      <a:lnTo>
                        <a:pt x="94" y="32"/>
                      </a:lnTo>
                      <a:lnTo>
                        <a:pt x="95" y="32"/>
                      </a:lnTo>
                      <a:lnTo>
                        <a:pt x="97" y="32"/>
                      </a:lnTo>
                      <a:lnTo>
                        <a:pt x="98" y="34"/>
                      </a:lnTo>
                      <a:lnTo>
                        <a:pt x="100" y="34"/>
                      </a:lnTo>
                      <a:lnTo>
                        <a:pt x="101" y="34"/>
                      </a:lnTo>
                      <a:lnTo>
                        <a:pt x="103" y="34"/>
                      </a:lnTo>
                      <a:lnTo>
                        <a:pt x="105" y="35"/>
                      </a:lnTo>
                      <a:lnTo>
                        <a:pt x="106" y="35"/>
                      </a:lnTo>
                      <a:lnTo>
                        <a:pt x="108" y="35"/>
                      </a:lnTo>
                      <a:lnTo>
                        <a:pt x="109" y="35"/>
                      </a:lnTo>
                      <a:lnTo>
                        <a:pt x="111" y="35"/>
                      </a:lnTo>
                      <a:lnTo>
                        <a:pt x="111" y="37"/>
                      </a:lnTo>
                      <a:lnTo>
                        <a:pt x="112" y="37"/>
                      </a:lnTo>
                      <a:lnTo>
                        <a:pt x="114" y="37"/>
                      </a:lnTo>
                      <a:lnTo>
                        <a:pt x="115" y="37"/>
                      </a:lnTo>
                      <a:lnTo>
                        <a:pt x="117" y="37"/>
                      </a:lnTo>
                      <a:lnTo>
                        <a:pt x="119" y="39"/>
                      </a:lnTo>
                      <a:lnTo>
                        <a:pt x="120" y="39"/>
                      </a:lnTo>
                      <a:lnTo>
                        <a:pt x="120" y="40"/>
                      </a:lnTo>
                      <a:lnTo>
                        <a:pt x="120" y="42"/>
                      </a:lnTo>
                      <a:lnTo>
                        <a:pt x="119" y="44"/>
                      </a:lnTo>
                      <a:lnTo>
                        <a:pt x="119" y="45"/>
                      </a:lnTo>
                      <a:lnTo>
                        <a:pt x="119" y="47"/>
                      </a:lnTo>
                      <a:lnTo>
                        <a:pt x="117" y="47"/>
                      </a:lnTo>
                      <a:lnTo>
                        <a:pt x="117" y="49"/>
                      </a:lnTo>
                      <a:lnTo>
                        <a:pt x="115" y="49"/>
                      </a:lnTo>
                      <a:lnTo>
                        <a:pt x="112" y="50"/>
                      </a:lnTo>
                      <a:lnTo>
                        <a:pt x="109" y="50"/>
                      </a:lnTo>
                      <a:lnTo>
                        <a:pt x="106" y="52"/>
                      </a:lnTo>
                      <a:lnTo>
                        <a:pt x="103" y="52"/>
                      </a:lnTo>
                      <a:lnTo>
                        <a:pt x="101" y="53"/>
                      </a:lnTo>
                      <a:lnTo>
                        <a:pt x="98" y="53"/>
                      </a:lnTo>
                      <a:lnTo>
                        <a:pt x="97" y="53"/>
                      </a:lnTo>
                      <a:lnTo>
                        <a:pt x="95" y="55"/>
                      </a:lnTo>
                      <a:lnTo>
                        <a:pt x="92" y="55"/>
                      </a:lnTo>
                      <a:lnTo>
                        <a:pt x="90" y="55"/>
                      </a:lnTo>
                      <a:lnTo>
                        <a:pt x="89" y="57"/>
                      </a:lnTo>
                      <a:lnTo>
                        <a:pt x="87" y="57"/>
                      </a:lnTo>
                      <a:lnTo>
                        <a:pt x="86" y="57"/>
                      </a:lnTo>
                      <a:lnTo>
                        <a:pt x="84" y="57"/>
                      </a:lnTo>
                      <a:lnTo>
                        <a:pt x="84" y="58"/>
                      </a:lnTo>
                      <a:lnTo>
                        <a:pt x="83" y="58"/>
                      </a:lnTo>
                      <a:lnTo>
                        <a:pt x="81" y="58"/>
                      </a:lnTo>
                      <a:lnTo>
                        <a:pt x="80" y="58"/>
                      </a:lnTo>
                      <a:lnTo>
                        <a:pt x="80" y="60"/>
                      </a:lnTo>
                      <a:lnTo>
                        <a:pt x="78" y="60"/>
                      </a:lnTo>
                      <a:lnTo>
                        <a:pt x="78" y="62"/>
                      </a:lnTo>
                      <a:lnTo>
                        <a:pt x="78" y="63"/>
                      </a:lnTo>
                      <a:lnTo>
                        <a:pt x="80" y="63"/>
                      </a:lnTo>
                      <a:lnTo>
                        <a:pt x="81" y="63"/>
                      </a:lnTo>
                      <a:lnTo>
                        <a:pt x="81" y="65"/>
                      </a:lnTo>
                      <a:lnTo>
                        <a:pt x="83" y="65"/>
                      </a:lnTo>
                      <a:lnTo>
                        <a:pt x="84" y="65"/>
                      </a:lnTo>
                      <a:lnTo>
                        <a:pt x="86" y="65"/>
                      </a:lnTo>
                      <a:lnTo>
                        <a:pt x="87" y="65"/>
                      </a:lnTo>
                      <a:lnTo>
                        <a:pt x="87" y="66"/>
                      </a:lnTo>
                      <a:lnTo>
                        <a:pt x="89" y="66"/>
                      </a:lnTo>
                      <a:lnTo>
                        <a:pt x="90" y="66"/>
                      </a:lnTo>
                      <a:lnTo>
                        <a:pt x="92" y="66"/>
                      </a:lnTo>
                      <a:lnTo>
                        <a:pt x="95" y="66"/>
                      </a:lnTo>
                      <a:lnTo>
                        <a:pt x="97" y="68"/>
                      </a:lnTo>
                      <a:lnTo>
                        <a:pt x="98" y="68"/>
                      </a:lnTo>
                      <a:lnTo>
                        <a:pt x="101" y="68"/>
                      </a:lnTo>
                      <a:lnTo>
                        <a:pt x="103" y="70"/>
                      </a:lnTo>
                      <a:lnTo>
                        <a:pt x="106" y="70"/>
                      </a:lnTo>
                      <a:lnTo>
                        <a:pt x="109" y="70"/>
                      </a:lnTo>
                      <a:lnTo>
                        <a:pt x="112" y="71"/>
                      </a:lnTo>
                      <a:lnTo>
                        <a:pt x="115" y="71"/>
                      </a:lnTo>
                      <a:lnTo>
                        <a:pt x="115" y="73"/>
                      </a:lnTo>
                      <a:lnTo>
                        <a:pt x="117" y="73"/>
                      </a:lnTo>
                      <a:lnTo>
                        <a:pt x="117" y="75"/>
                      </a:lnTo>
                      <a:lnTo>
                        <a:pt x="117" y="76"/>
                      </a:lnTo>
                      <a:lnTo>
                        <a:pt x="117" y="78"/>
                      </a:lnTo>
                      <a:lnTo>
                        <a:pt x="119" y="78"/>
                      </a:lnTo>
                      <a:lnTo>
                        <a:pt x="119" y="80"/>
                      </a:lnTo>
                      <a:lnTo>
                        <a:pt x="119" y="81"/>
                      </a:lnTo>
                      <a:lnTo>
                        <a:pt x="120" y="83"/>
                      </a:lnTo>
                      <a:lnTo>
                        <a:pt x="117" y="83"/>
                      </a:lnTo>
                      <a:lnTo>
                        <a:pt x="114" y="83"/>
                      </a:lnTo>
                      <a:lnTo>
                        <a:pt x="111" y="83"/>
                      </a:lnTo>
                      <a:lnTo>
                        <a:pt x="108" y="83"/>
                      </a:lnTo>
                      <a:lnTo>
                        <a:pt x="106" y="83"/>
                      </a:lnTo>
                      <a:lnTo>
                        <a:pt x="103" y="84"/>
                      </a:lnTo>
                      <a:lnTo>
                        <a:pt x="100" y="84"/>
                      </a:lnTo>
                      <a:lnTo>
                        <a:pt x="98" y="84"/>
                      </a:lnTo>
                      <a:lnTo>
                        <a:pt x="95" y="84"/>
                      </a:lnTo>
                      <a:lnTo>
                        <a:pt x="94" y="84"/>
                      </a:lnTo>
                      <a:lnTo>
                        <a:pt x="92" y="84"/>
                      </a:lnTo>
                      <a:lnTo>
                        <a:pt x="89" y="86"/>
                      </a:lnTo>
                      <a:lnTo>
                        <a:pt x="87" y="86"/>
                      </a:lnTo>
                      <a:lnTo>
                        <a:pt x="86" y="86"/>
                      </a:lnTo>
                      <a:lnTo>
                        <a:pt x="83" y="86"/>
                      </a:lnTo>
                      <a:lnTo>
                        <a:pt x="81" y="86"/>
                      </a:lnTo>
                      <a:lnTo>
                        <a:pt x="80" y="86"/>
                      </a:lnTo>
                      <a:lnTo>
                        <a:pt x="78" y="88"/>
                      </a:lnTo>
                      <a:lnTo>
                        <a:pt x="76" y="88"/>
                      </a:lnTo>
                      <a:lnTo>
                        <a:pt x="75" y="88"/>
                      </a:lnTo>
                      <a:lnTo>
                        <a:pt x="72" y="88"/>
                      </a:lnTo>
                      <a:lnTo>
                        <a:pt x="70" y="88"/>
                      </a:lnTo>
                      <a:lnTo>
                        <a:pt x="69" y="88"/>
                      </a:lnTo>
                      <a:lnTo>
                        <a:pt x="67" y="89"/>
                      </a:lnTo>
                      <a:lnTo>
                        <a:pt x="65" y="89"/>
                      </a:lnTo>
                      <a:lnTo>
                        <a:pt x="64" y="89"/>
                      </a:lnTo>
                      <a:lnTo>
                        <a:pt x="62" y="89"/>
                      </a:lnTo>
                      <a:lnTo>
                        <a:pt x="61" y="89"/>
                      </a:lnTo>
                      <a:lnTo>
                        <a:pt x="59" y="89"/>
                      </a:lnTo>
                      <a:lnTo>
                        <a:pt x="58" y="89"/>
                      </a:lnTo>
                      <a:lnTo>
                        <a:pt x="56" y="89"/>
                      </a:lnTo>
                      <a:lnTo>
                        <a:pt x="54" y="91"/>
                      </a:lnTo>
                      <a:lnTo>
                        <a:pt x="53" y="91"/>
                      </a:lnTo>
                      <a:lnTo>
                        <a:pt x="51" y="93"/>
                      </a:lnTo>
                      <a:lnTo>
                        <a:pt x="50" y="93"/>
                      </a:lnTo>
                      <a:lnTo>
                        <a:pt x="51" y="94"/>
                      </a:lnTo>
                      <a:lnTo>
                        <a:pt x="54" y="94"/>
                      </a:lnTo>
                      <a:lnTo>
                        <a:pt x="56" y="94"/>
                      </a:lnTo>
                      <a:lnTo>
                        <a:pt x="58" y="94"/>
                      </a:lnTo>
                      <a:lnTo>
                        <a:pt x="59" y="96"/>
                      </a:lnTo>
                      <a:lnTo>
                        <a:pt x="62" y="96"/>
                      </a:lnTo>
                      <a:lnTo>
                        <a:pt x="64" y="96"/>
                      </a:lnTo>
                      <a:lnTo>
                        <a:pt x="65" y="96"/>
                      </a:lnTo>
                      <a:lnTo>
                        <a:pt x="69" y="97"/>
                      </a:lnTo>
                      <a:lnTo>
                        <a:pt x="70" y="97"/>
                      </a:lnTo>
                      <a:lnTo>
                        <a:pt x="73" y="97"/>
                      </a:lnTo>
                      <a:lnTo>
                        <a:pt x="75" y="97"/>
                      </a:lnTo>
                      <a:lnTo>
                        <a:pt x="78" y="99"/>
                      </a:lnTo>
                      <a:lnTo>
                        <a:pt x="80" y="99"/>
                      </a:lnTo>
                      <a:lnTo>
                        <a:pt x="83" y="99"/>
                      </a:lnTo>
                      <a:lnTo>
                        <a:pt x="84" y="99"/>
                      </a:lnTo>
                      <a:lnTo>
                        <a:pt x="87" y="101"/>
                      </a:lnTo>
                      <a:lnTo>
                        <a:pt x="89" y="101"/>
                      </a:lnTo>
                      <a:lnTo>
                        <a:pt x="92" y="101"/>
                      </a:lnTo>
                      <a:lnTo>
                        <a:pt x="94" y="101"/>
                      </a:lnTo>
                      <a:lnTo>
                        <a:pt x="97" y="102"/>
                      </a:lnTo>
                      <a:lnTo>
                        <a:pt x="98" y="102"/>
                      </a:lnTo>
                      <a:lnTo>
                        <a:pt x="100" y="102"/>
                      </a:lnTo>
                      <a:lnTo>
                        <a:pt x="103" y="102"/>
                      </a:lnTo>
                      <a:lnTo>
                        <a:pt x="105" y="102"/>
                      </a:lnTo>
                      <a:lnTo>
                        <a:pt x="106" y="104"/>
                      </a:lnTo>
                      <a:lnTo>
                        <a:pt x="109" y="104"/>
                      </a:lnTo>
                      <a:lnTo>
                        <a:pt x="111" y="104"/>
                      </a:lnTo>
                      <a:lnTo>
                        <a:pt x="112" y="104"/>
                      </a:lnTo>
                      <a:lnTo>
                        <a:pt x="114" y="106"/>
                      </a:lnTo>
                      <a:lnTo>
                        <a:pt x="115" y="106"/>
                      </a:lnTo>
                      <a:lnTo>
                        <a:pt x="117" y="106"/>
                      </a:lnTo>
                      <a:lnTo>
                        <a:pt x="117" y="107"/>
                      </a:lnTo>
                      <a:lnTo>
                        <a:pt x="117" y="109"/>
                      </a:lnTo>
                      <a:lnTo>
                        <a:pt x="117" y="110"/>
                      </a:lnTo>
                      <a:lnTo>
                        <a:pt x="119" y="110"/>
                      </a:lnTo>
                      <a:lnTo>
                        <a:pt x="119" y="112"/>
                      </a:lnTo>
                      <a:lnTo>
                        <a:pt x="117" y="112"/>
                      </a:lnTo>
                      <a:lnTo>
                        <a:pt x="115" y="114"/>
                      </a:lnTo>
                      <a:lnTo>
                        <a:pt x="114" y="114"/>
                      </a:lnTo>
                      <a:lnTo>
                        <a:pt x="112" y="114"/>
                      </a:lnTo>
                      <a:lnTo>
                        <a:pt x="112" y="115"/>
                      </a:lnTo>
                      <a:lnTo>
                        <a:pt x="111" y="115"/>
                      </a:lnTo>
                      <a:lnTo>
                        <a:pt x="109" y="115"/>
                      </a:lnTo>
                      <a:lnTo>
                        <a:pt x="108" y="115"/>
                      </a:lnTo>
                      <a:lnTo>
                        <a:pt x="108" y="117"/>
                      </a:lnTo>
                      <a:lnTo>
                        <a:pt x="106" y="117"/>
                      </a:lnTo>
                      <a:lnTo>
                        <a:pt x="105" y="117"/>
                      </a:lnTo>
                      <a:lnTo>
                        <a:pt x="101" y="117"/>
                      </a:lnTo>
                      <a:lnTo>
                        <a:pt x="100" y="117"/>
                      </a:lnTo>
                      <a:lnTo>
                        <a:pt x="97" y="117"/>
                      </a:lnTo>
                      <a:lnTo>
                        <a:pt x="95" y="117"/>
                      </a:lnTo>
                      <a:lnTo>
                        <a:pt x="94" y="117"/>
                      </a:lnTo>
                      <a:lnTo>
                        <a:pt x="92" y="117"/>
                      </a:lnTo>
                      <a:lnTo>
                        <a:pt x="90" y="119"/>
                      </a:lnTo>
                      <a:lnTo>
                        <a:pt x="89" y="119"/>
                      </a:lnTo>
                      <a:lnTo>
                        <a:pt x="87" y="119"/>
                      </a:lnTo>
                      <a:lnTo>
                        <a:pt x="86" y="119"/>
                      </a:lnTo>
                      <a:lnTo>
                        <a:pt x="84" y="119"/>
                      </a:lnTo>
                      <a:lnTo>
                        <a:pt x="83" y="119"/>
                      </a:lnTo>
                      <a:lnTo>
                        <a:pt x="81" y="119"/>
                      </a:lnTo>
                      <a:lnTo>
                        <a:pt x="80" y="119"/>
                      </a:lnTo>
                      <a:lnTo>
                        <a:pt x="78" y="119"/>
                      </a:lnTo>
                      <a:lnTo>
                        <a:pt x="76" y="120"/>
                      </a:lnTo>
                      <a:lnTo>
                        <a:pt x="75" y="120"/>
                      </a:lnTo>
                      <a:lnTo>
                        <a:pt x="73" y="120"/>
                      </a:lnTo>
                      <a:lnTo>
                        <a:pt x="72" y="120"/>
                      </a:lnTo>
                      <a:lnTo>
                        <a:pt x="70" y="120"/>
                      </a:lnTo>
                      <a:lnTo>
                        <a:pt x="70" y="122"/>
                      </a:lnTo>
                      <a:lnTo>
                        <a:pt x="69" y="122"/>
                      </a:lnTo>
                      <a:lnTo>
                        <a:pt x="67" y="122"/>
                      </a:lnTo>
                      <a:lnTo>
                        <a:pt x="65" y="122"/>
                      </a:lnTo>
                      <a:lnTo>
                        <a:pt x="65" y="124"/>
                      </a:lnTo>
                      <a:lnTo>
                        <a:pt x="64" y="124"/>
                      </a:lnTo>
                      <a:lnTo>
                        <a:pt x="62" y="124"/>
                      </a:lnTo>
                      <a:lnTo>
                        <a:pt x="62" y="125"/>
                      </a:lnTo>
                      <a:lnTo>
                        <a:pt x="61" y="125"/>
                      </a:lnTo>
                      <a:lnTo>
                        <a:pt x="62" y="125"/>
                      </a:lnTo>
                      <a:lnTo>
                        <a:pt x="65" y="125"/>
                      </a:lnTo>
                      <a:lnTo>
                        <a:pt x="67" y="127"/>
                      </a:lnTo>
                      <a:lnTo>
                        <a:pt x="69" y="127"/>
                      </a:lnTo>
                      <a:lnTo>
                        <a:pt x="70" y="127"/>
                      </a:lnTo>
                      <a:lnTo>
                        <a:pt x="72" y="127"/>
                      </a:lnTo>
                      <a:lnTo>
                        <a:pt x="73" y="127"/>
                      </a:lnTo>
                      <a:lnTo>
                        <a:pt x="76" y="127"/>
                      </a:lnTo>
                      <a:lnTo>
                        <a:pt x="78" y="128"/>
                      </a:lnTo>
                      <a:lnTo>
                        <a:pt x="80" y="128"/>
                      </a:lnTo>
                      <a:lnTo>
                        <a:pt x="81" y="128"/>
                      </a:lnTo>
                      <a:lnTo>
                        <a:pt x="83" y="128"/>
                      </a:lnTo>
                      <a:lnTo>
                        <a:pt x="84" y="128"/>
                      </a:lnTo>
                      <a:lnTo>
                        <a:pt x="86" y="128"/>
                      </a:lnTo>
                      <a:lnTo>
                        <a:pt x="89" y="130"/>
                      </a:lnTo>
                      <a:lnTo>
                        <a:pt x="90" y="130"/>
                      </a:lnTo>
                      <a:lnTo>
                        <a:pt x="92" y="130"/>
                      </a:lnTo>
                      <a:lnTo>
                        <a:pt x="94" y="130"/>
                      </a:lnTo>
                      <a:lnTo>
                        <a:pt x="95" y="130"/>
                      </a:lnTo>
                      <a:lnTo>
                        <a:pt x="97" y="130"/>
                      </a:lnTo>
                      <a:lnTo>
                        <a:pt x="100" y="132"/>
                      </a:lnTo>
                      <a:lnTo>
                        <a:pt x="101" y="132"/>
                      </a:lnTo>
                      <a:lnTo>
                        <a:pt x="103" y="132"/>
                      </a:lnTo>
                      <a:lnTo>
                        <a:pt x="105" y="132"/>
                      </a:lnTo>
                      <a:lnTo>
                        <a:pt x="106" y="132"/>
                      </a:lnTo>
                      <a:lnTo>
                        <a:pt x="109" y="132"/>
                      </a:lnTo>
                      <a:lnTo>
                        <a:pt x="111" y="133"/>
                      </a:lnTo>
                      <a:lnTo>
                        <a:pt x="112" y="133"/>
                      </a:lnTo>
                      <a:lnTo>
                        <a:pt x="114" y="133"/>
                      </a:lnTo>
                      <a:lnTo>
                        <a:pt x="115" y="133"/>
                      </a:lnTo>
                      <a:lnTo>
                        <a:pt x="117" y="133"/>
                      </a:lnTo>
                      <a:lnTo>
                        <a:pt x="120" y="133"/>
                      </a:lnTo>
                      <a:lnTo>
                        <a:pt x="120" y="135"/>
                      </a:lnTo>
                      <a:lnTo>
                        <a:pt x="120" y="137"/>
                      </a:lnTo>
                      <a:lnTo>
                        <a:pt x="120" y="138"/>
                      </a:lnTo>
                      <a:lnTo>
                        <a:pt x="120" y="140"/>
                      </a:lnTo>
                      <a:lnTo>
                        <a:pt x="120" y="141"/>
                      </a:lnTo>
                      <a:lnTo>
                        <a:pt x="122" y="141"/>
                      </a:lnTo>
                      <a:lnTo>
                        <a:pt x="122" y="143"/>
                      </a:lnTo>
                      <a:lnTo>
                        <a:pt x="120" y="143"/>
                      </a:lnTo>
                      <a:lnTo>
                        <a:pt x="119" y="143"/>
                      </a:lnTo>
                      <a:lnTo>
                        <a:pt x="117" y="143"/>
                      </a:lnTo>
                      <a:lnTo>
                        <a:pt x="115" y="143"/>
                      </a:lnTo>
                      <a:lnTo>
                        <a:pt x="114" y="145"/>
                      </a:lnTo>
                      <a:lnTo>
                        <a:pt x="112" y="145"/>
                      </a:lnTo>
                      <a:lnTo>
                        <a:pt x="111" y="145"/>
                      </a:lnTo>
                      <a:lnTo>
                        <a:pt x="109" y="145"/>
                      </a:lnTo>
                      <a:lnTo>
                        <a:pt x="106" y="145"/>
                      </a:lnTo>
                      <a:lnTo>
                        <a:pt x="105" y="146"/>
                      </a:lnTo>
                      <a:lnTo>
                        <a:pt x="103" y="146"/>
                      </a:lnTo>
                      <a:lnTo>
                        <a:pt x="101" y="146"/>
                      </a:lnTo>
                      <a:lnTo>
                        <a:pt x="100" y="146"/>
                      </a:lnTo>
                      <a:lnTo>
                        <a:pt x="98" y="146"/>
                      </a:lnTo>
                      <a:lnTo>
                        <a:pt x="97" y="148"/>
                      </a:lnTo>
                      <a:lnTo>
                        <a:pt x="95" y="148"/>
                      </a:lnTo>
                      <a:lnTo>
                        <a:pt x="94" y="148"/>
                      </a:lnTo>
                      <a:lnTo>
                        <a:pt x="92" y="148"/>
                      </a:lnTo>
                      <a:lnTo>
                        <a:pt x="90" y="150"/>
                      </a:lnTo>
                      <a:lnTo>
                        <a:pt x="89" y="150"/>
                      </a:lnTo>
                      <a:lnTo>
                        <a:pt x="87" y="150"/>
                      </a:lnTo>
                      <a:lnTo>
                        <a:pt x="86" y="150"/>
                      </a:lnTo>
                      <a:lnTo>
                        <a:pt x="84" y="150"/>
                      </a:lnTo>
                      <a:lnTo>
                        <a:pt x="83" y="151"/>
                      </a:lnTo>
                      <a:lnTo>
                        <a:pt x="81" y="151"/>
                      </a:lnTo>
                      <a:lnTo>
                        <a:pt x="80" y="151"/>
                      </a:lnTo>
                      <a:lnTo>
                        <a:pt x="78" y="151"/>
                      </a:lnTo>
                      <a:lnTo>
                        <a:pt x="76" y="153"/>
                      </a:lnTo>
                      <a:lnTo>
                        <a:pt x="75" y="153"/>
                      </a:lnTo>
                      <a:lnTo>
                        <a:pt x="73" y="153"/>
                      </a:lnTo>
                      <a:lnTo>
                        <a:pt x="72" y="153"/>
                      </a:lnTo>
                      <a:lnTo>
                        <a:pt x="70" y="153"/>
                      </a:lnTo>
                      <a:lnTo>
                        <a:pt x="72" y="154"/>
                      </a:lnTo>
                      <a:lnTo>
                        <a:pt x="73" y="154"/>
                      </a:lnTo>
                      <a:lnTo>
                        <a:pt x="75" y="156"/>
                      </a:lnTo>
                      <a:lnTo>
                        <a:pt x="76" y="156"/>
                      </a:lnTo>
                      <a:lnTo>
                        <a:pt x="78" y="156"/>
                      </a:lnTo>
                      <a:lnTo>
                        <a:pt x="80" y="156"/>
                      </a:lnTo>
                      <a:lnTo>
                        <a:pt x="81" y="156"/>
                      </a:lnTo>
                      <a:lnTo>
                        <a:pt x="83" y="158"/>
                      </a:lnTo>
                      <a:lnTo>
                        <a:pt x="84" y="158"/>
                      </a:lnTo>
                      <a:lnTo>
                        <a:pt x="86" y="158"/>
                      </a:lnTo>
                      <a:lnTo>
                        <a:pt x="87" y="158"/>
                      </a:lnTo>
                      <a:lnTo>
                        <a:pt x="89" y="158"/>
                      </a:lnTo>
                      <a:lnTo>
                        <a:pt x="90" y="158"/>
                      </a:lnTo>
                      <a:lnTo>
                        <a:pt x="94" y="158"/>
                      </a:lnTo>
                      <a:lnTo>
                        <a:pt x="95" y="159"/>
                      </a:lnTo>
                      <a:lnTo>
                        <a:pt x="98" y="159"/>
                      </a:lnTo>
                      <a:lnTo>
                        <a:pt x="101" y="159"/>
                      </a:lnTo>
                      <a:lnTo>
                        <a:pt x="105" y="159"/>
                      </a:lnTo>
                      <a:lnTo>
                        <a:pt x="108" y="159"/>
                      </a:lnTo>
                      <a:lnTo>
                        <a:pt x="111" y="161"/>
                      </a:lnTo>
                      <a:lnTo>
                        <a:pt x="114" y="161"/>
                      </a:lnTo>
                      <a:lnTo>
                        <a:pt x="119" y="161"/>
                      </a:lnTo>
                      <a:lnTo>
                        <a:pt x="123" y="161"/>
                      </a:lnTo>
                      <a:lnTo>
                        <a:pt x="123" y="163"/>
                      </a:lnTo>
                      <a:lnTo>
                        <a:pt x="122" y="163"/>
                      </a:lnTo>
                      <a:lnTo>
                        <a:pt x="122" y="164"/>
                      </a:lnTo>
                      <a:lnTo>
                        <a:pt x="122" y="166"/>
                      </a:lnTo>
                      <a:lnTo>
                        <a:pt x="122" y="168"/>
                      </a:lnTo>
                      <a:lnTo>
                        <a:pt x="122" y="169"/>
                      </a:lnTo>
                      <a:lnTo>
                        <a:pt x="117" y="169"/>
                      </a:lnTo>
                      <a:lnTo>
                        <a:pt x="114" y="169"/>
                      </a:lnTo>
                      <a:lnTo>
                        <a:pt x="111" y="169"/>
                      </a:lnTo>
                      <a:lnTo>
                        <a:pt x="108" y="169"/>
                      </a:lnTo>
                      <a:lnTo>
                        <a:pt x="103" y="169"/>
                      </a:lnTo>
                      <a:lnTo>
                        <a:pt x="100" y="169"/>
                      </a:lnTo>
                      <a:lnTo>
                        <a:pt x="97" y="171"/>
                      </a:lnTo>
                      <a:lnTo>
                        <a:pt x="94" y="171"/>
                      </a:lnTo>
                      <a:lnTo>
                        <a:pt x="89" y="171"/>
                      </a:lnTo>
                      <a:lnTo>
                        <a:pt x="86" y="171"/>
                      </a:lnTo>
                      <a:lnTo>
                        <a:pt x="83" y="171"/>
                      </a:lnTo>
                      <a:lnTo>
                        <a:pt x="80" y="171"/>
                      </a:lnTo>
                      <a:lnTo>
                        <a:pt x="75" y="171"/>
                      </a:lnTo>
                      <a:lnTo>
                        <a:pt x="72" y="171"/>
                      </a:lnTo>
                      <a:lnTo>
                        <a:pt x="69" y="172"/>
                      </a:lnTo>
                      <a:lnTo>
                        <a:pt x="65" y="172"/>
                      </a:lnTo>
                      <a:lnTo>
                        <a:pt x="61" y="172"/>
                      </a:lnTo>
                      <a:lnTo>
                        <a:pt x="58" y="172"/>
                      </a:lnTo>
                      <a:lnTo>
                        <a:pt x="54" y="172"/>
                      </a:lnTo>
                      <a:lnTo>
                        <a:pt x="51" y="172"/>
                      </a:lnTo>
                      <a:lnTo>
                        <a:pt x="47" y="172"/>
                      </a:lnTo>
                      <a:lnTo>
                        <a:pt x="44" y="172"/>
                      </a:lnTo>
                      <a:lnTo>
                        <a:pt x="40" y="174"/>
                      </a:lnTo>
                      <a:lnTo>
                        <a:pt x="37" y="174"/>
                      </a:lnTo>
                      <a:lnTo>
                        <a:pt x="33" y="174"/>
                      </a:lnTo>
                      <a:lnTo>
                        <a:pt x="29" y="174"/>
                      </a:lnTo>
                      <a:lnTo>
                        <a:pt x="26" y="174"/>
                      </a:lnTo>
                      <a:lnTo>
                        <a:pt x="23" y="174"/>
                      </a:lnTo>
                      <a:lnTo>
                        <a:pt x="19" y="174"/>
                      </a:lnTo>
                      <a:lnTo>
                        <a:pt x="15" y="174"/>
                      </a:lnTo>
                      <a:lnTo>
                        <a:pt x="12" y="176"/>
                      </a:lnTo>
                      <a:lnTo>
                        <a:pt x="9" y="176"/>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ID"/>
                </a:p>
              </p:txBody>
            </p:sp>
            <p:sp>
              <p:nvSpPr>
                <p:cNvPr id="88" name="Text Box 49">
                  <a:extLst>
                    <a:ext uri="{FF2B5EF4-FFF2-40B4-BE49-F238E27FC236}">
                      <a16:creationId xmlns="" xmlns:a16="http://schemas.microsoft.com/office/drawing/2014/main" id="{6421B37A-38CA-4A8C-9299-977F6CAA6D36}"/>
                    </a:ext>
                  </a:extLst>
                </p:cNvPr>
                <p:cNvSpPr txBox="1">
                  <a:spLocks noChangeArrowheads="1"/>
                </p:cNvSpPr>
                <p:nvPr/>
              </p:nvSpPr>
              <p:spPr bwMode="auto">
                <a:xfrm>
                  <a:off x="4113" y="1821"/>
                  <a:ext cx="305" cy="22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pPr>
                  <a:r>
                    <a:rPr lang="de-DE" altLang="en-US" sz="800">
                      <a:latin typeface="Arial" panose="020B0604020202020204" pitchFamily="34" charset="0"/>
                    </a:rPr>
                    <a:t>To</a:t>
                  </a:r>
                </a:p>
                <a:p>
                  <a:pPr>
                    <a:lnSpc>
                      <a:spcPct val="70000"/>
                    </a:lnSpc>
                  </a:pPr>
                  <a:r>
                    <a:rPr lang="de-DE" altLang="en-US" sz="800">
                      <a:latin typeface="Arial" panose="020B0604020202020204" pitchFamily="34" charset="0"/>
                    </a:rPr>
                    <a:t>I/O 1</a:t>
                  </a:r>
                </a:p>
              </p:txBody>
            </p:sp>
            <p:sp>
              <p:nvSpPr>
                <p:cNvPr id="89" name="Text Box 50">
                  <a:extLst>
                    <a:ext uri="{FF2B5EF4-FFF2-40B4-BE49-F238E27FC236}">
                      <a16:creationId xmlns="" xmlns:a16="http://schemas.microsoft.com/office/drawing/2014/main" id="{F841EF34-C17D-443D-899C-F505661959F3}"/>
                    </a:ext>
                  </a:extLst>
                </p:cNvPr>
                <p:cNvSpPr txBox="1">
                  <a:spLocks noChangeArrowheads="1"/>
                </p:cNvSpPr>
                <p:nvPr/>
              </p:nvSpPr>
              <p:spPr bwMode="auto">
                <a:xfrm>
                  <a:off x="3764" y="1676"/>
                  <a:ext cx="352" cy="22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pPr>
                  <a:r>
                    <a:rPr lang="de-DE" altLang="en-US" sz="800">
                      <a:latin typeface="Arial" panose="020B0604020202020204" pitchFamily="34" charset="0"/>
                    </a:rPr>
                    <a:t>From </a:t>
                  </a:r>
                </a:p>
                <a:p>
                  <a:pPr>
                    <a:lnSpc>
                      <a:spcPct val="70000"/>
                    </a:lnSpc>
                  </a:pPr>
                  <a:r>
                    <a:rPr lang="de-DE" altLang="en-US" sz="800">
                      <a:latin typeface="Arial" panose="020B0604020202020204" pitchFamily="34" charset="0"/>
                    </a:rPr>
                    <a:t>PLC 1</a:t>
                  </a:r>
                </a:p>
              </p:txBody>
            </p:sp>
          </p:grpSp>
          <p:sp>
            <p:nvSpPr>
              <p:cNvPr id="82" name="Line 51">
                <a:extLst>
                  <a:ext uri="{FF2B5EF4-FFF2-40B4-BE49-F238E27FC236}">
                    <a16:creationId xmlns="" xmlns:a16="http://schemas.microsoft.com/office/drawing/2014/main" id="{DD41CB7E-C845-4725-AF53-3045B1848F3D}"/>
                  </a:ext>
                </a:extLst>
              </p:cNvPr>
              <p:cNvSpPr>
                <a:spLocks noChangeShapeType="1"/>
              </p:cNvSpPr>
              <p:nvPr/>
            </p:nvSpPr>
            <p:spPr bwMode="auto">
              <a:xfrm>
                <a:off x="3357" y="2045"/>
                <a:ext cx="230" cy="804"/>
              </a:xfrm>
              <a:prstGeom prst="line">
                <a:avLst/>
              </a:prstGeom>
              <a:noFill/>
              <a:ln w="2857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grpSp>
        <p:grpSp>
          <p:nvGrpSpPr>
            <p:cNvPr id="17" name="Group 57">
              <a:extLst>
                <a:ext uri="{FF2B5EF4-FFF2-40B4-BE49-F238E27FC236}">
                  <a16:creationId xmlns="" xmlns:a16="http://schemas.microsoft.com/office/drawing/2014/main" id="{53F28080-DFAC-4F38-8E2E-EC9814F8DB2D}"/>
                </a:ext>
              </a:extLst>
            </p:cNvPr>
            <p:cNvGrpSpPr>
              <a:grpSpLocks/>
            </p:cNvGrpSpPr>
            <p:nvPr/>
          </p:nvGrpSpPr>
          <p:grpSpPr bwMode="auto">
            <a:xfrm>
              <a:off x="1905000" y="4267200"/>
              <a:ext cx="1333500" cy="703263"/>
              <a:chOff x="276" y="3365"/>
              <a:chExt cx="840" cy="443"/>
            </a:xfrm>
          </p:grpSpPr>
          <p:sp>
            <p:nvSpPr>
              <p:cNvPr id="69" name="Rectangle 58">
                <a:extLst>
                  <a:ext uri="{FF2B5EF4-FFF2-40B4-BE49-F238E27FC236}">
                    <a16:creationId xmlns="" xmlns:a16="http://schemas.microsoft.com/office/drawing/2014/main" id="{F12CF9AD-12A0-421C-8B7F-8503C79FB7FF}"/>
                  </a:ext>
                </a:extLst>
              </p:cNvPr>
              <p:cNvSpPr>
                <a:spLocks noChangeArrowheads="1"/>
              </p:cNvSpPr>
              <p:nvPr/>
            </p:nvSpPr>
            <p:spPr bwMode="auto">
              <a:xfrm>
                <a:off x="276" y="3365"/>
                <a:ext cx="840" cy="443"/>
              </a:xfrm>
              <a:prstGeom prst="rect">
                <a:avLst/>
              </a:prstGeom>
              <a:solidFill>
                <a:srgbClr val="F2F2F2"/>
              </a:solidFill>
              <a:ln w="7938">
                <a:solidFill>
                  <a:srgbClr val="000000"/>
                </a:solidFill>
                <a:miter lim="800000"/>
                <a:headEnd/>
                <a:tailEnd/>
              </a:ln>
            </p:spPr>
            <p:txBody>
              <a:bodyPr/>
              <a:lstStyle/>
              <a:p>
                <a:endParaRPr lang="en-ID"/>
              </a:p>
            </p:txBody>
          </p:sp>
          <p:sp>
            <p:nvSpPr>
              <p:cNvPr id="70" name="Rectangle 59">
                <a:extLst>
                  <a:ext uri="{FF2B5EF4-FFF2-40B4-BE49-F238E27FC236}">
                    <a16:creationId xmlns="" xmlns:a16="http://schemas.microsoft.com/office/drawing/2014/main" id="{7C0072B6-1B38-4B6D-967C-5CCFDD564477}"/>
                  </a:ext>
                </a:extLst>
              </p:cNvPr>
              <p:cNvSpPr>
                <a:spLocks noChangeArrowheads="1"/>
              </p:cNvSpPr>
              <p:nvPr/>
            </p:nvSpPr>
            <p:spPr bwMode="auto">
              <a:xfrm>
                <a:off x="281" y="3367"/>
                <a:ext cx="833" cy="117"/>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71" name="Line 60">
                <a:extLst>
                  <a:ext uri="{FF2B5EF4-FFF2-40B4-BE49-F238E27FC236}">
                    <a16:creationId xmlns="" xmlns:a16="http://schemas.microsoft.com/office/drawing/2014/main" id="{C9BEDDD5-7627-46DF-8629-8658A9C3A77D}"/>
                  </a:ext>
                </a:extLst>
              </p:cNvPr>
              <p:cNvSpPr>
                <a:spLocks noChangeShapeType="1"/>
              </p:cNvSpPr>
              <p:nvPr/>
            </p:nvSpPr>
            <p:spPr bwMode="auto">
              <a:xfrm>
                <a:off x="462"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2" name="Line 61">
                <a:extLst>
                  <a:ext uri="{FF2B5EF4-FFF2-40B4-BE49-F238E27FC236}">
                    <a16:creationId xmlns="" xmlns:a16="http://schemas.microsoft.com/office/drawing/2014/main" id="{D709DF80-B3E5-4865-961D-5A587100F3E4}"/>
                  </a:ext>
                </a:extLst>
              </p:cNvPr>
              <p:cNvSpPr>
                <a:spLocks noChangeShapeType="1"/>
              </p:cNvSpPr>
              <p:nvPr/>
            </p:nvSpPr>
            <p:spPr bwMode="auto">
              <a:xfrm>
                <a:off x="554"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3" name="Line 62">
                <a:extLst>
                  <a:ext uri="{FF2B5EF4-FFF2-40B4-BE49-F238E27FC236}">
                    <a16:creationId xmlns="" xmlns:a16="http://schemas.microsoft.com/office/drawing/2014/main" id="{3DB94E44-0DD5-4EB0-93D4-8B00FE50916D}"/>
                  </a:ext>
                </a:extLst>
              </p:cNvPr>
              <p:cNvSpPr>
                <a:spLocks noChangeShapeType="1"/>
              </p:cNvSpPr>
              <p:nvPr/>
            </p:nvSpPr>
            <p:spPr bwMode="auto">
              <a:xfrm>
                <a:off x="838"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4" name="Line 63">
                <a:extLst>
                  <a:ext uri="{FF2B5EF4-FFF2-40B4-BE49-F238E27FC236}">
                    <a16:creationId xmlns="" xmlns:a16="http://schemas.microsoft.com/office/drawing/2014/main" id="{AA532E4E-F492-4702-B322-C0620DCEF264}"/>
                  </a:ext>
                </a:extLst>
              </p:cNvPr>
              <p:cNvSpPr>
                <a:spLocks noChangeShapeType="1"/>
              </p:cNvSpPr>
              <p:nvPr/>
            </p:nvSpPr>
            <p:spPr bwMode="auto">
              <a:xfrm>
                <a:off x="930"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5" name="Line 64">
                <a:extLst>
                  <a:ext uri="{FF2B5EF4-FFF2-40B4-BE49-F238E27FC236}">
                    <a16:creationId xmlns="" xmlns:a16="http://schemas.microsoft.com/office/drawing/2014/main" id="{82F95234-5AEF-4B9C-9FCC-4FCDD08DE207}"/>
                  </a:ext>
                </a:extLst>
              </p:cNvPr>
              <p:cNvSpPr>
                <a:spLocks noChangeShapeType="1"/>
              </p:cNvSpPr>
              <p:nvPr/>
            </p:nvSpPr>
            <p:spPr bwMode="auto">
              <a:xfrm>
                <a:off x="1022"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6" name="Line 65">
                <a:extLst>
                  <a:ext uri="{FF2B5EF4-FFF2-40B4-BE49-F238E27FC236}">
                    <a16:creationId xmlns="" xmlns:a16="http://schemas.microsoft.com/office/drawing/2014/main" id="{14D4756F-B289-418C-9EE9-EBDF23D313AD}"/>
                  </a:ext>
                </a:extLst>
              </p:cNvPr>
              <p:cNvSpPr>
                <a:spLocks noChangeShapeType="1"/>
              </p:cNvSpPr>
              <p:nvPr/>
            </p:nvSpPr>
            <p:spPr bwMode="auto">
              <a:xfrm flipV="1">
                <a:off x="647"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7" name="Line 66">
                <a:extLst>
                  <a:ext uri="{FF2B5EF4-FFF2-40B4-BE49-F238E27FC236}">
                    <a16:creationId xmlns="" xmlns:a16="http://schemas.microsoft.com/office/drawing/2014/main" id="{68C2EFC2-D20C-43F9-A822-04063FEFF9A9}"/>
                  </a:ext>
                </a:extLst>
              </p:cNvPr>
              <p:cNvSpPr>
                <a:spLocks noChangeShapeType="1"/>
              </p:cNvSpPr>
              <p:nvPr/>
            </p:nvSpPr>
            <p:spPr bwMode="auto">
              <a:xfrm flipV="1">
                <a:off x="745"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8" name="Line 67">
                <a:extLst>
                  <a:ext uri="{FF2B5EF4-FFF2-40B4-BE49-F238E27FC236}">
                    <a16:creationId xmlns="" xmlns:a16="http://schemas.microsoft.com/office/drawing/2014/main" id="{54B7E670-5FF7-4412-8FF5-499D5B17B0F8}"/>
                  </a:ext>
                </a:extLst>
              </p:cNvPr>
              <p:cNvSpPr>
                <a:spLocks noChangeShapeType="1"/>
              </p:cNvSpPr>
              <p:nvPr/>
            </p:nvSpPr>
            <p:spPr bwMode="auto">
              <a:xfrm>
                <a:off x="367" y="3367"/>
                <a:ext cx="1" cy="439"/>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grpSp>
        <p:grpSp>
          <p:nvGrpSpPr>
            <p:cNvPr id="18" name="Group 68">
              <a:extLst>
                <a:ext uri="{FF2B5EF4-FFF2-40B4-BE49-F238E27FC236}">
                  <a16:creationId xmlns="" xmlns:a16="http://schemas.microsoft.com/office/drawing/2014/main" id="{0472283C-3001-468A-A946-452376C37501}"/>
                </a:ext>
              </a:extLst>
            </p:cNvPr>
            <p:cNvGrpSpPr>
              <a:grpSpLocks/>
            </p:cNvGrpSpPr>
            <p:nvPr/>
          </p:nvGrpSpPr>
          <p:grpSpPr bwMode="auto">
            <a:xfrm>
              <a:off x="5486400" y="4572000"/>
              <a:ext cx="1328738" cy="631825"/>
              <a:chOff x="1393" y="1199"/>
              <a:chExt cx="837" cy="398"/>
            </a:xfrm>
          </p:grpSpPr>
          <p:sp>
            <p:nvSpPr>
              <p:cNvPr id="46" name="Rectangle 69">
                <a:extLst>
                  <a:ext uri="{FF2B5EF4-FFF2-40B4-BE49-F238E27FC236}">
                    <a16:creationId xmlns="" xmlns:a16="http://schemas.microsoft.com/office/drawing/2014/main" id="{61727B02-8AB0-4884-9B52-77CFD24587FF}"/>
                  </a:ext>
                </a:extLst>
              </p:cNvPr>
              <p:cNvSpPr>
                <a:spLocks noChangeArrowheads="1"/>
              </p:cNvSpPr>
              <p:nvPr/>
            </p:nvSpPr>
            <p:spPr bwMode="auto">
              <a:xfrm>
                <a:off x="1895" y="1199"/>
                <a:ext cx="335" cy="398"/>
              </a:xfrm>
              <a:prstGeom prst="rect">
                <a:avLst/>
              </a:prstGeom>
              <a:solidFill>
                <a:srgbClr val="BFBFBF"/>
              </a:solidFill>
              <a:ln w="7938">
                <a:solidFill>
                  <a:srgbClr val="000000"/>
                </a:solidFill>
                <a:miter lim="800000"/>
                <a:headEnd/>
                <a:tailEnd/>
              </a:ln>
            </p:spPr>
            <p:txBody>
              <a:bodyPr/>
              <a:lstStyle/>
              <a:p>
                <a:endParaRPr lang="en-ID"/>
              </a:p>
            </p:txBody>
          </p:sp>
          <p:sp>
            <p:nvSpPr>
              <p:cNvPr id="47" name="Rectangle 70">
                <a:extLst>
                  <a:ext uri="{FF2B5EF4-FFF2-40B4-BE49-F238E27FC236}">
                    <a16:creationId xmlns="" xmlns:a16="http://schemas.microsoft.com/office/drawing/2014/main" id="{1322368D-1F16-440E-A55E-7C30C861024B}"/>
                  </a:ext>
                </a:extLst>
              </p:cNvPr>
              <p:cNvSpPr>
                <a:spLocks noChangeArrowheads="1"/>
              </p:cNvSpPr>
              <p:nvPr/>
            </p:nvSpPr>
            <p:spPr bwMode="auto">
              <a:xfrm>
                <a:off x="1929" y="1549"/>
                <a:ext cx="262"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48" name="Rectangle 71">
                <a:extLst>
                  <a:ext uri="{FF2B5EF4-FFF2-40B4-BE49-F238E27FC236}">
                    <a16:creationId xmlns="" xmlns:a16="http://schemas.microsoft.com/office/drawing/2014/main" id="{C9FA536F-10C7-4F29-B84B-366E98EA5243}"/>
                  </a:ext>
                </a:extLst>
              </p:cNvPr>
              <p:cNvSpPr>
                <a:spLocks noChangeArrowheads="1"/>
              </p:cNvSpPr>
              <p:nvPr/>
            </p:nvSpPr>
            <p:spPr bwMode="auto">
              <a:xfrm>
                <a:off x="1929" y="1549"/>
                <a:ext cx="26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49" name="Rectangle 72">
                <a:extLst>
                  <a:ext uri="{FF2B5EF4-FFF2-40B4-BE49-F238E27FC236}">
                    <a16:creationId xmlns="" xmlns:a16="http://schemas.microsoft.com/office/drawing/2014/main" id="{887D2EA9-8504-4ADA-8E29-EAEA34FC4329}"/>
                  </a:ext>
                </a:extLst>
              </p:cNvPr>
              <p:cNvSpPr>
                <a:spLocks noChangeArrowheads="1"/>
              </p:cNvSpPr>
              <p:nvPr/>
            </p:nvSpPr>
            <p:spPr bwMode="auto">
              <a:xfrm>
                <a:off x="1929" y="1490"/>
                <a:ext cx="262" cy="3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50" name="Rectangle 73">
                <a:extLst>
                  <a:ext uri="{FF2B5EF4-FFF2-40B4-BE49-F238E27FC236}">
                    <a16:creationId xmlns="" xmlns:a16="http://schemas.microsoft.com/office/drawing/2014/main" id="{10CE4949-41BA-4DB8-90DB-09A9873DC5DA}"/>
                  </a:ext>
                </a:extLst>
              </p:cNvPr>
              <p:cNvSpPr>
                <a:spLocks noChangeArrowheads="1"/>
              </p:cNvSpPr>
              <p:nvPr/>
            </p:nvSpPr>
            <p:spPr bwMode="auto">
              <a:xfrm>
                <a:off x="1929" y="1490"/>
                <a:ext cx="262"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51" name="Rectangle 74">
                <a:extLst>
                  <a:ext uri="{FF2B5EF4-FFF2-40B4-BE49-F238E27FC236}">
                    <a16:creationId xmlns="" xmlns:a16="http://schemas.microsoft.com/office/drawing/2014/main" id="{E2D02C00-DEE8-42A2-ACB7-BB6596A9CBDF}"/>
                  </a:ext>
                </a:extLst>
              </p:cNvPr>
              <p:cNvSpPr>
                <a:spLocks noChangeArrowheads="1"/>
              </p:cNvSpPr>
              <p:nvPr/>
            </p:nvSpPr>
            <p:spPr bwMode="auto">
              <a:xfrm>
                <a:off x="1929" y="1430"/>
                <a:ext cx="262"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52" name="Rectangle 75">
                <a:extLst>
                  <a:ext uri="{FF2B5EF4-FFF2-40B4-BE49-F238E27FC236}">
                    <a16:creationId xmlns="" xmlns:a16="http://schemas.microsoft.com/office/drawing/2014/main" id="{81366129-C51B-4387-AE89-25F2EE30E537}"/>
                  </a:ext>
                </a:extLst>
              </p:cNvPr>
              <p:cNvSpPr>
                <a:spLocks noChangeArrowheads="1"/>
              </p:cNvSpPr>
              <p:nvPr/>
            </p:nvSpPr>
            <p:spPr bwMode="auto">
              <a:xfrm>
                <a:off x="1929" y="1430"/>
                <a:ext cx="26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53" name="Line 76">
                <a:extLst>
                  <a:ext uri="{FF2B5EF4-FFF2-40B4-BE49-F238E27FC236}">
                    <a16:creationId xmlns="" xmlns:a16="http://schemas.microsoft.com/office/drawing/2014/main" id="{76A81B69-0384-467C-BA81-D6B394970D82}"/>
                  </a:ext>
                </a:extLst>
              </p:cNvPr>
              <p:cNvSpPr>
                <a:spLocks noChangeShapeType="1"/>
              </p:cNvSpPr>
              <p:nvPr/>
            </p:nvSpPr>
            <p:spPr bwMode="auto">
              <a:xfrm>
                <a:off x="1897" y="141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54" name="Line 77">
                <a:extLst>
                  <a:ext uri="{FF2B5EF4-FFF2-40B4-BE49-F238E27FC236}">
                    <a16:creationId xmlns="" xmlns:a16="http://schemas.microsoft.com/office/drawing/2014/main" id="{77A80605-0CFA-47A7-BD47-58E278176156}"/>
                  </a:ext>
                </a:extLst>
              </p:cNvPr>
              <p:cNvSpPr>
                <a:spLocks noChangeShapeType="1"/>
              </p:cNvSpPr>
              <p:nvPr/>
            </p:nvSpPr>
            <p:spPr bwMode="auto">
              <a:xfrm>
                <a:off x="1897" y="153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55" name="Line 78">
                <a:extLst>
                  <a:ext uri="{FF2B5EF4-FFF2-40B4-BE49-F238E27FC236}">
                    <a16:creationId xmlns="" xmlns:a16="http://schemas.microsoft.com/office/drawing/2014/main" id="{F79EA9CF-D76D-43CD-8A5B-DBF4453BF0DF}"/>
                  </a:ext>
                </a:extLst>
              </p:cNvPr>
              <p:cNvSpPr>
                <a:spLocks noChangeShapeType="1"/>
              </p:cNvSpPr>
              <p:nvPr/>
            </p:nvSpPr>
            <p:spPr bwMode="auto">
              <a:xfrm>
                <a:off x="1897" y="147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56" name="Rectangle 79">
                <a:extLst>
                  <a:ext uri="{FF2B5EF4-FFF2-40B4-BE49-F238E27FC236}">
                    <a16:creationId xmlns="" xmlns:a16="http://schemas.microsoft.com/office/drawing/2014/main" id="{C070158B-E9E7-49B6-B72B-18706A5A0952}"/>
                  </a:ext>
                </a:extLst>
              </p:cNvPr>
              <p:cNvSpPr>
                <a:spLocks noChangeArrowheads="1"/>
              </p:cNvSpPr>
              <p:nvPr/>
            </p:nvSpPr>
            <p:spPr bwMode="auto">
              <a:xfrm>
                <a:off x="1561" y="1199"/>
                <a:ext cx="335" cy="398"/>
              </a:xfrm>
              <a:prstGeom prst="rect">
                <a:avLst/>
              </a:prstGeom>
              <a:solidFill>
                <a:srgbClr val="BFBFBF"/>
              </a:solidFill>
              <a:ln w="7938">
                <a:solidFill>
                  <a:srgbClr val="000000"/>
                </a:solidFill>
                <a:miter lim="800000"/>
                <a:headEnd/>
                <a:tailEnd/>
              </a:ln>
            </p:spPr>
            <p:txBody>
              <a:bodyPr/>
              <a:lstStyle/>
              <a:p>
                <a:endParaRPr lang="en-ID"/>
              </a:p>
            </p:txBody>
          </p:sp>
          <p:sp>
            <p:nvSpPr>
              <p:cNvPr id="57" name="Rectangle 80">
                <a:extLst>
                  <a:ext uri="{FF2B5EF4-FFF2-40B4-BE49-F238E27FC236}">
                    <a16:creationId xmlns="" xmlns:a16="http://schemas.microsoft.com/office/drawing/2014/main" id="{8C397889-7B41-46CE-806B-ED7586AD50DB}"/>
                  </a:ext>
                </a:extLst>
              </p:cNvPr>
              <p:cNvSpPr>
                <a:spLocks noChangeArrowheads="1"/>
              </p:cNvSpPr>
              <p:nvPr/>
            </p:nvSpPr>
            <p:spPr bwMode="auto">
              <a:xfrm>
                <a:off x="1595" y="1549"/>
                <a:ext cx="263"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58" name="Rectangle 81">
                <a:extLst>
                  <a:ext uri="{FF2B5EF4-FFF2-40B4-BE49-F238E27FC236}">
                    <a16:creationId xmlns="" xmlns:a16="http://schemas.microsoft.com/office/drawing/2014/main" id="{04585D06-BAA6-4158-85DD-F2BC912BDD58}"/>
                  </a:ext>
                </a:extLst>
              </p:cNvPr>
              <p:cNvSpPr>
                <a:spLocks noChangeArrowheads="1"/>
              </p:cNvSpPr>
              <p:nvPr/>
            </p:nvSpPr>
            <p:spPr bwMode="auto">
              <a:xfrm>
                <a:off x="1595" y="1549"/>
                <a:ext cx="263"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59" name="Rectangle 82">
                <a:extLst>
                  <a:ext uri="{FF2B5EF4-FFF2-40B4-BE49-F238E27FC236}">
                    <a16:creationId xmlns="" xmlns:a16="http://schemas.microsoft.com/office/drawing/2014/main" id="{67A633C3-326A-4634-8929-4F49B58C490A}"/>
                  </a:ext>
                </a:extLst>
              </p:cNvPr>
              <p:cNvSpPr>
                <a:spLocks noChangeArrowheads="1"/>
              </p:cNvSpPr>
              <p:nvPr/>
            </p:nvSpPr>
            <p:spPr bwMode="auto">
              <a:xfrm>
                <a:off x="1595" y="1490"/>
                <a:ext cx="263" cy="3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60" name="Rectangle 83">
                <a:extLst>
                  <a:ext uri="{FF2B5EF4-FFF2-40B4-BE49-F238E27FC236}">
                    <a16:creationId xmlns="" xmlns:a16="http://schemas.microsoft.com/office/drawing/2014/main" id="{D442B881-5354-4DCE-8EF6-D235ED50F0F6}"/>
                  </a:ext>
                </a:extLst>
              </p:cNvPr>
              <p:cNvSpPr>
                <a:spLocks noChangeArrowheads="1"/>
              </p:cNvSpPr>
              <p:nvPr/>
            </p:nvSpPr>
            <p:spPr bwMode="auto">
              <a:xfrm>
                <a:off x="1595" y="1490"/>
                <a:ext cx="263"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61" name="Rectangle 84">
                <a:extLst>
                  <a:ext uri="{FF2B5EF4-FFF2-40B4-BE49-F238E27FC236}">
                    <a16:creationId xmlns="" xmlns:a16="http://schemas.microsoft.com/office/drawing/2014/main" id="{049184CE-82CD-45E7-A510-65B3777AA796}"/>
                  </a:ext>
                </a:extLst>
              </p:cNvPr>
              <p:cNvSpPr>
                <a:spLocks noChangeArrowheads="1"/>
              </p:cNvSpPr>
              <p:nvPr/>
            </p:nvSpPr>
            <p:spPr bwMode="auto">
              <a:xfrm>
                <a:off x="1595" y="1430"/>
                <a:ext cx="263"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62" name="Rectangle 85">
                <a:extLst>
                  <a:ext uri="{FF2B5EF4-FFF2-40B4-BE49-F238E27FC236}">
                    <a16:creationId xmlns="" xmlns:a16="http://schemas.microsoft.com/office/drawing/2014/main" id="{DE8B6A77-6BEB-4464-8E7A-C3F872191D50}"/>
                  </a:ext>
                </a:extLst>
              </p:cNvPr>
              <p:cNvSpPr>
                <a:spLocks noChangeArrowheads="1"/>
              </p:cNvSpPr>
              <p:nvPr/>
            </p:nvSpPr>
            <p:spPr bwMode="auto">
              <a:xfrm>
                <a:off x="1595" y="1430"/>
                <a:ext cx="263"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63" name="Line 86">
                <a:extLst>
                  <a:ext uri="{FF2B5EF4-FFF2-40B4-BE49-F238E27FC236}">
                    <a16:creationId xmlns="" xmlns:a16="http://schemas.microsoft.com/office/drawing/2014/main" id="{5B913015-9752-48FE-97A2-CAB5959597B8}"/>
                  </a:ext>
                </a:extLst>
              </p:cNvPr>
              <p:cNvSpPr>
                <a:spLocks noChangeShapeType="1"/>
              </p:cNvSpPr>
              <p:nvPr/>
            </p:nvSpPr>
            <p:spPr bwMode="auto">
              <a:xfrm>
                <a:off x="1562" y="141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64" name="Line 87">
                <a:extLst>
                  <a:ext uri="{FF2B5EF4-FFF2-40B4-BE49-F238E27FC236}">
                    <a16:creationId xmlns="" xmlns:a16="http://schemas.microsoft.com/office/drawing/2014/main" id="{B06BC9FB-23EB-4081-AB0B-564E4ADF4266}"/>
                  </a:ext>
                </a:extLst>
              </p:cNvPr>
              <p:cNvSpPr>
                <a:spLocks noChangeShapeType="1"/>
              </p:cNvSpPr>
              <p:nvPr/>
            </p:nvSpPr>
            <p:spPr bwMode="auto">
              <a:xfrm>
                <a:off x="1562" y="153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65" name="Line 88">
                <a:extLst>
                  <a:ext uri="{FF2B5EF4-FFF2-40B4-BE49-F238E27FC236}">
                    <a16:creationId xmlns="" xmlns:a16="http://schemas.microsoft.com/office/drawing/2014/main" id="{88158033-E4EC-4107-B133-022CDF937DCF}"/>
                  </a:ext>
                </a:extLst>
              </p:cNvPr>
              <p:cNvSpPr>
                <a:spLocks noChangeShapeType="1"/>
              </p:cNvSpPr>
              <p:nvPr/>
            </p:nvSpPr>
            <p:spPr bwMode="auto">
              <a:xfrm>
                <a:off x="1562" y="147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66" name="Rectangle 89">
                <a:extLst>
                  <a:ext uri="{FF2B5EF4-FFF2-40B4-BE49-F238E27FC236}">
                    <a16:creationId xmlns="" xmlns:a16="http://schemas.microsoft.com/office/drawing/2014/main" id="{183BE7E3-3382-4E33-AC65-1A98C8E31EB8}"/>
                  </a:ext>
                </a:extLst>
              </p:cNvPr>
              <p:cNvSpPr>
                <a:spLocks noChangeArrowheads="1"/>
              </p:cNvSpPr>
              <p:nvPr/>
            </p:nvSpPr>
            <p:spPr bwMode="auto">
              <a:xfrm>
                <a:off x="1393" y="1199"/>
                <a:ext cx="168" cy="398"/>
              </a:xfrm>
              <a:prstGeom prst="rect">
                <a:avLst/>
              </a:prstGeom>
              <a:solidFill>
                <a:srgbClr val="BFBFBF"/>
              </a:solidFill>
              <a:ln w="7938">
                <a:solidFill>
                  <a:srgbClr val="000000"/>
                </a:solidFill>
                <a:miter lim="800000"/>
                <a:headEnd/>
                <a:tailEnd/>
              </a:ln>
            </p:spPr>
            <p:txBody>
              <a:bodyPr/>
              <a:lstStyle/>
              <a:p>
                <a:endParaRPr lang="en-ID"/>
              </a:p>
            </p:txBody>
          </p:sp>
          <p:sp>
            <p:nvSpPr>
              <p:cNvPr id="67" name="Line 90">
                <a:extLst>
                  <a:ext uri="{FF2B5EF4-FFF2-40B4-BE49-F238E27FC236}">
                    <a16:creationId xmlns="" xmlns:a16="http://schemas.microsoft.com/office/drawing/2014/main" id="{DB2BD7CC-37E8-4339-A03C-7158B91C8909}"/>
                  </a:ext>
                </a:extLst>
              </p:cNvPr>
              <p:cNvSpPr>
                <a:spLocks noChangeShapeType="1"/>
              </p:cNvSpPr>
              <p:nvPr/>
            </p:nvSpPr>
            <p:spPr bwMode="auto">
              <a:xfrm>
                <a:off x="1393" y="1419"/>
                <a:ext cx="167"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68" name="Rectangle 91">
                <a:extLst>
                  <a:ext uri="{FF2B5EF4-FFF2-40B4-BE49-F238E27FC236}">
                    <a16:creationId xmlns="" xmlns:a16="http://schemas.microsoft.com/office/drawing/2014/main" id="{E1260FD8-CAD8-474B-A236-998B2B75BC19}"/>
                  </a:ext>
                </a:extLst>
              </p:cNvPr>
              <p:cNvSpPr>
                <a:spLocks noChangeArrowheads="1"/>
              </p:cNvSpPr>
              <p:nvPr/>
            </p:nvSpPr>
            <p:spPr bwMode="auto">
              <a:xfrm>
                <a:off x="1457" y="1443"/>
                <a:ext cx="45" cy="150"/>
              </a:xfrm>
              <a:prstGeom prst="rect">
                <a:avLst/>
              </a:prstGeom>
              <a:solidFill>
                <a:srgbClr val="D9D9D9"/>
              </a:solidFill>
              <a:ln w="7938">
                <a:solidFill>
                  <a:srgbClr val="7F7F7F"/>
                </a:solidFill>
                <a:miter lim="800000"/>
                <a:headEnd/>
                <a:tailEnd/>
              </a:ln>
            </p:spPr>
            <p:txBody>
              <a:bodyPr/>
              <a:lstStyle/>
              <a:p>
                <a:endParaRPr lang="en-ID"/>
              </a:p>
            </p:txBody>
          </p:sp>
        </p:grpSp>
        <p:grpSp>
          <p:nvGrpSpPr>
            <p:cNvPr id="19" name="Group 116">
              <a:extLst>
                <a:ext uri="{FF2B5EF4-FFF2-40B4-BE49-F238E27FC236}">
                  <a16:creationId xmlns="" xmlns:a16="http://schemas.microsoft.com/office/drawing/2014/main" id="{2ADC975E-DBE0-4B9E-A544-A60BA74DE31D}"/>
                </a:ext>
              </a:extLst>
            </p:cNvPr>
            <p:cNvGrpSpPr>
              <a:grpSpLocks/>
            </p:cNvGrpSpPr>
            <p:nvPr/>
          </p:nvGrpSpPr>
          <p:grpSpPr bwMode="auto">
            <a:xfrm>
              <a:off x="635000" y="2682875"/>
              <a:ext cx="1328738" cy="631825"/>
              <a:chOff x="1393" y="1199"/>
              <a:chExt cx="837" cy="398"/>
            </a:xfrm>
          </p:grpSpPr>
          <p:sp>
            <p:nvSpPr>
              <p:cNvPr id="23" name="Rectangle 117">
                <a:extLst>
                  <a:ext uri="{FF2B5EF4-FFF2-40B4-BE49-F238E27FC236}">
                    <a16:creationId xmlns="" xmlns:a16="http://schemas.microsoft.com/office/drawing/2014/main" id="{50A506D1-5F94-4670-ADF7-E916A29FB2D0}"/>
                  </a:ext>
                </a:extLst>
              </p:cNvPr>
              <p:cNvSpPr>
                <a:spLocks noChangeArrowheads="1"/>
              </p:cNvSpPr>
              <p:nvPr/>
            </p:nvSpPr>
            <p:spPr bwMode="auto">
              <a:xfrm>
                <a:off x="1895" y="1199"/>
                <a:ext cx="335" cy="398"/>
              </a:xfrm>
              <a:prstGeom prst="rect">
                <a:avLst/>
              </a:prstGeom>
              <a:solidFill>
                <a:srgbClr val="BFBFBF"/>
              </a:solidFill>
              <a:ln w="7938">
                <a:solidFill>
                  <a:srgbClr val="000000"/>
                </a:solidFill>
                <a:miter lim="800000"/>
                <a:headEnd/>
                <a:tailEnd/>
              </a:ln>
            </p:spPr>
            <p:txBody>
              <a:bodyPr/>
              <a:lstStyle/>
              <a:p>
                <a:endParaRPr lang="en-ID"/>
              </a:p>
            </p:txBody>
          </p:sp>
          <p:sp>
            <p:nvSpPr>
              <p:cNvPr id="24" name="Rectangle 118">
                <a:extLst>
                  <a:ext uri="{FF2B5EF4-FFF2-40B4-BE49-F238E27FC236}">
                    <a16:creationId xmlns="" xmlns:a16="http://schemas.microsoft.com/office/drawing/2014/main" id="{C4C4E2C2-FCE6-4D0F-8B1E-B45F27740F40}"/>
                  </a:ext>
                </a:extLst>
              </p:cNvPr>
              <p:cNvSpPr>
                <a:spLocks noChangeArrowheads="1"/>
              </p:cNvSpPr>
              <p:nvPr/>
            </p:nvSpPr>
            <p:spPr bwMode="auto">
              <a:xfrm>
                <a:off x="1929" y="1549"/>
                <a:ext cx="262"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25" name="Rectangle 119">
                <a:extLst>
                  <a:ext uri="{FF2B5EF4-FFF2-40B4-BE49-F238E27FC236}">
                    <a16:creationId xmlns="" xmlns:a16="http://schemas.microsoft.com/office/drawing/2014/main" id="{DE34A0A4-7A29-4C95-A75D-125C4AB5FE08}"/>
                  </a:ext>
                </a:extLst>
              </p:cNvPr>
              <p:cNvSpPr>
                <a:spLocks noChangeArrowheads="1"/>
              </p:cNvSpPr>
              <p:nvPr/>
            </p:nvSpPr>
            <p:spPr bwMode="auto">
              <a:xfrm>
                <a:off x="1929" y="1549"/>
                <a:ext cx="26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26" name="Rectangle 120">
                <a:extLst>
                  <a:ext uri="{FF2B5EF4-FFF2-40B4-BE49-F238E27FC236}">
                    <a16:creationId xmlns="" xmlns:a16="http://schemas.microsoft.com/office/drawing/2014/main" id="{3EB57822-6EA3-4981-9B71-CABA36C99E50}"/>
                  </a:ext>
                </a:extLst>
              </p:cNvPr>
              <p:cNvSpPr>
                <a:spLocks noChangeArrowheads="1"/>
              </p:cNvSpPr>
              <p:nvPr/>
            </p:nvSpPr>
            <p:spPr bwMode="auto">
              <a:xfrm>
                <a:off x="1929" y="1490"/>
                <a:ext cx="262" cy="3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27" name="Rectangle 121">
                <a:extLst>
                  <a:ext uri="{FF2B5EF4-FFF2-40B4-BE49-F238E27FC236}">
                    <a16:creationId xmlns="" xmlns:a16="http://schemas.microsoft.com/office/drawing/2014/main" id="{6B84C8FD-9427-46F6-B107-4D0D74157FA7}"/>
                  </a:ext>
                </a:extLst>
              </p:cNvPr>
              <p:cNvSpPr>
                <a:spLocks noChangeArrowheads="1"/>
              </p:cNvSpPr>
              <p:nvPr/>
            </p:nvSpPr>
            <p:spPr bwMode="auto">
              <a:xfrm>
                <a:off x="1929" y="1490"/>
                <a:ext cx="262"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28" name="Rectangle 122">
                <a:extLst>
                  <a:ext uri="{FF2B5EF4-FFF2-40B4-BE49-F238E27FC236}">
                    <a16:creationId xmlns="" xmlns:a16="http://schemas.microsoft.com/office/drawing/2014/main" id="{397B6330-821E-4CE4-A4B1-B60F7018DC17}"/>
                  </a:ext>
                </a:extLst>
              </p:cNvPr>
              <p:cNvSpPr>
                <a:spLocks noChangeArrowheads="1"/>
              </p:cNvSpPr>
              <p:nvPr/>
            </p:nvSpPr>
            <p:spPr bwMode="auto">
              <a:xfrm>
                <a:off x="1929" y="1430"/>
                <a:ext cx="262"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29" name="Rectangle 123">
                <a:extLst>
                  <a:ext uri="{FF2B5EF4-FFF2-40B4-BE49-F238E27FC236}">
                    <a16:creationId xmlns="" xmlns:a16="http://schemas.microsoft.com/office/drawing/2014/main" id="{1D6068E0-8176-40F0-AF25-55AC90BB54E5}"/>
                  </a:ext>
                </a:extLst>
              </p:cNvPr>
              <p:cNvSpPr>
                <a:spLocks noChangeArrowheads="1"/>
              </p:cNvSpPr>
              <p:nvPr/>
            </p:nvSpPr>
            <p:spPr bwMode="auto">
              <a:xfrm>
                <a:off x="1929" y="1430"/>
                <a:ext cx="26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30" name="Line 124">
                <a:extLst>
                  <a:ext uri="{FF2B5EF4-FFF2-40B4-BE49-F238E27FC236}">
                    <a16:creationId xmlns="" xmlns:a16="http://schemas.microsoft.com/office/drawing/2014/main" id="{B9CD9D1C-C4DF-4A19-910F-108A2F224551}"/>
                  </a:ext>
                </a:extLst>
              </p:cNvPr>
              <p:cNvSpPr>
                <a:spLocks noChangeShapeType="1"/>
              </p:cNvSpPr>
              <p:nvPr/>
            </p:nvSpPr>
            <p:spPr bwMode="auto">
              <a:xfrm>
                <a:off x="1897" y="141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31" name="Line 125">
                <a:extLst>
                  <a:ext uri="{FF2B5EF4-FFF2-40B4-BE49-F238E27FC236}">
                    <a16:creationId xmlns="" xmlns:a16="http://schemas.microsoft.com/office/drawing/2014/main" id="{207B060E-DD06-4C4E-B4E9-41BC7E51029E}"/>
                  </a:ext>
                </a:extLst>
              </p:cNvPr>
              <p:cNvSpPr>
                <a:spLocks noChangeShapeType="1"/>
              </p:cNvSpPr>
              <p:nvPr/>
            </p:nvSpPr>
            <p:spPr bwMode="auto">
              <a:xfrm>
                <a:off x="1897" y="153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32" name="Line 126">
                <a:extLst>
                  <a:ext uri="{FF2B5EF4-FFF2-40B4-BE49-F238E27FC236}">
                    <a16:creationId xmlns="" xmlns:a16="http://schemas.microsoft.com/office/drawing/2014/main" id="{20250141-E585-4223-8A03-CDEBE3D67E67}"/>
                  </a:ext>
                </a:extLst>
              </p:cNvPr>
              <p:cNvSpPr>
                <a:spLocks noChangeShapeType="1"/>
              </p:cNvSpPr>
              <p:nvPr/>
            </p:nvSpPr>
            <p:spPr bwMode="auto">
              <a:xfrm>
                <a:off x="1897" y="147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33" name="Rectangle 127">
                <a:extLst>
                  <a:ext uri="{FF2B5EF4-FFF2-40B4-BE49-F238E27FC236}">
                    <a16:creationId xmlns="" xmlns:a16="http://schemas.microsoft.com/office/drawing/2014/main" id="{2F2DD2F6-4291-4B89-8C19-976340C6EE01}"/>
                  </a:ext>
                </a:extLst>
              </p:cNvPr>
              <p:cNvSpPr>
                <a:spLocks noChangeArrowheads="1"/>
              </p:cNvSpPr>
              <p:nvPr/>
            </p:nvSpPr>
            <p:spPr bwMode="auto">
              <a:xfrm>
                <a:off x="1561" y="1199"/>
                <a:ext cx="335" cy="398"/>
              </a:xfrm>
              <a:prstGeom prst="rect">
                <a:avLst/>
              </a:prstGeom>
              <a:solidFill>
                <a:srgbClr val="BFBFBF"/>
              </a:solidFill>
              <a:ln w="7938">
                <a:solidFill>
                  <a:srgbClr val="000000"/>
                </a:solidFill>
                <a:miter lim="800000"/>
                <a:headEnd/>
                <a:tailEnd/>
              </a:ln>
            </p:spPr>
            <p:txBody>
              <a:bodyPr/>
              <a:lstStyle/>
              <a:p>
                <a:endParaRPr lang="en-ID"/>
              </a:p>
            </p:txBody>
          </p:sp>
          <p:sp>
            <p:nvSpPr>
              <p:cNvPr id="34" name="Rectangle 128">
                <a:extLst>
                  <a:ext uri="{FF2B5EF4-FFF2-40B4-BE49-F238E27FC236}">
                    <a16:creationId xmlns="" xmlns:a16="http://schemas.microsoft.com/office/drawing/2014/main" id="{77149C36-87E0-43A4-8DA0-DDD0B044BCFA}"/>
                  </a:ext>
                </a:extLst>
              </p:cNvPr>
              <p:cNvSpPr>
                <a:spLocks noChangeArrowheads="1"/>
              </p:cNvSpPr>
              <p:nvPr/>
            </p:nvSpPr>
            <p:spPr bwMode="auto">
              <a:xfrm>
                <a:off x="1595" y="1549"/>
                <a:ext cx="263"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35" name="Rectangle 129">
                <a:extLst>
                  <a:ext uri="{FF2B5EF4-FFF2-40B4-BE49-F238E27FC236}">
                    <a16:creationId xmlns="" xmlns:a16="http://schemas.microsoft.com/office/drawing/2014/main" id="{7B044C38-A2A9-460D-BE65-81072E953D44}"/>
                  </a:ext>
                </a:extLst>
              </p:cNvPr>
              <p:cNvSpPr>
                <a:spLocks noChangeArrowheads="1"/>
              </p:cNvSpPr>
              <p:nvPr/>
            </p:nvSpPr>
            <p:spPr bwMode="auto">
              <a:xfrm>
                <a:off x="1595" y="1549"/>
                <a:ext cx="263"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36" name="Rectangle 130">
                <a:extLst>
                  <a:ext uri="{FF2B5EF4-FFF2-40B4-BE49-F238E27FC236}">
                    <a16:creationId xmlns="" xmlns:a16="http://schemas.microsoft.com/office/drawing/2014/main" id="{8F934101-F79D-4BFF-87C3-3FAEB3FD3E16}"/>
                  </a:ext>
                </a:extLst>
              </p:cNvPr>
              <p:cNvSpPr>
                <a:spLocks noChangeArrowheads="1"/>
              </p:cNvSpPr>
              <p:nvPr/>
            </p:nvSpPr>
            <p:spPr bwMode="auto">
              <a:xfrm>
                <a:off x="1595" y="1490"/>
                <a:ext cx="263" cy="3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37" name="Rectangle 131">
                <a:extLst>
                  <a:ext uri="{FF2B5EF4-FFF2-40B4-BE49-F238E27FC236}">
                    <a16:creationId xmlns="" xmlns:a16="http://schemas.microsoft.com/office/drawing/2014/main" id="{7A970D5B-0D9B-47F3-92D1-90DD2354E60B}"/>
                  </a:ext>
                </a:extLst>
              </p:cNvPr>
              <p:cNvSpPr>
                <a:spLocks noChangeArrowheads="1"/>
              </p:cNvSpPr>
              <p:nvPr/>
            </p:nvSpPr>
            <p:spPr bwMode="auto">
              <a:xfrm>
                <a:off x="1595" y="1490"/>
                <a:ext cx="263"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38" name="Rectangle 132">
                <a:extLst>
                  <a:ext uri="{FF2B5EF4-FFF2-40B4-BE49-F238E27FC236}">
                    <a16:creationId xmlns="" xmlns:a16="http://schemas.microsoft.com/office/drawing/2014/main" id="{EDAF5F41-2692-4F3A-AD87-DAE8B0A053C5}"/>
                  </a:ext>
                </a:extLst>
              </p:cNvPr>
              <p:cNvSpPr>
                <a:spLocks noChangeArrowheads="1"/>
              </p:cNvSpPr>
              <p:nvPr/>
            </p:nvSpPr>
            <p:spPr bwMode="auto">
              <a:xfrm>
                <a:off x="1595" y="1430"/>
                <a:ext cx="263"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39" name="Rectangle 133">
                <a:extLst>
                  <a:ext uri="{FF2B5EF4-FFF2-40B4-BE49-F238E27FC236}">
                    <a16:creationId xmlns="" xmlns:a16="http://schemas.microsoft.com/office/drawing/2014/main" id="{488BD9CD-51D1-4FDE-B68D-AE4F92D0D260}"/>
                  </a:ext>
                </a:extLst>
              </p:cNvPr>
              <p:cNvSpPr>
                <a:spLocks noChangeArrowheads="1"/>
              </p:cNvSpPr>
              <p:nvPr/>
            </p:nvSpPr>
            <p:spPr bwMode="auto">
              <a:xfrm>
                <a:off x="1595" y="1430"/>
                <a:ext cx="263"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40" name="Line 134">
                <a:extLst>
                  <a:ext uri="{FF2B5EF4-FFF2-40B4-BE49-F238E27FC236}">
                    <a16:creationId xmlns="" xmlns:a16="http://schemas.microsoft.com/office/drawing/2014/main" id="{3F72F6B1-0344-42A3-9FFD-D9D017940A1A}"/>
                  </a:ext>
                </a:extLst>
              </p:cNvPr>
              <p:cNvSpPr>
                <a:spLocks noChangeShapeType="1"/>
              </p:cNvSpPr>
              <p:nvPr/>
            </p:nvSpPr>
            <p:spPr bwMode="auto">
              <a:xfrm>
                <a:off x="1562" y="141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1" name="Line 135">
                <a:extLst>
                  <a:ext uri="{FF2B5EF4-FFF2-40B4-BE49-F238E27FC236}">
                    <a16:creationId xmlns="" xmlns:a16="http://schemas.microsoft.com/office/drawing/2014/main" id="{131238E5-D558-4BD4-A18C-883E1F947118}"/>
                  </a:ext>
                </a:extLst>
              </p:cNvPr>
              <p:cNvSpPr>
                <a:spLocks noChangeShapeType="1"/>
              </p:cNvSpPr>
              <p:nvPr/>
            </p:nvSpPr>
            <p:spPr bwMode="auto">
              <a:xfrm>
                <a:off x="1562" y="153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2" name="Line 136">
                <a:extLst>
                  <a:ext uri="{FF2B5EF4-FFF2-40B4-BE49-F238E27FC236}">
                    <a16:creationId xmlns="" xmlns:a16="http://schemas.microsoft.com/office/drawing/2014/main" id="{48CBA2AA-B0A4-41DB-BD60-9D4F7FF6E993}"/>
                  </a:ext>
                </a:extLst>
              </p:cNvPr>
              <p:cNvSpPr>
                <a:spLocks noChangeShapeType="1"/>
              </p:cNvSpPr>
              <p:nvPr/>
            </p:nvSpPr>
            <p:spPr bwMode="auto">
              <a:xfrm>
                <a:off x="1562" y="147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3" name="Rectangle 137">
                <a:extLst>
                  <a:ext uri="{FF2B5EF4-FFF2-40B4-BE49-F238E27FC236}">
                    <a16:creationId xmlns="" xmlns:a16="http://schemas.microsoft.com/office/drawing/2014/main" id="{8780EA36-BF10-4066-8A5A-0861B115142F}"/>
                  </a:ext>
                </a:extLst>
              </p:cNvPr>
              <p:cNvSpPr>
                <a:spLocks noChangeArrowheads="1"/>
              </p:cNvSpPr>
              <p:nvPr/>
            </p:nvSpPr>
            <p:spPr bwMode="auto">
              <a:xfrm>
                <a:off x="1393" y="1199"/>
                <a:ext cx="168" cy="398"/>
              </a:xfrm>
              <a:prstGeom prst="rect">
                <a:avLst/>
              </a:prstGeom>
              <a:solidFill>
                <a:srgbClr val="BFBFBF"/>
              </a:solidFill>
              <a:ln w="7938">
                <a:solidFill>
                  <a:srgbClr val="000000"/>
                </a:solidFill>
                <a:miter lim="800000"/>
                <a:headEnd/>
                <a:tailEnd/>
              </a:ln>
            </p:spPr>
            <p:txBody>
              <a:bodyPr/>
              <a:lstStyle/>
              <a:p>
                <a:endParaRPr lang="en-ID"/>
              </a:p>
            </p:txBody>
          </p:sp>
          <p:sp>
            <p:nvSpPr>
              <p:cNvPr id="44" name="Line 138">
                <a:extLst>
                  <a:ext uri="{FF2B5EF4-FFF2-40B4-BE49-F238E27FC236}">
                    <a16:creationId xmlns="" xmlns:a16="http://schemas.microsoft.com/office/drawing/2014/main" id="{A68971F7-DCBF-4068-BD7C-F16DCE03356C}"/>
                  </a:ext>
                </a:extLst>
              </p:cNvPr>
              <p:cNvSpPr>
                <a:spLocks noChangeShapeType="1"/>
              </p:cNvSpPr>
              <p:nvPr/>
            </p:nvSpPr>
            <p:spPr bwMode="auto">
              <a:xfrm>
                <a:off x="1393" y="1419"/>
                <a:ext cx="167"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5" name="Rectangle 139">
                <a:extLst>
                  <a:ext uri="{FF2B5EF4-FFF2-40B4-BE49-F238E27FC236}">
                    <a16:creationId xmlns="" xmlns:a16="http://schemas.microsoft.com/office/drawing/2014/main" id="{D030CB8A-EEAB-409A-9632-E9FCD6D144A5}"/>
                  </a:ext>
                </a:extLst>
              </p:cNvPr>
              <p:cNvSpPr>
                <a:spLocks noChangeArrowheads="1"/>
              </p:cNvSpPr>
              <p:nvPr/>
            </p:nvSpPr>
            <p:spPr bwMode="auto">
              <a:xfrm>
                <a:off x="1457" y="1443"/>
                <a:ext cx="45" cy="150"/>
              </a:xfrm>
              <a:prstGeom prst="rect">
                <a:avLst/>
              </a:prstGeom>
              <a:solidFill>
                <a:srgbClr val="D9D9D9"/>
              </a:solidFill>
              <a:ln w="7938">
                <a:solidFill>
                  <a:srgbClr val="7F7F7F"/>
                </a:solidFill>
                <a:miter lim="800000"/>
                <a:headEnd/>
                <a:tailEnd/>
              </a:ln>
            </p:spPr>
            <p:txBody>
              <a:bodyPr/>
              <a:lstStyle/>
              <a:p>
                <a:endParaRPr lang="en-ID"/>
              </a:p>
            </p:txBody>
          </p:sp>
        </p:grpSp>
        <p:sp>
          <p:nvSpPr>
            <p:cNvPr id="20" name="Rectangle 140">
              <a:extLst>
                <a:ext uri="{FF2B5EF4-FFF2-40B4-BE49-F238E27FC236}">
                  <a16:creationId xmlns="" xmlns:a16="http://schemas.microsoft.com/office/drawing/2014/main" id="{A6E53BBF-2C83-4BE9-AD3D-C828B2792376}"/>
                </a:ext>
              </a:extLst>
            </p:cNvPr>
            <p:cNvSpPr>
              <a:spLocks noChangeArrowheads="1"/>
            </p:cNvSpPr>
            <p:nvPr/>
          </p:nvSpPr>
          <p:spPr bwMode="auto">
            <a:xfrm>
              <a:off x="7239000" y="4114800"/>
              <a:ext cx="609600" cy="1143000"/>
            </a:xfrm>
            <a:prstGeom prst="rect">
              <a:avLst/>
            </a:prstGeom>
            <a:solidFill>
              <a:srgbClr val="BFBFBF"/>
            </a:solidFill>
            <a:ln w="7938">
              <a:solidFill>
                <a:srgbClr val="000000"/>
              </a:solidFill>
              <a:miter lim="800000"/>
              <a:headEnd/>
              <a:tailEnd/>
            </a:ln>
          </p:spPr>
          <p:txBody>
            <a:bodyPr/>
            <a:lstStyle/>
            <a:p>
              <a:endParaRPr lang="en-ID"/>
            </a:p>
          </p:txBody>
        </p:sp>
        <p:sp>
          <p:nvSpPr>
            <p:cNvPr id="21" name="Text Box 141">
              <a:extLst>
                <a:ext uri="{FF2B5EF4-FFF2-40B4-BE49-F238E27FC236}">
                  <a16:creationId xmlns="" xmlns:a16="http://schemas.microsoft.com/office/drawing/2014/main" id="{7D98A1FD-D1B4-482A-9B6A-34046A59E578}"/>
                </a:ext>
              </a:extLst>
            </p:cNvPr>
            <p:cNvSpPr txBox="1">
              <a:spLocks noChangeArrowheads="1"/>
            </p:cNvSpPr>
            <p:nvPr/>
          </p:nvSpPr>
          <p:spPr bwMode="auto">
            <a:xfrm>
              <a:off x="6705600" y="5334000"/>
              <a:ext cx="16764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0" tIns="0" rIns="0" bIns="0">
              <a:spAutoFit/>
            </a:bodyPr>
            <a:lstStyle/>
            <a:p>
              <a:pPr algn="ctr" eaLnBrk="0" hangingPunct="0"/>
              <a:r>
                <a:rPr lang="en-US" altLang="en-US" sz="1400" b="1"/>
                <a:t>Data Storage server</a:t>
              </a:r>
            </a:p>
          </p:txBody>
        </p:sp>
        <p:pic>
          <p:nvPicPr>
            <p:cNvPr id="22" name="Picture 142" descr="HUE-800">
              <a:extLst>
                <a:ext uri="{FF2B5EF4-FFF2-40B4-BE49-F238E27FC236}">
                  <a16:creationId xmlns="" xmlns:a16="http://schemas.microsoft.com/office/drawing/2014/main" id="{EC603ADD-3C7B-46E0-89D0-A86CCF495E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600200"/>
              <a:ext cx="808038" cy="1346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66407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AF81E1-CE84-4822-BF36-7E9757C57BEF}" type="slidenum">
              <a:rPr lang="id-ID" smtClean="0"/>
              <a:pPr/>
              <a:t>8</a:t>
            </a:fld>
            <a:endParaRPr lang="id-ID" dirty="0"/>
          </a:p>
        </p:txBody>
      </p:sp>
      <p:sp>
        <p:nvSpPr>
          <p:cNvPr id="5" name="AutoShape 2" descr="Hasil gambar untuk logo elnusa"/>
          <p:cNvSpPr>
            <a:spLocks noChangeAspect="1" noChangeArrowheads="1"/>
          </p:cNvSpPr>
          <p:nvPr/>
        </p:nvSpPr>
        <p:spPr bwMode="auto">
          <a:xfrm>
            <a:off x="-328519" y="-7809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27330" y="200218"/>
            <a:ext cx="11017224" cy="461665"/>
          </a:xfrm>
          <a:prstGeom prst="rect">
            <a:avLst/>
          </a:prstGeom>
        </p:spPr>
        <p:txBody>
          <a:bodyPr wrap="square">
            <a:spAutoFit/>
          </a:bodyPr>
          <a:lstStyle/>
          <a:p>
            <a:r>
              <a:rPr lang="en-US" sz="2400" dirty="0">
                <a:latin typeface="+mj-lt"/>
              </a:rPr>
              <a:t>Mode </a:t>
            </a:r>
            <a:r>
              <a:rPr lang="en-US" sz="2400" dirty="0" err="1">
                <a:latin typeface="+mj-lt"/>
              </a:rPr>
              <a:t>Operasi</a:t>
            </a:r>
            <a:r>
              <a:rPr lang="en-US" sz="2400" dirty="0">
                <a:latin typeface="+mj-lt"/>
              </a:rPr>
              <a:t> Hub</a:t>
            </a:r>
          </a:p>
        </p:txBody>
      </p:sp>
      <p:grpSp>
        <p:nvGrpSpPr>
          <p:cNvPr id="7" name="Group 6">
            <a:extLst>
              <a:ext uri="{FF2B5EF4-FFF2-40B4-BE49-F238E27FC236}">
                <a16:creationId xmlns="" xmlns:a16="http://schemas.microsoft.com/office/drawing/2014/main" id="{8B28AEBF-FB7A-41E8-AD05-B8A87524615F}"/>
              </a:ext>
            </a:extLst>
          </p:cNvPr>
          <p:cNvGrpSpPr/>
          <p:nvPr/>
        </p:nvGrpSpPr>
        <p:grpSpPr>
          <a:xfrm>
            <a:off x="931386" y="1216018"/>
            <a:ext cx="8607425" cy="4168776"/>
            <a:chOff x="215900" y="1614487"/>
            <a:chExt cx="8607425" cy="4168776"/>
          </a:xfrm>
        </p:grpSpPr>
        <p:sp>
          <p:nvSpPr>
            <p:cNvPr id="8" name="Line 7">
              <a:extLst>
                <a:ext uri="{FF2B5EF4-FFF2-40B4-BE49-F238E27FC236}">
                  <a16:creationId xmlns="" xmlns:a16="http://schemas.microsoft.com/office/drawing/2014/main" id="{A4FB9884-315E-44E0-AA6C-92D0D3961989}"/>
                </a:ext>
              </a:extLst>
            </p:cNvPr>
            <p:cNvSpPr>
              <a:spLocks noChangeShapeType="1"/>
            </p:cNvSpPr>
            <p:nvPr/>
          </p:nvSpPr>
          <p:spPr bwMode="auto">
            <a:xfrm>
              <a:off x="6711950" y="3932238"/>
              <a:ext cx="2111375" cy="555625"/>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grpSp>
          <p:nvGrpSpPr>
            <p:cNvPr id="9" name="Group 20">
              <a:extLst>
                <a:ext uri="{FF2B5EF4-FFF2-40B4-BE49-F238E27FC236}">
                  <a16:creationId xmlns="" xmlns:a16="http://schemas.microsoft.com/office/drawing/2014/main" id="{E25395D9-349E-4861-B053-314758479CBC}"/>
                </a:ext>
              </a:extLst>
            </p:cNvPr>
            <p:cNvGrpSpPr>
              <a:grpSpLocks/>
            </p:cNvGrpSpPr>
            <p:nvPr/>
          </p:nvGrpSpPr>
          <p:grpSpPr bwMode="auto">
            <a:xfrm>
              <a:off x="1270000" y="2649538"/>
              <a:ext cx="7415213" cy="2608262"/>
              <a:chOff x="628" y="1669"/>
              <a:chExt cx="4671" cy="1643"/>
            </a:xfrm>
          </p:grpSpPr>
          <p:sp>
            <p:nvSpPr>
              <p:cNvPr id="179" name="Line 21">
                <a:extLst>
                  <a:ext uri="{FF2B5EF4-FFF2-40B4-BE49-F238E27FC236}">
                    <a16:creationId xmlns="" xmlns:a16="http://schemas.microsoft.com/office/drawing/2014/main" id="{9F77623B-9EF4-4F1E-962F-507ADC14684A}"/>
                  </a:ext>
                </a:extLst>
              </p:cNvPr>
              <p:cNvSpPr>
                <a:spLocks noChangeShapeType="1"/>
              </p:cNvSpPr>
              <p:nvPr/>
            </p:nvSpPr>
            <p:spPr bwMode="auto">
              <a:xfrm>
                <a:off x="628" y="1785"/>
                <a:ext cx="260" cy="662"/>
              </a:xfrm>
              <a:prstGeom prst="line">
                <a:avLst/>
              </a:prstGeom>
              <a:noFill/>
              <a:ln w="2857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80" name="Line 22">
                <a:extLst>
                  <a:ext uri="{FF2B5EF4-FFF2-40B4-BE49-F238E27FC236}">
                    <a16:creationId xmlns="" xmlns:a16="http://schemas.microsoft.com/office/drawing/2014/main" id="{AC660934-F2D7-4F75-8CBB-13494CA4DCF5}"/>
                  </a:ext>
                </a:extLst>
              </p:cNvPr>
              <p:cNvSpPr>
                <a:spLocks noChangeShapeType="1"/>
              </p:cNvSpPr>
              <p:nvPr/>
            </p:nvSpPr>
            <p:spPr bwMode="auto">
              <a:xfrm>
                <a:off x="743" y="1756"/>
                <a:ext cx="461" cy="374"/>
              </a:xfrm>
              <a:prstGeom prst="line">
                <a:avLst/>
              </a:prstGeom>
              <a:noFill/>
              <a:ln w="2857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81" name="Line 23">
                <a:extLst>
                  <a:ext uri="{FF2B5EF4-FFF2-40B4-BE49-F238E27FC236}">
                    <a16:creationId xmlns="" xmlns:a16="http://schemas.microsoft.com/office/drawing/2014/main" id="{B5587657-DD82-492D-A1EC-493104DA8892}"/>
                  </a:ext>
                </a:extLst>
              </p:cNvPr>
              <p:cNvSpPr>
                <a:spLocks noChangeShapeType="1"/>
              </p:cNvSpPr>
              <p:nvPr/>
            </p:nvSpPr>
            <p:spPr bwMode="auto">
              <a:xfrm>
                <a:off x="686" y="1669"/>
                <a:ext cx="1526" cy="404"/>
              </a:xfrm>
              <a:prstGeom prst="line">
                <a:avLst/>
              </a:prstGeom>
              <a:noFill/>
              <a:ln w="2857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82" name="Line 24">
                <a:extLst>
                  <a:ext uri="{FF2B5EF4-FFF2-40B4-BE49-F238E27FC236}">
                    <a16:creationId xmlns="" xmlns:a16="http://schemas.microsoft.com/office/drawing/2014/main" id="{71015A7A-006F-4A59-A28F-503E87293345}"/>
                  </a:ext>
                </a:extLst>
              </p:cNvPr>
              <p:cNvSpPr>
                <a:spLocks noChangeShapeType="1"/>
              </p:cNvSpPr>
              <p:nvPr/>
            </p:nvSpPr>
            <p:spPr bwMode="auto">
              <a:xfrm>
                <a:off x="2529" y="2131"/>
                <a:ext cx="1526" cy="404"/>
              </a:xfrm>
              <a:prstGeom prst="line">
                <a:avLst/>
              </a:prstGeom>
              <a:noFill/>
              <a:ln w="2857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83" name="Line 25">
                <a:extLst>
                  <a:ext uri="{FF2B5EF4-FFF2-40B4-BE49-F238E27FC236}">
                    <a16:creationId xmlns="" xmlns:a16="http://schemas.microsoft.com/office/drawing/2014/main" id="{4179222A-A05A-4B24-915E-0304BA3EEA80}"/>
                  </a:ext>
                </a:extLst>
              </p:cNvPr>
              <p:cNvSpPr>
                <a:spLocks noChangeShapeType="1"/>
              </p:cNvSpPr>
              <p:nvPr/>
            </p:nvSpPr>
            <p:spPr bwMode="auto">
              <a:xfrm>
                <a:off x="2328" y="2246"/>
                <a:ext cx="260" cy="662"/>
              </a:xfrm>
              <a:prstGeom prst="line">
                <a:avLst/>
              </a:prstGeom>
              <a:noFill/>
              <a:ln w="2857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84" name="Line 26">
                <a:extLst>
                  <a:ext uri="{FF2B5EF4-FFF2-40B4-BE49-F238E27FC236}">
                    <a16:creationId xmlns="" xmlns:a16="http://schemas.microsoft.com/office/drawing/2014/main" id="{AC2E81F7-E814-433B-8D37-1A95E26E78CE}"/>
                  </a:ext>
                </a:extLst>
              </p:cNvPr>
              <p:cNvSpPr>
                <a:spLocks noChangeShapeType="1"/>
              </p:cNvSpPr>
              <p:nvPr/>
            </p:nvSpPr>
            <p:spPr bwMode="auto">
              <a:xfrm>
                <a:off x="2443" y="2218"/>
                <a:ext cx="461" cy="374"/>
              </a:xfrm>
              <a:prstGeom prst="line">
                <a:avLst/>
              </a:prstGeom>
              <a:noFill/>
              <a:ln w="2857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85" name="Line 27">
                <a:extLst>
                  <a:ext uri="{FF2B5EF4-FFF2-40B4-BE49-F238E27FC236}">
                    <a16:creationId xmlns="" xmlns:a16="http://schemas.microsoft.com/office/drawing/2014/main" id="{EF578A66-9D03-4406-BBB4-C8F5631C8CD2}"/>
                  </a:ext>
                </a:extLst>
              </p:cNvPr>
              <p:cNvSpPr>
                <a:spLocks noChangeShapeType="1"/>
              </p:cNvSpPr>
              <p:nvPr/>
            </p:nvSpPr>
            <p:spPr bwMode="auto">
              <a:xfrm>
                <a:off x="3969" y="2650"/>
                <a:ext cx="260" cy="662"/>
              </a:xfrm>
              <a:prstGeom prst="line">
                <a:avLst/>
              </a:prstGeom>
              <a:noFill/>
              <a:ln w="2857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86" name="Line 28">
                <a:extLst>
                  <a:ext uri="{FF2B5EF4-FFF2-40B4-BE49-F238E27FC236}">
                    <a16:creationId xmlns="" xmlns:a16="http://schemas.microsoft.com/office/drawing/2014/main" id="{C3F8494C-3CB0-4825-95C9-5D151E708527}"/>
                  </a:ext>
                </a:extLst>
              </p:cNvPr>
              <p:cNvSpPr>
                <a:spLocks noChangeShapeType="1"/>
              </p:cNvSpPr>
              <p:nvPr/>
            </p:nvSpPr>
            <p:spPr bwMode="auto">
              <a:xfrm>
                <a:off x="4084" y="2621"/>
                <a:ext cx="461" cy="374"/>
              </a:xfrm>
              <a:prstGeom prst="line">
                <a:avLst/>
              </a:prstGeom>
              <a:noFill/>
              <a:ln w="2857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87" name="Line 29">
                <a:extLst>
                  <a:ext uri="{FF2B5EF4-FFF2-40B4-BE49-F238E27FC236}">
                    <a16:creationId xmlns="" xmlns:a16="http://schemas.microsoft.com/office/drawing/2014/main" id="{42778CDF-DCE0-4FED-8922-F90D9A1D9355}"/>
                  </a:ext>
                </a:extLst>
              </p:cNvPr>
              <p:cNvSpPr>
                <a:spLocks noChangeShapeType="1"/>
              </p:cNvSpPr>
              <p:nvPr/>
            </p:nvSpPr>
            <p:spPr bwMode="auto">
              <a:xfrm flipH="1">
                <a:off x="2040" y="2159"/>
                <a:ext cx="259" cy="288"/>
              </a:xfrm>
              <a:prstGeom prst="line">
                <a:avLst/>
              </a:prstGeom>
              <a:noFill/>
              <a:ln w="2857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88" name="Line 30">
                <a:extLst>
                  <a:ext uri="{FF2B5EF4-FFF2-40B4-BE49-F238E27FC236}">
                    <a16:creationId xmlns="" xmlns:a16="http://schemas.microsoft.com/office/drawing/2014/main" id="{0D71BFC2-8638-43C4-AB77-9FB3E2C6C0A9}"/>
                  </a:ext>
                </a:extLst>
              </p:cNvPr>
              <p:cNvSpPr>
                <a:spLocks noChangeShapeType="1"/>
              </p:cNvSpPr>
              <p:nvPr/>
            </p:nvSpPr>
            <p:spPr bwMode="auto">
              <a:xfrm flipH="1">
                <a:off x="3681" y="2621"/>
                <a:ext cx="259" cy="288"/>
              </a:xfrm>
              <a:prstGeom prst="line">
                <a:avLst/>
              </a:prstGeom>
              <a:noFill/>
              <a:ln w="2857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89" name="Line 31">
                <a:extLst>
                  <a:ext uri="{FF2B5EF4-FFF2-40B4-BE49-F238E27FC236}">
                    <a16:creationId xmlns="" xmlns:a16="http://schemas.microsoft.com/office/drawing/2014/main" id="{318ED30F-665F-48DF-929F-157F5D604212}"/>
                  </a:ext>
                </a:extLst>
              </p:cNvPr>
              <p:cNvSpPr>
                <a:spLocks noChangeShapeType="1"/>
              </p:cNvSpPr>
              <p:nvPr/>
            </p:nvSpPr>
            <p:spPr bwMode="auto">
              <a:xfrm>
                <a:off x="4200" y="2563"/>
                <a:ext cx="1099" cy="291"/>
              </a:xfrm>
              <a:prstGeom prst="line">
                <a:avLst/>
              </a:prstGeom>
              <a:noFill/>
              <a:ln w="2857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grpSp>
        <p:grpSp>
          <p:nvGrpSpPr>
            <p:cNvPr id="10" name="Group 76">
              <a:extLst>
                <a:ext uri="{FF2B5EF4-FFF2-40B4-BE49-F238E27FC236}">
                  <a16:creationId xmlns="" xmlns:a16="http://schemas.microsoft.com/office/drawing/2014/main" id="{6F2DAE87-984D-4A98-BA5A-C0C33CE1E30F}"/>
                </a:ext>
              </a:extLst>
            </p:cNvPr>
            <p:cNvGrpSpPr>
              <a:grpSpLocks/>
            </p:cNvGrpSpPr>
            <p:nvPr/>
          </p:nvGrpSpPr>
          <p:grpSpPr bwMode="auto">
            <a:xfrm>
              <a:off x="215900" y="3289300"/>
              <a:ext cx="914400" cy="304800"/>
              <a:chOff x="1393" y="1199"/>
              <a:chExt cx="837" cy="398"/>
            </a:xfrm>
          </p:grpSpPr>
          <p:sp>
            <p:nvSpPr>
              <p:cNvPr id="156" name="Rectangle 77">
                <a:extLst>
                  <a:ext uri="{FF2B5EF4-FFF2-40B4-BE49-F238E27FC236}">
                    <a16:creationId xmlns="" xmlns:a16="http://schemas.microsoft.com/office/drawing/2014/main" id="{CC6D1165-BDD8-4445-A0F5-5AB4B0141F53}"/>
                  </a:ext>
                </a:extLst>
              </p:cNvPr>
              <p:cNvSpPr>
                <a:spLocks noChangeArrowheads="1"/>
              </p:cNvSpPr>
              <p:nvPr/>
            </p:nvSpPr>
            <p:spPr bwMode="auto">
              <a:xfrm>
                <a:off x="1895" y="1199"/>
                <a:ext cx="335" cy="398"/>
              </a:xfrm>
              <a:prstGeom prst="rect">
                <a:avLst/>
              </a:prstGeom>
              <a:solidFill>
                <a:srgbClr val="BFBFBF"/>
              </a:solidFill>
              <a:ln w="7938">
                <a:solidFill>
                  <a:srgbClr val="000000"/>
                </a:solidFill>
                <a:miter lim="800000"/>
                <a:headEnd/>
                <a:tailEnd/>
              </a:ln>
            </p:spPr>
            <p:txBody>
              <a:bodyPr/>
              <a:lstStyle/>
              <a:p>
                <a:endParaRPr lang="en-ID"/>
              </a:p>
            </p:txBody>
          </p:sp>
          <p:sp>
            <p:nvSpPr>
              <p:cNvPr id="157" name="Rectangle 78">
                <a:extLst>
                  <a:ext uri="{FF2B5EF4-FFF2-40B4-BE49-F238E27FC236}">
                    <a16:creationId xmlns="" xmlns:a16="http://schemas.microsoft.com/office/drawing/2014/main" id="{42B32951-67C3-4A75-B964-48E2594D1736}"/>
                  </a:ext>
                </a:extLst>
              </p:cNvPr>
              <p:cNvSpPr>
                <a:spLocks noChangeArrowheads="1"/>
              </p:cNvSpPr>
              <p:nvPr/>
            </p:nvSpPr>
            <p:spPr bwMode="auto">
              <a:xfrm>
                <a:off x="1929" y="1549"/>
                <a:ext cx="262"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58" name="Rectangle 79">
                <a:extLst>
                  <a:ext uri="{FF2B5EF4-FFF2-40B4-BE49-F238E27FC236}">
                    <a16:creationId xmlns="" xmlns:a16="http://schemas.microsoft.com/office/drawing/2014/main" id="{F8593133-A6DC-439F-A3D3-C2093AA83F54}"/>
                  </a:ext>
                </a:extLst>
              </p:cNvPr>
              <p:cNvSpPr>
                <a:spLocks noChangeArrowheads="1"/>
              </p:cNvSpPr>
              <p:nvPr/>
            </p:nvSpPr>
            <p:spPr bwMode="auto">
              <a:xfrm>
                <a:off x="1929" y="1549"/>
                <a:ext cx="26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59" name="Rectangle 80">
                <a:extLst>
                  <a:ext uri="{FF2B5EF4-FFF2-40B4-BE49-F238E27FC236}">
                    <a16:creationId xmlns="" xmlns:a16="http://schemas.microsoft.com/office/drawing/2014/main" id="{CCFC9EC9-887B-4DB0-BFB3-5CDC92E10BF7}"/>
                  </a:ext>
                </a:extLst>
              </p:cNvPr>
              <p:cNvSpPr>
                <a:spLocks noChangeArrowheads="1"/>
              </p:cNvSpPr>
              <p:nvPr/>
            </p:nvSpPr>
            <p:spPr bwMode="auto">
              <a:xfrm>
                <a:off x="1929" y="1490"/>
                <a:ext cx="262" cy="3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60" name="Rectangle 81">
                <a:extLst>
                  <a:ext uri="{FF2B5EF4-FFF2-40B4-BE49-F238E27FC236}">
                    <a16:creationId xmlns="" xmlns:a16="http://schemas.microsoft.com/office/drawing/2014/main" id="{77004C72-30AC-4A28-8D95-407D980EB058}"/>
                  </a:ext>
                </a:extLst>
              </p:cNvPr>
              <p:cNvSpPr>
                <a:spLocks noChangeArrowheads="1"/>
              </p:cNvSpPr>
              <p:nvPr/>
            </p:nvSpPr>
            <p:spPr bwMode="auto">
              <a:xfrm>
                <a:off x="1929" y="1490"/>
                <a:ext cx="262"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61" name="Rectangle 82">
                <a:extLst>
                  <a:ext uri="{FF2B5EF4-FFF2-40B4-BE49-F238E27FC236}">
                    <a16:creationId xmlns="" xmlns:a16="http://schemas.microsoft.com/office/drawing/2014/main" id="{7CF972E3-DF7D-43FD-A0DD-9FEC34C278F8}"/>
                  </a:ext>
                </a:extLst>
              </p:cNvPr>
              <p:cNvSpPr>
                <a:spLocks noChangeArrowheads="1"/>
              </p:cNvSpPr>
              <p:nvPr/>
            </p:nvSpPr>
            <p:spPr bwMode="auto">
              <a:xfrm>
                <a:off x="1929" y="1430"/>
                <a:ext cx="262"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62" name="Rectangle 83">
                <a:extLst>
                  <a:ext uri="{FF2B5EF4-FFF2-40B4-BE49-F238E27FC236}">
                    <a16:creationId xmlns="" xmlns:a16="http://schemas.microsoft.com/office/drawing/2014/main" id="{85CCF518-DFE2-435C-ACC7-8538B0698941}"/>
                  </a:ext>
                </a:extLst>
              </p:cNvPr>
              <p:cNvSpPr>
                <a:spLocks noChangeArrowheads="1"/>
              </p:cNvSpPr>
              <p:nvPr/>
            </p:nvSpPr>
            <p:spPr bwMode="auto">
              <a:xfrm>
                <a:off x="1929" y="1430"/>
                <a:ext cx="26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63" name="Line 84">
                <a:extLst>
                  <a:ext uri="{FF2B5EF4-FFF2-40B4-BE49-F238E27FC236}">
                    <a16:creationId xmlns="" xmlns:a16="http://schemas.microsoft.com/office/drawing/2014/main" id="{F333EA74-8615-403A-8DC1-DDEFECDFD05B}"/>
                  </a:ext>
                </a:extLst>
              </p:cNvPr>
              <p:cNvSpPr>
                <a:spLocks noChangeShapeType="1"/>
              </p:cNvSpPr>
              <p:nvPr/>
            </p:nvSpPr>
            <p:spPr bwMode="auto">
              <a:xfrm>
                <a:off x="1897" y="141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64" name="Line 85">
                <a:extLst>
                  <a:ext uri="{FF2B5EF4-FFF2-40B4-BE49-F238E27FC236}">
                    <a16:creationId xmlns="" xmlns:a16="http://schemas.microsoft.com/office/drawing/2014/main" id="{9341C553-F99D-4010-9E28-4F7ED1B926C3}"/>
                  </a:ext>
                </a:extLst>
              </p:cNvPr>
              <p:cNvSpPr>
                <a:spLocks noChangeShapeType="1"/>
              </p:cNvSpPr>
              <p:nvPr/>
            </p:nvSpPr>
            <p:spPr bwMode="auto">
              <a:xfrm>
                <a:off x="1897" y="153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65" name="Line 86">
                <a:extLst>
                  <a:ext uri="{FF2B5EF4-FFF2-40B4-BE49-F238E27FC236}">
                    <a16:creationId xmlns="" xmlns:a16="http://schemas.microsoft.com/office/drawing/2014/main" id="{0EDEF968-7B72-435C-9308-4D4606019785}"/>
                  </a:ext>
                </a:extLst>
              </p:cNvPr>
              <p:cNvSpPr>
                <a:spLocks noChangeShapeType="1"/>
              </p:cNvSpPr>
              <p:nvPr/>
            </p:nvSpPr>
            <p:spPr bwMode="auto">
              <a:xfrm>
                <a:off x="1897" y="147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66" name="Rectangle 87">
                <a:extLst>
                  <a:ext uri="{FF2B5EF4-FFF2-40B4-BE49-F238E27FC236}">
                    <a16:creationId xmlns="" xmlns:a16="http://schemas.microsoft.com/office/drawing/2014/main" id="{9E409946-EFAC-432B-A7C5-BE1A25A5E1DF}"/>
                  </a:ext>
                </a:extLst>
              </p:cNvPr>
              <p:cNvSpPr>
                <a:spLocks noChangeArrowheads="1"/>
              </p:cNvSpPr>
              <p:nvPr/>
            </p:nvSpPr>
            <p:spPr bwMode="auto">
              <a:xfrm>
                <a:off x="1561" y="1199"/>
                <a:ext cx="335" cy="398"/>
              </a:xfrm>
              <a:prstGeom prst="rect">
                <a:avLst/>
              </a:prstGeom>
              <a:solidFill>
                <a:srgbClr val="BFBFBF"/>
              </a:solidFill>
              <a:ln w="7938">
                <a:solidFill>
                  <a:srgbClr val="000000"/>
                </a:solidFill>
                <a:miter lim="800000"/>
                <a:headEnd/>
                <a:tailEnd/>
              </a:ln>
            </p:spPr>
            <p:txBody>
              <a:bodyPr/>
              <a:lstStyle/>
              <a:p>
                <a:endParaRPr lang="en-ID"/>
              </a:p>
            </p:txBody>
          </p:sp>
          <p:sp>
            <p:nvSpPr>
              <p:cNvPr id="167" name="Rectangle 88">
                <a:extLst>
                  <a:ext uri="{FF2B5EF4-FFF2-40B4-BE49-F238E27FC236}">
                    <a16:creationId xmlns="" xmlns:a16="http://schemas.microsoft.com/office/drawing/2014/main" id="{9D659993-8B83-4D35-99AC-F365FE95F175}"/>
                  </a:ext>
                </a:extLst>
              </p:cNvPr>
              <p:cNvSpPr>
                <a:spLocks noChangeArrowheads="1"/>
              </p:cNvSpPr>
              <p:nvPr/>
            </p:nvSpPr>
            <p:spPr bwMode="auto">
              <a:xfrm>
                <a:off x="1595" y="1549"/>
                <a:ext cx="263"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68" name="Rectangle 89">
                <a:extLst>
                  <a:ext uri="{FF2B5EF4-FFF2-40B4-BE49-F238E27FC236}">
                    <a16:creationId xmlns="" xmlns:a16="http://schemas.microsoft.com/office/drawing/2014/main" id="{F4031711-804B-4D2C-94AC-412E5635709B}"/>
                  </a:ext>
                </a:extLst>
              </p:cNvPr>
              <p:cNvSpPr>
                <a:spLocks noChangeArrowheads="1"/>
              </p:cNvSpPr>
              <p:nvPr/>
            </p:nvSpPr>
            <p:spPr bwMode="auto">
              <a:xfrm>
                <a:off x="1595" y="1549"/>
                <a:ext cx="263"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69" name="Rectangle 90">
                <a:extLst>
                  <a:ext uri="{FF2B5EF4-FFF2-40B4-BE49-F238E27FC236}">
                    <a16:creationId xmlns="" xmlns:a16="http://schemas.microsoft.com/office/drawing/2014/main" id="{BB5BEE09-434F-4B12-9AC7-E4C44E5FA769}"/>
                  </a:ext>
                </a:extLst>
              </p:cNvPr>
              <p:cNvSpPr>
                <a:spLocks noChangeArrowheads="1"/>
              </p:cNvSpPr>
              <p:nvPr/>
            </p:nvSpPr>
            <p:spPr bwMode="auto">
              <a:xfrm>
                <a:off x="1595" y="1490"/>
                <a:ext cx="263" cy="3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70" name="Rectangle 91">
                <a:extLst>
                  <a:ext uri="{FF2B5EF4-FFF2-40B4-BE49-F238E27FC236}">
                    <a16:creationId xmlns="" xmlns:a16="http://schemas.microsoft.com/office/drawing/2014/main" id="{60078EDB-52D3-49B9-9CD6-0D513620DC1D}"/>
                  </a:ext>
                </a:extLst>
              </p:cNvPr>
              <p:cNvSpPr>
                <a:spLocks noChangeArrowheads="1"/>
              </p:cNvSpPr>
              <p:nvPr/>
            </p:nvSpPr>
            <p:spPr bwMode="auto">
              <a:xfrm>
                <a:off x="1595" y="1490"/>
                <a:ext cx="263"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71" name="Rectangle 92">
                <a:extLst>
                  <a:ext uri="{FF2B5EF4-FFF2-40B4-BE49-F238E27FC236}">
                    <a16:creationId xmlns="" xmlns:a16="http://schemas.microsoft.com/office/drawing/2014/main" id="{A607066D-F206-4497-A83A-068AACF47483}"/>
                  </a:ext>
                </a:extLst>
              </p:cNvPr>
              <p:cNvSpPr>
                <a:spLocks noChangeArrowheads="1"/>
              </p:cNvSpPr>
              <p:nvPr/>
            </p:nvSpPr>
            <p:spPr bwMode="auto">
              <a:xfrm>
                <a:off x="1595" y="1430"/>
                <a:ext cx="263"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72" name="Rectangle 93">
                <a:extLst>
                  <a:ext uri="{FF2B5EF4-FFF2-40B4-BE49-F238E27FC236}">
                    <a16:creationId xmlns="" xmlns:a16="http://schemas.microsoft.com/office/drawing/2014/main" id="{1B76E1B7-5959-4F0A-9546-7C095F926E8D}"/>
                  </a:ext>
                </a:extLst>
              </p:cNvPr>
              <p:cNvSpPr>
                <a:spLocks noChangeArrowheads="1"/>
              </p:cNvSpPr>
              <p:nvPr/>
            </p:nvSpPr>
            <p:spPr bwMode="auto">
              <a:xfrm>
                <a:off x="1595" y="1430"/>
                <a:ext cx="263"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73" name="Line 94">
                <a:extLst>
                  <a:ext uri="{FF2B5EF4-FFF2-40B4-BE49-F238E27FC236}">
                    <a16:creationId xmlns="" xmlns:a16="http://schemas.microsoft.com/office/drawing/2014/main" id="{D23C4184-069E-4F96-B24F-9A0EC57458AA}"/>
                  </a:ext>
                </a:extLst>
              </p:cNvPr>
              <p:cNvSpPr>
                <a:spLocks noChangeShapeType="1"/>
              </p:cNvSpPr>
              <p:nvPr/>
            </p:nvSpPr>
            <p:spPr bwMode="auto">
              <a:xfrm>
                <a:off x="1562" y="141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74" name="Line 95">
                <a:extLst>
                  <a:ext uri="{FF2B5EF4-FFF2-40B4-BE49-F238E27FC236}">
                    <a16:creationId xmlns="" xmlns:a16="http://schemas.microsoft.com/office/drawing/2014/main" id="{2D994878-E114-4855-A92A-D0DBED25D1B8}"/>
                  </a:ext>
                </a:extLst>
              </p:cNvPr>
              <p:cNvSpPr>
                <a:spLocks noChangeShapeType="1"/>
              </p:cNvSpPr>
              <p:nvPr/>
            </p:nvSpPr>
            <p:spPr bwMode="auto">
              <a:xfrm>
                <a:off x="1562" y="153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75" name="Line 96">
                <a:extLst>
                  <a:ext uri="{FF2B5EF4-FFF2-40B4-BE49-F238E27FC236}">
                    <a16:creationId xmlns="" xmlns:a16="http://schemas.microsoft.com/office/drawing/2014/main" id="{03710C60-9EC9-4C90-A0E5-207DE3E34527}"/>
                  </a:ext>
                </a:extLst>
              </p:cNvPr>
              <p:cNvSpPr>
                <a:spLocks noChangeShapeType="1"/>
              </p:cNvSpPr>
              <p:nvPr/>
            </p:nvSpPr>
            <p:spPr bwMode="auto">
              <a:xfrm>
                <a:off x="1562" y="147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76" name="Rectangle 97">
                <a:extLst>
                  <a:ext uri="{FF2B5EF4-FFF2-40B4-BE49-F238E27FC236}">
                    <a16:creationId xmlns="" xmlns:a16="http://schemas.microsoft.com/office/drawing/2014/main" id="{FCC30CCA-3384-4E11-B3CB-1B8C57BC67C3}"/>
                  </a:ext>
                </a:extLst>
              </p:cNvPr>
              <p:cNvSpPr>
                <a:spLocks noChangeArrowheads="1"/>
              </p:cNvSpPr>
              <p:nvPr/>
            </p:nvSpPr>
            <p:spPr bwMode="auto">
              <a:xfrm>
                <a:off x="1393" y="1199"/>
                <a:ext cx="168" cy="398"/>
              </a:xfrm>
              <a:prstGeom prst="rect">
                <a:avLst/>
              </a:prstGeom>
              <a:solidFill>
                <a:srgbClr val="BFBFBF"/>
              </a:solidFill>
              <a:ln w="7938">
                <a:solidFill>
                  <a:srgbClr val="000000"/>
                </a:solidFill>
                <a:miter lim="800000"/>
                <a:headEnd/>
                <a:tailEnd/>
              </a:ln>
            </p:spPr>
            <p:txBody>
              <a:bodyPr/>
              <a:lstStyle/>
              <a:p>
                <a:endParaRPr lang="en-ID"/>
              </a:p>
            </p:txBody>
          </p:sp>
          <p:sp>
            <p:nvSpPr>
              <p:cNvPr id="177" name="Line 98">
                <a:extLst>
                  <a:ext uri="{FF2B5EF4-FFF2-40B4-BE49-F238E27FC236}">
                    <a16:creationId xmlns="" xmlns:a16="http://schemas.microsoft.com/office/drawing/2014/main" id="{E5B46E4A-3CA0-4FF2-82B3-8344328DA517}"/>
                  </a:ext>
                </a:extLst>
              </p:cNvPr>
              <p:cNvSpPr>
                <a:spLocks noChangeShapeType="1"/>
              </p:cNvSpPr>
              <p:nvPr/>
            </p:nvSpPr>
            <p:spPr bwMode="auto">
              <a:xfrm>
                <a:off x="1393" y="1419"/>
                <a:ext cx="167"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78" name="Rectangle 99">
                <a:extLst>
                  <a:ext uri="{FF2B5EF4-FFF2-40B4-BE49-F238E27FC236}">
                    <a16:creationId xmlns="" xmlns:a16="http://schemas.microsoft.com/office/drawing/2014/main" id="{3E6591DA-158A-487B-A06E-E42AC96FCE76}"/>
                  </a:ext>
                </a:extLst>
              </p:cNvPr>
              <p:cNvSpPr>
                <a:spLocks noChangeArrowheads="1"/>
              </p:cNvSpPr>
              <p:nvPr/>
            </p:nvSpPr>
            <p:spPr bwMode="auto">
              <a:xfrm>
                <a:off x="1457" y="1443"/>
                <a:ext cx="45" cy="150"/>
              </a:xfrm>
              <a:prstGeom prst="rect">
                <a:avLst/>
              </a:prstGeom>
              <a:solidFill>
                <a:srgbClr val="D9D9D9"/>
              </a:solidFill>
              <a:ln w="7938">
                <a:solidFill>
                  <a:srgbClr val="7F7F7F"/>
                </a:solidFill>
                <a:miter lim="800000"/>
                <a:headEnd/>
                <a:tailEnd/>
              </a:ln>
            </p:spPr>
            <p:txBody>
              <a:bodyPr/>
              <a:lstStyle/>
              <a:p>
                <a:endParaRPr lang="en-ID"/>
              </a:p>
            </p:txBody>
          </p:sp>
        </p:grpSp>
        <p:grpSp>
          <p:nvGrpSpPr>
            <p:cNvPr id="11" name="Group 10">
              <a:extLst>
                <a:ext uri="{FF2B5EF4-FFF2-40B4-BE49-F238E27FC236}">
                  <a16:creationId xmlns="" xmlns:a16="http://schemas.microsoft.com/office/drawing/2014/main" id="{0276D470-9360-4A39-9D98-B31B9527A05D}"/>
                </a:ext>
              </a:extLst>
            </p:cNvPr>
            <p:cNvGrpSpPr/>
            <p:nvPr/>
          </p:nvGrpSpPr>
          <p:grpSpPr>
            <a:xfrm>
              <a:off x="676275" y="1614487"/>
              <a:ext cx="6950075" cy="4168776"/>
              <a:chOff x="676275" y="1614487"/>
              <a:chExt cx="6950075" cy="4168776"/>
            </a:xfrm>
          </p:grpSpPr>
          <p:sp>
            <p:nvSpPr>
              <p:cNvPr id="12" name="Line 5">
                <a:extLst>
                  <a:ext uri="{FF2B5EF4-FFF2-40B4-BE49-F238E27FC236}">
                    <a16:creationId xmlns="" xmlns:a16="http://schemas.microsoft.com/office/drawing/2014/main" id="{9606D54F-F554-43A3-864A-84556ABC99EE}"/>
                  </a:ext>
                </a:extLst>
              </p:cNvPr>
              <p:cNvSpPr>
                <a:spLocks noChangeShapeType="1"/>
              </p:cNvSpPr>
              <p:nvPr/>
            </p:nvSpPr>
            <p:spPr bwMode="auto">
              <a:xfrm flipH="1" flipV="1">
                <a:off x="6757988" y="4070350"/>
                <a:ext cx="868362" cy="685800"/>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3" name="Line 6">
                <a:extLst>
                  <a:ext uri="{FF2B5EF4-FFF2-40B4-BE49-F238E27FC236}">
                    <a16:creationId xmlns="" xmlns:a16="http://schemas.microsoft.com/office/drawing/2014/main" id="{CD18DFBF-D40C-447A-8216-DEE4D5731F8D}"/>
                  </a:ext>
                </a:extLst>
              </p:cNvPr>
              <p:cNvSpPr>
                <a:spLocks noChangeShapeType="1"/>
              </p:cNvSpPr>
              <p:nvPr/>
            </p:nvSpPr>
            <p:spPr bwMode="auto">
              <a:xfrm flipH="1">
                <a:off x="6026150" y="3932238"/>
                <a:ext cx="593725" cy="696912"/>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4" name="Line 8">
                <a:extLst>
                  <a:ext uri="{FF2B5EF4-FFF2-40B4-BE49-F238E27FC236}">
                    <a16:creationId xmlns="" xmlns:a16="http://schemas.microsoft.com/office/drawing/2014/main" id="{1C3541A3-44ED-406B-A3BD-BBE0F2992208}"/>
                  </a:ext>
                </a:extLst>
              </p:cNvPr>
              <p:cNvSpPr>
                <a:spLocks noChangeShapeType="1"/>
              </p:cNvSpPr>
              <p:nvPr/>
            </p:nvSpPr>
            <p:spPr bwMode="auto">
              <a:xfrm>
                <a:off x="6665913" y="4070350"/>
                <a:ext cx="458787" cy="1279525"/>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5" name="Line 10">
                <a:extLst>
                  <a:ext uri="{FF2B5EF4-FFF2-40B4-BE49-F238E27FC236}">
                    <a16:creationId xmlns="" xmlns:a16="http://schemas.microsoft.com/office/drawing/2014/main" id="{7639B098-55D0-4824-9CDE-39F11D55338C}"/>
                  </a:ext>
                </a:extLst>
              </p:cNvPr>
              <p:cNvSpPr>
                <a:spLocks noChangeShapeType="1"/>
              </p:cNvSpPr>
              <p:nvPr/>
            </p:nvSpPr>
            <p:spPr bwMode="auto">
              <a:xfrm flipH="1" flipV="1">
                <a:off x="4105275" y="3384550"/>
                <a:ext cx="868363" cy="685800"/>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6" name="Line 11">
                <a:extLst>
                  <a:ext uri="{FF2B5EF4-FFF2-40B4-BE49-F238E27FC236}">
                    <a16:creationId xmlns="" xmlns:a16="http://schemas.microsoft.com/office/drawing/2014/main" id="{9E95EACD-8653-4590-8CDB-390D49189CE2}"/>
                  </a:ext>
                </a:extLst>
              </p:cNvPr>
              <p:cNvSpPr>
                <a:spLocks noChangeShapeType="1"/>
              </p:cNvSpPr>
              <p:nvPr/>
            </p:nvSpPr>
            <p:spPr bwMode="auto">
              <a:xfrm flipH="1">
                <a:off x="3373438" y="3246438"/>
                <a:ext cx="593725" cy="696912"/>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7" name="Line 12">
                <a:extLst>
                  <a:ext uri="{FF2B5EF4-FFF2-40B4-BE49-F238E27FC236}">
                    <a16:creationId xmlns="" xmlns:a16="http://schemas.microsoft.com/office/drawing/2014/main" id="{28638EFA-987C-4328-8708-53A5457EBC3B}"/>
                  </a:ext>
                </a:extLst>
              </p:cNvPr>
              <p:cNvSpPr>
                <a:spLocks noChangeShapeType="1"/>
              </p:cNvSpPr>
              <p:nvPr/>
            </p:nvSpPr>
            <p:spPr bwMode="auto">
              <a:xfrm>
                <a:off x="4059238" y="3246438"/>
                <a:ext cx="2606675" cy="685800"/>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8" name="Line 13">
                <a:extLst>
                  <a:ext uri="{FF2B5EF4-FFF2-40B4-BE49-F238E27FC236}">
                    <a16:creationId xmlns="" xmlns:a16="http://schemas.microsoft.com/office/drawing/2014/main" id="{96F56CE3-EB65-4C9C-9C02-4A21F48D9D78}"/>
                  </a:ext>
                </a:extLst>
              </p:cNvPr>
              <p:cNvSpPr>
                <a:spLocks noChangeShapeType="1"/>
              </p:cNvSpPr>
              <p:nvPr/>
            </p:nvSpPr>
            <p:spPr bwMode="auto">
              <a:xfrm>
                <a:off x="4013200" y="3384550"/>
                <a:ext cx="458788" cy="1279525"/>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19" name="Line 15">
                <a:extLst>
                  <a:ext uri="{FF2B5EF4-FFF2-40B4-BE49-F238E27FC236}">
                    <a16:creationId xmlns="" xmlns:a16="http://schemas.microsoft.com/office/drawing/2014/main" id="{FE1A3D1A-744F-4BEB-81BC-4764785956E8}"/>
                  </a:ext>
                </a:extLst>
              </p:cNvPr>
              <p:cNvSpPr>
                <a:spLocks noChangeShapeType="1"/>
              </p:cNvSpPr>
              <p:nvPr/>
            </p:nvSpPr>
            <p:spPr bwMode="auto">
              <a:xfrm flipH="1" flipV="1">
                <a:off x="1408113" y="2698750"/>
                <a:ext cx="868362" cy="685800"/>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20" name="Line 16">
                <a:extLst>
                  <a:ext uri="{FF2B5EF4-FFF2-40B4-BE49-F238E27FC236}">
                    <a16:creationId xmlns="" xmlns:a16="http://schemas.microsoft.com/office/drawing/2014/main" id="{03B91CB1-9827-4C53-AF83-0EDBC5B4A291}"/>
                  </a:ext>
                </a:extLst>
              </p:cNvPr>
              <p:cNvSpPr>
                <a:spLocks noChangeShapeType="1"/>
              </p:cNvSpPr>
              <p:nvPr/>
            </p:nvSpPr>
            <p:spPr bwMode="auto">
              <a:xfrm flipH="1">
                <a:off x="676275" y="2560638"/>
                <a:ext cx="593725" cy="696912"/>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21" name="Line 17">
                <a:extLst>
                  <a:ext uri="{FF2B5EF4-FFF2-40B4-BE49-F238E27FC236}">
                    <a16:creationId xmlns="" xmlns:a16="http://schemas.microsoft.com/office/drawing/2014/main" id="{27ED106E-A171-4759-9E2A-CA240C1B8197}"/>
                  </a:ext>
                </a:extLst>
              </p:cNvPr>
              <p:cNvSpPr>
                <a:spLocks noChangeShapeType="1"/>
              </p:cNvSpPr>
              <p:nvPr/>
            </p:nvSpPr>
            <p:spPr bwMode="auto">
              <a:xfrm>
                <a:off x="1362075" y="2560638"/>
                <a:ext cx="2606675" cy="685800"/>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22" name="Line 18">
                <a:extLst>
                  <a:ext uri="{FF2B5EF4-FFF2-40B4-BE49-F238E27FC236}">
                    <a16:creationId xmlns="" xmlns:a16="http://schemas.microsoft.com/office/drawing/2014/main" id="{12DB6CF2-15CE-4346-90AC-48878BCB8191}"/>
                  </a:ext>
                </a:extLst>
              </p:cNvPr>
              <p:cNvSpPr>
                <a:spLocks noChangeShapeType="1"/>
              </p:cNvSpPr>
              <p:nvPr/>
            </p:nvSpPr>
            <p:spPr bwMode="auto">
              <a:xfrm>
                <a:off x="1316038" y="2698750"/>
                <a:ext cx="458787" cy="1279525"/>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sp>
            <p:nvSpPr>
              <p:cNvPr id="23" name="Line 19">
                <a:extLst>
                  <a:ext uri="{FF2B5EF4-FFF2-40B4-BE49-F238E27FC236}">
                    <a16:creationId xmlns="" xmlns:a16="http://schemas.microsoft.com/office/drawing/2014/main" id="{7E9ECFCC-A96A-47E4-BE2B-D78BD806503F}"/>
                  </a:ext>
                </a:extLst>
              </p:cNvPr>
              <p:cNvSpPr>
                <a:spLocks noChangeShapeType="1"/>
              </p:cNvSpPr>
              <p:nvPr/>
            </p:nvSpPr>
            <p:spPr bwMode="auto">
              <a:xfrm flipV="1">
                <a:off x="812800" y="2697163"/>
                <a:ext cx="412750" cy="503237"/>
              </a:xfrm>
              <a:prstGeom prst="line">
                <a:avLst/>
              </a:prstGeom>
              <a:noFill/>
              <a:ln w="2857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nchor="ctr">
                <a:spAutoFit/>
              </a:bodyPr>
              <a:lstStyle/>
              <a:p>
                <a:endParaRPr lang="en-ID"/>
              </a:p>
            </p:txBody>
          </p:sp>
          <p:grpSp>
            <p:nvGrpSpPr>
              <p:cNvPr id="24" name="Group 43">
                <a:extLst>
                  <a:ext uri="{FF2B5EF4-FFF2-40B4-BE49-F238E27FC236}">
                    <a16:creationId xmlns="" xmlns:a16="http://schemas.microsoft.com/office/drawing/2014/main" id="{1F4A588F-E931-4A01-BC3D-DB7F43CF8F19}"/>
                  </a:ext>
                </a:extLst>
              </p:cNvPr>
              <p:cNvGrpSpPr>
                <a:grpSpLocks/>
              </p:cNvGrpSpPr>
              <p:nvPr/>
            </p:nvGrpSpPr>
            <p:grpSpPr bwMode="auto">
              <a:xfrm>
                <a:off x="1219200" y="3962400"/>
                <a:ext cx="933450" cy="449263"/>
                <a:chOff x="276" y="3365"/>
                <a:chExt cx="840" cy="443"/>
              </a:xfrm>
            </p:grpSpPr>
            <p:sp>
              <p:nvSpPr>
                <p:cNvPr id="146" name="Rectangle 44">
                  <a:extLst>
                    <a:ext uri="{FF2B5EF4-FFF2-40B4-BE49-F238E27FC236}">
                      <a16:creationId xmlns="" xmlns:a16="http://schemas.microsoft.com/office/drawing/2014/main" id="{0E5D88E0-33E6-4354-B228-924A403B59E4}"/>
                    </a:ext>
                  </a:extLst>
                </p:cNvPr>
                <p:cNvSpPr>
                  <a:spLocks noChangeArrowheads="1"/>
                </p:cNvSpPr>
                <p:nvPr/>
              </p:nvSpPr>
              <p:spPr bwMode="auto">
                <a:xfrm>
                  <a:off x="276" y="3365"/>
                  <a:ext cx="840" cy="443"/>
                </a:xfrm>
                <a:prstGeom prst="rect">
                  <a:avLst/>
                </a:prstGeom>
                <a:solidFill>
                  <a:srgbClr val="F2F2F2"/>
                </a:solidFill>
                <a:ln w="7938">
                  <a:solidFill>
                    <a:srgbClr val="000000"/>
                  </a:solidFill>
                  <a:miter lim="800000"/>
                  <a:headEnd/>
                  <a:tailEnd/>
                </a:ln>
              </p:spPr>
              <p:txBody>
                <a:bodyPr/>
                <a:lstStyle/>
                <a:p>
                  <a:endParaRPr lang="en-ID"/>
                </a:p>
              </p:txBody>
            </p:sp>
            <p:sp>
              <p:nvSpPr>
                <p:cNvPr id="147" name="Rectangle 45">
                  <a:extLst>
                    <a:ext uri="{FF2B5EF4-FFF2-40B4-BE49-F238E27FC236}">
                      <a16:creationId xmlns="" xmlns:a16="http://schemas.microsoft.com/office/drawing/2014/main" id="{2CE0C743-C4E3-4E19-A2BE-2EBFF8CC7EBB}"/>
                    </a:ext>
                  </a:extLst>
                </p:cNvPr>
                <p:cNvSpPr>
                  <a:spLocks noChangeArrowheads="1"/>
                </p:cNvSpPr>
                <p:nvPr/>
              </p:nvSpPr>
              <p:spPr bwMode="auto">
                <a:xfrm>
                  <a:off x="281" y="3367"/>
                  <a:ext cx="833" cy="117"/>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48" name="Line 46">
                  <a:extLst>
                    <a:ext uri="{FF2B5EF4-FFF2-40B4-BE49-F238E27FC236}">
                      <a16:creationId xmlns="" xmlns:a16="http://schemas.microsoft.com/office/drawing/2014/main" id="{BAD1E002-24C2-41E0-9D0D-12A53126CA0B}"/>
                    </a:ext>
                  </a:extLst>
                </p:cNvPr>
                <p:cNvSpPr>
                  <a:spLocks noChangeShapeType="1"/>
                </p:cNvSpPr>
                <p:nvPr/>
              </p:nvSpPr>
              <p:spPr bwMode="auto">
                <a:xfrm>
                  <a:off x="462"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49" name="Line 47">
                  <a:extLst>
                    <a:ext uri="{FF2B5EF4-FFF2-40B4-BE49-F238E27FC236}">
                      <a16:creationId xmlns="" xmlns:a16="http://schemas.microsoft.com/office/drawing/2014/main" id="{86A593F7-F836-4087-B988-7A638535CE4C}"/>
                    </a:ext>
                  </a:extLst>
                </p:cNvPr>
                <p:cNvSpPr>
                  <a:spLocks noChangeShapeType="1"/>
                </p:cNvSpPr>
                <p:nvPr/>
              </p:nvSpPr>
              <p:spPr bwMode="auto">
                <a:xfrm>
                  <a:off x="554"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50" name="Line 48">
                  <a:extLst>
                    <a:ext uri="{FF2B5EF4-FFF2-40B4-BE49-F238E27FC236}">
                      <a16:creationId xmlns="" xmlns:a16="http://schemas.microsoft.com/office/drawing/2014/main" id="{FF05FB6B-DA28-4400-8296-857A2183153D}"/>
                    </a:ext>
                  </a:extLst>
                </p:cNvPr>
                <p:cNvSpPr>
                  <a:spLocks noChangeShapeType="1"/>
                </p:cNvSpPr>
                <p:nvPr/>
              </p:nvSpPr>
              <p:spPr bwMode="auto">
                <a:xfrm>
                  <a:off x="838"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51" name="Line 49">
                  <a:extLst>
                    <a:ext uri="{FF2B5EF4-FFF2-40B4-BE49-F238E27FC236}">
                      <a16:creationId xmlns="" xmlns:a16="http://schemas.microsoft.com/office/drawing/2014/main" id="{25C93DC2-F003-4614-973D-16AF09C7E155}"/>
                    </a:ext>
                  </a:extLst>
                </p:cNvPr>
                <p:cNvSpPr>
                  <a:spLocks noChangeShapeType="1"/>
                </p:cNvSpPr>
                <p:nvPr/>
              </p:nvSpPr>
              <p:spPr bwMode="auto">
                <a:xfrm>
                  <a:off x="930"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52" name="Line 50">
                  <a:extLst>
                    <a:ext uri="{FF2B5EF4-FFF2-40B4-BE49-F238E27FC236}">
                      <a16:creationId xmlns="" xmlns:a16="http://schemas.microsoft.com/office/drawing/2014/main" id="{9B0FE6BF-F84D-4937-AE89-D39C8D903DBF}"/>
                    </a:ext>
                  </a:extLst>
                </p:cNvPr>
                <p:cNvSpPr>
                  <a:spLocks noChangeShapeType="1"/>
                </p:cNvSpPr>
                <p:nvPr/>
              </p:nvSpPr>
              <p:spPr bwMode="auto">
                <a:xfrm>
                  <a:off x="1022"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53" name="Line 51">
                  <a:extLst>
                    <a:ext uri="{FF2B5EF4-FFF2-40B4-BE49-F238E27FC236}">
                      <a16:creationId xmlns="" xmlns:a16="http://schemas.microsoft.com/office/drawing/2014/main" id="{08F8D76D-F522-4B18-B76B-A4933BAA7895}"/>
                    </a:ext>
                  </a:extLst>
                </p:cNvPr>
                <p:cNvSpPr>
                  <a:spLocks noChangeShapeType="1"/>
                </p:cNvSpPr>
                <p:nvPr/>
              </p:nvSpPr>
              <p:spPr bwMode="auto">
                <a:xfrm flipV="1">
                  <a:off x="647"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54" name="Line 52">
                  <a:extLst>
                    <a:ext uri="{FF2B5EF4-FFF2-40B4-BE49-F238E27FC236}">
                      <a16:creationId xmlns="" xmlns:a16="http://schemas.microsoft.com/office/drawing/2014/main" id="{10F21B29-1435-47D2-ADA8-2B7ECB6BD3DF}"/>
                    </a:ext>
                  </a:extLst>
                </p:cNvPr>
                <p:cNvSpPr>
                  <a:spLocks noChangeShapeType="1"/>
                </p:cNvSpPr>
                <p:nvPr/>
              </p:nvSpPr>
              <p:spPr bwMode="auto">
                <a:xfrm flipV="1">
                  <a:off x="745"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55" name="Line 53">
                  <a:extLst>
                    <a:ext uri="{FF2B5EF4-FFF2-40B4-BE49-F238E27FC236}">
                      <a16:creationId xmlns="" xmlns:a16="http://schemas.microsoft.com/office/drawing/2014/main" id="{15E24734-D6C2-4DEF-8038-84C1F12ED8E4}"/>
                    </a:ext>
                  </a:extLst>
                </p:cNvPr>
                <p:cNvSpPr>
                  <a:spLocks noChangeShapeType="1"/>
                </p:cNvSpPr>
                <p:nvPr/>
              </p:nvSpPr>
              <p:spPr bwMode="auto">
                <a:xfrm>
                  <a:off x="367" y="3367"/>
                  <a:ext cx="1" cy="439"/>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grpSp>
          <p:grpSp>
            <p:nvGrpSpPr>
              <p:cNvPr id="25" name="Group 54">
                <a:extLst>
                  <a:ext uri="{FF2B5EF4-FFF2-40B4-BE49-F238E27FC236}">
                    <a16:creationId xmlns="" xmlns:a16="http://schemas.microsoft.com/office/drawing/2014/main" id="{734248A6-4C87-40C5-96B6-D4E5AFBCCC88}"/>
                  </a:ext>
                </a:extLst>
              </p:cNvPr>
              <p:cNvGrpSpPr>
                <a:grpSpLocks/>
              </p:cNvGrpSpPr>
              <p:nvPr/>
            </p:nvGrpSpPr>
            <p:grpSpPr bwMode="auto">
              <a:xfrm>
                <a:off x="6629400" y="5334000"/>
                <a:ext cx="933450" cy="449263"/>
                <a:chOff x="276" y="3365"/>
                <a:chExt cx="840" cy="443"/>
              </a:xfrm>
            </p:grpSpPr>
            <p:sp>
              <p:nvSpPr>
                <p:cNvPr id="136" name="Rectangle 55">
                  <a:extLst>
                    <a:ext uri="{FF2B5EF4-FFF2-40B4-BE49-F238E27FC236}">
                      <a16:creationId xmlns="" xmlns:a16="http://schemas.microsoft.com/office/drawing/2014/main" id="{BC4E0715-FB10-47E6-9C9A-CDF6EE86E9EB}"/>
                    </a:ext>
                  </a:extLst>
                </p:cNvPr>
                <p:cNvSpPr>
                  <a:spLocks noChangeArrowheads="1"/>
                </p:cNvSpPr>
                <p:nvPr/>
              </p:nvSpPr>
              <p:spPr bwMode="auto">
                <a:xfrm>
                  <a:off x="276" y="3365"/>
                  <a:ext cx="840" cy="443"/>
                </a:xfrm>
                <a:prstGeom prst="rect">
                  <a:avLst/>
                </a:prstGeom>
                <a:solidFill>
                  <a:srgbClr val="F2F2F2"/>
                </a:solidFill>
                <a:ln w="7938">
                  <a:solidFill>
                    <a:srgbClr val="000000"/>
                  </a:solidFill>
                  <a:miter lim="800000"/>
                  <a:headEnd/>
                  <a:tailEnd/>
                </a:ln>
              </p:spPr>
              <p:txBody>
                <a:bodyPr/>
                <a:lstStyle/>
                <a:p>
                  <a:endParaRPr lang="en-ID"/>
                </a:p>
              </p:txBody>
            </p:sp>
            <p:sp>
              <p:nvSpPr>
                <p:cNvPr id="137" name="Rectangle 56">
                  <a:extLst>
                    <a:ext uri="{FF2B5EF4-FFF2-40B4-BE49-F238E27FC236}">
                      <a16:creationId xmlns="" xmlns:a16="http://schemas.microsoft.com/office/drawing/2014/main" id="{F1EAB616-B312-4E00-A0F2-73D6CC443E92}"/>
                    </a:ext>
                  </a:extLst>
                </p:cNvPr>
                <p:cNvSpPr>
                  <a:spLocks noChangeArrowheads="1"/>
                </p:cNvSpPr>
                <p:nvPr/>
              </p:nvSpPr>
              <p:spPr bwMode="auto">
                <a:xfrm>
                  <a:off x="281" y="3367"/>
                  <a:ext cx="833" cy="117"/>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38" name="Line 57">
                  <a:extLst>
                    <a:ext uri="{FF2B5EF4-FFF2-40B4-BE49-F238E27FC236}">
                      <a16:creationId xmlns="" xmlns:a16="http://schemas.microsoft.com/office/drawing/2014/main" id="{3EFEED88-9498-4D09-B0F1-20B978BFA18B}"/>
                    </a:ext>
                  </a:extLst>
                </p:cNvPr>
                <p:cNvSpPr>
                  <a:spLocks noChangeShapeType="1"/>
                </p:cNvSpPr>
                <p:nvPr/>
              </p:nvSpPr>
              <p:spPr bwMode="auto">
                <a:xfrm>
                  <a:off x="462"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39" name="Line 58">
                  <a:extLst>
                    <a:ext uri="{FF2B5EF4-FFF2-40B4-BE49-F238E27FC236}">
                      <a16:creationId xmlns="" xmlns:a16="http://schemas.microsoft.com/office/drawing/2014/main" id="{B31B385E-1AC8-4F84-B031-1D15429BF374}"/>
                    </a:ext>
                  </a:extLst>
                </p:cNvPr>
                <p:cNvSpPr>
                  <a:spLocks noChangeShapeType="1"/>
                </p:cNvSpPr>
                <p:nvPr/>
              </p:nvSpPr>
              <p:spPr bwMode="auto">
                <a:xfrm>
                  <a:off x="554"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40" name="Line 59">
                  <a:extLst>
                    <a:ext uri="{FF2B5EF4-FFF2-40B4-BE49-F238E27FC236}">
                      <a16:creationId xmlns="" xmlns:a16="http://schemas.microsoft.com/office/drawing/2014/main" id="{9ABFC0B0-23F2-498D-8AF5-A3442E243F94}"/>
                    </a:ext>
                  </a:extLst>
                </p:cNvPr>
                <p:cNvSpPr>
                  <a:spLocks noChangeShapeType="1"/>
                </p:cNvSpPr>
                <p:nvPr/>
              </p:nvSpPr>
              <p:spPr bwMode="auto">
                <a:xfrm>
                  <a:off x="838"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41" name="Line 60">
                  <a:extLst>
                    <a:ext uri="{FF2B5EF4-FFF2-40B4-BE49-F238E27FC236}">
                      <a16:creationId xmlns="" xmlns:a16="http://schemas.microsoft.com/office/drawing/2014/main" id="{F9426EB6-AF1F-4768-AD9B-88ABEC1265CB}"/>
                    </a:ext>
                  </a:extLst>
                </p:cNvPr>
                <p:cNvSpPr>
                  <a:spLocks noChangeShapeType="1"/>
                </p:cNvSpPr>
                <p:nvPr/>
              </p:nvSpPr>
              <p:spPr bwMode="auto">
                <a:xfrm>
                  <a:off x="930"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42" name="Line 61">
                  <a:extLst>
                    <a:ext uri="{FF2B5EF4-FFF2-40B4-BE49-F238E27FC236}">
                      <a16:creationId xmlns="" xmlns:a16="http://schemas.microsoft.com/office/drawing/2014/main" id="{FEF4BA2F-56DC-44AB-AAE3-2425BFB514A7}"/>
                    </a:ext>
                  </a:extLst>
                </p:cNvPr>
                <p:cNvSpPr>
                  <a:spLocks noChangeShapeType="1"/>
                </p:cNvSpPr>
                <p:nvPr/>
              </p:nvSpPr>
              <p:spPr bwMode="auto">
                <a:xfrm>
                  <a:off x="1022"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43" name="Line 62">
                  <a:extLst>
                    <a:ext uri="{FF2B5EF4-FFF2-40B4-BE49-F238E27FC236}">
                      <a16:creationId xmlns="" xmlns:a16="http://schemas.microsoft.com/office/drawing/2014/main" id="{509037FA-DFE1-465E-AE88-3CF1A2153AB5}"/>
                    </a:ext>
                  </a:extLst>
                </p:cNvPr>
                <p:cNvSpPr>
                  <a:spLocks noChangeShapeType="1"/>
                </p:cNvSpPr>
                <p:nvPr/>
              </p:nvSpPr>
              <p:spPr bwMode="auto">
                <a:xfrm flipV="1">
                  <a:off x="647"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44" name="Line 63">
                  <a:extLst>
                    <a:ext uri="{FF2B5EF4-FFF2-40B4-BE49-F238E27FC236}">
                      <a16:creationId xmlns="" xmlns:a16="http://schemas.microsoft.com/office/drawing/2014/main" id="{579D5EB6-C7E3-4908-87AE-66F1EDE3533C}"/>
                    </a:ext>
                  </a:extLst>
                </p:cNvPr>
                <p:cNvSpPr>
                  <a:spLocks noChangeShapeType="1"/>
                </p:cNvSpPr>
                <p:nvPr/>
              </p:nvSpPr>
              <p:spPr bwMode="auto">
                <a:xfrm flipV="1">
                  <a:off x="745"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45" name="Line 64">
                  <a:extLst>
                    <a:ext uri="{FF2B5EF4-FFF2-40B4-BE49-F238E27FC236}">
                      <a16:creationId xmlns="" xmlns:a16="http://schemas.microsoft.com/office/drawing/2014/main" id="{87EA9424-C45C-46A0-B046-62C1009CAA6F}"/>
                    </a:ext>
                  </a:extLst>
                </p:cNvPr>
                <p:cNvSpPr>
                  <a:spLocks noChangeShapeType="1"/>
                </p:cNvSpPr>
                <p:nvPr/>
              </p:nvSpPr>
              <p:spPr bwMode="auto">
                <a:xfrm>
                  <a:off x="367" y="3367"/>
                  <a:ext cx="1" cy="439"/>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grpSp>
          <p:grpSp>
            <p:nvGrpSpPr>
              <p:cNvPr id="26" name="Group 65">
                <a:extLst>
                  <a:ext uri="{FF2B5EF4-FFF2-40B4-BE49-F238E27FC236}">
                    <a16:creationId xmlns="" xmlns:a16="http://schemas.microsoft.com/office/drawing/2014/main" id="{8F231914-18AD-446A-96DF-F7F0BA80E6D9}"/>
                  </a:ext>
                </a:extLst>
              </p:cNvPr>
              <p:cNvGrpSpPr>
                <a:grpSpLocks/>
              </p:cNvGrpSpPr>
              <p:nvPr/>
            </p:nvGrpSpPr>
            <p:grpSpPr bwMode="auto">
              <a:xfrm>
                <a:off x="3962400" y="4648200"/>
                <a:ext cx="933450" cy="449263"/>
                <a:chOff x="276" y="3365"/>
                <a:chExt cx="840" cy="443"/>
              </a:xfrm>
            </p:grpSpPr>
            <p:sp>
              <p:nvSpPr>
                <p:cNvPr id="126" name="Rectangle 66">
                  <a:extLst>
                    <a:ext uri="{FF2B5EF4-FFF2-40B4-BE49-F238E27FC236}">
                      <a16:creationId xmlns="" xmlns:a16="http://schemas.microsoft.com/office/drawing/2014/main" id="{AF047A2F-6746-4BB4-9270-D043F5008979}"/>
                    </a:ext>
                  </a:extLst>
                </p:cNvPr>
                <p:cNvSpPr>
                  <a:spLocks noChangeArrowheads="1"/>
                </p:cNvSpPr>
                <p:nvPr/>
              </p:nvSpPr>
              <p:spPr bwMode="auto">
                <a:xfrm>
                  <a:off x="276" y="3365"/>
                  <a:ext cx="840" cy="443"/>
                </a:xfrm>
                <a:prstGeom prst="rect">
                  <a:avLst/>
                </a:prstGeom>
                <a:solidFill>
                  <a:srgbClr val="F2F2F2"/>
                </a:solidFill>
                <a:ln w="7938">
                  <a:solidFill>
                    <a:srgbClr val="000000"/>
                  </a:solidFill>
                  <a:miter lim="800000"/>
                  <a:headEnd/>
                  <a:tailEnd/>
                </a:ln>
              </p:spPr>
              <p:txBody>
                <a:bodyPr/>
                <a:lstStyle/>
                <a:p>
                  <a:endParaRPr lang="en-ID"/>
                </a:p>
              </p:txBody>
            </p:sp>
            <p:sp>
              <p:nvSpPr>
                <p:cNvPr id="127" name="Rectangle 67">
                  <a:extLst>
                    <a:ext uri="{FF2B5EF4-FFF2-40B4-BE49-F238E27FC236}">
                      <a16:creationId xmlns="" xmlns:a16="http://schemas.microsoft.com/office/drawing/2014/main" id="{FCAC28C5-79A1-40A1-A81F-F08E389762F0}"/>
                    </a:ext>
                  </a:extLst>
                </p:cNvPr>
                <p:cNvSpPr>
                  <a:spLocks noChangeArrowheads="1"/>
                </p:cNvSpPr>
                <p:nvPr/>
              </p:nvSpPr>
              <p:spPr bwMode="auto">
                <a:xfrm>
                  <a:off x="281" y="3367"/>
                  <a:ext cx="833" cy="117"/>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28" name="Line 68">
                  <a:extLst>
                    <a:ext uri="{FF2B5EF4-FFF2-40B4-BE49-F238E27FC236}">
                      <a16:creationId xmlns="" xmlns:a16="http://schemas.microsoft.com/office/drawing/2014/main" id="{AC4E9966-47C6-4BD1-AA6C-BC64D0203CCB}"/>
                    </a:ext>
                  </a:extLst>
                </p:cNvPr>
                <p:cNvSpPr>
                  <a:spLocks noChangeShapeType="1"/>
                </p:cNvSpPr>
                <p:nvPr/>
              </p:nvSpPr>
              <p:spPr bwMode="auto">
                <a:xfrm>
                  <a:off x="462"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29" name="Line 69">
                  <a:extLst>
                    <a:ext uri="{FF2B5EF4-FFF2-40B4-BE49-F238E27FC236}">
                      <a16:creationId xmlns="" xmlns:a16="http://schemas.microsoft.com/office/drawing/2014/main" id="{99213ED2-ED7F-490B-8610-0455C0C726E3}"/>
                    </a:ext>
                  </a:extLst>
                </p:cNvPr>
                <p:cNvSpPr>
                  <a:spLocks noChangeShapeType="1"/>
                </p:cNvSpPr>
                <p:nvPr/>
              </p:nvSpPr>
              <p:spPr bwMode="auto">
                <a:xfrm>
                  <a:off x="554"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30" name="Line 70">
                  <a:extLst>
                    <a:ext uri="{FF2B5EF4-FFF2-40B4-BE49-F238E27FC236}">
                      <a16:creationId xmlns="" xmlns:a16="http://schemas.microsoft.com/office/drawing/2014/main" id="{1FCEE723-F616-48F1-97CA-3649EC876339}"/>
                    </a:ext>
                  </a:extLst>
                </p:cNvPr>
                <p:cNvSpPr>
                  <a:spLocks noChangeShapeType="1"/>
                </p:cNvSpPr>
                <p:nvPr/>
              </p:nvSpPr>
              <p:spPr bwMode="auto">
                <a:xfrm>
                  <a:off x="838"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31" name="Line 71">
                  <a:extLst>
                    <a:ext uri="{FF2B5EF4-FFF2-40B4-BE49-F238E27FC236}">
                      <a16:creationId xmlns="" xmlns:a16="http://schemas.microsoft.com/office/drawing/2014/main" id="{46079EC0-7E55-45D4-8903-1BD46A99A237}"/>
                    </a:ext>
                  </a:extLst>
                </p:cNvPr>
                <p:cNvSpPr>
                  <a:spLocks noChangeShapeType="1"/>
                </p:cNvSpPr>
                <p:nvPr/>
              </p:nvSpPr>
              <p:spPr bwMode="auto">
                <a:xfrm>
                  <a:off x="930"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32" name="Line 72">
                  <a:extLst>
                    <a:ext uri="{FF2B5EF4-FFF2-40B4-BE49-F238E27FC236}">
                      <a16:creationId xmlns="" xmlns:a16="http://schemas.microsoft.com/office/drawing/2014/main" id="{F42F0BDF-1A36-44EF-A35E-CC4E9FF03E8C}"/>
                    </a:ext>
                  </a:extLst>
                </p:cNvPr>
                <p:cNvSpPr>
                  <a:spLocks noChangeShapeType="1"/>
                </p:cNvSpPr>
                <p:nvPr/>
              </p:nvSpPr>
              <p:spPr bwMode="auto">
                <a:xfrm>
                  <a:off x="1022"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33" name="Line 73">
                  <a:extLst>
                    <a:ext uri="{FF2B5EF4-FFF2-40B4-BE49-F238E27FC236}">
                      <a16:creationId xmlns="" xmlns:a16="http://schemas.microsoft.com/office/drawing/2014/main" id="{EAEAE51B-015F-44BA-9CD7-63FAD1FBB1F0}"/>
                    </a:ext>
                  </a:extLst>
                </p:cNvPr>
                <p:cNvSpPr>
                  <a:spLocks noChangeShapeType="1"/>
                </p:cNvSpPr>
                <p:nvPr/>
              </p:nvSpPr>
              <p:spPr bwMode="auto">
                <a:xfrm flipV="1">
                  <a:off x="647"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34" name="Line 74">
                  <a:extLst>
                    <a:ext uri="{FF2B5EF4-FFF2-40B4-BE49-F238E27FC236}">
                      <a16:creationId xmlns="" xmlns:a16="http://schemas.microsoft.com/office/drawing/2014/main" id="{C8A8E9CC-FAA8-42E4-80A1-0C2C0A14578B}"/>
                    </a:ext>
                  </a:extLst>
                </p:cNvPr>
                <p:cNvSpPr>
                  <a:spLocks noChangeShapeType="1"/>
                </p:cNvSpPr>
                <p:nvPr/>
              </p:nvSpPr>
              <p:spPr bwMode="auto">
                <a:xfrm flipV="1">
                  <a:off x="745" y="3367"/>
                  <a:ext cx="1" cy="440"/>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35" name="Line 75">
                  <a:extLst>
                    <a:ext uri="{FF2B5EF4-FFF2-40B4-BE49-F238E27FC236}">
                      <a16:creationId xmlns="" xmlns:a16="http://schemas.microsoft.com/office/drawing/2014/main" id="{DFDD663D-B701-4A51-8936-E384275DA3C0}"/>
                    </a:ext>
                  </a:extLst>
                </p:cNvPr>
                <p:cNvSpPr>
                  <a:spLocks noChangeShapeType="1"/>
                </p:cNvSpPr>
                <p:nvPr/>
              </p:nvSpPr>
              <p:spPr bwMode="auto">
                <a:xfrm>
                  <a:off x="367" y="3367"/>
                  <a:ext cx="1" cy="439"/>
                </a:xfrm>
                <a:prstGeom prst="line">
                  <a:avLst/>
                </a:prstGeom>
                <a:noFill/>
                <a:ln w="9525">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grpSp>
          <p:grpSp>
            <p:nvGrpSpPr>
              <p:cNvPr id="27" name="Group 100">
                <a:extLst>
                  <a:ext uri="{FF2B5EF4-FFF2-40B4-BE49-F238E27FC236}">
                    <a16:creationId xmlns="" xmlns:a16="http://schemas.microsoft.com/office/drawing/2014/main" id="{8C3AC0F5-228D-400E-91B7-0DEA81A16C0A}"/>
                  </a:ext>
                </a:extLst>
              </p:cNvPr>
              <p:cNvGrpSpPr>
                <a:grpSpLocks/>
              </p:cNvGrpSpPr>
              <p:nvPr/>
            </p:nvGrpSpPr>
            <p:grpSpPr bwMode="auto">
              <a:xfrm>
                <a:off x="5562600" y="4648200"/>
                <a:ext cx="914400" cy="304800"/>
                <a:chOff x="1393" y="1199"/>
                <a:chExt cx="837" cy="398"/>
              </a:xfrm>
            </p:grpSpPr>
            <p:sp>
              <p:nvSpPr>
                <p:cNvPr id="103" name="Rectangle 101">
                  <a:extLst>
                    <a:ext uri="{FF2B5EF4-FFF2-40B4-BE49-F238E27FC236}">
                      <a16:creationId xmlns="" xmlns:a16="http://schemas.microsoft.com/office/drawing/2014/main" id="{00691ABA-1407-4E3D-A97D-BE4077CC9AFF}"/>
                    </a:ext>
                  </a:extLst>
                </p:cNvPr>
                <p:cNvSpPr>
                  <a:spLocks noChangeArrowheads="1"/>
                </p:cNvSpPr>
                <p:nvPr/>
              </p:nvSpPr>
              <p:spPr bwMode="auto">
                <a:xfrm>
                  <a:off x="1895" y="1199"/>
                  <a:ext cx="335" cy="398"/>
                </a:xfrm>
                <a:prstGeom prst="rect">
                  <a:avLst/>
                </a:prstGeom>
                <a:solidFill>
                  <a:srgbClr val="BFBFBF"/>
                </a:solidFill>
                <a:ln w="7938">
                  <a:solidFill>
                    <a:srgbClr val="000000"/>
                  </a:solidFill>
                  <a:miter lim="800000"/>
                  <a:headEnd/>
                  <a:tailEnd/>
                </a:ln>
              </p:spPr>
              <p:txBody>
                <a:bodyPr/>
                <a:lstStyle/>
                <a:p>
                  <a:endParaRPr lang="en-ID"/>
                </a:p>
              </p:txBody>
            </p:sp>
            <p:sp>
              <p:nvSpPr>
                <p:cNvPr id="104" name="Rectangle 102">
                  <a:extLst>
                    <a:ext uri="{FF2B5EF4-FFF2-40B4-BE49-F238E27FC236}">
                      <a16:creationId xmlns="" xmlns:a16="http://schemas.microsoft.com/office/drawing/2014/main" id="{58E548D7-D2F3-431A-B68E-41AC7120BF88}"/>
                    </a:ext>
                  </a:extLst>
                </p:cNvPr>
                <p:cNvSpPr>
                  <a:spLocks noChangeArrowheads="1"/>
                </p:cNvSpPr>
                <p:nvPr/>
              </p:nvSpPr>
              <p:spPr bwMode="auto">
                <a:xfrm>
                  <a:off x="1929" y="1549"/>
                  <a:ext cx="262"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05" name="Rectangle 103">
                  <a:extLst>
                    <a:ext uri="{FF2B5EF4-FFF2-40B4-BE49-F238E27FC236}">
                      <a16:creationId xmlns="" xmlns:a16="http://schemas.microsoft.com/office/drawing/2014/main" id="{96C0652A-8E17-45F7-A7B5-B739CD12E5D6}"/>
                    </a:ext>
                  </a:extLst>
                </p:cNvPr>
                <p:cNvSpPr>
                  <a:spLocks noChangeArrowheads="1"/>
                </p:cNvSpPr>
                <p:nvPr/>
              </p:nvSpPr>
              <p:spPr bwMode="auto">
                <a:xfrm>
                  <a:off x="1929" y="1549"/>
                  <a:ext cx="26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06" name="Rectangle 104">
                  <a:extLst>
                    <a:ext uri="{FF2B5EF4-FFF2-40B4-BE49-F238E27FC236}">
                      <a16:creationId xmlns="" xmlns:a16="http://schemas.microsoft.com/office/drawing/2014/main" id="{5A03701E-BDCC-41D9-9C62-BFF450A9CDB1}"/>
                    </a:ext>
                  </a:extLst>
                </p:cNvPr>
                <p:cNvSpPr>
                  <a:spLocks noChangeArrowheads="1"/>
                </p:cNvSpPr>
                <p:nvPr/>
              </p:nvSpPr>
              <p:spPr bwMode="auto">
                <a:xfrm>
                  <a:off x="1929" y="1490"/>
                  <a:ext cx="262" cy="3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07" name="Rectangle 105">
                  <a:extLst>
                    <a:ext uri="{FF2B5EF4-FFF2-40B4-BE49-F238E27FC236}">
                      <a16:creationId xmlns="" xmlns:a16="http://schemas.microsoft.com/office/drawing/2014/main" id="{A841D321-D3D3-4F4A-B2FC-B942A65A859F}"/>
                    </a:ext>
                  </a:extLst>
                </p:cNvPr>
                <p:cNvSpPr>
                  <a:spLocks noChangeArrowheads="1"/>
                </p:cNvSpPr>
                <p:nvPr/>
              </p:nvSpPr>
              <p:spPr bwMode="auto">
                <a:xfrm>
                  <a:off x="1929" y="1490"/>
                  <a:ext cx="262"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08" name="Rectangle 106">
                  <a:extLst>
                    <a:ext uri="{FF2B5EF4-FFF2-40B4-BE49-F238E27FC236}">
                      <a16:creationId xmlns="" xmlns:a16="http://schemas.microsoft.com/office/drawing/2014/main" id="{BD9070D0-3CBD-4E36-991B-A9EEB8D53A69}"/>
                    </a:ext>
                  </a:extLst>
                </p:cNvPr>
                <p:cNvSpPr>
                  <a:spLocks noChangeArrowheads="1"/>
                </p:cNvSpPr>
                <p:nvPr/>
              </p:nvSpPr>
              <p:spPr bwMode="auto">
                <a:xfrm>
                  <a:off x="1929" y="1430"/>
                  <a:ext cx="262"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09" name="Rectangle 107">
                  <a:extLst>
                    <a:ext uri="{FF2B5EF4-FFF2-40B4-BE49-F238E27FC236}">
                      <a16:creationId xmlns="" xmlns:a16="http://schemas.microsoft.com/office/drawing/2014/main" id="{2376A09F-C9F3-4D1B-AD1C-BEC22617715F}"/>
                    </a:ext>
                  </a:extLst>
                </p:cNvPr>
                <p:cNvSpPr>
                  <a:spLocks noChangeArrowheads="1"/>
                </p:cNvSpPr>
                <p:nvPr/>
              </p:nvSpPr>
              <p:spPr bwMode="auto">
                <a:xfrm>
                  <a:off x="1929" y="1430"/>
                  <a:ext cx="26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10" name="Line 108">
                  <a:extLst>
                    <a:ext uri="{FF2B5EF4-FFF2-40B4-BE49-F238E27FC236}">
                      <a16:creationId xmlns="" xmlns:a16="http://schemas.microsoft.com/office/drawing/2014/main" id="{97ED9B7F-00EF-4957-96AB-F1305714D869}"/>
                    </a:ext>
                  </a:extLst>
                </p:cNvPr>
                <p:cNvSpPr>
                  <a:spLocks noChangeShapeType="1"/>
                </p:cNvSpPr>
                <p:nvPr/>
              </p:nvSpPr>
              <p:spPr bwMode="auto">
                <a:xfrm>
                  <a:off x="1897" y="141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11" name="Line 109">
                  <a:extLst>
                    <a:ext uri="{FF2B5EF4-FFF2-40B4-BE49-F238E27FC236}">
                      <a16:creationId xmlns="" xmlns:a16="http://schemas.microsoft.com/office/drawing/2014/main" id="{27723FAD-1635-4E79-8D9F-7D37B2FF4F51}"/>
                    </a:ext>
                  </a:extLst>
                </p:cNvPr>
                <p:cNvSpPr>
                  <a:spLocks noChangeShapeType="1"/>
                </p:cNvSpPr>
                <p:nvPr/>
              </p:nvSpPr>
              <p:spPr bwMode="auto">
                <a:xfrm>
                  <a:off x="1897" y="153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12" name="Line 110">
                  <a:extLst>
                    <a:ext uri="{FF2B5EF4-FFF2-40B4-BE49-F238E27FC236}">
                      <a16:creationId xmlns="" xmlns:a16="http://schemas.microsoft.com/office/drawing/2014/main" id="{A14D00F3-FC56-4855-87AC-608545B503F3}"/>
                    </a:ext>
                  </a:extLst>
                </p:cNvPr>
                <p:cNvSpPr>
                  <a:spLocks noChangeShapeType="1"/>
                </p:cNvSpPr>
                <p:nvPr/>
              </p:nvSpPr>
              <p:spPr bwMode="auto">
                <a:xfrm>
                  <a:off x="1897" y="147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13" name="Rectangle 111">
                  <a:extLst>
                    <a:ext uri="{FF2B5EF4-FFF2-40B4-BE49-F238E27FC236}">
                      <a16:creationId xmlns="" xmlns:a16="http://schemas.microsoft.com/office/drawing/2014/main" id="{39CD8C81-43E7-495C-827C-7C18060B14DF}"/>
                    </a:ext>
                  </a:extLst>
                </p:cNvPr>
                <p:cNvSpPr>
                  <a:spLocks noChangeArrowheads="1"/>
                </p:cNvSpPr>
                <p:nvPr/>
              </p:nvSpPr>
              <p:spPr bwMode="auto">
                <a:xfrm>
                  <a:off x="1561" y="1199"/>
                  <a:ext cx="335" cy="398"/>
                </a:xfrm>
                <a:prstGeom prst="rect">
                  <a:avLst/>
                </a:prstGeom>
                <a:solidFill>
                  <a:srgbClr val="BFBFBF"/>
                </a:solidFill>
                <a:ln w="7938">
                  <a:solidFill>
                    <a:srgbClr val="000000"/>
                  </a:solidFill>
                  <a:miter lim="800000"/>
                  <a:headEnd/>
                  <a:tailEnd/>
                </a:ln>
              </p:spPr>
              <p:txBody>
                <a:bodyPr/>
                <a:lstStyle/>
                <a:p>
                  <a:endParaRPr lang="en-ID"/>
                </a:p>
              </p:txBody>
            </p:sp>
            <p:sp>
              <p:nvSpPr>
                <p:cNvPr id="114" name="Rectangle 112">
                  <a:extLst>
                    <a:ext uri="{FF2B5EF4-FFF2-40B4-BE49-F238E27FC236}">
                      <a16:creationId xmlns="" xmlns:a16="http://schemas.microsoft.com/office/drawing/2014/main" id="{D9E9B180-3DA9-4DD4-AD49-3A2D8C307DCC}"/>
                    </a:ext>
                  </a:extLst>
                </p:cNvPr>
                <p:cNvSpPr>
                  <a:spLocks noChangeArrowheads="1"/>
                </p:cNvSpPr>
                <p:nvPr/>
              </p:nvSpPr>
              <p:spPr bwMode="auto">
                <a:xfrm>
                  <a:off x="1595" y="1549"/>
                  <a:ext cx="263"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15" name="Rectangle 113">
                  <a:extLst>
                    <a:ext uri="{FF2B5EF4-FFF2-40B4-BE49-F238E27FC236}">
                      <a16:creationId xmlns="" xmlns:a16="http://schemas.microsoft.com/office/drawing/2014/main" id="{7E174C0A-A6AA-4022-B5DB-4AA2CA486223}"/>
                    </a:ext>
                  </a:extLst>
                </p:cNvPr>
                <p:cNvSpPr>
                  <a:spLocks noChangeArrowheads="1"/>
                </p:cNvSpPr>
                <p:nvPr/>
              </p:nvSpPr>
              <p:spPr bwMode="auto">
                <a:xfrm>
                  <a:off x="1595" y="1549"/>
                  <a:ext cx="263"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16" name="Rectangle 114">
                  <a:extLst>
                    <a:ext uri="{FF2B5EF4-FFF2-40B4-BE49-F238E27FC236}">
                      <a16:creationId xmlns="" xmlns:a16="http://schemas.microsoft.com/office/drawing/2014/main" id="{F13583C5-B68E-4018-97DE-27794DC4B7FB}"/>
                    </a:ext>
                  </a:extLst>
                </p:cNvPr>
                <p:cNvSpPr>
                  <a:spLocks noChangeArrowheads="1"/>
                </p:cNvSpPr>
                <p:nvPr/>
              </p:nvSpPr>
              <p:spPr bwMode="auto">
                <a:xfrm>
                  <a:off x="1595" y="1490"/>
                  <a:ext cx="263" cy="3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17" name="Rectangle 115">
                  <a:extLst>
                    <a:ext uri="{FF2B5EF4-FFF2-40B4-BE49-F238E27FC236}">
                      <a16:creationId xmlns="" xmlns:a16="http://schemas.microsoft.com/office/drawing/2014/main" id="{3F931E2A-CC9D-4D07-864F-4B2EF143418B}"/>
                    </a:ext>
                  </a:extLst>
                </p:cNvPr>
                <p:cNvSpPr>
                  <a:spLocks noChangeArrowheads="1"/>
                </p:cNvSpPr>
                <p:nvPr/>
              </p:nvSpPr>
              <p:spPr bwMode="auto">
                <a:xfrm>
                  <a:off x="1595" y="1490"/>
                  <a:ext cx="263"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18" name="Rectangle 116">
                  <a:extLst>
                    <a:ext uri="{FF2B5EF4-FFF2-40B4-BE49-F238E27FC236}">
                      <a16:creationId xmlns="" xmlns:a16="http://schemas.microsoft.com/office/drawing/2014/main" id="{AED35514-6953-415A-A2C6-BB5DB55CB9EF}"/>
                    </a:ext>
                  </a:extLst>
                </p:cNvPr>
                <p:cNvSpPr>
                  <a:spLocks noChangeArrowheads="1"/>
                </p:cNvSpPr>
                <p:nvPr/>
              </p:nvSpPr>
              <p:spPr bwMode="auto">
                <a:xfrm>
                  <a:off x="1595" y="1430"/>
                  <a:ext cx="263"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19" name="Rectangle 117">
                  <a:extLst>
                    <a:ext uri="{FF2B5EF4-FFF2-40B4-BE49-F238E27FC236}">
                      <a16:creationId xmlns="" xmlns:a16="http://schemas.microsoft.com/office/drawing/2014/main" id="{0FB2D37E-E8D1-43BE-A11F-DAFB2746E483}"/>
                    </a:ext>
                  </a:extLst>
                </p:cNvPr>
                <p:cNvSpPr>
                  <a:spLocks noChangeArrowheads="1"/>
                </p:cNvSpPr>
                <p:nvPr/>
              </p:nvSpPr>
              <p:spPr bwMode="auto">
                <a:xfrm>
                  <a:off x="1595" y="1430"/>
                  <a:ext cx="263"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20" name="Line 118">
                  <a:extLst>
                    <a:ext uri="{FF2B5EF4-FFF2-40B4-BE49-F238E27FC236}">
                      <a16:creationId xmlns="" xmlns:a16="http://schemas.microsoft.com/office/drawing/2014/main" id="{8BA014A4-E43F-40C5-8A65-145BC2758AF0}"/>
                    </a:ext>
                  </a:extLst>
                </p:cNvPr>
                <p:cNvSpPr>
                  <a:spLocks noChangeShapeType="1"/>
                </p:cNvSpPr>
                <p:nvPr/>
              </p:nvSpPr>
              <p:spPr bwMode="auto">
                <a:xfrm>
                  <a:off x="1562" y="141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21" name="Line 119">
                  <a:extLst>
                    <a:ext uri="{FF2B5EF4-FFF2-40B4-BE49-F238E27FC236}">
                      <a16:creationId xmlns="" xmlns:a16="http://schemas.microsoft.com/office/drawing/2014/main" id="{49B911E7-89DC-47AD-81F0-D01420CD1CBF}"/>
                    </a:ext>
                  </a:extLst>
                </p:cNvPr>
                <p:cNvSpPr>
                  <a:spLocks noChangeShapeType="1"/>
                </p:cNvSpPr>
                <p:nvPr/>
              </p:nvSpPr>
              <p:spPr bwMode="auto">
                <a:xfrm>
                  <a:off x="1562" y="153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22" name="Line 120">
                  <a:extLst>
                    <a:ext uri="{FF2B5EF4-FFF2-40B4-BE49-F238E27FC236}">
                      <a16:creationId xmlns="" xmlns:a16="http://schemas.microsoft.com/office/drawing/2014/main" id="{0CBD4FF9-569F-4CB7-8A9D-4A9EBF24518B}"/>
                    </a:ext>
                  </a:extLst>
                </p:cNvPr>
                <p:cNvSpPr>
                  <a:spLocks noChangeShapeType="1"/>
                </p:cNvSpPr>
                <p:nvPr/>
              </p:nvSpPr>
              <p:spPr bwMode="auto">
                <a:xfrm>
                  <a:off x="1562" y="147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23" name="Rectangle 121">
                  <a:extLst>
                    <a:ext uri="{FF2B5EF4-FFF2-40B4-BE49-F238E27FC236}">
                      <a16:creationId xmlns="" xmlns:a16="http://schemas.microsoft.com/office/drawing/2014/main" id="{F54887C8-884F-4315-951D-9721BB456606}"/>
                    </a:ext>
                  </a:extLst>
                </p:cNvPr>
                <p:cNvSpPr>
                  <a:spLocks noChangeArrowheads="1"/>
                </p:cNvSpPr>
                <p:nvPr/>
              </p:nvSpPr>
              <p:spPr bwMode="auto">
                <a:xfrm>
                  <a:off x="1393" y="1199"/>
                  <a:ext cx="168" cy="398"/>
                </a:xfrm>
                <a:prstGeom prst="rect">
                  <a:avLst/>
                </a:prstGeom>
                <a:solidFill>
                  <a:srgbClr val="BFBFBF"/>
                </a:solidFill>
                <a:ln w="7938">
                  <a:solidFill>
                    <a:srgbClr val="000000"/>
                  </a:solidFill>
                  <a:miter lim="800000"/>
                  <a:headEnd/>
                  <a:tailEnd/>
                </a:ln>
              </p:spPr>
              <p:txBody>
                <a:bodyPr/>
                <a:lstStyle/>
                <a:p>
                  <a:endParaRPr lang="en-ID"/>
                </a:p>
              </p:txBody>
            </p:sp>
            <p:sp>
              <p:nvSpPr>
                <p:cNvPr id="124" name="Line 122">
                  <a:extLst>
                    <a:ext uri="{FF2B5EF4-FFF2-40B4-BE49-F238E27FC236}">
                      <a16:creationId xmlns="" xmlns:a16="http://schemas.microsoft.com/office/drawing/2014/main" id="{BC1FC7EE-5D69-4F0B-AEB4-CB52F9FA8D3E}"/>
                    </a:ext>
                  </a:extLst>
                </p:cNvPr>
                <p:cNvSpPr>
                  <a:spLocks noChangeShapeType="1"/>
                </p:cNvSpPr>
                <p:nvPr/>
              </p:nvSpPr>
              <p:spPr bwMode="auto">
                <a:xfrm>
                  <a:off x="1393" y="1419"/>
                  <a:ext cx="167"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25" name="Rectangle 123">
                  <a:extLst>
                    <a:ext uri="{FF2B5EF4-FFF2-40B4-BE49-F238E27FC236}">
                      <a16:creationId xmlns="" xmlns:a16="http://schemas.microsoft.com/office/drawing/2014/main" id="{03FB5D8E-358A-4498-87C5-CD4D6DA0B4DE}"/>
                    </a:ext>
                  </a:extLst>
                </p:cNvPr>
                <p:cNvSpPr>
                  <a:spLocks noChangeArrowheads="1"/>
                </p:cNvSpPr>
                <p:nvPr/>
              </p:nvSpPr>
              <p:spPr bwMode="auto">
                <a:xfrm>
                  <a:off x="1457" y="1443"/>
                  <a:ext cx="45" cy="150"/>
                </a:xfrm>
                <a:prstGeom prst="rect">
                  <a:avLst/>
                </a:prstGeom>
                <a:solidFill>
                  <a:srgbClr val="D9D9D9"/>
                </a:solidFill>
                <a:ln w="7938">
                  <a:solidFill>
                    <a:srgbClr val="7F7F7F"/>
                  </a:solidFill>
                  <a:miter lim="800000"/>
                  <a:headEnd/>
                  <a:tailEnd/>
                </a:ln>
              </p:spPr>
              <p:txBody>
                <a:bodyPr/>
                <a:lstStyle/>
                <a:p>
                  <a:endParaRPr lang="en-ID"/>
                </a:p>
              </p:txBody>
            </p:sp>
          </p:grpSp>
          <p:grpSp>
            <p:nvGrpSpPr>
              <p:cNvPr id="28" name="Group 124">
                <a:extLst>
                  <a:ext uri="{FF2B5EF4-FFF2-40B4-BE49-F238E27FC236}">
                    <a16:creationId xmlns="" xmlns:a16="http://schemas.microsoft.com/office/drawing/2014/main" id="{81DE301D-F02B-4358-BD16-1AAE1794B44B}"/>
                  </a:ext>
                </a:extLst>
              </p:cNvPr>
              <p:cNvGrpSpPr>
                <a:grpSpLocks/>
              </p:cNvGrpSpPr>
              <p:nvPr/>
            </p:nvGrpSpPr>
            <p:grpSpPr bwMode="auto">
              <a:xfrm>
                <a:off x="2819400" y="3962400"/>
                <a:ext cx="914400" cy="304800"/>
                <a:chOff x="1393" y="1199"/>
                <a:chExt cx="837" cy="398"/>
              </a:xfrm>
            </p:grpSpPr>
            <p:sp>
              <p:nvSpPr>
                <p:cNvPr id="80" name="Rectangle 125">
                  <a:extLst>
                    <a:ext uri="{FF2B5EF4-FFF2-40B4-BE49-F238E27FC236}">
                      <a16:creationId xmlns="" xmlns:a16="http://schemas.microsoft.com/office/drawing/2014/main" id="{39D52AAB-F371-4423-9C94-3CD5D802B32E}"/>
                    </a:ext>
                  </a:extLst>
                </p:cNvPr>
                <p:cNvSpPr>
                  <a:spLocks noChangeArrowheads="1"/>
                </p:cNvSpPr>
                <p:nvPr/>
              </p:nvSpPr>
              <p:spPr bwMode="auto">
                <a:xfrm>
                  <a:off x="1895" y="1199"/>
                  <a:ext cx="335" cy="398"/>
                </a:xfrm>
                <a:prstGeom prst="rect">
                  <a:avLst/>
                </a:prstGeom>
                <a:solidFill>
                  <a:srgbClr val="BFBFBF"/>
                </a:solidFill>
                <a:ln w="7938">
                  <a:solidFill>
                    <a:srgbClr val="000000"/>
                  </a:solidFill>
                  <a:miter lim="800000"/>
                  <a:headEnd/>
                  <a:tailEnd/>
                </a:ln>
              </p:spPr>
              <p:txBody>
                <a:bodyPr/>
                <a:lstStyle/>
                <a:p>
                  <a:endParaRPr lang="en-ID"/>
                </a:p>
              </p:txBody>
            </p:sp>
            <p:sp>
              <p:nvSpPr>
                <p:cNvPr id="81" name="Rectangle 126">
                  <a:extLst>
                    <a:ext uri="{FF2B5EF4-FFF2-40B4-BE49-F238E27FC236}">
                      <a16:creationId xmlns="" xmlns:a16="http://schemas.microsoft.com/office/drawing/2014/main" id="{ED0CCC84-D1EA-4D6B-850A-F86543640EAB}"/>
                    </a:ext>
                  </a:extLst>
                </p:cNvPr>
                <p:cNvSpPr>
                  <a:spLocks noChangeArrowheads="1"/>
                </p:cNvSpPr>
                <p:nvPr/>
              </p:nvSpPr>
              <p:spPr bwMode="auto">
                <a:xfrm>
                  <a:off x="1929" y="1549"/>
                  <a:ext cx="262"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82" name="Rectangle 127">
                  <a:extLst>
                    <a:ext uri="{FF2B5EF4-FFF2-40B4-BE49-F238E27FC236}">
                      <a16:creationId xmlns="" xmlns:a16="http://schemas.microsoft.com/office/drawing/2014/main" id="{BD1F30D2-978D-4760-BE0D-F969A52B6DDA}"/>
                    </a:ext>
                  </a:extLst>
                </p:cNvPr>
                <p:cNvSpPr>
                  <a:spLocks noChangeArrowheads="1"/>
                </p:cNvSpPr>
                <p:nvPr/>
              </p:nvSpPr>
              <p:spPr bwMode="auto">
                <a:xfrm>
                  <a:off x="1929" y="1549"/>
                  <a:ext cx="26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83" name="Rectangle 128">
                  <a:extLst>
                    <a:ext uri="{FF2B5EF4-FFF2-40B4-BE49-F238E27FC236}">
                      <a16:creationId xmlns="" xmlns:a16="http://schemas.microsoft.com/office/drawing/2014/main" id="{E92E3E8E-3224-45A4-9186-41F78E38B5A2}"/>
                    </a:ext>
                  </a:extLst>
                </p:cNvPr>
                <p:cNvSpPr>
                  <a:spLocks noChangeArrowheads="1"/>
                </p:cNvSpPr>
                <p:nvPr/>
              </p:nvSpPr>
              <p:spPr bwMode="auto">
                <a:xfrm>
                  <a:off x="1929" y="1490"/>
                  <a:ext cx="262" cy="3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84" name="Rectangle 129">
                  <a:extLst>
                    <a:ext uri="{FF2B5EF4-FFF2-40B4-BE49-F238E27FC236}">
                      <a16:creationId xmlns="" xmlns:a16="http://schemas.microsoft.com/office/drawing/2014/main" id="{008C49A6-11B0-4B51-86A3-DE400D6BF393}"/>
                    </a:ext>
                  </a:extLst>
                </p:cNvPr>
                <p:cNvSpPr>
                  <a:spLocks noChangeArrowheads="1"/>
                </p:cNvSpPr>
                <p:nvPr/>
              </p:nvSpPr>
              <p:spPr bwMode="auto">
                <a:xfrm>
                  <a:off x="1929" y="1490"/>
                  <a:ext cx="262"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85" name="Rectangle 130">
                  <a:extLst>
                    <a:ext uri="{FF2B5EF4-FFF2-40B4-BE49-F238E27FC236}">
                      <a16:creationId xmlns="" xmlns:a16="http://schemas.microsoft.com/office/drawing/2014/main" id="{D87D3F79-8781-4CBE-9E7C-9F27128CECB9}"/>
                    </a:ext>
                  </a:extLst>
                </p:cNvPr>
                <p:cNvSpPr>
                  <a:spLocks noChangeArrowheads="1"/>
                </p:cNvSpPr>
                <p:nvPr/>
              </p:nvSpPr>
              <p:spPr bwMode="auto">
                <a:xfrm>
                  <a:off x="1929" y="1430"/>
                  <a:ext cx="262"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86" name="Rectangle 131">
                  <a:extLst>
                    <a:ext uri="{FF2B5EF4-FFF2-40B4-BE49-F238E27FC236}">
                      <a16:creationId xmlns="" xmlns:a16="http://schemas.microsoft.com/office/drawing/2014/main" id="{37DCDC90-3008-4BD0-97B3-775ECE58EF39}"/>
                    </a:ext>
                  </a:extLst>
                </p:cNvPr>
                <p:cNvSpPr>
                  <a:spLocks noChangeArrowheads="1"/>
                </p:cNvSpPr>
                <p:nvPr/>
              </p:nvSpPr>
              <p:spPr bwMode="auto">
                <a:xfrm>
                  <a:off x="1929" y="1430"/>
                  <a:ext cx="26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87" name="Line 132">
                  <a:extLst>
                    <a:ext uri="{FF2B5EF4-FFF2-40B4-BE49-F238E27FC236}">
                      <a16:creationId xmlns="" xmlns:a16="http://schemas.microsoft.com/office/drawing/2014/main" id="{05A3E3F8-694D-4251-BCDF-BA4311D34FB2}"/>
                    </a:ext>
                  </a:extLst>
                </p:cNvPr>
                <p:cNvSpPr>
                  <a:spLocks noChangeShapeType="1"/>
                </p:cNvSpPr>
                <p:nvPr/>
              </p:nvSpPr>
              <p:spPr bwMode="auto">
                <a:xfrm>
                  <a:off x="1897" y="141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88" name="Line 133">
                  <a:extLst>
                    <a:ext uri="{FF2B5EF4-FFF2-40B4-BE49-F238E27FC236}">
                      <a16:creationId xmlns="" xmlns:a16="http://schemas.microsoft.com/office/drawing/2014/main" id="{1A27E996-BDA4-4EC7-BD49-2319F8A2A919}"/>
                    </a:ext>
                  </a:extLst>
                </p:cNvPr>
                <p:cNvSpPr>
                  <a:spLocks noChangeShapeType="1"/>
                </p:cNvSpPr>
                <p:nvPr/>
              </p:nvSpPr>
              <p:spPr bwMode="auto">
                <a:xfrm>
                  <a:off x="1897" y="153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89" name="Line 134">
                  <a:extLst>
                    <a:ext uri="{FF2B5EF4-FFF2-40B4-BE49-F238E27FC236}">
                      <a16:creationId xmlns="" xmlns:a16="http://schemas.microsoft.com/office/drawing/2014/main" id="{B3A89E48-F08C-4BEB-A14E-709CD6A641E6}"/>
                    </a:ext>
                  </a:extLst>
                </p:cNvPr>
                <p:cNvSpPr>
                  <a:spLocks noChangeShapeType="1"/>
                </p:cNvSpPr>
                <p:nvPr/>
              </p:nvSpPr>
              <p:spPr bwMode="auto">
                <a:xfrm>
                  <a:off x="1897" y="147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90" name="Rectangle 135">
                  <a:extLst>
                    <a:ext uri="{FF2B5EF4-FFF2-40B4-BE49-F238E27FC236}">
                      <a16:creationId xmlns="" xmlns:a16="http://schemas.microsoft.com/office/drawing/2014/main" id="{1DC50A4F-78B0-4BC7-BB6F-9D14AAC1BEC8}"/>
                    </a:ext>
                  </a:extLst>
                </p:cNvPr>
                <p:cNvSpPr>
                  <a:spLocks noChangeArrowheads="1"/>
                </p:cNvSpPr>
                <p:nvPr/>
              </p:nvSpPr>
              <p:spPr bwMode="auto">
                <a:xfrm>
                  <a:off x="1561" y="1199"/>
                  <a:ext cx="335" cy="398"/>
                </a:xfrm>
                <a:prstGeom prst="rect">
                  <a:avLst/>
                </a:prstGeom>
                <a:solidFill>
                  <a:srgbClr val="BFBFBF"/>
                </a:solidFill>
                <a:ln w="7938">
                  <a:solidFill>
                    <a:srgbClr val="000000"/>
                  </a:solidFill>
                  <a:miter lim="800000"/>
                  <a:headEnd/>
                  <a:tailEnd/>
                </a:ln>
              </p:spPr>
              <p:txBody>
                <a:bodyPr/>
                <a:lstStyle/>
                <a:p>
                  <a:endParaRPr lang="en-ID"/>
                </a:p>
              </p:txBody>
            </p:sp>
            <p:sp>
              <p:nvSpPr>
                <p:cNvPr id="91" name="Rectangle 136">
                  <a:extLst>
                    <a:ext uri="{FF2B5EF4-FFF2-40B4-BE49-F238E27FC236}">
                      <a16:creationId xmlns="" xmlns:a16="http://schemas.microsoft.com/office/drawing/2014/main" id="{7C490881-58C4-45DE-B054-38B8E30FF530}"/>
                    </a:ext>
                  </a:extLst>
                </p:cNvPr>
                <p:cNvSpPr>
                  <a:spLocks noChangeArrowheads="1"/>
                </p:cNvSpPr>
                <p:nvPr/>
              </p:nvSpPr>
              <p:spPr bwMode="auto">
                <a:xfrm>
                  <a:off x="1595" y="1549"/>
                  <a:ext cx="263"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92" name="Rectangle 137">
                  <a:extLst>
                    <a:ext uri="{FF2B5EF4-FFF2-40B4-BE49-F238E27FC236}">
                      <a16:creationId xmlns="" xmlns:a16="http://schemas.microsoft.com/office/drawing/2014/main" id="{7C4ADC78-A710-4068-A527-1226419DCAB6}"/>
                    </a:ext>
                  </a:extLst>
                </p:cNvPr>
                <p:cNvSpPr>
                  <a:spLocks noChangeArrowheads="1"/>
                </p:cNvSpPr>
                <p:nvPr/>
              </p:nvSpPr>
              <p:spPr bwMode="auto">
                <a:xfrm>
                  <a:off x="1595" y="1549"/>
                  <a:ext cx="263"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93" name="Rectangle 138">
                  <a:extLst>
                    <a:ext uri="{FF2B5EF4-FFF2-40B4-BE49-F238E27FC236}">
                      <a16:creationId xmlns="" xmlns:a16="http://schemas.microsoft.com/office/drawing/2014/main" id="{062FBEF7-07C9-47FC-B455-6B09D8523F56}"/>
                    </a:ext>
                  </a:extLst>
                </p:cNvPr>
                <p:cNvSpPr>
                  <a:spLocks noChangeArrowheads="1"/>
                </p:cNvSpPr>
                <p:nvPr/>
              </p:nvSpPr>
              <p:spPr bwMode="auto">
                <a:xfrm>
                  <a:off x="1595" y="1490"/>
                  <a:ext cx="263" cy="3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94" name="Rectangle 139">
                  <a:extLst>
                    <a:ext uri="{FF2B5EF4-FFF2-40B4-BE49-F238E27FC236}">
                      <a16:creationId xmlns="" xmlns:a16="http://schemas.microsoft.com/office/drawing/2014/main" id="{3A3F87EC-717F-4761-BF9B-E5F295047DAD}"/>
                    </a:ext>
                  </a:extLst>
                </p:cNvPr>
                <p:cNvSpPr>
                  <a:spLocks noChangeArrowheads="1"/>
                </p:cNvSpPr>
                <p:nvPr/>
              </p:nvSpPr>
              <p:spPr bwMode="auto">
                <a:xfrm>
                  <a:off x="1595" y="1490"/>
                  <a:ext cx="263"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95" name="Rectangle 140">
                  <a:extLst>
                    <a:ext uri="{FF2B5EF4-FFF2-40B4-BE49-F238E27FC236}">
                      <a16:creationId xmlns="" xmlns:a16="http://schemas.microsoft.com/office/drawing/2014/main" id="{27383CB4-74AE-44E8-8E26-77239834E278}"/>
                    </a:ext>
                  </a:extLst>
                </p:cNvPr>
                <p:cNvSpPr>
                  <a:spLocks noChangeArrowheads="1"/>
                </p:cNvSpPr>
                <p:nvPr/>
              </p:nvSpPr>
              <p:spPr bwMode="auto">
                <a:xfrm>
                  <a:off x="1595" y="1430"/>
                  <a:ext cx="263"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96" name="Rectangle 141">
                  <a:extLst>
                    <a:ext uri="{FF2B5EF4-FFF2-40B4-BE49-F238E27FC236}">
                      <a16:creationId xmlns="" xmlns:a16="http://schemas.microsoft.com/office/drawing/2014/main" id="{8EB19F22-F71E-4FE7-93DC-9688CA7D7525}"/>
                    </a:ext>
                  </a:extLst>
                </p:cNvPr>
                <p:cNvSpPr>
                  <a:spLocks noChangeArrowheads="1"/>
                </p:cNvSpPr>
                <p:nvPr/>
              </p:nvSpPr>
              <p:spPr bwMode="auto">
                <a:xfrm>
                  <a:off x="1595" y="1430"/>
                  <a:ext cx="263"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97" name="Line 142">
                  <a:extLst>
                    <a:ext uri="{FF2B5EF4-FFF2-40B4-BE49-F238E27FC236}">
                      <a16:creationId xmlns="" xmlns:a16="http://schemas.microsoft.com/office/drawing/2014/main" id="{F03E15E3-11AF-455E-96FE-5FA5093C3E4C}"/>
                    </a:ext>
                  </a:extLst>
                </p:cNvPr>
                <p:cNvSpPr>
                  <a:spLocks noChangeShapeType="1"/>
                </p:cNvSpPr>
                <p:nvPr/>
              </p:nvSpPr>
              <p:spPr bwMode="auto">
                <a:xfrm>
                  <a:off x="1562" y="141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98" name="Line 143">
                  <a:extLst>
                    <a:ext uri="{FF2B5EF4-FFF2-40B4-BE49-F238E27FC236}">
                      <a16:creationId xmlns="" xmlns:a16="http://schemas.microsoft.com/office/drawing/2014/main" id="{7E900831-3981-4BA1-B8C6-C3B57D0D9A04}"/>
                    </a:ext>
                  </a:extLst>
                </p:cNvPr>
                <p:cNvSpPr>
                  <a:spLocks noChangeShapeType="1"/>
                </p:cNvSpPr>
                <p:nvPr/>
              </p:nvSpPr>
              <p:spPr bwMode="auto">
                <a:xfrm>
                  <a:off x="1562" y="153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99" name="Line 144">
                  <a:extLst>
                    <a:ext uri="{FF2B5EF4-FFF2-40B4-BE49-F238E27FC236}">
                      <a16:creationId xmlns="" xmlns:a16="http://schemas.microsoft.com/office/drawing/2014/main" id="{B80070C0-51E4-4EA9-AB73-737959AC0257}"/>
                    </a:ext>
                  </a:extLst>
                </p:cNvPr>
                <p:cNvSpPr>
                  <a:spLocks noChangeShapeType="1"/>
                </p:cNvSpPr>
                <p:nvPr/>
              </p:nvSpPr>
              <p:spPr bwMode="auto">
                <a:xfrm>
                  <a:off x="1562" y="147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00" name="Rectangle 145">
                  <a:extLst>
                    <a:ext uri="{FF2B5EF4-FFF2-40B4-BE49-F238E27FC236}">
                      <a16:creationId xmlns="" xmlns:a16="http://schemas.microsoft.com/office/drawing/2014/main" id="{E233488B-509B-4AAF-9A25-30EAF5E066B5}"/>
                    </a:ext>
                  </a:extLst>
                </p:cNvPr>
                <p:cNvSpPr>
                  <a:spLocks noChangeArrowheads="1"/>
                </p:cNvSpPr>
                <p:nvPr/>
              </p:nvSpPr>
              <p:spPr bwMode="auto">
                <a:xfrm>
                  <a:off x="1393" y="1199"/>
                  <a:ext cx="168" cy="398"/>
                </a:xfrm>
                <a:prstGeom prst="rect">
                  <a:avLst/>
                </a:prstGeom>
                <a:solidFill>
                  <a:srgbClr val="BFBFBF"/>
                </a:solidFill>
                <a:ln w="7938">
                  <a:solidFill>
                    <a:srgbClr val="000000"/>
                  </a:solidFill>
                  <a:miter lim="800000"/>
                  <a:headEnd/>
                  <a:tailEnd/>
                </a:ln>
              </p:spPr>
              <p:txBody>
                <a:bodyPr/>
                <a:lstStyle/>
                <a:p>
                  <a:endParaRPr lang="en-ID"/>
                </a:p>
              </p:txBody>
            </p:sp>
            <p:sp>
              <p:nvSpPr>
                <p:cNvPr id="101" name="Line 146">
                  <a:extLst>
                    <a:ext uri="{FF2B5EF4-FFF2-40B4-BE49-F238E27FC236}">
                      <a16:creationId xmlns="" xmlns:a16="http://schemas.microsoft.com/office/drawing/2014/main" id="{1990540F-382F-4D2E-AF50-C33F7369C8D7}"/>
                    </a:ext>
                  </a:extLst>
                </p:cNvPr>
                <p:cNvSpPr>
                  <a:spLocks noChangeShapeType="1"/>
                </p:cNvSpPr>
                <p:nvPr/>
              </p:nvSpPr>
              <p:spPr bwMode="auto">
                <a:xfrm>
                  <a:off x="1393" y="1419"/>
                  <a:ext cx="167"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02" name="Rectangle 147">
                  <a:extLst>
                    <a:ext uri="{FF2B5EF4-FFF2-40B4-BE49-F238E27FC236}">
                      <a16:creationId xmlns="" xmlns:a16="http://schemas.microsoft.com/office/drawing/2014/main" id="{6C028989-B72F-4A41-980C-C15A10168A6C}"/>
                    </a:ext>
                  </a:extLst>
                </p:cNvPr>
                <p:cNvSpPr>
                  <a:spLocks noChangeArrowheads="1"/>
                </p:cNvSpPr>
                <p:nvPr/>
              </p:nvSpPr>
              <p:spPr bwMode="auto">
                <a:xfrm>
                  <a:off x="1457" y="1443"/>
                  <a:ext cx="45" cy="150"/>
                </a:xfrm>
                <a:prstGeom prst="rect">
                  <a:avLst/>
                </a:prstGeom>
                <a:solidFill>
                  <a:srgbClr val="D9D9D9"/>
                </a:solidFill>
                <a:ln w="7938">
                  <a:solidFill>
                    <a:srgbClr val="7F7F7F"/>
                  </a:solidFill>
                  <a:miter lim="800000"/>
                  <a:headEnd/>
                  <a:tailEnd/>
                </a:ln>
              </p:spPr>
              <p:txBody>
                <a:bodyPr/>
                <a:lstStyle/>
                <a:p>
                  <a:endParaRPr lang="en-ID"/>
                </a:p>
              </p:txBody>
            </p:sp>
          </p:grpSp>
          <p:grpSp>
            <p:nvGrpSpPr>
              <p:cNvPr id="29" name="Group 148">
                <a:extLst>
                  <a:ext uri="{FF2B5EF4-FFF2-40B4-BE49-F238E27FC236}">
                    <a16:creationId xmlns="" xmlns:a16="http://schemas.microsoft.com/office/drawing/2014/main" id="{D61330A8-DA2E-47D3-A2D1-BC122447AAC9}"/>
                  </a:ext>
                </a:extLst>
              </p:cNvPr>
              <p:cNvGrpSpPr>
                <a:grpSpLocks/>
              </p:cNvGrpSpPr>
              <p:nvPr/>
            </p:nvGrpSpPr>
            <p:grpSpPr bwMode="auto">
              <a:xfrm>
                <a:off x="2209800" y="3429000"/>
                <a:ext cx="914400" cy="304800"/>
                <a:chOff x="1393" y="1199"/>
                <a:chExt cx="837" cy="398"/>
              </a:xfrm>
            </p:grpSpPr>
            <p:sp>
              <p:nvSpPr>
                <p:cNvPr id="57" name="Rectangle 149">
                  <a:extLst>
                    <a:ext uri="{FF2B5EF4-FFF2-40B4-BE49-F238E27FC236}">
                      <a16:creationId xmlns="" xmlns:a16="http://schemas.microsoft.com/office/drawing/2014/main" id="{9C1051AB-588E-4207-B6FB-4D45B1049D28}"/>
                    </a:ext>
                  </a:extLst>
                </p:cNvPr>
                <p:cNvSpPr>
                  <a:spLocks noChangeArrowheads="1"/>
                </p:cNvSpPr>
                <p:nvPr/>
              </p:nvSpPr>
              <p:spPr bwMode="auto">
                <a:xfrm>
                  <a:off x="1895" y="1199"/>
                  <a:ext cx="335" cy="398"/>
                </a:xfrm>
                <a:prstGeom prst="rect">
                  <a:avLst/>
                </a:prstGeom>
                <a:solidFill>
                  <a:srgbClr val="BFBFBF"/>
                </a:solidFill>
                <a:ln w="7938">
                  <a:solidFill>
                    <a:srgbClr val="000000"/>
                  </a:solidFill>
                  <a:miter lim="800000"/>
                  <a:headEnd/>
                  <a:tailEnd/>
                </a:ln>
              </p:spPr>
              <p:txBody>
                <a:bodyPr/>
                <a:lstStyle/>
                <a:p>
                  <a:endParaRPr lang="en-ID"/>
                </a:p>
              </p:txBody>
            </p:sp>
            <p:sp>
              <p:nvSpPr>
                <p:cNvPr id="58" name="Rectangle 150">
                  <a:extLst>
                    <a:ext uri="{FF2B5EF4-FFF2-40B4-BE49-F238E27FC236}">
                      <a16:creationId xmlns="" xmlns:a16="http://schemas.microsoft.com/office/drawing/2014/main" id="{B43782FB-E2F7-4A85-AD4C-C33AA6816ED3}"/>
                    </a:ext>
                  </a:extLst>
                </p:cNvPr>
                <p:cNvSpPr>
                  <a:spLocks noChangeArrowheads="1"/>
                </p:cNvSpPr>
                <p:nvPr/>
              </p:nvSpPr>
              <p:spPr bwMode="auto">
                <a:xfrm>
                  <a:off x="1929" y="1549"/>
                  <a:ext cx="262"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59" name="Rectangle 151">
                  <a:extLst>
                    <a:ext uri="{FF2B5EF4-FFF2-40B4-BE49-F238E27FC236}">
                      <a16:creationId xmlns="" xmlns:a16="http://schemas.microsoft.com/office/drawing/2014/main" id="{87CD18FC-41FA-47EC-A745-723A55B4A2BC}"/>
                    </a:ext>
                  </a:extLst>
                </p:cNvPr>
                <p:cNvSpPr>
                  <a:spLocks noChangeArrowheads="1"/>
                </p:cNvSpPr>
                <p:nvPr/>
              </p:nvSpPr>
              <p:spPr bwMode="auto">
                <a:xfrm>
                  <a:off x="1929" y="1549"/>
                  <a:ext cx="26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60" name="Rectangle 152">
                  <a:extLst>
                    <a:ext uri="{FF2B5EF4-FFF2-40B4-BE49-F238E27FC236}">
                      <a16:creationId xmlns="" xmlns:a16="http://schemas.microsoft.com/office/drawing/2014/main" id="{5599D18B-8D35-4ECC-B3C0-C788F5C03AB6}"/>
                    </a:ext>
                  </a:extLst>
                </p:cNvPr>
                <p:cNvSpPr>
                  <a:spLocks noChangeArrowheads="1"/>
                </p:cNvSpPr>
                <p:nvPr/>
              </p:nvSpPr>
              <p:spPr bwMode="auto">
                <a:xfrm>
                  <a:off x="1929" y="1490"/>
                  <a:ext cx="262" cy="3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61" name="Rectangle 153">
                  <a:extLst>
                    <a:ext uri="{FF2B5EF4-FFF2-40B4-BE49-F238E27FC236}">
                      <a16:creationId xmlns="" xmlns:a16="http://schemas.microsoft.com/office/drawing/2014/main" id="{B750EA60-2784-4047-9FA7-1ABFBEDD6031}"/>
                    </a:ext>
                  </a:extLst>
                </p:cNvPr>
                <p:cNvSpPr>
                  <a:spLocks noChangeArrowheads="1"/>
                </p:cNvSpPr>
                <p:nvPr/>
              </p:nvSpPr>
              <p:spPr bwMode="auto">
                <a:xfrm>
                  <a:off x="1929" y="1490"/>
                  <a:ext cx="262"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62" name="Rectangle 154">
                  <a:extLst>
                    <a:ext uri="{FF2B5EF4-FFF2-40B4-BE49-F238E27FC236}">
                      <a16:creationId xmlns="" xmlns:a16="http://schemas.microsoft.com/office/drawing/2014/main" id="{690DA01C-3D2F-473E-B362-7A853D651A55}"/>
                    </a:ext>
                  </a:extLst>
                </p:cNvPr>
                <p:cNvSpPr>
                  <a:spLocks noChangeArrowheads="1"/>
                </p:cNvSpPr>
                <p:nvPr/>
              </p:nvSpPr>
              <p:spPr bwMode="auto">
                <a:xfrm>
                  <a:off x="1929" y="1430"/>
                  <a:ext cx="262"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63" name="Rectangle 155">
                  <a:extLst>
                    <a:ext uri="{FF2B5EF4-FFF2-40B4-BE49-F238E27FC236}">
                      <a16:creationId xmlns="" xmlns:a16="http://schemas.microsoft.com/office/drawing/2014/main" id="{C7DE5BF4-EAFB-4421-8308-30D24700F204}"/>
                    </a:ext>
                  </a:extLst>
                </p:cNvPr>
                <p:cNvSpPr>
                  <a:spLocks noChangeArrowheads="1"/>
                </p:cNvSpPr>
                <p:nvPr/>
              </p:nvSpPr>
              <p:spPr bwMode="auto">
                <a:xfrm>
                  <a:off x="1929" y="1430"/>
                  <a:ext cx="26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64" name="Line 156">
                  <a:extLst>
                    <a:ext uri="{FF2B5EF4-FFF2-40B4-BE49-F238E27FC236}">
                      <a16:creationId xmlns="" xmlns:a16="http://schemas.microsoft.com/office/drawing/2014/main" id="{291BFC3A-ADD7-4BA4-BA90-928179D45C15}"/>
                    </a:ext>
                  </a:extLst>
                </p:cNvPr>
                <p:cNvSpPr>
                  <a:spLocks noChangeShapeType="1"/>
                </p:cNvSpPr>
                <p:nvPr/>
              </p:nvSpPr>
              <p:spPr bwMode="auto">
                <a:xfrm>
                  <a:off x="1897" y="141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65" name="Line 157">
                  <a:extLst>
                    <a:ext uri="{FF2B5EF4-FFF2-40B4-BE49-F238E27FC236}">
                      <a16:creationId xmlns="" xmlns:a16="http://schemas.microsoft.com/office/drawing/2014/main" id="{319195DF-187E-43F5-BDB9-415A859B595A}"/>
                    </a:ext>
                  </a:extLst>
                </p:cNvPr>
                <p:cNvSpPr>
                  <a:spLocks noChangeShapeType="1"/>
                </p:cNvSpPr>
                <p:nvPr/>
              </p:nvSpPr>
              <p:spPr bwMode="auto">
                <a:xfrm>
                  <a:off x="1897" y="153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66" name="Line 158">
                  <a:extLst>
                    <a:ext uri="{FF2B5EF4-FFF2-40B4-BE49-F238E27FC236}">
                      <a16:creationId xmlns="" xmlns:a16="http://schemas.microsoft.com/office/drawing/2014/main" id="{5B45BD88-5E42-4A7B-AA94-9CA41F2BD2CB}"/>
                    </a:ext>
                  </a:extLst>
                </p:cNvPr>
                <p:cNvSpPr>
                  <a:spLocks noChangeShapeType="1"/>
                </p:cNvSpPr>
                <p:nvPr/>
              </p:nvSpPr>
              <p:spPr bwMode="auto">
                <a:xfrm>
                  <a:off x="1897" y="147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67" name="Rectangle 159">
                  <a:extLst>
                    <a:ext uri="{FF2B5EF4-FFF2-40B4-BE49-F238E27FC236}">
                      <a16:creationId xmlns="" xmlns:a16="http://schemas.microsoft.com/office/drawing/2014/main" id="{96771732-041B-46DF-A872-408E96FFC55A}"/>
                    </a:ext>
                  </a:extLst>
                </p:cNvPr>
                <p:cNvSpPr>
                  <a:spLocks noChangeArrowheads="1"/>
                </p:cNvSpPr>
                <p:nvPr/>
              </p:nvSpPr>
              <p:spPr bwMode="auto">
                <a:xfrm>
                  <a:off x="1561" y="1199"/>
                  <a:ext cx="335" cy="398"/>
                </a:xfrm>
                <a:prstGeom prst="rect">
                  <a:avLst/>
                </a:prstGeom>
                <a:solidFill>
                  <a:srgbClr val="BFBFBF"/>
                </a:solidFill>
                <a:ln w="7938">
                  <a:solidFill>
                    <a:srgbClr val="000000"/>
                  </a:solidFill>
                  <a:miter lim="800000"/>
                  <a:headEnd/>
                  <a:tailEnd/>
                </a:ln>
              </p:spPr>
              <p:txBody>
                <a:bodyPr/>
                <a:lstStyle/>
                <a:p>
                  <a:endParaRPr lang="en-ID"/>
                </a:p>
              </p:txBody>
            </p:sp>
            <p:sp>
              <p:nvSpPr>
                <p:cNvPr id="68" name="Rectangle 160">
                  <a:extLst>
                    <a:ext uri="{FF2B5EF4-FFF2-40B4-BE49-F238E27FC236}">
                      <a16:creationId xmlns="" xmlns:a16="http://schemas.microsoft.com/office/drawing/2014/main" id="{1351E6F7-4DBC-42D3-BE43-43A6CBB69BF7}"/>
                    </a:ext>
                  </a:extLst>
                </p:cNvPr>
                <p:cNvSpPr>
                  <a:spLocks noChangeArrowheads="1"/>
                </p:cNvSpPr>
                <p:nvPr/>
              </p:nvSpPr>
              <p:spPr bwMode="auto">
                <a:xfrm>
                  <a:off x="1595" y="1549"/>
                  <a:ext cx="263"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69" name="Rectangle 161">
                  <a:extLst>
                    <a:ext uri="{FF2B5EF4-FFF2-40B4-BE49-F238E27FC236}">
                      <a16:creationId xmlns="" xmlns:a16="http://schemas.microsoft.com/office/drawing/2014/main" id="{6B68F8F0-1A4D-441F-8BC7-BB187B21A041}"/>
                    </a:ext>
                  </a:extLst>
                </p:cNvPr>
                <p:cNvSpPr>
                  <a:spLocks noChangeArrowheads="1"/>
                </p:cNvSpPr>
                <p:nvPr/>
              </p:nvSpPr>
              <p:spPr bwMode="auto">
                <a:xfrm>
                  <a:off x="1595" y="1549"/>
                  <a:ext cx="263"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70" name="Rectangle 162">
                  <a:extLst>
                    <a:ext uri="{FF2B5EF4-FFF2-40B4-BE49-F238E27FC236}">
                      <a16:creationId xmlns="" xmlns:a16="http://schemas.microsoft.com/office/drawing/2014/main" id="{AC7AFD17-F3BE-47DC-919B-7FEFF7B68DB1}"/>
                    </a:ext>
                  </a:extLst>
                </p:cNvPr>
                <p:cNvSpPr>
                  <a:spLocks noChangeArrowheads="1"/>
                </p:cNvSpPr>
                <p:nvPr/>
              </p:nvSpPr>
              <p:spPr bwMode="auto">
                <a:xfrm>
                  <a:off x="1595" y="1490"/>
                  <a:ext cx="263" cy="3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71" name="Rectangle 163">
                  <a:extLst>
                    <a:ext uri="{FF2B5EF4-FFF2-40B4-BE49-F238E27FC236}">
                      <a16:creationId xmlns="" xmlns:a16="http://schemas.microsoft.com/office/drawing/2014/main" id="{015167C5-290D-4610-AF60-E66AA61956A2}"/>
                    </a:ext>
                  </a:extLst>
                </p:cNvPr>
                <p:cNvSpPr>
                  <a:spLocks noChangeArrowheads="1"/>
                </p:cNvSpPr>
                <p:nvPr/>
              </p:nvSpPr>
              <p:spPr bwMode="auto">
                <a:xfrm>
                  <a:off x="1595" y="1490"/>
                  <a:ext cx="263"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72" name="Rectangle 164">
                  <a:extLst>
                    <a:ext uri="{FF2B5EF4-FFF2-40B4-BE49-F238E27FC236}">
                      <a16:creationId xmlns="" xmlns:a16="http://schemas.microsoft.com/office/drawing/2014/main" id="{73C05F4E-D3DA-4825-95A0-5F30A170EF28}"/>
                    </a:ext>
                  </a:extLst>
                </p:cNvPr>
                <p:cNvSpPr>
                  <a:spLocks noChangeArrowheads="1"/>
                </p:cNvSpPr>
                <p:nvPr/>
              </p:nvSpPr>
              <p:spPr bwMode="auto">
                <a:xfrm>
                  <a:off x="1595" y="1430"/>
                  <a:ext cx="263"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73" name="Rectangle 165">
                  <a:extLst>
                    <a:ext uri="{FF2B5EF4-FFF2-40B4-BE49-F238E27FC236}">
                      <a16:creationId xmlns="" xmlns:a16="http://schemas.microsoft.com/office/drawing/2014/main" id="{BB7DE2CD-278E-440F-B58A-D9C37A64F53E}"/>
                    </a:ext>
                  </a:extLst>
                </p:cNvPr>
                <p:cNvSpPr>
                  <a:spLocks noChangeArrowheads="1"/>
                </p:cNvSpPr>
                <p:nvPr/>
              </p:nvSpPr>
              <p:spPr bwMode="auto">
                <a:xfrm>
                  <a:off x="1595" y="1430"/>
                  <a:ext cx="263"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74" name="Line 166">
                  <a:extLst>
                    <a:ext uri="{FF2B5EF4-FFF2-40B4-BE49-F238E27FC236}">
                      <a16:creationId xmlns="" xmlns:a16="http://schemas.microsoft.com/office/drawing/2014/main" id="{EEBE1C9B-2B6E-461A-91D3-6BC46B9B8207}"/>
                    </a:ext>
                  </a:extLst>
                </p:cNvPr>
                <p:cNvSpPr>
                  <a:spLocks noChangeShapeType="1"/>
                </p:cNvSpPr>
                <p:nvPr/>
              </p:nvSpPr>
              <p:spPr bwMode="auto">
                <a:xfrm>
                  <a:off x="1562" y="141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5" name="Line 167">
                  <a:extLst>
                    <a:ext uri="{FF2B5EF4-FFF2-40B4-BE49-F238E27FC236}">
                      <a16:creationId xmlns="" xmlns:a16="http://schemas.microsoft.com/office/drawing/2014/main" id="{7A5CD901-AE3E-41DC-883D-CD2217A16DE0}"/>
                    </a:ext>
                  </a:extLst>
                </p:cNvPr>
                <p:cNvSpPr>
                  <a:spLocks noChangeShapeType="1"/>
                </p:cNvSpPr>
                <p:nvPr/>
              </p:nvSpPr>
              <p:spPr bwMode="auto">
                <a:xfrm>
                  <a:off x="1562" y="153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6" name="Line 168">
                  <a:extLst>
                    <a:ext uri="{FF2B5EF4-FFF2-40B4-BE49-F238E27FC236}">
                      <a16:creationId xmlns="" xmlns:a16="http://schemas.microsoft.com/office/drawing/2014/main" id="{D84BED88-52A8-47C1-AB5B-AF45558B313D}"/>
                    </a:ext>
                  </a:extLst>
                </p:cNvPr>
                <p:cNvSpPr>
                  <a:spLocks noChangeShapeType="1"/>
                </p:cNvSpPr>
                <p:nvPr/>
              </p:nvSpPr>
              <p:spPr bwMode="auto">
                <a:xfrm>
                  <a:off x="1562" y="147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7" name="Rectangle 169">
                  <a:extLst>
                    <a:ext uri="{FF2B5EF4-FFF2-40B4-BE49-F238E27FC236}">
                      <a16:creationId xmlns="" xmlns:a16="http://schemas.microsoft.com/office/drawing/2014/main" id="{C26384D6-B408-4249-9A08-86A01D7C7AF9}"/>
                    </a:ext>
                  </a:extLst>
                </p:cNvPr>
                <p:cNvSpPr>
                  <a:spLocks noChangeArrowheads="1"/>
                </p:cNvSpPr>
                <p:nvPr/>
              </p:nvSpPr>
              <p:spPr bwMode="auto">
                <a:xfrm>
                  <a:off x="1393" y="1199"/>
                  <a:ext cx="168" cy="398"/>
                </a:xfrm>
                <a:prstGeom prst="rect">
                  <a:avLst/>
                </a:prstGeom>
                <a:solidFill>
                  <a:srgbClr val="BFBFBF"/>
                </a:solidFill>
                <a:ln w="7938">
                  <a:solidFill>
                    <a:srgbClr val="000000"/>
                  </a:solidFill>
                  <a:miter lim="800000"/>
                  <a:headEnd/>
                  <a:tailEnd/>
                </a:ln>
              </p:spPr>
              <p:txBody>
                <a:bodyPr/>
                <a:lstStyle/>
                <a:p>
                  <a:endParaRPr lang="en-ID"/>
                </a:p>
              </p:txBody>
            </p:sp>
            <p:sp>
              <p:nvSpPr>
                <p:cNvPr id="78" name="Line 170">
                  <a:extLst>
                    <a:ext uri="{FF2B5EF4-FFF2-40B4-BE49-F238E27FC236}">
                      <a16:creationId xmlns="" xmlns:a16="http://schemas.microsoft.com/office/drawing/2014/main" id="{5F86C3B0-8C57-45D3-814D-15EC5E252324}"/>
                    </a:ext>
                  </a:extLst>
                </p:cNvPr>
                <p:cNvSpPr>
                  <a:spLocks noChangeShapeType="1"/>
                </p:cNvSpPr>
                <p:nvPr/>
              </p:nvSpPr>
              <p:spPr bwMode="auto">
                <a:xfrm>
                  <a:off x="1393" y="1419"/>
                  <a:ext cx="167"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9" name="Rectangle 171">
                  <a:extLst>
                    <a:ext uri="{FF2B5EF4-FFF2-40B4-BE49-F238E27FC236}">
                      <a16:creationId xmlns="" xmlns:a16="http://schemas.microsoft.com/office/drawing/2014/main" id="{6EFA0687-3355-4EB4-A0EA-888A8FFB0A7F}"/>
                    </a:ext>
                  </a:extLst>
                </p:cNvPr>
                <p:cNvSpPr>
                  <a:spLocks noChangeArrowheads="1"/>
                </p:cNvSpPr>
                <p:nvPr/>
              </p:nvSpPr>
              <p:spPr bwMode="auto">
                <a:xfrm>
                  <a:off x="1457" y="1443"/>
                  <a:ext cx="45" cy="150"/>
                </a:xfrm>
                <a:prstGeom prst="rect">
                  <a:avLst/>
                </a:prstGeom>
                <a:solidFill>
                  <a:srgbClr val="D9D9D9"/>
                </a:solidFill>
                <a:ln w="7938">
                  <a:solidFill>
                    <a:srgbClr val="7F7F7F"/>
                  </a:solidFill>
                  <a:miter lim="800000"/>
                  <a:headEnd/>
                  <a:tailEnd/>
                </a:ln>
              </p:spPr>
              <p:txBody>
                <a:bodyPr/>
                <a:lstStyle/>
                <a:p>
                  <a:endParaRPr lang="en-ID"/>
                </a:p>
              </p:txBody>
            </p:sp>
          </p:grpSp>
          <p:grpSp>
            <p:nvGrpSpPr>
              <p:cNvPr id="30" name="Group 172">
                <a:extLst>
                  <a:ext uri="{FF2B5EF4-FFF2-40B4-BE49-F238E27FC236}">
                    <a16:creationId xmlns="" xmlns:a16="http://schemas.microsoft.com/office/drawing/2014/main" id="{00998E56-EEC8-43A5-82F7-6D3E84A2A59A}"/>
                  </a:ext>
                </a:extLst>
              </p:cNvPr>
              <p:cNvGrpSpPr>
                <a:grpSpLocks/>
              </p:cNvGrpSpPr>
              <p:nvPr/>
            </p:nvGrpSpPr>
            <p:grpSpPr bwMode="auto">
              <a:xfrm>
                <a:off x="4953000" y="4114800"/>
                <a:ext cx="914400" cy="304800"/>
                <a:chOff x="1393" y="1199"/>
                <a:chExt cx="837" cy="398"/>
              </a:xfrm>
            </p:grpSpPr>
            <p:sp>
              <p:nvSpPr>
                <p:cNvPr id="34" name="Rectangle 173">
                  <a:extLst>
                    <a:ext uri="{FF2B5EF4-FFF2-40B4-BE49-F238E27FC236}">
                      <a16:creationId xmlns="" xmlns:a16="http://schemas.microsoft.com/office/drawing/2014/main" id="{30AA4C77-3831-467B-A40B-601F1E6AC593}"/>
                    </a:ext>
                  </a:extLst>
                </p:cNvPr>
                <p:cNvSpPr>
                  <a:spLocks noChangeArrowheads="1"/>
                </p:cNvSpPr>
                <p:nvPr/>
              </p:nvSpPr>
              <p:spPr bwMode="auto">
                <a:xfrm>
                  <a:off x="1895" y="1199"/>
                  <a:ext cx="335" cy="398"/>
                </a:xfrm>
                <a:prstGeom prst="rect">
                  <a:avLst/>
                </a:prstGeom>
                <a:solidFill>
                  <a:srgbClr val="BFBFBF"/>
                </a:solidFill>
                <a:ln w="7938">
                  <a:solidFill>
                    <a:srgbClr val="000000"/>
                  </a:solidFill>
                  <a:miter lim="800000"/>
                  <a:headEnd/>
                  <a:tailEnd/>
                </a:ln>
              </p:spPr>
              <p:txBody>
                <a:bodyPr/>
                <a:lstStyle/>
                <a:p>
                  <a:endParaRPr lang="en-ID"/>
                </a:p>
              </p:txBody>
            </p:sp>
            <p:sp>
              <p:nvSpPr>
                <p:cNvPr id="35" name="Rectangle 174">
                  <a:extLst>
                    <a:ext uri="{FF2B5EF4-FFF2-40B4-BE49-F238E27FC236}">
                      <a16:creationId xmlns="" xmlns:a16="http://schemas.microsoft.com/office/drawing/2014/main" id="{4E11C2DC-036B-466E-BD91-83DE48FEE1A4}"/>
                    </a:ext>
                  </a:extLst>
                </p:cNvPr>
                <p:cNvSpPr>
                  <a:spLocks noChangeArrowheads="1"/>
                </p:cNvSpPr>
                <p:nvPr/>
              </p:nvSpPr>
              <p:spPr bwMode="auto">
                <a:xfrm>
                  <a:off x="1929" y="1549"/>
                  <a:ext cx="262"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36" name="Rectangle 175">
                  <a:extLst>
                    <a:ext uri="{FF2B5EF4-FFF2-40B4-BE49-F238E27FC236}">
                      <a16:creationId xmlns="" xmlns:a16="http://schemas.microsoft.com/office/drawing/2014/main" id="{20BC885C-9CA8-49C5-A8BC-D57CF4BD9B1B}"/>
                    </a:ext>
                  </a:extLst>
                </p:cNvPr>
                <p:cNvSpPr>
                  <a:spLocks noChangeArrowheads="1"/>
                </p:cNvSpPr>
                <p:nvPr/>
              </p:nvSpPr>
              <p:spPr bwMode="auto">
                <a:xfrm>
                  <a:off x="1929" y="1549"/>
                  <a:ext cx="26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37" name="Rectangle 176">
                  <a:extLst>
                    <a:ext uri="{FF2B5EF4-FFF2-40B4-BE49-F238E27FC236}">
                      <a16:creationId xmlns="" xmlns:a16="http://schemas.microsoft.com/office/drawing/2014/main" id="{9E905322-6D40-47CB-B9D6-F95EA1DCD226}"/>
                    </a:ext>
                  </a:extLst>
                </p:cNvPr>
                <p:cNvSpPr>
                  <a:spLocks noChangeArrowheads="1"/>
                </p:cNvSpPr>
                <p:nvPr/>
              </p:nvSpPr>
              <p:spPr bwMode="auto">
                <a:xfrm>
                  <a:off x="1929" y="1490"/>
                  <a:ext cx="262" cy="3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38" name="Rectangle 177">
                  <a:extLst>
                    <a:ext uri="{FF2B5EF4-FFF2-40B4-BE49-F238E27FC236}">
                      <a16:creationId xmlns="" xmlns:a16="http://schemas.microsoft.com/office/drawing/2014/main" id="{2008276A-6B1C-4B54-8A7A-18F879E0D4F9}"/>
                    </a:ext>
                  </a:extLst>
                </p:cNvPr>
                <p:cNvSpPr>
                  <a:spLocks noChangeArrowheads="1"/>
                </p:cNvSpPr>
                <p:nvPr/>
              </p:nvSpPr>
              <p:spPr bwMode="auto">
                <a:xfrm>
                  <a:off x="1929" y="1490"/>
                  <a:ext cx="262"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39" name="Rectangle 178">
                  <a:extLst>
                    <a:ext uri="{FF2B5EF4-FFF2-40B4-BE49-F238E27FC236}">
                      <a16:creationId xmlns="" xmlns:a16="http://schemas.microsoft.com/office/drawing/2014/main" id="{533D4FAD-4EBC-475E-B73A-95BFF79308A7}"/>
                    </a:ext>
                  </a:extLst>
                </p:cNvPr>
                <p:cNvSpPr>
                  <a:spLocks noChangeArrowheads="1"/>
                </p:cNvSpPr>
                <p:nvPr/>
              </p:nvSpPr>
              <p:spPr bwMode="auto">
                <a:xfrm>
                  <a:off x="1929" y="1430"/>
                  <a:ext cx="262"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40" name="Rectangle 179">
                  <a:extLst>
                    <a:ext uri="{FF2B5EF4-FFF2-40B4-BE49-F238E27FC236}">
                      <a16:creationId xmlns="" xmlns:a16="http://schemas.microsoft.com/office/drawing/2014/main" id="{3842BE5B-B1DB-4DCE-811C-97F6EB22BF58}"/>
                    </a:ext>
                  </a:extLst>
                </p:cNvPr>
                <p:cNvSpPr>
                  <a:spLocks noChangeArrowheads="1"/>
                </p:cNvSpPr>
                <p:nvPr/>
              </p:nvSpPr>
              <p:spPr bwMode="auto">
                <a:xfrm>
                  <a:off x="1929" y="1430"/>
                  <a:ext cx="26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41" name="Line 180">
                  <a:extLst>
                    <a:ext uri="{FF2B5EF4-FFF2-40B4-BE49-F238E27FC236}">
                      <a16:creationId xmlns="" xmlns:a16="http://schemas.microsoft.com/office/drawing/2014/main" id="{80F9F0B8-11CD-4821-86A4-0831C1393672}"/>
                    </a:ext>
                  </a:extLst>
                </p:cNvPr>
                <p:cNvSpPr>
                  <a:spLocks noChangeShapeType="1"/>
                </p:cNvSpPr>
                <p:nvPr/>
              </p:nvSpPr>
              <p:spPr bwMode="auto">
                <a:xfrm>
                  <a:off x="1897" y="141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2" name="Line 181">
                  <a:extLst>
                    <a:ext uri="{FF2B5EF4-FFF2-40B4-BE49-F238E27FC236}">
                      <a16:creationId xmlns="" xmlns:a16="http://schemas.microsoft.com/office/drawing/2014/main" id="{9DAE3217-0A74-428A-B749-B93E0955C3E6}"/>
                    </a:ext>
                  </a:extLst>
                </p:cNvPr>
                <p:cNvSpPr>
                  <a:spLocks noChangeShapeType="1"/>
                </p:cNvSpPr>
                <p:nvPr/>
              </p:nvSpPr>
              <p:spPr bwMode="auto">
                <a:xfrm>
                  <a:off x="1897" y="153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3" name="Line 182">
                  <a:extLst>
                    <a:ext uri="{FF2B5EF4-FFF2-40B4-BE49-F238E27FC236}">
                      <a16:creationId xmlns="" xmlns:a16="http://schemas.microsoft.com/office/drawing/2014/main" id="{E7B6CD97-4050-45A2-9E47-6CA7AB912CAF}"/>
                    </a:ext>
                  </a:extLst>
                </p:cNvPr>
                <p:cNvSpPr>
                  <a:spLocks noChangeShapeType="1"/>
                </p:cNvSpPr>
                <p:nvPr/>
              </p:nvSpPr>
              <p:spPr bwMode="auto">
                <a:xfrm>
                  <a:off x="1897" y="147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4" name="Rectangle 183">
                  <a:extLst>
                    <a:ext uri="{FF2B5EF4-FFF2-40B4-BE49-F238E27FC236}">
                      <a16:creationId xmlns="" xmlns:a16="http://schemas.microsoft.com/office/drawing/2014/main" id="{C162DFE4-CC1D-42A4-9002-E05551B8E041}"/>
                    </a:ext>
                  </a:extLst>
                </p:cNvPr>
                <p:cNvSpPr>
                  <a:spLocks noChangeArrowheads="1"/>
                </p:cNvSpPr>
                <p:nvPr/>
              </p:nvSpPr>
              <p:spPr bwMode="auto">
                <a:xfrm>
                  <a:off x="1561" y="1199"/>
                  <a:ext cx="335" cy="398"/>
                </a:xfrm>
                <a:prstGeom prst="rect">
                  <a:avLst/>
                </a:prstGeom>
                <a:solidFill>
                  <a:srgbClr val="BFBFBF"/>
                </a:solidFill>
                <a:ln w="7938">
                  <a:solidFill>
                    <a:srgbClr val="000000"/>
                  </a:solidFill>
                  <a:miter lim="800000"/>
                  <a:headEnd/>
                  <a:tailEnd/>
                </a:ln>
              </p:spPr>
              <p:txBody>
                <a:bodyPr/>
                <a:lstStyle/>
                <a:p>
                  <a:endParaRPr lang="en-ID"/>
                </a:p>
              </p:txBody>
            </p:sp>
            <p:sp>
              <p:nvSpPr>
                <p:cNvPr id="45" name="Rectangle 184">
                  <a:extLst>
                    <a:ext uri="{FF2B5EF4-FFF2-40B4-BE49-F238E27FC236}">
                      <a16:creationId xmlns="" xmlns:a16="http://schemas.microsoft.com/office/drawing/2014/main" id="{3F192F86-F564-4B16-9CE4-268C661104C1}"/>
                    </a:ext>
                  </a:extLst>
                </p:cNvPr>
                <p:cNvSpPr>
                  <a:spLocks noChangeArrowheads="1"/>
                </p:cNvSpPr>
                <p:nvPr/>
              </p:nvSpPr>
              <p:spPr bwMode="auto">
                <a:xfrm>
                  <a:off x="1595" y="1549"/>
                  <a:ext cx="263"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46" name="Rectangle 185">
                  <a:extLst>
                    <a:ext uri="{FF2B5EF4-FFF2-40B4-BE49-F238E27FC236}">
                      <a16:creationId xmlns="" xmlns:a16="http://schemas.microsoft.com/office/drawing/2014/main" id="{FE78F0A7-ED97-454D-AF57-CB7848B68444}"/>
                    </a:ext>
                  </a:extLst>
                </p:cNvPr>
                <p:cNvSpPr>
                  <a:spLocks noChangeArrowheads="1"/>
                </p:cNvSpPr>
                <p:nvPr/>
              </p:nvSpPr>
              <p:spPr bwMode="auto">
                <a:xfrm>
                  <a:off x="1595" y="1549"/>
                  <a:ext cx="263"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47" name="Rectangle 186">
                  <a:extLst>
                    <a:ext uri="{FF2B5EF4-FFF2-40B4-BE49-F238E27FC236}">
                      <a16:creationId xmlns="" xmlns:a16="http://schemas.microsoft.com/office/drawing/2014/main" id="{B5A85647-FBE6-48C0-8163-DEDF4542AC26}"/>
                    </a:ext>
                  </a:extLst>
                </p:cNvPr>
                <p:cNvSpPr>
                  <a:spLocks noChangeArrowheads="1"/>
                </p:cNvSpPr>
                <p:nvPr/>
              </p:nvSpPr>
              <p:spPr bwMode="auto">
                <a:xfrm>
                  <a:off x="1595" y="1490"/>
                  <a:ext cx="263" cy="3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48" name="Rectangle 187">
                  <a:extLst>
                    <a:ext uri="{FF2B5EF4-FFF2-40B4-BE49-F238E27FC236}">
                      <a16:creationId xmlns="" xmlns:a16="http://schemas.microsoft.com/office/drawing/2014/main" id="{546B7138-2F5F-4653-81A5-303CA7BBCC22}"/>
                    </a:ext>
                  </a:extLst>
                </p:cNvPr>
                <p:cNvSpPr>
                  <a:spLocks noChangeArrowheads="1"/>
                </p:cNvSpPr>
                <p:nvPr/>
              </p:nvSpPr>
              <p:spPr bwMode="auto">
                <a:xfrm>
                  <a:off x="1595" y="1490"/>
                  <a:ext cx="263"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49" name="Rectangle 188">
                  <a:extLst>
                    <a:ext uri="{FF2B5EF4-FFF2-40B4-BE49-F238E27FC236}">
                      <a16:creationId xmlns="" xmlns:a16="http://schemas.microsoft.com/office/drawing/2014/main" id="{5805299E-6797-4DCA-AC59-CE6F137E3AB5}"/>
                    </a:ext>
                  </a:extLst>
                </p:cNvPr>
                <p:cNvSpPr>
                  <a:spLocks noChangeArrowheads="1"/>
                </p:cNvSpPr>
                <p:nvPr/>
              </p:nvSpPr>
              <p:spPr bwMode="auto">
                <a:xfrm>
                  <a:off x="1595" y="1430"/>
                  <a:ext cx="263" cy="39"/>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50" name="Rectangle 189">
                  <a:extLst>
                    <a:ext uri="{FF2B5EF4-FFF2-40B4-BE49-F238E27FC236}">
                      <a16:creationId xmlns="" xmlns:a16="http://schemas.microsoft.com/office/drawing/2014/main" id="{AC4AC438-2CBF-438E-B059-34AD2E705095}"/>
                    </a:ext>
                  </a:extLst>
                </p:cNvPr>
                <p:cNvSpPr>
                  <a:spLocks noChangeArrowheads="1"/>
                </p:cNvSpPr>
                <p:nvPr/>
              </p:nvSpPr>
              <p:spPr bwMode="auto">
                <a:xfrm>
                  <a:off x="1595" y="1430"/>
                  <a:ext cx="263"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51" name="Line 190">
                  <a:extLst>
                    <a:ext uri="{FF2B5EF4-FFF2-40B4-BE49-F238E27FC236}">
                      <a16:creationId xmlns="" xmlns:a16="http://schemas.microsoft.com/office/drawing/2014/main" id="{9E8D1382-FF29-47C2-90FD-6E829551F156}"/>
                    </a:ext>
                  </a:extLst>
                </p:cNvPr>
                <p:cNvSpPr>
                  <a:spLocks noChangeShapeType="1"/>
                </p:cNvSpPr>
                <p:nvPr/>
              </p:nvSpPr>
              <p:spPr bwMode="auto">
                <a:xfrm>
                  <a:off x="1562" y="141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52" name="Line 191">
                  <a:extLst>
                    <a:ext uri="{FF2B5EF4-FFF2-40B4-BE49-F238E27FC236}">
                      <a16:creationId xmlns="" xmlns:a16="http://schemas.microsoft.com/office/drawing/2014/main" id="{13FE450C-6C15-408C-9355-AB0CE60C2040}"/>
                    </a:ext>
                  </a:extLst>
                </p:cNvPr>
                <p:cNvSpPr>
                  <a:spLocks noChangeShapeType="1"/>
                </p:cNvSpPr>
                <p:nvPr/>
              </p:nvSpPr>
              <p:spPr bwMode="auto">
                <a:xfrm>
                  <a:off x="1562" y="153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53" name="Line 192">
                  <a:extLst>
                    <a:ext uri="{FF2B5EF4-FFF2-40B4-BE49-F238E27FC236}">
                      <a16:creationId xmlns="" xmlns:a16="http://schemas.microsoft.com/office/drawing/2014/main" id="{1AB83201-676B-4772-B275-2A372248469B}"/>
                    </a:ext>
                  </a:extLst>
                </p:cNvPr>
                <p:cNvSpPr>
                  <a:spLocks noChangeShapeType="1"/>
                </p:cNvSpPr>
                <p:nvPr/>
              </p:nvSpPr>
              <p:spPr bwMode="auto">
                <a:xfrm>
                  <a:off x="1562" y="1479"/>
                  <a:ext cx="332"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54" name="Rectangle 193">
                  <a:extLst>
                    <a:ext uri="{FF2B5EF4-FFF2-40B4-BE49-F238E27FC236}">
                      <a16:creationId xmlns="" xmlns:a16="http://schemas.microsoft.com/office/drawing/2014/main" id="{883DDE59-19D0-495F-A0C2-48971277A79C}"/>
                    </a:ext>
                  </a:extLst>
                </p:cNvPr>
                <p:cNvSpPr>
                  <a:spLocks noChangeArrowheads="1"/>
                </p:cNvSpPr>
                <p:nvPr/>
              </p:nvSpPr>
              <p:spPr bwMode="auto">
                <a:xfrm>
                  <a:off x="1393" y="1199"/>
                  <a:ext cx="168" cy="398"/>
                </a:xfrm>
                <a:prstGeom prst="rect">
                  <a:avLst/>
                </a:prstGeom>
                <a:solidFill>
                  <a:srgbClr val="BFBFBF"/>
                </a:solidFill>
                <a:ln w="7938">
                  <a:solidFill>
                    <a:srgbClr val="000000"/>
                  </a:solidFill>
                  <a:miter lim="800000"/>
                  <a:headEnd/>
                  <a:tailEnd/>
                </a:ln>
              </p:spPr>
              <p:txBody>
                <a:bodyPr/>
                <a:lstStyle/>
                <a:p>
                  <a:endParaRPr lang="en-ID"/>
                </a:p>
              </p:txBody>
            </p:sp>
            <p:sp>
              <p:nvSpPr>
                <p:cNvPr id="55" name="Line 194">
                  <a:extLst>
                    <a:ext uri="{FF2B5EF4-FFF2-40B4-BE49-F238E27FC236}">
                      <a16:creationId xmlns="" xmlns:a16="http://schemas.microsoft.com/office/drawing/2014/main" id="{4308F0A1-1824-44BB-AA22-AAE8FE1C2696}"/>
                    </a:ext>
                  </a:extLst>
                </p:cNvPr>
                <p:cNvSpPr>
                  <a:spLocks noChangeShapeType="1"/>
                </p:cNvSpPr>
                <p:nvPr/>
              </p:nvSpPr>
              <p:spPr bwMode="auto">
                <a:xfrm>
                  <a:off x="1393" y="1419"/>
                  <a:ext cx="167" cy="1"/>
                </a:xfrm>
                <a:prstGeom prst="line">
                  <a:avLst/>
                </a:prstGeom>
                <a:noFill/>
                <a:ln w="7938">
                  <a:solidFill>
                    <a:srgbClr val="7F7F7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56" name="Rectangle 195">
                  <a:extLst>
                    <a:ext uri="{FF2B5EF4-FFF2-40B4-BE49-F238E27FC236}">
                      <a16:creationId xmlns="" xmlns:a16="http://schemas.microsoft.com/office/drawing/2014/main" id="{AB1B3847-70CC-4400-B0FA-EC3EC6514E89}"/>
                    </a:ext>
                  </a:extLst>
                </p:cNvPr>
                <p:cNvSpPr>
                  <a:spLocks noChangeArrowheads="1"/>
                </p:cNvSpPr>
                <p:nvPr/>
              </p:nvSpPr>
              <p:spPr bwMode="auto">
                <a:xfrm>
                  <a:off x="1457" y="1443"/>
                  <a:ext cx="45" cy="150"/>
                </a:xfrm>
                <a:prstGeom prst="rect">
                  <a:avLst/>
                </a:prstGeom>
                <a:solidFill>
                  <a:srgbClr val="D9D9D9"/>
                </a:solidFill>
                <a:ln w="7938">
                  <a:solidFill>
                    <a:srgbClr val="7F7F7F"/>
                  </a:solidFill>
                  <a:miter lim="800000"/>
                  <a:headEnd/>
                  <a:tailEnd/>
                </a:ln>
              </p:spPr>
              <p:txBody>
                <a:bodyPr/>
                <a:lstStyle/>
                <a:p>
                  <a:endParaRPr lang="en-ID"/>
                </a:p>
              </p:txBody>
            </p:sp>
          </p:grpSp>
          <p:pic>
            <p:nvPicPr>
              <p:cNvPr id="31" name="Picture 197" descr="HUE-800">
                <a:extLst>
                  <a:ext uri="{FF2B5EF4-FFF2-40B4-BE49-F238E27FC236}">
                    <a16:creationId xmlns="" xmlns:a16="http://schemas.microsoft.com/office/drawing/2014/main" id="{1C022D29-EF0E-4A1B-87B0-984271805C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2819400"/>
                <a:ext cx="808038" cy="13462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98" descr="HUE-800">
                <a:extLst>
                  <a:ext uri="{FF2B5EF4-FFF2-40B4-BE49-F238E27FC236}">
                    <a16:creationId xmlns="" xmlns:a16="http://schemas.microsoft.com/office/drawing/2014/main" id="{385A3270-746A-4BCA-87BB-54C64360E11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1400" y="2133600"/>
                <a:ext cx="808038" cy="134620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99" descr="HUE-800">
                <a:extLst>
                  <a:ext uri="{FF2B5EF4-FFF2-40B4-BE49-F238E27FC236}">
                    <a16:creationId xmlns="" xmlns:a16="http://schemas.microsoft.com/office/drawing/2014/main" id="{AB1A2076-F96F-4D8A-917A-4FEE10DC08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1075" y="1614487"/>
                <a:ext cx="808038" cy="1346200"/>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98522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switch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03" y="97972"/>
            <a:ext cx="6904893" cy="439467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BAF81E1-CE84-4822-BF36-7E9757C57BEF}" type="slidenum">
              <a:rPr lang="id-ID" smtClean="0"/>
              <a:pPr/>
              <a:t>9</a:t>
            </a:fld>
            <a:endParaRPr lang="id-ID" dirty="0"/>
          </a:p>
        </p:txBody>
      </p:sp>
      <p:sp>
        <p:nvSpPr>
          <p:cNvPr id="5" name="Title 1"/>
          <p:cNvSpPr>
            <a:spLocks noGrp="1"/>
          </p:cNvSpPr>
          <p:nvPr>
            <p:ph type="title"/>
          </p:nvPr>
        </p:nvSpPr>
        <p:spPr>
          <a:xfrm>
            <a:off x="549065" y="122010"/>
            <a:ext cx="9601200" cy="740229"/>
          </a:xfrm>
        </p:spPr>
        <p:txBody>
          <a:bodyPr/>
          <a:lstStyle/>
          <a:p>
            <a:r>
              <a:rPr lang="en-US" dirty="0" smtClean="0"/>
              <a:t>Switch</a:t>
            </a:r>
            <a:endParaRPr lang="en-US" dirty="0"/>
          </a:p>
        </p:txBody>
      </p:sp>
      <p:pic>
        <p:nvPicPr>
          <p:cNvPr id="7" name="Picture 6" descr="Simbol-Simbol Pada Jaringan Komputer yang Harus Kamu Ketah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4177" y="1485900"/>
            <a:ext cx="2028825" cy="99060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p:nvPr>
        </p:nvSpPr>
        <p:spPr>
          <a:xfrm>
            <a:off x="0" y="2923294"/>
            <a:ext cx="11479214" cy="4421842"/>
          </a:xfrm>
        </p:spPr>
        <p:txBody>
          <a:bodyPr>
            <a:normAutofit/>
          </a:bodyPr>
          <a:lstStyle/>
          <a:p>
            <a:pPr lvl="1"/>
            <a:endParaRPr lang="en-US" dirty="0" smtClean="0"/>
          </a:p>
          <a:p>
            <a:pPr lvl="1"/>
            <a:r>
              <a:rPr lang="en-US" dirty="0" smtClean="0"/>
              <a:t>Switch </a:t>
            </a:r>
            <a:r>
              <a:rPr lang="en-US" dirty="0" err="1"/>
              <a:t>menghubungkan</a:t>
            </a:r>
            <a:r>
              <a:rPr lang="en-US" dirty="0"/>
              <a:t> </a:t>
            </a:r>
            <a:r>
              <a:rPr lang="en-US" dirty="0" err="1"/>
              <a:t>semua</a:t>
            </a:r>
            <a:r>
              <a:rPr lang="en-US" dirty="0"/>
              <a:t> </a:t>
            </a:r>
            <a:r>
              <a:rPr lang="en-US" dirty="0" err="1"/>
              <a:t>komputer</a:t>
            </a:r>
            <a:r>
              <a:rPr lang="en-US" dirty="0"/>
              <a:t> yang </a:t>
            </a:r>
            <a:r>
              <a:rPr lang="en-US" dirty="0" err="1"/>
              <a:t>terhubung</a:t>
            </a:r>
            <a:r>
              <a:rPr lang="en-US" dirty="0"/>
              <a:t> </a:t>
            </a:r>
            <a:r>
              <a:rPr lang="en-US" dirty="0" err="1"/>
              <a:t>ke</a:t>
            </a:r>
            <a:r>
              <a:rPr lang="en-US" dirty="0"/>
              <a:t> LAN, </a:t>
            </a:r>
            <a:r>
              <a:rPr lang="en-US" dirty="0" err="1"/>
              <a:t>sama</a:t>
            </a:r>
            <a:r>
              <a:rPr lang="en-US" dirty="0"/>
              <a:t> </a:t>
            </a:r>
            <a:r>
              <a:rPr lang="en-US" dirty="0" err="1"/>
              <a:t>seperti</a:t>
            </a:r>
            <a:r>
              <a:rPr lang="en-US" dirty="0"/>
              <a:t> </a:t>
            </a:r>
            <a:r>
              <a:rPr lang="en-US" dirty="0" smtClean="0"/>
              <a:t>hub. </a:t>
            </a:r>
            <a:r>
              <a:rPr lang="en-US" dirty="0" err="1" smtClean="0"/>
              <a:t>Perbedaannya</a:t>
            </a:r>
            <a:r>
              <a:rPr lang="en-US" dirty="0" smtClean="0"/>
              <a:t> </a:t>
            </a:r>
            <a:r>
              <a:rPr lang="en-US" dirty="0" err="1"/>
              <a:t>adalah</a:t>
            </a:r>
            <a:r>
              <a:rPr lang="en-US" dirty="0"/>
              <a:t> switch </a:t>
            </a:r>
            <a:r>
              <a:rPr lang="en-US" dirty="0" err="1"/>
              <a:t>dapat</a:t>
            </a:r>
            <a:r>
              <a:rPr lang="en-US" dirty="0"/>
              <a:t> </a:t>
            </a:r>
            <a:r>
              <a:rPr lang="en-US" dirty="0" err="1"/>
              <a:t>beroperasi</a:t>
            </a:r>
            <a:r>
              <a:rPr lang="en-US" dirty="0"/>
              <a:t> </a:t>
            </a:r>
            <a:r>
              <a:rPr lang="en-US" dirty="0" err="1"/>
              <a:t>dengan</a:t>
            </a:r>
            <a:r>
              <a:rPr lang="en-US" dirty="0"/>
              <a:t> mode "full-duplex" </a:t>
            </a:r>
            <a:r>
              <a:rPr lang="en-US" dirty="0" err="1"/>
              <a:t>dan</a:t>
            </a:r>
            <a:r>
              <a:rPr lang="en-US" dirty="0"/>
              <a:t> "</a:t>
            </a:r>
            <a:r>
              <a:rPr lang="en-US" dirty="0" err="1"/>
              <a:t>mampu</a:t>
            </a:r>
            <a:r>
              <a:rPr lang="en-US" dirty="0"/>
              <a:t> </a:t>
            </a:r>
            <a:r>
              <a:rPr lang="en-US" dirty="0" err="1"/>
              <a:t>mengalihkan</a:t>
            </a:r>
            <a:r>
              <a:rPr lang="en-US" dirty="0"/>
              <a:t> </a:t>
            </a:r>
            <a:r>
              <a:rPr lang="en-US" dirty="0" err="1"/>
              <a:t>jalur</a:t>
            </a:r>
            <a:r>
              <a:rPr lang="en-US" dirty="0"/>
              <a:t> </a:t>
            </a:r>
            <a:r>
              <a:rPr lang="en-US" dirty="0" err="1"/>
              <a:t>dan</a:t>
            </a:r>
            <a:r>
              <a:rPr lang="en-US" dirty="0"/>
              <a:t> </a:t>
            </a:r>
            <a:r>
              <a:rPr lang="en-US" dirty="0" err="1" smtClean="0"/>
              <a:t>mem</a:t>
            </a:r>
            <a:r>
              <a:rPr lang="en-US" dirty="0" smtClean="0"/>
              <a:t>-filter </a:t>
            </a:r>
            <a:r>
              <a:rPr lang="en-US" dirty="0" err="1"/>
              <a:t>informasi</a:t>
            </a:r>
            <a:r>
              <a:rPr lang="en-US" dirty="0"/>
              <a:t> </a:t>
            </a:r>
            <a:r>
              <a:rPr lang="en-US" dirty="0" err="1"/>
              <a:t>ke</a:t>
            </a:r>
            <a:r>
              <a:rPr lang="en-US" dirty="0"/>
              <a:t> </a:t>
            </a:r>
            <a:r>
              <a:rPr lang="en-US" dirty="0" err="1"/>
              <a:t>dan</a:t>
            </a:r>
            <a:r>
              <a:rPr lang="en-US" dirty="0"/>
              <a:t> </a:t>
            </a:r>
            <a:r>
              <a:rPr lang="en-US" dirty="0" err="1"/>
              <a:t>dari</a:t>
            </a:r>
            <a:r>
              <a:rPr lang="en-US" dirty="0"/>
              <a:t> </a:t>
            </a:r>
            <a:r>
              <a:rPr lang="en-US" dirty="0" err="1"/>
              <a:t>tujuan</a:t>
            </a:r>
            <a:r>
              <a:rPr lang="en-US" dirty="0"/>
              <a:t> yang </a:t>
            </a:r>
            <a:r>
              <a:rPr lang="en-US" dirty="0" err="1"/>
              <a:t>spesifik</a:t>
            </a:r>
            <a:r>
              <a:rPr lang="en-US" dirty="0" smtClean="0"/>
              <a:t>".</a:t>
            </a:r>
          </a:p>
          <a:p>
            <a:pPr lvl="1"/>
            <a:r>
              <a:rPr lang="en-US" dirty="0" err="1" smtClean="0"/>
              <a:t>Dapat</a:t>
            </a:r>
            <a:r>
              <a:rPr lang="en-US" dirty="0" smtClean="0"/>
              <a:t> </a:t>
            </a:r>
            <a:r>
              <a:rPr lang="en-US" dirty="0" err="1" smtClean="0"/>
              <a:t>mencegah</a:t>
            </a:r>
            <a:r>
              <a:rPr lang="en-US" dirty="0" smtClean="0"/>
              <a:t> </a:t>
            </a:r>
            <a:r>
              <a:rPr lang="en-US" dirty="0" err="1"/>
              <a:t>terjadinya</a:t>
            </a:r>
            <a:r>
              <a:rPr lang="en-US" dirty="0"/>
              <a:t> </a:t>
            </a:r>
            <a:r>
              <a:rPr lang="en-US" i="1" dirty="0"/>
              <a:t>domain collision </a:t>
            </a:r>
            <a:r>
              <a:rPr lang="en-US" dirty="0" err="1" smtClean="0"/>
              <a:t>dan</a:t>
            </a:r>
            <a:r>
              <a:rPr lang="en-US" dirty="0"/>
              <a:t> </a:t>
            </a:r>
            <a:r>
              <a:rPr lang="en-US" dirty="0" err="1" smtClean="0"/>
              <a:t>penurunan</a:t>
            </a:r>
            <a:r>
              <a:rPr lang="en-US" dirty="0" smtClean="0"/>
              <a:t> </a:t>
            </a:r>
            <a:r>
              <a:rPr lang="en-US" dirty="0" err="1"/>
              <a:t>kecepatan</a:t>
            </a:r>
            <a:r>
              <a:rPr lang="en-US" dirty="0"/>
              <a:t> </a:t>
            </a:r>
            <a:r>
              <a:rPr lang="en-US" dirty="0" err="1"/>
              <a:t>kerja</a:t>
            </a:r>
            <a:r>
              <a:rPr lang="en-US" dirty="0"/>
              <a:t> </a:t>
            </a:r>
            <a:r>
              <a:rPr lang="en-US" dirty="0" err="1" smtClean="0"/>
              <a:t>suatu</a:t>
            </a:r>
            <a:r>
              <a:rPr lang="en-US" dirty="0" smtClean="0"/>
              <a:t> </a:t>
            </a:r>
            <a:r>
              <a:rPr lang="en-US" dirty="0" err="1" smtClean="0"/>
              <a:t>jaringan</a:t>
            </a:r>
            <a:r>
              <a:rPr lang="en-US" dirty="0" smtClean="0"/>
              <a:t> </a:t>
            </a:r>
            <a:r>
              <a:rPr lang="en-US" dirty="0" err="1" smtClean="0"/>
              <a:t>komputer</a:t>
            </a:r>
            <a:r>
              <a:rPr lang="en-US" dirty="0" smtClean="0"/>
              <a:t>.</a:t>
            </a:r>
          </a:p>
          <a:p>
            <a:pPr lvl="1"/>
            <a:r>
              <a:rPr lang="en-US" dirty="0" smtClean="0"/>
              <a:t>SWITCH </a:t>
            </a:r>
            <a:r>
              <a:rPr lang="en-US" dirty="0" err="1" smtClean="0"/>
              <a:t>bekerja</a:t>
            </a:r>
            <a:r>
              <a:rPr lang="en-US" dirty="0" smtClean="0"/>
              <a:t> </a:t>
            </a:r>
            <a:r>
              <a:rPr lang="en-US" dirty="0" err="1" smtClean="0"/>
              <a:t>dengan</a:t>
            </a:r>
            <a:r>
              <a:rPr lang="en-US" dirty="0" smtClean="0"/>
              <a:t> </a:t>
            </a:r>
            <a:r>
              <a:rPr lang="en-US" dirty="0" err="1" smtClean="0"/>
              <a:t>mengakses</a:t>
            </a:r>
            <a:r>
              <a:rPr lang="en-US" dirty="0" smtClean="0"/>
              <a:t> </a:t>
            </a:r>
            <a:r>
              <a:rPr lang="en-US" dirty="0" err="1" smtClean="0"/>
              <a:t>tabel</a:t>
            </a:r>
            <a:r>
              <a:rPr lang="en-US" dirty="0" smtClean="0"/>
              <a:t> </a:t>
            </a:r>
            <a:r>
              <a:rPr lang="en-US" i="1" dirty="0"/>
              <a:t>MAC Address</a:t>
            </a:r>
            <a:r>
              <a:rPr lang="en-US" dirty="0" smtClean="0"/>
              <a:t>, </a:t>
            </a:r>
            <a:r>
              <a:rPr lang="en-US" dirty="0" err="1" smtClean="0"/>
              <a:t>jadi</a:t>
            </a:r>
            <a:r>
              <a:rPr lang="en-US" dirty="0" smtClean="0"/>
              <a:t> </a:t>
            </a:r>
            <a:r>
              <a:rPr lang="en-US" dirty="0" err="1"/>
              <a:t>kalau</a:t>
            </a:r>
            <a:r>
              <a:rPr lang="en-US" dirty="0"/>
              <a:t> </a:t>
            </a:r>
            <a:r>
              <a:rPr lang="en-US" dirty="0" err="1" smtClean="0"/>
              <a:t>sinyal</a:t>
            </a:r>
            <a:r>
              <a:rPr lang="en-US" dirty="0" smtClean="0"/>
              <a:t> </a:t>
            </a:r>
            <a:r>
              <a:rPr lang="en-US" dirty="0" err="1" smtClean="0"/>
              <a:t>berasal</a:t>
            </a:r>
            <a:r>
              <a:rPr lang="en-US" dirty="0" smtClean="0"/>
              <a:t> </a:t>
            </a:r>
            <a:r>
              <a:rPr lang="en-US" dirty="0" err="1"/>
              <a:t>dari</a:t>
            </a:r>
            <a:r>
              <a:rPr lang="en-US" dirty="0"/>
              <a:t> </a:t>
            </a:r>
            <a:r>
              <a:rPr lang="en-US" i="1" dirty="0"/>
              <a:t>port </a:t>
            </a:r>
            <a:r>
              <a:rPr lang="en-US" dirty="0" err="1"/>
              <a:t>satu</a:t>
            </a:r>
            <a:r>
              <a:rPr lang="en-US" dirty="0"/>
              <a:t/>
            </a:r>
            <a:br>
              <a:rPr lang="en-US" dirty="0"/>
            </a:br>
            <a:r>
              <a:rPr lang="en-US" dirty="0" err="1"/>
              <a:t>ke</a:t>
            </a:r>
            <a:r>
              <a:rPr lang="en-US" dirty="0"/>
              <a:t> </a:t>
            </a:r>
            <a:r>
              <a:rPr lang="en-US" i="1" dirty="0"/>
              <a:t>port </a:t>
            </a:r>
            <a:r>
              <a:rPr lang="en-US" dirty="0" err="1"/>
              <a:t>lainnya</a:t>
            </a:r>
            <a:r>
              <a:rPr lang="en-US" dirty="0"/>
              <a:t>, </a:t>
            </a:r>
            <a:r>
              <a:rPr lang="en-US" dirty="0" err="1" smtClean="0"/>
              <a:t>tidak</a:t>
            </a:r>
            <a:r>
              <a:rPr lang="en-US" dirty="0" smtClean="0"/>
              <a:t> </a:t>
            </a:r>
            <a:r>
              <a:rPr lang="en-US" dirty="0" err="1" smtClean="0"/>
              <a:t>akan</a:t>
            </a:r>
            <a:r>
              <a:rPr lang="en-US" dirty="0" smtClean="0"/>
              <a:t> </a:t>
            </a:r>
            <a:r>
              <a:rPr lang="en-US" dirty="0"/>
              <a:t>di </a:t>
            </a:r>
            <a:r>
              <a:rPr lang="en-US" i="1" dirty="0"/>
              <a:t>broadcast </a:t>
            </a:r>
            <a:r>
              <a:rPr lang="en-US" i="1" dirty="0" err="1" smtClean="0"/>
              <a:t>ke</a:t>
            </a:r>
            <a:r>
              <a:rPr lang="en-US" i="1" dirty="0" smtClean="0"/>
              <a:t> port </a:t>
            </a:r>
            <a:r>
              <a:rPr lang="en-US" dirty="0"/>
              <a:t>yang </a:t>
            </a:r>
            <a:r>
              <a:rPr lang="en-US" dirty="0" err="1"/>
              <a:t>tidak</a:t>
            </a:r>
            <a:r>
              <a:rPr lang="en-US" dirty="0"/>
              <a:t> </a:t>
            </a:r>
            <a:r>
              <a:rPr lang="en-US" dirty="0" err="1" smtClean="0"/>
              <a:t>dituju</a:t>
            </a:r>
            <a:r>
              <a:rPr lang="en-US" dirty="0" smtClean="0"/>
              <a:t>. </a:t>
            </a:r>
            <a:r>
              <a:rPr lang="en-US" dirty="0"/>
              <a:t/>
            </a:r>
            <a:br>
              <a:rPr lang="en-US" dirty="0"/>
            </a:br>
            <a:endParaRPr lang="en-US" dirty="0"/>
          </a:p>
        </p:txBody>
      </p:sp>
    </p:spTree>
    <p:extLst>
      <p:ext uri="{BB962C8B-B14F-4D97-AF65-F5344CB8AC3E}">
        <p14:creationId xmlns:p14="http://schemas.microsoft.com/office/powerpoint/2010/main" val="283222023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1525</TotalTime>
  <Words>1146</Words>
  <Application>Microsoft Office PowerPoint</Application>
  <PresentationFormat>Widescreen</PresentationFormat>
  <Paragraphs>229</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Tahoma</vt:lpstr>
      <vt:lpstr>Wingdings</vt:lpstr>
      <vt:lpstr>Wingdings 2</vt:lpstr>
      <vt:lpstr>HDOfficeLightV0</vt:lpstr>
      <vt:lpstr>Konfigurasi Switch </vt:lpstr>
      <vt:lpstr>PowerPoint Presentation</vt:lpstr>
      <vt:lpstr>Hub</vt:lpstr>
      <vt:lpstr>PowerPoint Presentation</vt:lpstr>
      <vt:lpstr>PowerPoint Presentation</vt:lpstr>
      <vt:lpstr>PowerPoint Presentation</vt:lpstr>
      <vt:lpstr>PowerPoint Presentation</vt:lpstr>
      <vt:lpstr>PowerPoint Presentation</vt:lpstr>
      <vt:lpstr>Switch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Jenis Switch </vt:lpstr>
      <vt:lpstr>Switch unmanageable</vt:lpstr>
      <vt:lpstr>Switch Manageable</vt:lpstr>
      <vt:lpstr>tips dalam memilih switch</vt:lpstr>
      <vt:lpstr>Jumlah Port</vt:lpstr>
      <vt:lpstr>Speed atau Kecepatan Transfer Data</vt:lpstr>
      <vt:lpstr>Switch dengan jenis Managed atau Unmanaged</vt:lpstr>
      <vt:lpstr>Jenis Port</vt:lpstr>
      <vt:lpstr>Dimensi dan Daya Listrik</vt:lpstr>
      <vt:lpstr>Simulasi Switch unmanageable menggunakan Cisco Tracer</vt:lpstr>
      <vt:lpstr>Simulasi Switch manageable menggunakan Cisco Tracer</vt:lpstr>
      <vt:lpstr>scripting</vt:lpstr>
      <vt:lpstr>menggunakan 2 switch (use trunk)</vt:lpstr>
      <vt:lpstr>PowerPoint Presentation</vt:lpstr>
      <vt:lpstr>Switch 0</vt:lpstr>
      <vt:lpstr>Switch 1</vt:lpstr>
      <vt:lpstr>PowerPoint Presentation</vt:lpstr>
      <vt:lpstr>Hary Yudhanto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Konsep dan Kebijakan Teknologi Informasi dan Komunikasi</dc:title>
  <dc:creator>Hendra tno</dc:creator>
  <cp:lastModifiedBy>Dyah Widowati</cp:lastModifiedBy>
  <cp:revision>267</cp:revision>
  <cp:lastPrinted>2018-04-05T18:09:35Z</cp:lastPrinted>
  <dcterms:created xsi:type="dcterms:W3CDTF">2018-04-04T16:21:03Z</dcterms:created>
  <dcterms:modified xsi:type="dcterms:W3CDTF">2019-08-06T22:22:12Z</dcterms:modified>
</cp:coreProperties>
</file>