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01" r:id="rId2"/>
    <p:sldId id="258" r:id="rId3"/>
    <p:sldId id="302" r:id="rId4"/>
    <p:sldId id="262" r:id="rId5"/>
    <p:sldId id="306" r:id="rId6"/>
    <p:sldId id="278" r:id="rId7"/>
    <p:sldId id="310" r:id="rId8"/>
    <p:sldId id="270" r:id="rId9"/>
    <p:sldId id="261" r:id="rId10"/>
    <p:sldId id="316" r:id="rId11"/>
    <p:sldId id="317" r:id="rId12"/>
    <p:sldId id="321" r:id="rId13"/>
  </p:sldIdLst>
  <p:sldSz cx="9144000" cy="5143500" type="screen16x9"/>
  <p:notesSz cx="6858000" cy="9144000"/>
  <p:embeddedFontLst>
    <p:embeddedFont>
      <p:font typeface="Raleway SemiBold" panose="020B0604020202020204" charset="0"/>
      <p:bold r:id="rId15"/>
      <p:boldItalic r:id="rId16"/>
    </p:embeddedFont>
    <p:embeddedFont>
      <p:font typeface="Nunito Light" panose="020B0604020202020204" charset="0"/>
      <p:regular r:id="rId17"/>
      <p:italic r:id="rId18"/>
    </p:embeddedFont>
    <p:embeddedFont>
      <p:font typeface="Overpass Mono" panose="020B0604020202020204" charset="0"/>
      <p:regular r:id="rId19"/>
      <p:bold r:id="rId20"/>
    </p:embeddedFont>
    <p:embeddedFont>
      <p:font typeface="Anaheim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C3CD7-1334-455E-AF6F-FA75C0438E85}">
  <a:tblStyle styleId="{DFFC3CD7-1334-455E-AF6F-FA75C0438E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4C2A64-01B7-4AFB-8366-F27FCFB9C1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59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41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8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9" r:id="rId5"/>
    <p:sldLayoutId id="2147483661" r:id="rId6"/>
    <p:sldLayoutId id="2147483663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/index.php?title=2K_Gam_JJes&amp;action=edit&amp;redlink=1" TargetMode="External"/><Relationship Id="rId13" Type="http://schemas.openxmlformats.org/officeDocument/2006/relationships/hyperlink" Target="https://id.wikipedia.org/wiki/Rockstar_Games#cite_note-4" TargetMode="External"/><Relationship Id="rId3" Type="http://schemas.openxmlformats.org/officeDocument/2006/relationships/hyperlink" Target="https://id.wikipedia.org/wiki/Permainan_video" TargetMode="External"/><Relationship Id="rId7" Type="http://schemas.openxmlformats.org/officeDocument/2006/relationships/hyperlink" Target="https://id.wikipedia.org/wiki/Grand_Theft_Auto:_San_Andreas" TargetMode="External"/><Relationship Id="rId12" Type="http://schemas.openxmlformats.org/officeDocument/2006/relationships/hyperlink" Target="https://id.wikipedia.org/wiki/Dan_Hous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d.wikipedia.org/wiki/Dunia_terbuka" TargetMode="External"/><Relationship Id="rId11" Type="http://schemas.openxmlformats.org/officeDocument/2006/relationships/hyperlink" Target="https://id.wikipedia.org/w/index.php?title=Sam_Houser&amp;action=edit&amp;redlink=1" TargetMode="External"/><Relationship Id="rId5" Type="http://schemas.openxmlformats.org/officeDocument/2006/relationships/hyperlink" Target="https://id.wikipedia.org/wiki/Rockstar_Games#cite_note-2" TargetMode="External"/><Relationship Id="rId10" Type="http://schemas.openxmlformats.org/officeDocument/2006/relationships/hyperlink" Target="https://id.wikipedia.org/w/index.php?title=Produsen_permainan_video&amp;action=edit&amp;redlink=1" TargetMode="External"/><Relationship Id="rId4" Type="http://schemas.openxmlformats.org/officeDocument/2006/relationships/hyperlink" Target="https://id.wikipedia.org/wiki/Perusahaan_multinasional" TargetMode="External"/><Relationship Id="rId9" Type="http://schemas.openxmlformats.org/officeDocument/2006/relationships/hyperlink" Target="https://id.wikipedia.org/wiki/Rockstar_Games#cite_note-Founded-3" TargetMode="External"/><Relationship Id="rId14" Type="http://schemas.openxmlformats.org/officeDocument/2006/relationships/hyperlink" Target="https://id.wikipedia.org/wiki/SoH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264449" y="1860698"/>
            <a:ext cx="8425200" cy="69429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Rockstar Games</a:t>
            </a:r>
            <a:r>
              <a:rPr lang="en" sz="4400" dirty="0" smtClean="0"/>
              <a:t> </a:t>
            </a:r>
            <a:r>
              <a:rPr lang="en" sz="4400" dirty="0"/>
              <a:t>Web</a:t>
            </a:r>
            <a:endParaRPr sz="44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DB9A4D93-A8B3-4D07-93C9-F06701197F9C}"/>
              </a:ext>
            </a:extLst>
          </p:cNvPr>
          <p:cNvSpPr txBox="1">
            <a:spLocks/>
          </p:cNvSpPr>
          <p:nvPr/>
        </p:nvSpPr>
        <p:spPr>
          <a:xfrm>
            <a:off x="264449" y="2140228"/>
            <a:ext cx="8615102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3777015" y="98143"/>
            <a:ext cx="3124200" cy="643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GAMES</a:t>
            </a:r>
            <a:br>
              <a:rPr lang="en" dirty="0" smtClean="0"/>
            </a:b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931272" y="257175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51" y="858326"/>
            <a:ext cx="6848497" cy="38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2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3289556" y="82430"/>
            <a:ext cx="3124200" cy="643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GAMES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931272" y="257175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5" y="726313"/>
            <a:ext cx="7011146" cy="39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Newswire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Product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Featured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22602" y="986722"/>
            <a:ext cx="7919778" cy="292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Rockstar</a:t>
            </a:r>
            <a:r>
              <a:rPr lang="en-US" b="1" dirty="0"/>
              <a:t> Games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 </a:t>
            </a:r>
            <a:r>
              <a:rPr lang="en-US" dirty="0" err="1">
                <a:hlinkClick r:id="rId3" tooltip="Permainan video"/>
              </a:rPr>
              <a:t>permainan</a:t>
            </a:r>
            <a:r>
              <a:rPr lang="en-US" dirty="0">
                <a:hlinkClick r:id="rId3" tooltip="Permainan video"/>
              </a:rPr>
              <a:t> video</a:t>
            </a:r>
            <a:r>
              <a:rPr lang="en-US" dirty="0"/>
              <a:t> </a:t>
            </a:r>
            <a:r>
              <a:rPr lang="en-US" dirty="0" err="1">
                <a:hlinkClick r:id="rId4" tooltip="Perusahaan multinasional"/>
              </a:rPr>
              <a:t>multinasional</a:t>
            </a:r>
            <a:r>
              <a:rPr lang="en-US" dirty="0"/>
              <a:t> yang </a:t>
            </a:r>
            <a:r>
              <a:rPr lang="en-US" dirty="0" err="1"/>
              <a:t>berkantor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di Kota New York.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Take-Two Interactive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video </a:t>
            </a:r>
            <a:r>
              <a:rPr lang="en-US" dirty="0" err="1"/>
              <a:t>asal</a:t>
            </a:r>
            <a:r>
              <a:rPr lang="en-US" dirty="0"/>
              <a:t> New York, BMG Interactive.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 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 </a:t>
            </a:r>
            <a:r>
              <a:rPr lang="en-US" dirty="0" err="1">
                <a:hlinkClick r:id="rId3" tooltip="Permainan video"/>
              </a:rPr>
              <a:t>permainan</a:t>
            </a:r>
            <a:r>
              <a:rPr lang="en-US" dirty="0"/>
              <a:t> </a:t>
            </a:r>
            <a:r>
              <a:rPr lang="en-US" dirty="0" err="1">
                <a:hlinkClick r:id="rId6" tooltip="Dunia terbuka"/>
              </a:rPr>
              <a:t>dunia</a:t>
            </a:r>
            <a:r>
              <a:rPr lang="en-US" dirty="0">
                <a:hlinkClick r:id="rId6" tooltip="Dunia terbuka"/>
              </a:rPr>
              <a:t> </a:t>
            </a:r>
            <a:r>
              <a:rPr lang="en-US" dirty="0" err="1">
                <a:hlinkClick r:id="rId6" tooltip="Dunia terbuka"/>
              </a:rPr>
              <a:t>terbuka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menjelajah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dirty="0">
                <a:hlinkClick r:id="rId7" tooltip="Grand Theft Auto: San Andreas"/>
              </a:rPr>
              <a:t>Grand Theft Auto: San Andreas</a:t>
            </a:r>
            <a:r>
              <a:rPr lang="en-US" dirty="0"/>
              <a:t>. Perusahaan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studio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diakuisisi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studio yang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studio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Take-Two Interactive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Rockstar</a:t>
            </a:r>
            <a:r>
              <a:rPr lang="en-US" dirty="0"/>
              <a:t>, studio-studio lain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 </a:t>
            </a:r>
            <a:r>
              <a:rPr lang="en-US" dirty="0">
                <a:hlinkClick r:id="rId8" tooltip="2K Gam JJes (halaman belum tersedia)"/>
              </a:rPr>
              <a:t>2K Gam </a:t>
            </a:r>
            <a:r>
              <a:rPr lang="en-US" dirty="0" err="1">
                <a:hlinkClick r:id="rId8" tooltip="2K Gam JJes (halaman belum tersedia)"/>
              </a:rPr>
              <a:t>JJes</a:t>
            </a:r>
            <a:r>
              <a:rPr lang="en-US" dirty="0"/>
              <a:t> </a:t>
            </a:r>
            <a:r>
              <a:rPr lang="en-US" dirty="0" err="1"/>
              <a:t>milik</a:t>
            </a:r>
            <a:r>
              <a:rPr lang="en-US" dirty="0"/>
              <a:t> Take-Two Interactive. </a:t>
            </a:r>
            <a:r>
              <a:rPr lang="en-US" dirty="0" err="1"/>
              <a:t>Rockstar</a:t>
            </a:r>
            <a:r>
              <a:rPr lang="en-US" dirty="0"/>
              <a:t> Games </a:t>
            </a:r>
            <a:r>
              <a:rPr lang="en-US" dirty="0" err="1"/>
              <a:t>didirikan</a:t>
            </a:r>
            <a:r>
              <a:rPr lang="en-US" dirty="0"/>
              <a:t> di Kota New York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1998</a:t>
            </a:r>
            <a:r>
              <a:rPr lang="en-US" baseline="30000" dirty="0">
                <a:hlinkClick r:id="rId9"/>
              </a:rPr>
              <a:t>[3]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dirty="0" err="1">
                <a:hlinkClick r:id="rId10" tooltip="Produsen permainan video (halaman belum tersedia)"/>
              </a:rPr>
              <a:t>produsen</a:t>
            </a:r>
            <a:r>
              <a:rPr lang="en-US" dirty="0">
                <a:hlinkClick r:id="rId10" tooltip="Produsen permainan video (halaman belum tersedia)"/>
              </a:rPr>
              <a:t> </a:t>
            </a:r>
            <a:r>
              <a:rPr lang="en-US" dirty="0" err="1">
                <a:hlinkClick r:id="rId10" tooltip="Produsen permainan video (halaman belum tersedia)"/>
              </a:rPr>
              <a:t>permainan</a:t>
            </a:r>
            <a:r>
              <a:rPr lang="en-US" dirty="0">
                <a:hlinkClick r:id="rId10" tooltip="Produsen permainan video (halaman belum tersedia)"/>
              </a:rPr>
              <a:t> video</a:t>
            </a:r>
            <a:r>
              <a:rPr lang="en-US" dirty="0"/>
              <a:t> </a:t>
            </a:r>
            <a:r>
              <a:rPr lang="en-US" dirty="0" err="1"/>
              <a:t>Britania</a:t>
            </a:r>
            <a:r>
              <a:rPr lang="en-US" dirty="0"/>
              <a:t> Raya </a:t>
            </a:r>
            <a:r>
              <a:rPr lang="en-US" dirty="0">
                <a:hlinkClick r:id="rId11" tooltip="Sam Houser (halaman belum tersedia)"/>
              </a:rPr>
              <a:t>Sam Houser</a:t>
            </a:r>
            <a:r>
              <a:rPr lang="en-US" dirty="0"/>
              <a:t>, </a:t>
            </a:r>
            <a:r>
              <a:rPr lang="en-US" dirty="0">
                <a:hlinkClick r:id="rId12" tooltip="Dan Houser"/>
              </a:rPr>
              <a:t>Dan Houser</a:t>
            </a:r>
            <a:r>
              <a:rPr lang="en-US" dirty="0"/>
              <a:t>, Terry Donovan, Jamie King </a:t>
            </a:r>
            <a:r>
              <a:rPr lang="en-US" dirty="0" err="1"/>
              <a:t>dan</a:t>
            </a:r>
            <a:r>
              <a:rPr lang="en-US" dirty="0"/>
              <a:t> Gary Foreman.</a:t>
            </a:r>
            <a:r>
              <a:rPr lang="en-US" baseline="30000" dirty="0">
                <a:hlinkClick r:id="rId13"/>
              </a:rPr>
              <a:t>[4]</a:t>
            </a:r>
            <a:endParaRPr lang="en-US" dirty="0"/>
          </a:p>
          <a:p>
            <a:r>
              <a:rPr lang="en-US" dirty="0"/>
              <a:t>Kantor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Rockstar</a:t>
            </a:r>
            <a:r>
              <a:rPr lang="en-US" dirty="0"/>
              <a:t> Games (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 err="1"/>
              <a:t>Rockstar</a:t>
            </a:r>
            <a:r>
              <a:rPr lang="en-US" b="1" dirty="0"/>
              <a:t> NYC</a:t>
            </a:r>
            <a:r>
              <a:rPr lang="en-US" dirty="0"/>
              <a:t>) </a:t>
            </a:r>
            <a:r>
              <a:rPr lang="en-US" dirty="0" err="1"/>
              <a:t>terletak</a:t>
            </a:r>
            <a:r>
              <a:rPr lang="en-US" dirty="0"/>
              <a:t> di Broadway di </a:t>
            </a:r>
            <a:r>
              <a:rPr lang="en-US" dirty="0">
                <a:hlinkClick r:id="rId14" tooltip="SoHo"/>
              </a:rPr>
              <a:t>SoHo</a:t>
            </a:r>
            <a:r>
              <a:rPr lang="en-US" dirty="0"/>
              <a:t>, Kota New York,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Take-Two Interactive. Kantor Kota New York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317722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790528" y="4100201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8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10131" y="1832947"/>
            <a:ext cx="3932700" cy="27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349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 dari pembuatan Website </a:t>
            </a:r>
            <a:r>
              <a:rPr lang="en" dirty="0" smtClean="0"/>
              <a:t>ini </a:t>
            </a:r>
            <a:r>
              <a:rPr lang="en" dirty="0" smtClean="0"/>
              <a:t>adalah </a:t>
            </a:r>
            <a:r>
              <a:rPr lang="en" dirty="0" smtClean="0"/>
              <a:t>tentang Representasi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Developer Game </a:t>
            </a:r>
            <a:r>
              <a:rPr lang="en-US" dirty="0" err="1" smtClean="0"/>
              <a:t>Ternama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Rockstar</a:t>
            </a:r>
            <a:r>
              <a:rPr lang="en-US" dirty="0" smtClean="0"/>
              <a:t> Games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279903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TOPIC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NEWSWIRE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2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6604506" y="1162091"/>
            <a:ext cx="3124200" cy="643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NEWSWIRE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931272" y="257175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0" y="1242215"/>
            <a:ext cx="5482892" cy="30826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74C3-01B2-477B-AAA6-583F6CF7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7338E-24B6-496A-BF68-BA7BE5689C0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963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596825" y="3071809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507076" y="4185243"/>
            <a:ext cx="5113725" cy="45719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7" y="1012200"/>
            <a:ext cx="6938309" cy="3900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61</Words>
  <Application>Microsoft Office PowerPoint</Application>
  <PresentationFormat>On-screen Show (16:9)</PresentationFormat>
  <Paragraphs>29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 SemiBold</vt:lpstr>
      <vt:lpstr>Nunito Light</vt:lpstr>
      <vt:lpstr>Overpass Mono</vt:lpstr>
      <vt:lpstr>Arial</vt:lpstr>
      <vt:lpstr>Anaheim</vt:lpstr>
      <vt:lpstr>Programming Lesson by Slidesgo</vt:lpstr>
      <vt:lpstr>Rockstar Games Web</vt:lpstr>
      <vt:lpstr>TABLE OF CONTENTS</vt:lpstr>
      <vt:lpstr>INTRODUCTION</vt:lpstr>
      <vt:lpstr>ABOUT THIS TOPIC</vt:lpstr>
      <vt:lpstr>NEWSWIRE</vt:lpstr>
      <vt:lpstr>NEWSWIRE</vt:lpstr>
      <vt:lpstr>ABOUT</vt:lpstr>
      <vt:lpstr>ABOUT</vt:lpstr>
      <vt:lpstr>GAMES</vt:lpstr>
      <vt:lpstr>GAMES </vt:lpstr>
      <vt:lpstr>FEATURED</vt:lpstr>
      <vt:lpstr>BEST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Fadhil dan jibil X-RPL-A</dc:title>
  <dc:creator>JIBRIL</dc:creator>
  <cp:lastModifiedBy>it</cp:lastModifiedBy>
  <cp:revision>24</cp:revision>
  <dcterms:modified xsi:type="dcterms:W3CDTF">2023-09-14T04:35:05Z</dcterms:modified>
</cp:coreProperties>
</file>