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Century Gothic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bold.fntdata"/><Relationship Id="rId25" Type="http://schemas.openxmlformats.org/officeDocument/2006/relationships/font" Target="fonts/CenturyGothic-regular.fntdata"/><Relationship Id="rId28" Type="http://schemas.openxmlformats.org/officeDocument/2006/relationships/font" Target="fonts/CenturyGothic-boldItalic.fntdata"/><Relationship Id="rId27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a44c51a81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2a44c51a81_2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a44c51a8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2a44c51a81_2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408e29487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f408e29487_3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408e29487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f408e29487_3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f408e29487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f408e29487_3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fe8a8cd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2fe8a8cd8c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fe8a8cd8c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2fe8a8cd8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2fe8a8cd8c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9942cfbe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29942cfb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129942cfbe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fe8a8cd8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12fe8a8cd8c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9942cfb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29942cfbe3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9942cfbe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29942cfbe3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a44c51a8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2a44c51a81_1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9942cfbe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29942cfbe3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a44c51a81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2a44c51a81_2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a44c51a81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2a44c51a81_2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f0bb3f7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2f0bb3f7c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showMasterSp="0">
  <p:cSld name="Diapositiva titol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6569242"/>
            <a:ext cx="9144001" cy="28875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4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-1" y="2980462"/>
            <a:ext cx="9144001" cy="6675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Noto Sans Symbols"/>
              <a:buNone/>
              <a:defRPr b="0" i="0" sz="3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54"/>
              </a:spcBef>
              <a:spcAft>
                <a:spcPts val="0"/>
              </a:spcAft>
              <a:buSzPts val="1363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54"/>
              </a:spcBef>
              <a:spcAft>
                <a:spcPts val="0"/>
              </a:spcAft>
              <a:buSzPts val="1265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54"/>
              </a:spcBef>
              <a:spcAft>
                <a:spcPts val="0"/>
              </a:spcAft>
              <a:buSzPts val="1265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54"/>
              </a:spcBef>
              <a:spcAft>
                <a:spcPts val="0"/>
              </a:spcAft>
              <a:buSzPts val="1265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3"/>
              </a:spcBef>
              <a:spcAft>
                <a:spcPts val="0"/>
              </a:spcAft>
              <a:buClr>
                <a:srgbClr val="888888"/>
              </a:buClr>
              <a:buSzPts val="1817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3"/>
              </a:spcBef>
              <a:spcAft>
                <a:spcPts val="0"/>
              </a:spcAft>
              <a:buClr>
                <a:srgbClr val="888888"/>
              </a:buClr>
              <a:buSzPts val="1817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3"/>
              </a:spcBef>
              <a:spcAft>
                <a:spcPts val="0"/>
              </a:spcAft>
              <a:buClr>
                <a:srgbClr val="888888"/>
              </a:buClr>
              <a:buSzPts val="1817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3"/>
              </a:spcBef>
              <a:spcAft>
                <a:spcPts val="0"/>
              </a:spcAft>
              <a:buClr>
                <a:srgbClr val="888888"/>
              </a:buClr>
              <a:buSzPts val="1817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/>
        </p:nvSpPr>
        <p:spPr>
          <a:xfrm>
            <a:off x="0" y="6544344"/>
            <a:ext cx="58834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7B84"/>
              </a:buClr>
              <a:buSzPts val="1600"/>
              <a:buFont typeface="Arial"/>
              <a:buNone/>
            </a:pPr>
            <a:r>
              <a:rPr b="0" i="0" lang="it-IT" sz="1600" u="none" cap="none" strike="noStrike">
                <a:solidFill>
                  <a:srgbClr val="417B84"/>
                </a:solidFill>
                <a:latin typeface="Arial"/>
                <a:ea typeface="Arial"/>
                <a:cs typeface="Arial"/>
                <a:sym typeface="Arial"/>
              </a:rPr>
              <a:t>Laboratorio IoT@UniMiB</a:t>
            </a:r>
            <a:endParaRPr b="0" i="0" sz="1600" u="none" cap="none" strike="noStrike">
              <a:solidFill>
                <a:srgbClr val="417B8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showMasterSp="0">
  <p:cSld name="Immagine con didascalia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497540" y="416861"/>
            <a:ext cx="3840480" cy="1994647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87"/>
              <a:buFont typeface="Arial"/>
              <a:buNone/>
              <a:defRPr b="0" sz="408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497540" y="2438400"/>
            <a:ext cx="3840480" cy="3316942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rmAutofit/>
          </a:bodyPr>
          <a:lstStyle>
            <a:lvl1pPr indent="-228600" lvl="0" marL="457200" algn="ctr">
              <a:spcBef>
                <a:spcPts val="1846"/>
              </a:spcBef>
              <a:spcAft>
                <a:spcPts val="0"/>
              </a:spcAft>
              <a:buSzPts val="1168"/>
              <a:buNone/>
              <a:defRPr sz="1557"/>
            </a:lvl1pPr>
            <a:lvl2pPr indent="-228600" lvl="1" marL="914400" algn="l">
              <a:spcBef>
                <a:spcPts val="554"/>
              </a:spcBef>
              <a:spcAft>
                <a:spcPts val="0"/>
              </a:spcAft>
              <a:buSzPts val="827"/>
              <a:buNone/>
              <a:defRPr sz="1103"/>
            </a:lvl2pPr>
            <a:lvl3pPr indent="-228600" lvl="2" marL="1371600" algn="l">
              <a:spcBef>
                <a:spcPts val="554"/>
              </a:spcBef>
              <a:spcAft>
                <a:spcPts val="0"/>
              </a:spcAft>
              <a:buSzPts val="681"/>
              <a:buNone/>
              <a:defRPr sz="908"/>
            </a:lvl3pPr>
            <a:lvl4pPr indent="-228600" lvl="3" marL="1828800" algn="l">
              <a:spcBef>
                <a:spcPts val="554"/>
              </a:spcBef>
              <a:spcAft>
                <a:spcPts val="0"/>
              </a:spcAft>
              <a:buSzPts val="633"/>
              <a:buNone/>
              <a:defRPr sz="843"/>
            </a:lvl4pPr>
            <a:lvl5pPr indent="-228600" lvl="4" marL="2286000" algn="l">
              <a:spcBef>
                <a:spcPts val="554"/>
              </a:spcBef>
              <a:spcAft>
                <a:spcPts val="0"/>
              </a:spcAft>
              <a:buSzPts val="633"/>
              <a:buNone/>
              <a:defRPr sz="843"/>
            </a:lvl5pPr>
            <a:lvl6pPr indent="-228600" lvl="5" marL="2743200" algn="l">
              <a:spcBef>
                <a:spcPts val="169"/>
              </a:spcBef>
              <a:spcAft>
                <a:spcPts val="0"/>
              </a:spcAft>
              <a:buClr>
                <a:schemeClr val="dk1"/>
              </a:buClr>
              <a:buSzPts val="844"/>
              <a:buNone/>
              <a:defRPr sz="843"/>
            </a:lvl6pPr>
            <a:lvl7pPr indent="-228600" lvl="6" marL="3200400" algn="l">
              <a:spcBef>
                <a:spcPts val="169"/>
              </a:spcBef>
              <a:spcAft>
                <a:spcPts val="0"/>
              </a:spcAft>
              <a:buClr>
                <a:schemeClr val="dk1"/>
              </a:buClr>
              <a:buSzPts val="844"/>
              <a:buNone/>
              <a:defRPr sz="843"/>
            </a:lvl7pPr>
            <a:lvl8pPr indent="-228600" lvl="7" marL="3657600" algn="l">
              <a:spcBef>
                <a:spcPts val="169"/>
              </a:spcBef>
              <a:spcAft>
                <a:spcPts val="0"/>
              </a:spcAft>
              <a:buClr>
                <a:schemeClr val="dk1"/>
              </a:buClr>
              <a:buSzPts val="844"/>
              <a:buNone/>
              <a:defRPr sz="843"/>
            </a:lvl8pPr>
            <a:lvl9pPr indent="-228600" lvl="8" marL="4114800" algn="l">
              <a:spcBef>
                <a:spcPts val="169"/>
              </a:spcBef>
              <a:spcAft>
                <a:spcPts val="0"/>
              </a:spcAft>
              <a:buClr>
                <a:schemeClr val="dk1"/>
              </a:buClr>
              <a:buSzPts val="844"/>
              <a:buNone/>
              <a:defRPr sz="843"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0" y="6126164"/>
            <a:ext cx="6629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15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231641" y="6374839"/>
            <a:ext cx="55213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89" name="Google Shape;89;p11"/>
          <p:cNvSpPr/>
          <p:nvPr>
            <p:ph idx="2" type="pic"/>
          </p:nvPr>
        </p:nvSpPr>
        <p:spPr>
          <a:xfrm>
            <a:off x="4805046" y="430307"/>
            <a:ext cx="3840480" cy="5432612"/>
          </a:xfrm>
          <a:prstGeom prst="rect">
            <a:avLst/>
          </a:prstGeom>
          <a:solidFill>
            <a:srgbClr val="D8D8D8"/>
          </a:solidFill>
          <a:ln cap="sq" cmpd="sng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76200" sx="100500" rotWithShape="0" dir="5400000" dist="12700" sy="100500">
              <a:srgbClr val="000000">
                <a:alpha val="29803"/>
              </a:srgbClr>
            </a:outerShdw>
          </a:effectLst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showMasterSp="0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231643" y="215358"/>
            <a:ext cx="8147051" cy="521764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1996227" y="-523135"/>
            <a:ext cx="5151547" cy="8147051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rmAutofit/>
          </a:bodyPr>
          <a:lstStyle>
            <a:lvl1pPr indent="-314325" lvl="0" marL="457200" algn="l">
              <a:spcBef>
                <a:spcPts val="1846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554"/>
              </a:spcBef>
              <a:spcAft>
                <a:spcPts val="0"/>
              </a:spcAft>
              <a:buSzPts val="1350"/>
              <a:buChar char="●"/>
              <a:defRPr/>
            </a:lvl2pPr>
            <a:lvl3pPr indent="-314325" lvl="2" marL="1371600" algn="l">
              <a:spcBef>
                <a:spcPts val="554"/>
              </a:spcBef>
              <a:spcAft>
                <a:spcPts val="0"/>
              </a:spcAft>
              <a:buSzPts val="1350"/>
              <a:buChar char="●"/>
              <a:defRPr/>
            </a:lvl3pPr>
            <a:lvl4pPr indent="-314325" lvl="3" marL="1828800" algn="l">
              <a:spcBef>
                <a:spcPts val="554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l">
              <a:spcBef>
                <a:spcPts val="554"/>
              </a:spcBef>
              <a:spcAft>
                <a:spcPts val="0"/>
              </a:spcAft>
              <a:buSzPts val="135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0" y="6126164"/>
            <a:ext cx="6629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15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231641" y="6374839"/>
            <a:ext cx="55213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verticale e testo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 rot="5400000">
            <a:off x="5207186" y="2471738"/>
            <a:ext cx="57086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 rot="5400000">
            <a:off x="906463" y="22225"/>
            <a:ext cx="5708650" cy="6499225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rmAutofit/>
          </a:bodyPr>
          <a:lstStyle>
            <a:lvl1pPr indent="-314325" lvl="0" marL="457200" algn="l">
              <a:spcBef>
                <a:spcPts val="1846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554"/>
              </a:spcBef>
              <a:spcAft>
                <a:spcPts val="0"/>
              </a:spcAft>
              <a:buSzPts val="1350"/>
              <a:buChar char="●"/>
              <a:defRPr/>
            </a:lvl2pPr>
            <a:lvl3pPr indent="-314325" lvl="2" marL="1371600" algn="l">
              <a:spcBef>
                <a:spcPts val="554"/>
              </a:spcBef>
              <a:spcAft>
                <a:spcPts val="0"/>
              </a:spcAft>
              <a:buSzPts val="1350"/>
              <a:buChar char="●"/>
              <a:defRPr/>
            </a:lvl3pPr>
            <a:lvl4pPr indent="-314325" lvl="3" marL="1828800" algn="l">
              <a:spcBef>
                <a:spcPts val="554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l">
              <a:spcBef>
                <a:spcPts val="554"/>
              </a:spcBef>
              <a:spcAft>
                <a:spcPts val="0"/>
              </a:spcAft>
              <a:buSzPts val="135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0" type="dt"/>
          </p:nvPr>
        </p:nvSpPr>
        <p:spPr>
          <a:xfrm>
            <a:off x="0" y="6126164"/>
            <a:ext cx="6629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15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1" type="ftr"/>
          </p:nvPr>
        </p:nvSpPr>
        <p:spPr>
          <a:xfrm>
            <a:off x="231641" y="6374839"/>
            <a:ext cx="55213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mula di chiusura" showMasterSp="0">
  <p:cSld name="Formula di chiusura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idx="10" type="dt"/>
          </p:nvPr>
        </p:nvSpPr>
        <p:spPr>
          <a:xfrm>
            <a:off x="0" y="6126164"/>
            <a:ext cx="6629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38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11" type="ftr"/>
          </p:nvPr>
        </p:nvSpPr>
        <p:spPr>
          <a:xfrm>
            <a:off x="231641" y="6374839"/>
            <a:ext cx="55213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38"/>
              <a:buFont typeface="Century Gothic"/>
              <a:buNone/>
              <a:defRPr sz="1038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indent="0" lvl="0" marL="0" algn="r">
              <a:spcBef>
                <a:spcPts val="0"/>
              </a:spcBef>
              <a:buNone/>
              <a:defRPr sz="1038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38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38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38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38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38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38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38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38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showMasterSp="0">
  <p:cSld name="Titolo e contenut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1" y="1"/>
            <a:ext cx="9142883" cy="91150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4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6569242"/>
            <a:ext cx="9144001" cy="28875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4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0" y="448"/>
            <a:ext cx="9142883" cy="667190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9"/>
              <a:buFont typeface="Arial"/>
              <a:buNone/>
              <a:defRPr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0" y="1040052"/>
            <a:ext cx="9143999" cy="5428241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rmAutofit/>
          </a:bodyPr>
          <a:lstStyle>
            <a:lvl1pPr indent="-324373" lvl="0" marL="457200" algn="l">
              <a:spcBef>
                <a:spcPts val="1846"/>
              </a:spcBef>
              <a:spcAft>
                <a:spcPts val="0"/>
              </a:spcAft>
              <a:buSzPts val="1508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5134" lvl="1" marL="914400" algn="l">
              <a:spcBef>
                <a:spcPts val="554"/>
              </a:spcBef>
              <a:spcAft>
                <a:spcPts val="0"/>
              </a:spcAft>
              <a:buSzPts val="1363"/>
              <a:buChar char="●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08943" lvl="2" marL="1371600" algn="l">
              <a:spcBef>
                <a:spcPts val="554"/>
              </a:spcBef>
              <a:spcAft>
                <a:spcPts val="0"/>
              </a:spcAft>
              <a:buSzPts val="1265"/>
              <a:buChar char="●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08943" lvl="3" marL="1828800" algn="l">
              <a:spcBef>
                <a:spcPts val="554"/>
              </a:spcBef>
              <a:spcAft>
                <a:spcPts val="0"/>
              </a:spcAft>
              <a:buSzPts val="1265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08943" lvl="4" marL="2286000" algn="l">
              <a:spcBef>
                <a:spcPts val="554"/>
              </a:spcBef>
              <a:spcAft>
                <a:spcPts val="0"/>
              </a:spcAft>
              <a:buSzPts val="1265"/>
              <a:buChar char="●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262832" y="6627478"/>
            <a:ext cx="641664" cy="224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>
                <a:solidFill>
                  <a:srgbClr val="417B8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000">
                <a:solidFill>
                  <a:srgbClr val="417B8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000">
                <a:solidFill>
                  <a:srgbClr val="417B8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000">
                <a:solidFill>
                  <a:srgbClr val="417B8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000">
                <a:solidFill>
                  <a:srgbClr val="417B8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000">
                <a:solidFill>
                  <a:srgbClr val="417B8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000">
                <a:solidFill>
                  <a:srgbClr val="417B8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000">
                <a:solidFill>
                  <a:srgbClr val="417B8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000">
                <a:solidFill>
                  <a:srgbClr val="417B8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0" y="887550"/>
            <a:ext cx="9142884" cy="25304"/>
            <a:chOff x="0" y="1323762"/>
            <a:chExt cx="13001626" cy="45719"/>
          </a:xfrm>
        </p:grpSpPr>
        <p:sp>
          <p:nvSpPr>
            <p:cNvPr id="25" name="Google Shape;25;p3"/>
            <p:cNvSpPr/>
            <p:nvPr/>
          </p:nvSpPr>
          <p:spPr>
            <a:xfrm>
              <a:off x="3565462" y="1323762"/>
              <a:ext cx="9436164" cy="45719"/>
            </a:xfrm>
            <a:prstGeom prst="rect">
              <a:avLst/>
            </a:prstGeom>
            <a:solidFill>
              <a:srgbClr val="607D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3120479" y="1323762"/>
              <a:ext cx="450000" cy="45719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244982" y="1323762"/>
              <a:ext cx="450000" cy="45719"/>
            </a:xfrm>
            <a:prstGeom prst="rect">
              <a:avLst/>
            </a:prstGeom>
            <a:solidFill>
              <a:srgbClr val="FF2600">
                <a:alpha val="7882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1800000" y="1323762"/>
              <a:ext cx="450000" cy="45719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350000" y="1323762"/>
              <a:ext cx="45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900000" y="1323762"/>
              <a:ext cx="450000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50000" y="1323762"/>
              <a:ext cx="450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1323762"/>
              <a:ext cx="450000" cy="45719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689964" y="1323762"/>
              <a:ext cx="450000" cy="45719"/>
            </a:xfrm>
            <a:prstGeom prst="rect">
              <a:avLst/>
            </a:prstGeom>
            <a:solidFill>
              <a:srgbClr val="945200">
                <a:alpha val="9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3"/>
          <p:cNvSpPr txBox="1"/>
          <p:nvPr>
            <p:ph idx="2" type="body"/>
          </p:nvPr>
        </p:nvSpPr>
        <p:spPr>
          <a:xfrm>
            <a:off x="-1" y="562107"/>
            <a:ext cx="9144001" cy="325443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>
            <a:lvl1pPr indent="-228600" lvl="0" marL="457200" algn="l">
              <a:spcBef>
                <a:spcPts val="1846"/>
              </a:spcBef>
              <a:spcAft>
                <a:spcPts val="0"/>
              </a:spcAft>
              <a:buSzPts val="1265"/>
              <a:buNone/>
              <a:defRPr b="0" i="0" sz="1687">
                <a:solidFill>
                  <a:srgbClr val="417B8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algn="l">
              <a:spcBef>
                <a:spcPts val="554"/>
              </a:spcBef>
              <a:spcAft>
                <a:spcPts val="0"/>
              </a:spcAft>
              <a:buSzPts val="1350"/>
              <a:buChar char="●"/>
              <a:defRPr/>
            </a:lvl2pPr>
            <a:lvl3pPr indent="-314325" lvl="2" marL="1371600" algn="l">
              <a:spcBef>
                <a:spcPts val="554"/>
              </a:spcBef>
              <a:spcAft>
                <a:spcPts val="0"/>
              </a:spcAft>
              <a:buSzPts val="1350"/>
              <a:buChar char="●"/>
              <a:defRPr/>
            </a:lvl3pPr>
            <a:lvl4pPr indent="-314325" lvl="3" marL="1828800" algn="l">
              <a:spcBef>
                <a:spcPts val="554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l">
              <a:spcBef>
                <a:spcPts val="554"/>
              </a:spcBef>
              <a:spcAft>
                <a:spcPts val="0"/>
              </a:spcAft>
              <a:buSzPts val="135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0" y="6649237"/>
            <a:ext cx="3652267" cy="128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7B84"/>
              </a:buClr>
              <a:buSzPts val="1000"/>
              <a:buFont typeface="Arial"/>
              <a:buNone/>
              <a:defRPr b="0" i="0" sz="1000">
                <a:solidFill>
                  <a:srgbClr val="417B8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 con immagine" showMasterSp="0">
  <p:cSld name="Diapositiva titolo con immagin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ctrTitle"/>
          </p:nvPr>
        </p:nvSpPr>
        <p:spPr>
          <a:xfrm>
            <a:off x="498476" y="4343400"/>
            <a:ext cx="8147049" cy="1346013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>
            <a:normAutofit/>
          </a:bodyPr>
          <a:lstStyle>
            <a:lvl1pPr lvl="0" algn="l">
              <a:lnSpc>
                <a:spcPct val="10707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16"/>
              <a:buFont typeface="Arial"/>
              <a:buNone/>
              <a:defRPr sz="5516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subTitle"/>
          </p:nvPr>
        </p:nvSpPr>
        <p:spPr>
          <a:xfrm>
            <a:off x="498476" y="5688107"/>
            <a:ext cx="8147050" cy="663387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8"/>
              <a:buNone/>
              <a:defRPr b="0">
                <a:solidFill>
                  <a:schemeClr val="lt1"/>
                </a:solidFill>
              </a:defRPr>
            </a:lvl1pPr>
            <a:lvl2pPr lvl="1" algn="ctr">
              <a:spcBef>
                <a:spcPts val="554"/>
              </a:spcBef>
              <a:spcAft>
                <a:spcPts val="0"/>
              </a:spcAft>
              <a:buSzPts val="1363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54"/>
              </a:spcBef>
              <a:spcAft>
                <a:spcPts val="0"/>
              </a:spcAft>
              <a:buSzPts val="1265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54"/>
              </a:spcBef>
              <a:spcAft>
                <a:spcPts val="0"/>
              </a:spcAft>
              <a:buSzPts val="1265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54"/>
              </a:spcBef>
              <a:spcAft>
                <a:spcPts val="0"/>
              </a:spcAft>
              <a:buSzPts val="1265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3"/>
              </a:spcBef>
              <a:spcAft>
                <a:spcPts val="0"/>
              </a:spcAft>
              <a:buClr>
                <a:srgbClr val="888888"/>
              </a:buClr>
              <a:buSzPts val="1817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3"/>
              </a:spcBef>
              <a:spcAft>
                <a:spcPts val="0"/>
              </a:spcAft>
              <a:buClr>
                <a:srgbClr val="888888"/>
              </a:buClr>
              <a:buSzPts val="1817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3"/>
              </a:spcBef>
              <a:spcAft>
                <a:spcPts val="0"/>
              </a:spcAft>
              <a:buClr>
                <a:srgbClr val="888888"/>
              </a:buClr>
              <a:buSzPts val="1817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3"/>
              </a:spcBef>
              <a:spcAft>
                <a:spcPts val="0"/>
              </a:spcAft>
              <a:buClr>
                <a:srgbClr val="888888"/>
              </a:buClr>
              <a:buSzPts val="1817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0" y="6126164"/>
            <a:ext cx="6629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15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231641" y="6374839"/>
            <a:ext cx="55213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38"/>
              <a:buFont typeface="Arial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indent="0" lvl="0" marL="0" algn="r">
              <a:spcBef>
                <a:spcPts val="0"/>
              </a:spcBef>
              <a:buNone/>
              <a:defRPr sz="1038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38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38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38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38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38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38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38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38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42" name="Google Shape;42;p4"/>
          <p:cNvSpPr/>
          <p:nvPr>
            <p:ph idx="2" type="pic"/>
          </p:nvPr>
        </p:nvSpPr>
        <p:spPr>
          <a:xfrm>
            <a:off x="1981200" y="685800"/>
            <a:ext cx="5181600" cy="3352800"/>
          </a:xfrm>
          <a:prstGeom prst="rect">
            <a:avLst/>
          </a:prstGeom>
          <a:solidFill>
            <a:schemeClr val="dk1"/>
          </a:solidFill>
          <a:ln cap="sq" cmpd="sng" w="1270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EDF4FD">
                <a:alpha val="40000"/>
              </a:srgbClr>
            </a:outerShdw>
          </a:effectLst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showMasterSp="0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498476" y="1774827"/>
            <a:ext cx="8147050" cy="1873250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16"/>
              <a:buFont typeface="Arial"/>
              <a:buNone/>
              <a:defRPr b="0" sz="5516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498476" y="3654521"/>
            <a:ext cx="814705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508"/>
              <a:buNone/>
              <a:defRPr sz="2011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554"/>
              </a:spcBef>
              <a:spcAft>
                <a:spcPts val="0"/>
              </a:spcAft>
              <a:buSzPts val="1265"/>
              <a:buNone/>
              <a:defRPr sz="1687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54"/>
              </a:spcBef>
              <a:spcAft>
                <a:spcPts val="0"/>
              </a:spcAft>
              <a:buSzPts val="1120"/>
              <a:buNone/>
              <a:defRPr sz="1493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554"/>
              </a:spcBef>
              <a:spcAft>
                <a:spcPts val="0"/>
              </a:spcAft>
              <a:buSzPts val="973"/>
              <a:buNone/>
              <a:defRPr sz="1298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554"/>
              </a:spcBef>
              <a:spcAft>
                <a:spcPts val="0"/>
              </a:spcAft>
              <a:buSzPts val="973"/>
              <a:buNone/>
              <a:defRPr sz="1298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298"/>
              <a:buNone/>
              <a:defRPr sz="1298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298"/>
              <a:buNone/>
              <a:defRPr sz="1298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298"/>
              <a:buNone/>
              <a:defRPr sz="1298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298"/>
              <a:buNone/>
              <a:defRPr sz="1298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0" y="6126164"/>
            <a:ext cx="6629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15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231641" y="6374839"/>
            <a:ext cx="55213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2" showMasterSp="0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98475" y="94130"/>
            <a:ext cx="8147051" cy="1452283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498475" y="1762125"/>
            <a:ext cx="3840480" cy="4364038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rmAutofit/>
          </a:bodyPr>
          <a:lstStyle>
            <a:lvl1pPr indent="-315134" lvl="0" marL="457200" algn="l">
              <a:spcBef>
                <a:spcPts val="1846"/>
              </a:spcBef>
              <a:spcAft>
                <a:spcPts val="0"/>
              </a:spcAft>
              <a:buSzPts val="1363"/>
              <a:buChar char="●"/>
              <a:defRPr sz="1817"/>
            </a:lvl1pPr>
            <a:lvl2pPr indent="-308943" lvl="1" marL="914400" algn="l">
              <a:spcBef>
                <a:spcPts val="554"/>
              </a:spcBef>
              <a:spcAft>
                <a:spcPts val="0"/>
              </a:spcAft>
              <a:buSzPts val="1265"/>
              <a:buChar char="●"/>
              <a:defRPr sz="1687"/>
            </a:lvl2pPr>
            <a:lvl3pPr indent="-308943" lvl="2" marL="1371600" algn="l">
              <a:spcBef>
                <a:spcPts val="554"/>
              </a:spcBef>
              <a:spcAft>
                <a:spcPts val="0"/>
              </a:spcAft>
              <a:buSzPts val="1265"/>
              <a:buChar char="●"/>
              <a:defRPr sz="1687"/>
            </a:lvl3pPr>
            <a:lvl4pPr indent="-308943" lvl="3" marL="1828800" algn="l">
              <a:spcBef>
                <a:spcPts val="554"/>
              </a:spcBef>
              <a:spcAft>
                <a:spcPts val="0"/>
              </a:spcAft>
              <a:buSzPts val="1265"/>
              <a:buChar char="●"/>
              <a:defRPr sz="1687"/>
            </a:lvl4pPr>
            <a:lvl5pPr indent="-308943" lvl="4" marL="2286000" algn="l">
              <a:spcBef>
                <a:spcPts val="554"/>
              </a:spcBef>
              <a:spcAft>
                <a:spcPts val="0"/>
              </a:spcAft>
              <a:buSzPts val="1265"/>
              <a:buChar char="●"/>
              <a:defRPr sz="1687"/>
            </a:lvl5pPr>
            <a:lvl6pPr indent="-335724" lvl="5" marL="2743200" algn="l">
              <a:spcBef>
                <a:spcPts val="337"/>
              </a:spcBef>
              <a:spcAft>
                <a:spcPts val="0"/>
              </a:spcAft>
              <a:buClr>
                <a:schemeClr val="dk1"/>
              </a:buClr>
              <a:buSzPts val="1687"/>
              <a:buChar char="•"/>
              <a:defRPr sz="1687"/>
            </a:lvl6pPr>
            <a:lvl7pPr indent="-335724" lvl="6" marL="3200400" algn="l">
              <a:spcBef>
                <a:spcPts val="337"/>
              </a:spcBef>
              <a:spcAft>
                <a:spcPts val="0"/>
              </a:spcAft>
              <a:buClr>
                <a:schemeClr val="dk1"/>
              </a:buClr>
              <a:buSzPts val="1687"/>
              <a:buChar char="•"/>
              <a:defRPr sz="1687"/>
            </a:lvl7pPr>
            <a:lvl8pPr indent="-335724" lvl="7" marL="3657600" algn="l">
              <a:spcBef>
                <a:spcPts val="337"/>
              </a:spcBef>
              <a:spcAft>
                <a:spcPts val="0"/>
              </a:spcAft>
              <a:buClr>
                <a:schemeClr val="dk1"/>
              </a:buClr>
              <a:buSzPts val="1687"/>
              <a:buChar char="•"/>
              <a:defRPr sz="1687"/>
            </a:lvl8pPr>
            <a:lvl9pPr indent="-335724" lvl="8" marL="4114800" algn="l">
              <a:spcBef>
                <a:spcPts val="337"/>
              </a:spcBef>
              <a:spcAft>
                <a:spcPts val="0"/>
              </a:spcAft>
              <a:buClr>
                <a:schemeClr val="dk1"/>
              </a:buClr>
              <a:buSzPts val="1687"/>
              <a:buChar char="•"/>
              <a:defRPr sz="1687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4805046" y="1762125"/>
            <a:ext cx="3840480" cy="4364038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rmAutofit/>
          </a:bodyPr>
          <a:lstStyle>
            <a:lvl1pPr indent="-315134" lvl="0" marL="457200" algn="l">
              <a:spcBef>
                <a:spcPts val="1846"/>
              </a:spcBef>
              <a:spcAft>
                <a:spcPts val="0"/>
              </a:spcAft>
              <a:buSzPts val="1363"/>
              <a:buChar char="●"/>
              <a:defRPr sz="1817"/>
            </a:lvl1pPr>
            <a:lvl2pPr indent="-308943" lvl="1" marL="914400" algn="l">
              <a:spcBef>
                <a:spcPts val="554"/>
              </a:spcBef>
              <a:spcAft>
                <a:spcPts val="0"/>
              </a:spcAft>
              <a:buSzPts val="1265"/>
              <a:buChar char="●"/>
              <a:defRPr sz="1687"/>
            </a:lvl2pPr>
            <a:lvl3pPr indent="-308943" lvl="2" marL="1371600" algn="l">
              <a:spcBef>
                <a:spcPts val="554"/>
              </a:spcBef>
              <a:spcAft>
                <a:spcPts val="0"/>
              </a:spcAft>
              <a:buSzPts val="1265"/>
              <a:buChar char="●"/>
              <a:defRPr sz="1687"/>
            </a:lvl3pPr>
            <a:lvl4pPr indent="-308943" lvl="3" marL="1828800" algn="l">
              <a:spcBef>
                <a:spcPts val="554"/>
              </a:spcBef>
              <a:spcAft>
                <a:spcPts val="0"/>
              </a:spcAft>
              <a:buSzPts val="1265"/>
              <a:buChar char="●"/>
              <a:defRPr sz="1687"/>
            </a:lvl4pPr>
            <a:lvl5pPr indent="-308943" lvl="4" marL="2286000" algn="l">
              <a:spcBef>
                <a:spcPts val="554"/>
              </a:spcBef>
              <a:spcAft>
                <a:spcPts val="0"/>
              </a:spcAft>
              <a:buSzPts val="1265"/>
              <a:buChar char="●"/>
              <a:defRPr sz="1687"/>
            </a:lvl5pPr>
            <a:lvl6pPr indent="-335724" lvl="5" marL="2743200" algn="l">
              <a:spcBef>
                <a:spcPts val="337"/>
              </a:spcBef>
              <a:spcAft>
                <a:spcPts val="0"/>
              </a:spcAft>
              <a:buClr>
                <a:schemeClr val="dk1"/>
              </a:buClr>
              <a:buSzPts val="1687"/>
              <a:buChar char="•"/>
              <a:defRPr sz="1687"/>
            </a:lvl6pPr>
            <a:lvl7pPr indent="-335724" lvl="6" marL="3200400" algn="l">
              <a:spcBef>
                <a:spcPts val="337"/>
              </a:spcBef>
              <a:spcAft>
                <a:spcPts val="0"/>
              </a:spcAft>
              <a:buClr>
                <a:schemeClr val="dk1"/>
              </a:buClr>
              <a:buSzPts val="1687"/>
              <a:buChar char="•"/>
              <a:defRPr sz="1687"/>
            </a:lvl7pPr>
            <a:lvl8pPr indent="-335724" lvl="7" marL="3657600" algn="l">
              <a:spcBef>
                <a:spcPts val="337"/>
              </a:spcBef>
              <a:spcAft>
                <a:spcPts val="0"/>
              </a:spcAft>
              <a:buClr>
                <a:schemeClr val="dk1"/>
              </a:buClr>
              <a:buSzPts val="1687"/>
              <a:buChar char="•"/>
              <a:defRPr sz="1687"/>
            </a:lvl8pPr>
            <a:lvl9pPr indent="-335724" lvl="8" marL="4114800" algn="l">
              <a:spcBef>
                <a:spcPts val="337"/>
              </a:spcBef>
              <a:spcAft>
                <a:spcPts val="0"/>
              </a:spcAft>
              <a:buClr>
                <a:schemeClr val="dk1"/>
              </a:buClr>
              <a:buSzPts val="1687"/>
              <a:buChar char="•"/>
              <a:defRPr sz="1687"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0" y="6126164"/>
            <a:ext cx="6629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15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231641" y="6374839"/>
            <a:ext cx="55213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showMasterSp="0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498475" y="94130"/>
            <a:ext cx="8147051" cy="1452283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9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498475" y="1550895"/>
            <a:ext cx="384048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655"/>
              <a:buNone/>
              <a:defRPr b="0" sz="2206"/>
            </a:lvl1pPr>
            <a:lvl2pPr indent="-228600" lvl="1" marL="914400" algn="l">
              <a:spcBef>
                <a:spcPts val="554"/>
              </a:spcBef>
              <a:spcAft>
                <a:spcPts val="0"/>
              </a:spcAft>
              <a:buSzPts val="1363"/>
              <a:buNone/>
              <a:defRPr b="1" sz="1817"/>
            </a:lvl2pPr>
            <a:lvl3pPr indent="-228600" lvl="2" marL="1371600" algn="l">
              <a:spcBef>
                <a:spcPts val="554"/>
              </a:spcBef>
              <a:spcAft>
                <a:spcPts val="0"/>
              </a:spcAft>
              <a:buSzPts val="1265"/>
              <a:buNone/>
              <a:defRPr b="1" sz="1687"/>
            </a:lvl3pPr>
            <a:lvl4pPr indent="-228600" lvl="3" marL="1828800" algn="l">
              <a:spcBef>
                <a:spcPts val="554"/>
              </a:spcBef>
              <a:spcAft>
                <a:spcPts val="0"/>
              </a:spcAft>
              <a:buSzPts val="1120"/>
              <a:buNone/>
              <a:defRPr b="1" sz="1493"/>
            </a:lvl4pPr>
            <a:lvl5pPr indent="-228600" lvl="4" marL="2286000" algn="l">
              <a:spcBef>
                <a:spcPts val="554"/>
              </a:spcBef>
              <a:spcAft>
                <a:spcPts val="0"/>
              </a:spcAft>
              <a:buSzPts val="1120"/>
              <a:buNone/>
              <a:defRPr b="1" sz="1493"/>
            </a:lvl5pPr>
            <a:lvl6pPr indent="-228600" lvl="5" marL="2743200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493"/>
              <a:buNone/>
              <a:defRPr b="1" sz="1493"/>
            </a:lvl6pPr>
            <a:lvl7pPr indent="-228600" lvl="6" marL="3200400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493"/>
              <a:buNone/>
              <a:defRPr b="1" sz="1493"/>
            </a:lvl7pPr>
            <a:lvl8pPr indent="-228600" lvl="7" marL="3657600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493"/>
              <a:buNone/>
              <a:defRPr b="1" sz="1493"/>
            </a:lvl8pPr>
            <a:lvl9pPr indent="-228600" lvl="8" marL="4114800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493"/>
              <a:buNone/>
              <a:defRPr b="1" sz="1493"/>
            </a:lvl9pPr>
          </a:lstStyle>
          <a:p/>
        </p:txBody>
      </p:sp>
      <p:sp>
        <p:nvSpPr>
          <p:cNvPr id="59" name="Google Shape;59;p7"/>
          <p:cNvSpPr txBox="1"/>
          <p:nvPr>
            <p:ph idx="2" type="body"/>
          </p:nvPr>
        </p:nvSpPr>
        <p:spPr>
          <a:xfrm>
            <a:off x="498475" y="2541494"/>
            <a:ext cx="3840480" cy="3584668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rmAutofit/>
          </a:bodyPr>
          <a:lstStyle>
            <a:lvl1pPr indent="-315134" lvl="0" marL="457200" algn="l">
              <a:spcBef>
                <a:spcPts val="1846"/>
              </a:spcBef>
              <a:spcAft>
                <a:spcPts val="0"/>
              </a:spcAft>
              <a:buSzPts val="1363"/>
              <a:buChar char="●"/>
              <a:defRPr sz="1817"/>
            </a:lvl1pPr>
            <a:lvl2pPr indent="-308943" lvl="1" marL="914400" algn="l">
              <a:spcBef>
                <a:spcPts val="554"/>
              </a:spcBef>
              <a:spcAft>
                <a:spcPts val="0"/>
              </a:spcAft>
              <a:buSzPts val="1265"/>
              <a:buChar char="●"/>
              <a:defRPr sz="1687"/>
            </a:lvl2pPr>
            <a:lvl3pPr indent="-308943" lvl="2" marL="1371600" algn="l">
              <a:spcBef>
                <a:spcPts val="554"/>
              </a:spcBef>
              <a:spcAft>
                <a:spcPts val="0"/>
              </a:spcAft>
              <a:buSzPts val="1265"/>
              <a:buChar char="●"/>
              <a:defRPr sz="1687"/>
            </a:lvl3pPr>
            <a:lvl4pPr indent="-308943" lvl="3" marL="1828800" algn="l">
              <a:spcBef>
                <a:spcPts val="554"/>
              </a:spcBef>
              <a:spcAft>
                <a:spcPts val="0"/>
              </a:spcAft>
              <a:buSzPts val="1265"/>
              <a:buChar char="●"/>
              <a:defRPr sz="1687"/>
            </a:lvl4pPr>
            <a:lvl5pPr indent="-308943" lvl="4" marL="2286000" algn="l">
              <a:spcBef>
                <a:spcPts val="554"/>
              </a:spcBef>
              <a:spcAft>
                <a:spcPts val="0"/>
              </a:spcAft>
              <a:buSzPts val="1265"/>
              <a:buChar char="●"/>
              <a:defRPr sz="1687"/>
            </a:lvl5pPr>
            <a:lvl6pPr indent="-323405" lvl="5" marL="2743200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493"/>
              <a:buChar char="•"/>
              <a:defRPr sz="1493"/>
            </a:lvl6pPr>
            <a:lvl7pPr indent="-323405" lvl="6" marL="3200400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493"/>
              <a:buChar char="•"/>
              <a:defRPr sz="1493"/>
            </a:lvl7pPr>
            <a:lvl8pPr indent="-323405" lvl="7" marL="3657600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493"/>
              <a:buChar char="•"/>
              <a:defRPr sz="1493"/>
            </a:lvl8pPr>
            <a:lvl9pPr indent="-323405" lvl="8" marL="4114800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493"/>
              <a:buChar char="•"/>
              <a:defRPr sz="1493"/>
            </a:lvl9pPr>
          </a:lstStyle>
          <a:p/>
        </p:txBody>
      </p:sp>
      <p:sp>
        <p:nvSpPr>
          <p:cNvPr id="60" name="Google Shape;60;p7"/>
          <p:cNvSpPr txBox="1"/>
          <p:nvPr>
            <p:ph idx="3" type="body"/>
          </p:nvPr>
        </p:nvSpPr>
        <p:spPr>
          <a:xfrm>
            <a:off x="4805046" y="1550895"/>
            <a:ext cx="384048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655"/>
              <a:buNone/>
              <a:defRPr b="0" sz="2206"/>
            </a:lvl1pPr>
            <a:lvl2pPr indent="-228600" lvl="1" marL="914400" algn="l">
              <a:spcBef>
                <a:spcPts val="554"/>
              </a:spcBef>
              <a:spcAft>
                <a:spcPts val="0"/>
              </a:spcAft>
              <a:buSzPts val="1363"/>
              <a:buNone/>
              <a:defRPr b="1" sz="1817"/>
            </a:lvl2pPr>
            <a:lvl3pPr indent="-228600" lvl="2" marL="1371600" algn="l">
              <a:spcBef>
                <a:spcPts val="554"/>
              </a:spcBef>
              <a:spcAft>
                <a:spcPts val="0"/>
              </a:spcAft>
              <a:buSzPts val="1265"/>
              <a:buNone/>
              <a:defRPr b="1" sz="1687"/>
            </a:lvl3pPr>
            <a:lvl4pPr indent="-228600" lvl="3" marL="1828800" algn="l">
              <a:spcBef>
                <a:spcPts val="554"/>
              </a:spcBef>
              <a:spcAft>
                <a:spcPts val="0"/>
              </a:spcAft>
              <a:buSzPts val="1120"/>
              <a:buNone/>
              <a:defRPr b="1" sz="1493"/>
            </a:lvl4pPr>
            <a:lvl5pPr indent="-228600" lvl="4" marL="2286000" algn="l">
              <a:spcBef>
                <a:spcPts val="554"/>
              </a:spcBef>
              <a:spcAft>
                <a:spcPts val="0"/>
              </a:spcAft>
              <a:buSzPts val="1120"/>
              <a:buNone/>
              <a:defRPr b="1" sz="1493"/>
            </a:lvl5pPr>
            <a:lvl6pPr indent="-228600" lvl="5" marL="2743200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493"/>
              <a:buNone/>
              <a:defRPr b="1" sz="1493"/>
            </a:lvl6pPr>
            <a:lvl7pPr indent="-228600" lvl="6" marL="3200400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493"/>
              <a:buNone/>
              <a:defRPr b="1" sz="1493"/>
            </a:lvl7pPr>
            <a:lvl8pPr indent="-228600" lvl="7" marL="3657600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493"/>
              <a:buNone/>
              <a:defRPr b="1" sz="1493"/>
            </a:lvl8pPr>
            <a:lvl9pPr indent="-228600" lvl="8" marL="4114800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493"/>
              <a:buNone/>
              <a:defRPr b="1" sz="1493"/>
            </a:lvl9pPr>
          </a:lstStyle>
          <a:p/>
        </p:txBody>
      </p:sp>
      <p:sp>
        <p:nvSpPr>
          <p:cNvPr id="61" name="Google Shape;61;p7"/>
          <p:cNvSpPr txBox="1"/>
          <p:nvPr>
            <p:ph idx="4" type="body"/>
          </p:nvPr>
        </p:nvSpPr>
        <p:spPr>
          <a:xfrm>
            <a:off x="4805046" y="2541494"/>
            <a:ext cx="3840480" cy="3584668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rmAutofit/>
          </a:bodyPr>
          <a:lstStyle>
            <a:lvl1pPr indent="-315134" lvl="0" marL="457200" algn="l">
              <a:spcBef>
                <a:spcPts val="1846"/>
              </a:spcBef>
              <a:spcAft>
                <a:spcPts val="0"/>
              </a:spcAft>
              <a:buSzPts val="1363"/>
              <a:buChar char="●"/>
              <a:defRPr sz="1817"/>
            </a:lvl1pPr>
            <a:lvl2pPr indent="-308943" lvl="1" marL="914400" algn="l">
              <a:spcBef>
                <a:spcPts val="554"/>
              </a:spcBef>
              <a:spcAft>
                <a:spcPts val="0"/>
              </a:spcAft>
              <a:buSzPts val="1265"/>
              <a:buChar char="●"/>
              <a:defRPr sz="1687"/>
            </a:lvl2pPr>
            <a:lvl3pPr indent="-308943" lvl="2" marL="1371600" algn="l">
              <a:spcBef>
                <a:spcPts val="554"/>
              </a:spcBef>
              <a:spcAft>
                <a:spcPts val="0"/>
              </a:spcAft>
              <a:buSzPts val="1265"/>
              <a:buChar char="●"/>
              <a:defRPr sz="1687"/>
            </a:lvl3pPr>
            <a:lvl4pPr indent="-308943" lvl="3" marL="1828800" algn="l">
              <a:spcBef>
                <a:spcPts val="554"/>
              </a:spcBef>
              <a:spcAft>
                <a:spcPts val="0"/>
              </a:spcAft>
              <a:buSzPts val="1265"/>
              <a:buChar char="●"/>
              <a:defRPr sz="1687"/>
            </a:lvl4pPr>
            <a:lvl5pPr indent="-308943" lvl="4" marL="2286000" algn="l">
              <a:spcBef>
                <a:spcPts val="554"/>
              </a:spcBef>
              <a:spcAft>
                <a:spcPts val="0"/>
              </a:spcAft>
              <a:buSzPts val="1265"/>
              <a:buChar char="●"/>
              <a:defRPr sz="1687"/>
            </a:lvl5pPr>
            <a:lvl6pPr indent="-323405" lvl="5" marL="2743200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493"/>
              <a:buChar char="•"/>
              <a:defRPr sz="1493"/>
            </a:lvl6pPr>
            <a:lvl7pPr indent="-323405" lvl="6" marL="3200400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493"/>
              <a:buChar char="•"/>
              <a:defRPr sz="1493"/>
            </a:lvl7pPr>
            <a:lvl8pPr indent="-323405" lvl="7" marL="3657600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493"/>
              <a:buChar char="•"/>
              <a:defRPr sz="1493"/>
            </a:lvl8pPr>
            <a:lvl9pPr indent="-323405" lvl="8" marL="4114800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493"/>
              <a:buChar char="•"/>
              <a:defRPr sz="1493"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0" y="6126164"/>
            <a:ext cx="6629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15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231641" y="6374839"/>
            <a:ext cx="55213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502920" y="2353236"/>
            <a:ext cx="3840480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7"/>
          <p:cNvCxnSpPr/>
          <p:nvPr/>
        </p:nvCxnSpPr>
        <p:spPr>
          <a:xfrm>
            <a:off x="4805046" y="2353236"/>
            <a:ext cx="3840480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showMasterSp="0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231643" y="215358"/>
            <a:ext cx="8147051" cy="521764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0" type="dt"/>
          </p:nvPr>
        </p:nvSpPr>
        <p:spPr>
          <a:xfrm>
            <a:off x="0" y="6126164"/>
            <a:ext cx="6629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15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8"/>
          <p:cNvSpPr txBox="1"/>
          <p:nvPr>
            <p:ph idx="11" type="ftr"/>
          </p:nvPr>
        </p:nvSpPr>
        <p:spPr>
          <a:xfrm>
            <a:off x="231641" y="6374839"/>
            <a:ext cx="55213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o" showMasterSp="0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idx="10" type="dt"/>
          </p:nvPr>
        </p:nvSpPr>
        <p:spPr>
          <a:xfrm>
            <a:off x="0" y="6126164"/>
            <a:ext cx="6629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15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231641" y="6374839"/>
            <a:ext cx="55213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showMasterSp="0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497540" y="416861"/>
            <a:ext cx="3840480" cy="1994647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87"/>
              <a:buFont typeface="Arial"/>
              <a:buNone/>
              <a:defRPr b="0" sz="408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4792532" y="403414"/>
            <a:ext cx="3840480" cy="5722751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rmAutofit/>
          </a:bodyPr>
          <a:lstStyle>
            <a:lvl1pPr indent="-315134" lvl="0" marL="457200" algn="l">
              <a:spcBef>
                <a:spcPts val="1846"/>
              </a:spcBef>
              <a:spcAft>
                <a:spcPts val="0"/>
              </a:spcAft>
              <a:buSzPts val="1363"/>
              <a:buChar char="●"/>
              <a:defRPr sz="1817"/>
            </a:lvl1pPr>
            <a:lvl2pPr indent="-315134" lvl="1" marL="914400" algn="l">
              <a:spcBef>
                <a:spcPts val="554"/>
              </a:spcBef>
              <a:spcAft>
                <a:spcPts val="0"/>
              </a:spcAft>
              <a:buSzPts val="1363"/>
              <a:buChar char="●"/>
              <a:defRPr sz="1817"/>
            </a:lvl2pPr>
            <a:lvl3pPr indent="-315134" lvl="2" marL="1371600" algn="l">
              <a:spcBef>
                <a:spcPts val="554"/>
              </a:spcBef>
              <a:spcAft>
                <a:spcPts val="0"/>
              </a:spcAft>
              <a:buSzPts val="1363"/>
              <a:buChar char="●"/>
              <a:defRPr sz="1817"/>
            </a:lvl3pPr>
            <a:lvl4pPr indent="-315134" lvl="3" marL="1828800" algn="l">
              <a:spcBef>
                <a:spcPts val="554"/>
              </a:spcBef>
              <a:spcAft>
                <a:spcPts val="0"/>
              </a:spcAft>
              <a:buSzPts val="1363"/>
              <a:buChar char="●"/>
              <a:defRPr sz="1817"/>
            </a:lvl4pPr>
            <a:lvl5pPr indent="-315134" lvl="4" marL="2286000" algn="l">
              <a:spcBef>
                <a:spcPts val="554"/>
              </a:spcBef>
              <a:spcAft>
                <a:spcPts val="0"/>
              </a:spcAft>
              <a:buSzPts val="1363"/>
              <a:buChar char="●"/>
              <a:defRPr sz="1817"/>
            </a:lvl5pPr>
            <a:lvl6pPr indent="-343979" lvl="5" marL="274320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7"/>
              <a:buChar char="•"/>
              <a:defRPr sz="1817"/>
            </a:lvl6pPr>
            <a:lvl7pPr indent="-343979" lvl="6" marL="320040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7"/>
              <a:buChar char="•"/>
              <a:defRPr sz="1817"/>
            </a:lvl7pPr>
            <a:lvl8pPr indent="-343979" lvl="7" marL="365760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7"/>
              <a:buChar char="•"/>
              <a:defRPr sz="1817"/>
            </a:lvl8pPr>
            <a:lvl9pPr indent="-343979" lvl="8" marL="411480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7"/>
              <a:buChar char="•"/>
              <a:defRPr sz="1817"/>
            </a:lvl9pPr>
          </a:lstStyle>
          <a:p/>
        </p:txBody>
      </p:sp>
      <p:sp>
        <p:nvSpPr>
          <p:cNvPr id="79" name="Google Shape;79;p10"/>
          <p:cNvSpPr txBox="1"/>
          <p:nvPr>
            <p:ph idx="2" type="body"/>
          </p:nvPr>
        </p:nvSpPr>
        <p:spPr>
          <a:xfrm>
            <a:off x="497540" y="2438400"/>
            <a:ext cx="3840480" cy="3316942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rmAutofit/>
          </a:bodyPr>
          <a:lstStyle>
            <a:lvl1pPr indent="-228600" lvl="0" marL="457200" algn="ctr">
              <a:spcBef>
                <a:spcPts val="1846"/>
              </a:spcBef>
              <a:spcAft>
                <a:spcPts val="0"/>
              </a:spcAft>
              <a:buSzPts val="1168"/>
              <a:buNone/>
              <a:defRPr sz="1557"/>
            </a:lvl1pPr>
            <a:lvl2pPr indent="-228600" lvl="1" marL="914400" algn="l">
              <a:spcBef>
                <a:spcPts val="554"/>
              </a:spcBef>
              <a:spcAft>
                <a:spcPts val="0"/>
              </a:spcAft>
              <a:buSzPts val="827"/>
              <a:buNone/>
              <a:defRPr sz="1103"/>
            </a:lvl2pPr>
            <a:lvl3pPr indent="-228600" lvl="2" marL="1371600" algn="l">
              <a:spcBef>
                <a:spcPts val="554"/>
              </a:spcBef>
              <a:spcAft>
                <a:spcPts val="0"/>
              </a:spcAft>
              <a:buSzPts val="681"/>
              <a:buNone/>
              <a:defRPr sz="908"/>
            </a:lvl3pPr>
            <a:lvl4pPr indent="-228600" lvl="3" marL="1828800" algn="l">
              <a:spcBef>
                <a:spcPts val="554"/>
              </a:spcBef>
              <a:spcAft>
                <a:spcPts val="0"/>
              </a:spcAft>
              <a:buSzPts val="633"/>
              <a:buNone/>
              <a:defRPr sz="843"/>
            </a:lvl4pPr>
            <a:lvl5pPr indent="-228600" lvl="4" marL="2286000" algn="l">
              <a:spcBef>
                <a:spcPts val="554"/>
              </a:spcBef>
              <a:spcAft>
                <a:spcPts val="0"/>
              </a:spcAft>
              <a:buSzPts val="633"/>
              <a:buNone/>
              <a:defRPr sz="843"/>
            </a:lvl5pPr>
            <a:lvl6pPr indent="-228600" lvl="5" marL="2743200" algn="l">
              <a:spcBef>
                <a:spcPts val="169"/>
              </a:spcBef>
              <a:spcAft>
                <a:spcPts val="0"/>
              </a:spcAft>
              <a:buClr>
                <a:schemeClr val="dk1"/>
              </a:buClr>
              <a:buSzPts val="844"/>
              <a:buNone/>
              <a:defRPr sz="843"/>
            </a:lvl6pPr>
            <a:lvl7pPr indent="-228600" lvl="6" marL="3200400" algn="l">
              <a:spcBef>
                <a:spcPts val="169"/>
              </a:spcBef>
              <a:spcAft>
                <a:spcPts val="0"/>
              </a:spcAft>
              <a:buClr>
                <a:schemeClr val="dk1"/>
              </a:buClr>
              <a:buSzPts val="844"/>
              <a:buNone/>
              <a:defRPr sz="843"/>
            </a:lvl7pPr>
            <a:lvl8pPr indent="-228600" lvl="7" marL="3657600" algn="l">
              <a:spcBef>
                <a:spcPts val="169"/>
              </a:spcBef>
              <a:spcAft>
                <a:spcPts val="0"/>
              </a:spcAft>
              <a:buClr>
                <a:schemeClr val="dk1"/>
              </a:buClr>
              <a:buSzPts val="844"/>
              <a:buNone/>
              <a:defRPr sz="843"/>
            </a:lvl8pPr>
            <a:lvl9pPr indent="-228600" lvl="8" marL="4114800" algn="l">
              <a:spcBef>
                <a:spcPts val="169"/>
              </a:spcBef>
              <a:spcAft>
                <a:spcPts val="0"/>
              </a:spcAft>
              <a:buClr>
                <a:schemeClr val="dk1"/>
              </a:buClr>
              <a:buSzPts val="844"/>
              <a:buNone/>
              <a:defRPr sz="843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0" y="6126164"/>
            <a:ext cx="6629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15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231641" y="6374839"/>
            <a:ext cx="55213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31643" y="215358"/>
            <a:ext cx="8147051" cy="521764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9"/>
              <a:buFont typeface="Arial"/>
              <a:buNone/>
              <a:defRPr b="0" i="0" sz="3309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98475" y="974617"/>
            <a:ext cx="8147051" cy="5151547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rmAutofit/>
          </a:bodyPr>
          <a:lstStyle>
            <a:lvl1pPr indent="-324373" lvl="0" marL="457200" marR="0" rtl="0" algn="l">
              <a:spcBef>
                <a:spcPts val="1846"/>
              </a:spcBef>
              <a:spcAft>
                <a:spcPts val="0"/>
              </a:spcAft>
              <a:buClr>
                <a:srgbClr val="3F3F3F"/>
              </a:buClr>
              <a:buSzPts val="1508"/>
              <a:buFont typeface="Noto Sans Symbols"/>
              <a:buChar char="●"/>
              <a:defRPr b="0" i="0" sz="2011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5134" lvl="1" marL="914400" marR="0" rtl="0" algn="l">
              <a:spcBef>
                <a:spcPts val="554"/>
              </a:spcBef>
              <a:spcAft>
                <a:spcPts val="0"/>
              </a:spcAft>
              <a:buClr>
                <a:srgbClr val="7F7F7F"/>
              </a:buClr>
              <a:buSzPts val="1363"/>
              <a:buFont typeface="Noto Sans Symbols"/>
              <a:buChar char="●"/>
              <a:defRPr b="0" i="0" sz="181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8943" lvl="2" marL="1371600" marR="0" rtl="0" algn="l">
              <a:spcBef>
                <a:spcPts val="554"/>
              </a:spcBef>
              <a:spcAft>
                <a:spcPts val="0"/>
              </a:spcAft>
              <a:buClr>
                <a:srgbClr val="3F3F3F"/>
              </a:buClr>
              <a:buSzPts val="1265"/>
              <a:buFont typeface="Noto Sans Symbols"/>
              <a:buChar char="●"/>
              <a:defRPr b="0" i="0" sz="168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943" lvl="3" marL="1828800" marR="0" rtl="0" algn="l">
              <a:spcBef>
                <a:spcPts val="554"/>
              </a:spcBef>
              <a:spcAft>
                <a:spcPts val="0"/>
              </a:spcAft>
              <a:buClr>
                <a:srgbClr val="7F7F7F"/>
              </a:buClr>
              <a:buSzPts val="1265"/>
              <a:buFont typeface="Noto Sans Symbols"/>
              <a:buChar char="●"/>
              <a:defRPr b="0" i="0" sz="168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8943" lvl="4" marL="2286000" marR="0" rtl="0" algn="l">
              <a:spcBef>
                <a:spcPts val="554"/>
              </a:spcBef>
              <a:spcAft>
                <a:spcPts val="0"/>
              </a:spcAft>
              <a:buClr>
                <a:srgbClr val="3F3F3F"/>
              </a:buClr>
              <a:buSzPts val="1265"/>
              <a:buFont typeface="Noto Sans Symbols"/>
              <a:buChar char="●"/>
              <a:defRPr b="0" i="0" sz="168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397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7"/>
              <a:buFont typeface="Arial"/>
              <a:buChar char="•"/>
              <a:defRPr b="0" i="0" sz="1817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397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7"/>
              <a:buFont typeface="Arial"/>
              <a:buChar char="•"/>
              <a:defRPr b="0" i="0" sz="1817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397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7"/>
              <a:buFont typeface="Arial"/>
              <a:buChar char="•"/>
              <a:defRPr b="0" i="0" sz="1817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397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7"/>
              <a:buFont typeface="Arial"/>
              <a:buChar char="•"/>
              <a:defRPr b="0" i="0" sz="1817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231641" y="6374839"/>
            <a:ext cx="55213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8"/>
              <a:buFont typeface="Arial"/>
              <a:buNone/>
              <a:defRPr b="0" i="0" sz="1038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38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38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38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38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38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38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38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38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38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14.jpg"/><Relationship Id="rId8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Relationship Id="rId4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0" y="3814226"/>
            <a:ext cx="9143999" cy="3043774"/>
          </a:xfrm>
          <a:prstGeom prst="rect">
            <a:avLst/>
          </a:prstGeom>
          <a:solidFill>
            <a:srgbClr val="607D8B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4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0" y="3332179"/>
            <a:ext cx="9144000" cy="482046"/>
          </a:xfrm>
          <a:prstGeom prst="rect">
            <a:avLst/>
          </a:prstGeom>
          <a:noFill/>
          <a:ln cap="flat" cmpd="sng" w="2857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4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414310" y="199900"/>
            <a:ext cx="8375080" cy="1292783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4282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Laboratorio IoT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57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Prof. Paolo Napoletano</a:t>
            </a:r>
            <a:endParaRPr sz="1557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8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a.a. 2021/2022</a:t>
            </a:r>
            <a:endParaRPr sz="908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15"/>
          <p:cNvGrpSpPr/>
          <p:nvPr/>
        </p:nvGrpSpPr>
        <p:grpSpPr>
          <a:xfrm>
            <a:off x="0" y="910288"/>
            <a:ext cx="9144000" cy="45719"/>
            <a:chOff x="0" y="1323762"/>
            <a:chExt cx="13001626" cy="45719"/>
          </a:xfrm>
        </p:grpSpPr>
        <p:sp>
          <p:nvSpPr>
            <p:cNvPr id="116" name="Google Shape;116;p15"/>
            <p:cNvSpPr/>
            <p:nvPr/>
          </p:nvSpPr>
          <p:spPr>
            <a:xfrm>
              <a:off x="3565462" y="1323762"/>
              <a:ext cx="9436164" cy="4571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120479" y="1323762"/>
              <a:ext cx="450000" cy="45719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244982" y="1323762"/>
              <a:ext cx="450000" cy="45719"/>
            </a:xfrm>
            <a:prstGeom prst="rect">
              <a:avLst/>
            </a:prstGeom>
            <a:solidFill>
              <a:srgbClr val="FF2600">
                <a:alpha val="7882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800000" y="1323762"/>
              <a:ext cx="450000" cy="45719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350000" y="1323762"/>
              <a:ext cx="45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900000" y="1323762"/>
              <a:ext cx="450000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450000" y="1323762"/>
              <a:ext cx="450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0" y="1323762"/>
              <a:ext cx="450000" cy="45719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2689964" y="1323762"/>
              <a:ext cx="450000" cy="45719"/>
            </a:xfrm>
            <a:prstGeom prst="rect">
              <a:avLst/>
            </a:prstGeom>
            <a:solidFill>
              <a:srgbClr val="945200">
                <a:alpha val="9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5"/>
          <p:cNvSpPr/>
          <p:nvPr/>
        </p:nvSpPr>
        <p:spPr>
          <a:xfrm>
            <a:off x="474167" y="3292950"/>
            <a:ext cx="8254493" cy="1549455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115">
                <a:solidFill>
                  <a:srgbClr val="3F3F3F"/>
                </a:solidFill>
              </a:rPr>
              <a:t>Home Monitor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/>
          </a:p>
          <a:p>
            <a:pPr indent="-444979" lvl="0" marL="444979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urier New"/>
              <a:buChar char="o"/>
            </a:pPr>
            <a:r>
              <a:rPr b="1" lang="it-IT" sz="1600">
                <a:solidFill>
                  <a:srgbClr val="3F3F3F"/>
                </a:solidFill>
              </a:rPr>
              <a:t>Gabriele De Rosa 829835</a:t>
            </a:r>
            <a:endParaRPr/>
          </a:p>
          <a:p>
            <a:pPr indent="-444979" lvl="0" marL="444979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urier New"/>
              <a:buChar char="o"/>
            </a:pPr>
            <a:r>
              <a:rPr b="1" lang="it-IT" sz="1600">
                <a:solidFill>
                  <a:srgbClr val="3F3F3F"/>
                </a:solidFill>
              </a:rPr>
              <a:t>Federica Di Lauro 829470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0" y="448"/>
            <a:ext cx="91428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Font typeface="Arial"/>
              <a:buNone/>
            </a:pPr>
            <a:r>
              <a:rPr lang="it-IT"/>
              <a:t>Databases</a:t>
            </a:r>
            <a:endParaRPr/>
          </a:p>
        </p:txBody>
      </p:sp>
      <p:sp>
        <p:nvSpPr>
          <p:cNvPr id="205" name="Google Shape;205;p24"/>
          <p:cNvSpPr txBox="1"/>
          <p:nvPr>
            <p:ph idx="12" type="sldNum"/>
          </p:nvPr>
        </p:nvSpPr>
        <p:spPr>
          <a:xfrm>
            <a:off x="8262832" y="6627478"/>
            <a:ext cx="6417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06" name="Google Shape;206;p24"/>
          <p:cNvSpPr txBox="1"/>
          <p:nvPr>
            <p:ph idx="2" type="body"/>
          </p:nvPr>
        </p:nvSpPr>
        <p:spPr>
          <a:xfrm>
            <a:off x="-1" y="562107"/>
            <a:ext cx="91440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/>
              <a:t>Description system: choices, parameters, use cases</a:t>
            </a:r>
            <a:endParaRPr/>
          </a:p>
        </p:txBody>
      </p:sp>
      <p:sp>
        <p:nvSpPr>
          <p:cNvPr id="207" name="Google Shape;207;p24"/>
          <p:cNvSpPr txBox="1"/>
          <p:nvPr>
            <p:ph idx="11" type="ftr"/>
          </p:nvPr>
        </p:nvSpPr>
        <p:spPr>
          <a:xfrm>
            <a:off x="0" y="6649237"/>
            <a:ext cx="36522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7B84"/>
              </a:buClr>
              <a:buSzPts val="1000"/>
              <a:buFont typeface="Arial"/>
              <a:buNone/>
            </a:pPr>
            <a:r>
              <a:rPr lang="it-IT"/>
              <a:t>Team unishare - Laboratorio IoT@UniMiB</a:t>
            </a:r>
            <a:endParaRPr/>
          </a:p>
        </p:txBody>
      </p:sp>
      <p:sp>
        <p:nvSpPr>
          <p:cNvPr id="208" name="Google Shape;208;p24"/>
          <p:cNvSpPr txBox="1"/>
          <p:nvPr/>
        </p:nvSpPr>
        <p:spPr>
          <a:xfrm>
            <a:off x="88350" y="1623000"/>
            <a:ext cx="8967300" cy="4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011">
                <a:solidFill>
                  <a:srgbClr val="3F3F3F"/>
                </a:solidFill>
              </a:rPr>
              <a:t>MySQL per la gestione dei dispositivi:</a:t>
            </a:r>
            <a:endParaRPr sz="2011">
              <a:solidFill>
                <a:srgbClr val="3F3F3F"/>
              </a:solidFill>
            </a:endParaRPr>
          </a:p>
          <a:p>
            <a:pPr indent="-324373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8"/>
              <a:buFont typeface="Noto Sans Symbols"/>
              <a:buChar char="-"/>
            </a:pPr>
            <a:r>
              <a:rPr lang="it-IT" sz="2011">
                <a:solidFill>
                  <a:srgbClr val="3F3F3F"/>
                </a:solidFill>
              </a:rPr>
              <a:t>Gestione tradizionale delle tabelle</a:t>
            </a:r>
            <a:endParaRPr sz="2011">
              <a:solidFill>
                <a:srgbClr val="3F3F3F"/>
              </a:solidFill>
            </a:endParaRPr>
          </a:p>
          <a:p>
            <a:pPr indent="-356298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11"/>
              <a:buFont typeface="Noto Sans Symbols"/>
              <a:buChar char="-"/>
            </a:pPr>
            <a:r>
              <a:rPr lang="it-IT" sz="2011">
                <a:solidFill>
                  <a:srgbClr val="3F3F3F"/>
                </a:solidFill>
              </a:rPr>
              <a:t>Persistenza dei dati</a:t>
            </a:r>
            <a:endParaRPr sz="2011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11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11">
                <a:solidFill>
                  <a:srgbClr val="3F3F3F"/>
                </a:solidFill>
              </a:rPr>
              <a:t>InfluxDB per il log dei dati sensoriali:</a:t>
            </a:r>
            <a:endParaRPr sz="2011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11">
              <a:solidFill>
                <a:srgbClr val="3F3F3F"/>
              </a:solidFill>
            </a:endParaRPr>
          </a:p>
          <a:p>
            <a:pPr indent="-324373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8"/>
              <a:buFont typeface="Noto Sans Symbols"/>
              <a:buChar char="-"/>
            </a:pPr>
            <a:r>
              <a:rPr lang="it-IT" sz="2011">
                <a:solidFill>
                  <a:srgbClr val="3F3F3F"/>
                </a:solidFill>
              </a:rPr>
              <a:t>Time series database, ideale per il logging dei dati sensoriali</a:t>
            </a:r>
            <a:endParaRPr sz="2011">
              <a:solidFill>
                <a:srgbClr val="3F3F3F"/>
              </a:solidFill>
            </a:endParaRPr>
          </a:p>
          <a:p>
            <a:pPr indent="-324373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8"/>
              <a:buFont typeface="Noto Sans Symbols"/>
              <a:buChar char="-"/>
            </a:pPr>
            <a:r>
              <a:rPr lang="it-IT" sz="2011">
                <a:solidFill>
                  <a:srgbClr val="3F3F3F"/>
                </a:solidFill>
              </a:rPr>
              <a:t>Facilità di modifica dello schema</a:t>
            </a:r>
            <a:endParaRPr sz="2011">
              <a:solidFill>
                <a:srgbClr val="3F3F3F"/>
              </a:solidFill>
            </a:endParaRPr>
          </a:p>
          <a:p>
            <a:pPr indent="-324373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8"/>
              <a:buFont typeface="Noto Sans Symbols"/>
              <a:buChar char="-"/>
            </a:pPr>
            <a:r>
              <a:rPr lang="it-IT" sz="2011">
                <a:solidFill>
                  <a:srgbClr val="3F3F3F"/>
                </a:solidFill>
              </a:rPr>
              <a:t>Disponibilità di strumenti per la creazione di dashboard integrate al db</a:t>
            </a:r>
            <a:endParaRPr sz="2011">
              <a:solidFill>
                <a:srgbClr val="3F3F3F"/>
              </a:solidFill>
            </a:endParaRPr>
          </a:p>
          <a:p>
            <a:pPr indent="-356298" lvl="0" marL="457200" rtl="0" algn="l">
              <a:spcBef>
                <a:spcPts val="1000"/>
              </a:spcBef>
              <a:spcAft>
                <a:spcPts val="1000"/>
              </a:spcAft>
              <a:buClr>
                <a:srgbClr val="3F3F3F"/>
              </a:buClr>
              <a:buSzPts val="2011"/>
              <a:buFont typeface="Noto Sans Symbols"/>
              <a:buChar char="-"/>
            </a:pPr>
            <a:r>
              <a:rPr lang="it-IT" sz="2011">
                <a:solidFill>
                  <a:srgbClr val="3F3F3F"/>
                </a:solidFill>
              </a:rPr>
              <a:t>Cancellazione automatica dei dati più vecchi di un periodo specifico</a:t>
            </a:r>
            <a:endParaRPr sz="2011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0" y="448"/>
            <a:ext cx="91428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Font typeface="Arial"/>
              <a:buNone/>
            </a:pPr>
            <a:r>
              <a:rPr lang="it-IT"/>
              <a:t>Method</a:t>
            </a:r>
            <a:endParaRPr/>
          </a:p>
        </p:txBody>
      </p:sp>
      <p:sp>
        <p:nvSpPr>
          <p:cNvPr id="214" name="Google Shape;214;p25"/>
          <p:cNvSpPr txBox="1"/>
          <p:nvPr>
            <p:ph idx="12" type="sldNum"/>
          </p:nvPr>
        </p:nvSpPr>
        <p:spPr>
          <a:xfrm>
            <a:off x="8262832" y="6627478"/>
            <a:ext cx="6417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15" name="Google Shape;215;p25"/>
          <p:cNvSpPr txBox="1"/>
          <p:nvPr>
            <p:ph idx="2" type="body"/>
          </p:nvPr>
        </p:nvSpPr>
        <p:spPr>
          <a:xfrm>
            <a:off x="-1" y="562107"/>
            <a:ext cx="91440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/>
              <a:t>Description system: choices, parameters, use cases</a:t>
            </a:r>
            <a:endParaRPr/>
          </a:p>
        </p:txBody>
      </p:sp>
      <p:sp>
        <p:nvSpPr>
          <p:cNvPr id="216" name="Google Shape;216;p25"/>
          <p:cNvSpPr txBox="1"/>
          <p:nvPr>
            <p:ph idx="11" type="ftr"/>
          </p:nvPr>
        </p:nvSpPr>
        <p:spPr>
          <a:xfrm>
            <a:off x="0" y="6649237"/>
            <a:ext cx="36522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7B84"/>
              </a:buClr>
              <a:buSzPts val="1000"/>
              <a:buFont typeface="Arial"/>
              <a:buNone/>
            </a:pPr>
            <a:r>
              <a:rPr lang="it-IT"/>
              <a:t>Team unishare - Laboratorio IoT@UniMiB</a:t>
            </a:r>
            <a:endParaRPr/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800" y="1826315"/>
            <a:ext cx="999318" cy="9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4749" y="1847825"/>
            <a:ext cx="941351" cy="941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6963" y="1874063"/>
            <a:ext cx="888875" cy="88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6903" y="3867125"/>
            <a:ext cx="1289073" cy="6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225" y="1679350"/>
            <a:ext cx="2229975" cy="1131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7222" y="4305300"/>
            <a:ext cx="2229973" cy="112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25"/>
          <p:cNvCxnSpPr>
            <a:stCxn id="221" idx="3"/>
            <a:endCxn id="217" idx="1"/>
          </p:cNvCxnSpPr>
          <p:nvPr/>
        </p:nvCxnSpPr>
        <p:spPr>
          <a:xfrm>
            <a:off x="2387200" y="2245017"/>
            <a:ext cx="1185600" cy="7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24" name="Google Shape;224;p25"/>
          <p:cNvCxnSpPr>
            <a:stCxn id="222" idx="3"/>
            <a:endCxn id="217" idx="1"/>
          </p:cNvCxnSpPr>
          <p:nvPr/>
        </p:nvCxnSpPr>
        <p:spPr>
          <a:xfrm flipH="1" rot="10800000">
            <a:off x="2387195" y="2318350"/>
            <a:ext cx="1185600" cy="254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25" name="Google Shape;225;p25"/>
          <p:cNvCxnSpPr>
            <a:stCxn id="217" idx="3"/>
            <a:endCxn id="219" idx="1"/>
          </p:cNvCxnSpPr>
          <p:nvPr/>
        </p:nvCxnSpPr>
        <p:spPr>
          <a:xfrm>
            <a:off x="4572118" y="2318490"/>
            <a:ext cx="1314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26" name="Google Shape;226;p25"/>
          <p:cNvCxnSpPr>
            <a:stCxn id="227" idx="2"/>
            <a:endCxn id="220" idx="0"/>
          </p:cNvCxnSpPr>
          <p:nvPr/>
        </p:nvCxnSpPr>
        <p:spPr>
          <a:xfrm flipH="1">
            <a:off x="6331450" y="3070750"/>
            <a:ext cx="7800" cy="79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28" name="Google Shape;228;p25"/>
          <p:cNvCxnSpPr>
            <a:stCxn id="218" idx="1"/>
            <a:endCxn id="219" idx="3"/>
          </p:cNvCxnSpPr>
          <p:nvPr/>
        </p:nvCxnSpPr>
        <p:spPr>
          <a:xfrm rot="10800000">
            <a:off x="6775949" y="2318512"/>
            <a:ext cx="1048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229" name="Google Shape;229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38873" y="3867123"/>
            <a:ext cx="667181" cy="66720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5"/>
          <p:cNvSpPr txBox="1"/>
          <p:nvPr/>
        </p:nvSpPr>
        <p:spPr>
          <a:xfrm>
            <a:off x="3738850" y="4534325"/>
            <a:ext cx="6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"/>
              <a:t>REST API</a:t>
            </a:r>
            <a:endParaRPr sz="800"/>
          </a:p>
        </p:txBody>
      </p:sp>
      <p:cxnSp>
        <p:nvCxnSpPr>
          <p:cNvPr id="231" name="Google Shape;231;p25"/>
          <p:cNvCxnSpPr>
            <a:stCxn id="229" idx="3"/>
            <a:endCxn id="220" idx="1"/>
          </p:cNvCxnSpPr>
          <p:nvPr/>
        </p:nvCxnSpPr>
        <p:spPr>
          <a:xfrm>
            <a:off x="4406054" y="4200723"/>
            <a:ext cx="128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32" name="Google Shape;232;p25"/>
          <p:cNvCxnSpPr>
            <a:stCxn id="229" idx="0"/>
          </p:cNvCxnSpPr>
          <p:nvPr/>
        </p:nvCxnSpPr>
        <p:spPr>
          <a:xfrm rot="10800000">
            <a:off x="4070063" y="3159423"/>
            <a:ext cx="2400" cy="70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33" name="Google Shape;233;p25"/>
          <p:cNvSpPr txBox="1"/>
          <p:nvPr/>
        </p:nvSpPr>
        <p:spPr>
          <a:xfrm>
            <a:off x="5716850" y="4534325"/>
            <a:ext cx="122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"/>
              <a:t>Devices DB</a:t>
            </a:r>
            <a:endParaRPr sz="800"/>
          </a:p>
        </p:txBody>
      </p:sp>
      <p:pic>
        <p:nvPicPr>
          <p:cNvPr id="234" name="Google Shape;234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15000" y="5377050"/>
            <a:ext cx="1314900" cy="8640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25"/>
          <p:cNvCxnSpPr>
            <a:stCxn id="230" idx="2"/>
            <a:endCxn id="234" idx="0"/>
          </p:cNvCxnSpPr>
          <p:nvPr/>
        </p:nvCxnSpPr>
        <p:spPr>
          <a:xfrm>
            <a:off x="4072450" y="4842125"/>
            <a:ext cx="0" cy="53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36" name="Google Shape;236;p25"/>
          <p:cNvSpPr txBox="1"/>
          <p:nvPr/>
        </p:nvSpPr>
        <p:spPr>
          <a:xfrm>
            <a:off x="3738850" y="6241075"/>
            <a:ext cx="6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"/>
              <a:t>GUI</a:t>
            </a:r>
            <a:endParaRPr sz="800"/>
          </a:p>
        </p:txBody>
      </p:sp>
      <p:sp>
        <p:nvSpPr>
          <p:cNvPr id="227" name="Google Shape;227;p25"/>
          <p:cNvSpPr txBox="1"/>
          <p:nvPr/>
        </p:nvSpPr>
        <p:spPr>
          <a:xfrm>
            <a:off x="5920300" y="2762950"/>
            <a:ext cx="83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"/>
              <a:t>Master Node</a:t>
            </a:r>
            <a:endParaRPr sz="800"/>
          </a:p>
        </p:txBody>
      </p:sp>
      <p:sp>
        <p:nvSpPr>
          <p:cNvPr id="237" name="Google Shape;237;p25"/>
          <p:cNvSpPr txBox="1"/>
          <p:nvPr/>
        </p:nvSpPr>
        <p:spPr>
          <a:xfrm>
            <a:off x="7876475" y="2762950"/>
            <a:ext cx="83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"/>
              <a:t>Sensors Log</a:t>
            </a:r>
            <a:endParaRPr sz="800"/>
          </a:p>
        </p:txBody>
      </p:sp>
      <p:sp>
        <p:nvSpPr>
          <p:cNvPr id="238" name="Google Shape;238;p25"/>
          <p:cNvSpPr txBox="1"/>
          <p:nvPr/>
        </p:nvSpPr>
        <p:spPr>
          <a:xfrm>
            <a:off x="3614850" y="2831150"/>
            <a:ext cx="83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"/>
              <a:t>MQTT Broker</a:t>
            </a:r>
            <a:endParaRPr sz="800"/>
          </a:p>
        </p:txBody>
      </p:sp>
      <p:sp>
        <p:nvSpPr>
          <p:cNvPr id="239" name="Google Shape;239;p25"/>
          <p:cNvSpPr txBox="1"/>
          <p:nvPr/>
        </p:nvSpPr>
        <p:spPr>
          <a:xfrm>
            <a:off x="747804" y="2762950"/>
            <a:ext cx="104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"/>
              <a:t>Screen Device</a:t>
            </a:r>
            <a:endParaRPr sz="800"/>
          </a:p>
        </p:txBody>
      </p:sp>
      <p:sp>
        <p:nvSpPr>
          <p:cNvPr id="240" name="Google Shape;240;p25"/>
          <p:cNvSpPr txBox="1"/>
          <p:nvPr/>
        </p:nvSpPr>
        <p:spPr>
          <a:xfrm>
            <a:off x="747816" y="5426000"/>
            <a:ext cx="104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"/>
              <a:t>Sensors Device</a:t>
            </a:r>
            <a:endParaRPr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/>
          <p:nvPr/>
        </p:nvSpPr>
        <p:spPr>
          <a:xfrm>
            <a:off x="111625" y="3593700"/>
            <a:ext cx="8793000" cy="2688300"/>
          </a:xfrm>
          <a:prstGeom prst="roundRect">
            <a:avLst>
              <a:gd fmla="val 16667" name="adj"/>
            </a:avLst>
          </a:prstGeom>
          <a:solidFill>
            <a:srgbClr val="607D8B">
              <a:alpha val="98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"/>
          <p:cNvSpPr txBox="1"/>
          <p:nvPr>
            <p:ph type="title"/>
          </p:nvPr>
        </p:nvSpPr>
        <p:spPr>
          <a:xfrm>
            <a:off x="0" y="448"/>
            <a:ext cx="91428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Font typeface="Arial"/>
              <a:buNone/>
            </a:pPr>
            <a:r>
              <a:rPr lang="it-IT"/>
              <a:t>MQTT: gestione dispositivi</a:t>
            </a:r>
            <a:endParaRPr/>
          </a:p>
        </p:txBody>
      </p:sp>
      <p:sp>
        <p:nvSpPr>
          <p:cNvPr id="247" name="Google Shape;247;p26"/>
          <p:cNvSpPr txBox="1"/>
          <p:nvPr>
            <p:ph idx="12" type="sldNum"/>
          </p:nvPr>
        </p:nvSpPr>
        <p:spPr>
          <a:xfrm>
            <a:off x="8262832" y="6627478"/>
            <a:ext cx="6417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48" name="Google Shape;248;p26"/>
          <p:cNvSpPr txBox="1"/>
          <p:nvPr>
            <p:ph idx="2" type="body"/>
          </p:nvPr>
        </p:nvSpPr>
        <p:spPr>
          <a:xfrm>
            <a:off x="-1" y="562107"/>
            <a:ext cx="91440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/>
              <a:t>Description system: choices, parameters, use cases</a:t>
            </a:r>
            <a:endParaRPr/>
          </a:p>
        </p:txBody>
      </p:sp>
      <p:sp>
        <p:nvSpPr>
          <p:cNvPr id="249" name="Google Shape;249;p26"/>
          <p:cNvSpPr txBox="1"/>
          <p:nvPr>
            <p:ph idx="11" type="ftr"/>
          </p:nvPr>
        </p:nvSpPr>
        <p:spPr>
          <a:xfrm>
            <a:off x="0" y="6649237"/>
            <a:ext cx="36522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7B84"/>
              </a:buClr>
              <a:buSzPts val="1000"/>
              <a:buFont typeface="Arial"/>
              <a:buNone/>
            </a:pPr>
            <a:r>
              <a:rPr lang="it-IT"/>
              <a:t>Team unishare - Laboratorio IoT@UniMiB</a:t>
            </a:r>
            <a:endParaRPr/>
          </a:p>
        </p:txBody>
      </p:sp>
      <p:pic>
        <p:nvPicPr>
          <p:cNvPr id="250" name="Google Shape;2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725" y="1599812"/>
            <a:ext cx="2524226" cy="141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9476" y="3727000"/>
            <a:ext cx="2442475" cy="24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6"/>
          <p:cNvSpPr txBox="1"/>
          <p:nvPr/>
        </p:nvSpPr>
        <p:spPr>
          <a:xfrm>
            <a:off x="250825" y="3726988"/>
            <a:ext cx="5077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dk1"/>
                </a:solidFill>
              </a:rPr>
              <a:t>/unishare/devices/all_sensors/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dk1"/>
                </a:solidFill>
              </a:rPr>
              <a:t>QOS = 1, retained = True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dk1"/>
                </a:solidFill>
              </a:rPr>
              <a:t>Publishers: Master. Messaggio pubblicato sia all’avvio del master, sia ogni volta che il Master riceve un messaggio su /unishare/devices/setup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dk1"/>
                </a:solidFill>
              </a:rPr>
              <a:t>Subscribers: dispositivi esp8266 di tipo “screen”. Alla ricezione i dispositivi aggiornano il loro elenco interno di dispositivi “sensors”</a:t>
            </a:r>
            <a:endParaRPr/>
          </a:p>
        </p:txBody>
      </p:sp>
      <p:sp>
        <p:nvSpPr>
          <p:cNvPr id="253" name="Google Shape;253;p26"/>
          <p:cNvSpPr/>
          <p:nvPr/>
        </p:nvSpPr>
        <p:spPr>
          <a:xfrm>
            <a:off x="111500" y="1022200"/>
            <a:ext cx="8793000" cy="2454900"/>
          </a:xfrm>
          <a:prstGeom prst="roundRect">
            <a:avLst>
              <a:gd fmla="val 16667" name="adj"/>
            </a:avLst>
          </a:prstGeom>
          <a:solidFill>
            <a:srgbClr val="607D8B">
              <a:alpha val="98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"/>
          <p:cNvSpPr txBox="1"/>
          <p:nvPr/>
        </p:nvSpPr>
        <p:spPr>
          <a:xfrm>
            <a:off x="250825" y="1137450"/>
            <a:ext cx="4562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dk1"/>
                </a:solidFill>
              </a:rPr>
              <a:t>/unishare/devices/setup/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dk1"/>
                </a:solidFill>
              </a:rPr>
              <a:t>QOS = 1, retained = False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dk1"/>
                </a:solidFill>
              </a:rPr>
              <a:t>Publishers: i vari dispositivi esp8266, messaggio inviato una volta all’avvio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dk1"/>
                </a:solidFill>
              </a:rPr>
              <a:t>Subscribers: Master, alla ricezione inserisce il dispositivo su MySQL se non presente, se presente aggiorna il campo “name”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/>
          <p:nvPr/>
        </p:nvSpPr>
        <p:spPr>
          <a:xfrm>
            <a:off x="111525" y="1675988"/>
            <a:ext cx="8793000" cy="4163100"/>
          </a:xfrm>
          <a:prstGeom prst="roundRect">
            <a:avLst>
              <a:gd fmla="val 16667" name="adj"/>
            </a:avLst>
          </a:prstGeom>
          <a:solidFill>
            <a:srgbClr val="607D8B">
              <a:alpha val="98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"/>
          <p:cNvSpPr txBox="1"/>
          <p:nvPr>
            <p:ph type="title"/>
          </p:nvPr>
        </p:nvSpPr>
        <p:spPr>
          <a:xfrm>
            <a:off x="0" y="448"/>
            <a:ext cx="91428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Font typeface="Arial"/>
              <a:buNone/>
            </a:pPr>
            <a:r>
              <a:rPr lang="it-IT"/>
              <a:t>MQTT: gestione dispositivi</a:t>
            </a:r>
            <a:endParaRPr/>
          </a:p>
        </p:txBody>
      </p:sp>
      <p:sp>
        <p:nvSpPr>
          <p:cNvPr id="261" name="Google Shape;261;p27"/>
          <p:cNvSpPr txBox="1"/>
          <p:nvPr>
            <p:ph idx="12" type="sldNum"/>
          </p:nvPr>
        </p:nvSpPr>
        <p:spPr>
          <a:xfrm>
            <a:off x="8262832" y="6627478"/>
            <a:ext cx="6417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62" name="Google Shape;262;p27"/>
          <p:cNvSpPr txBox="1"/>
          <p:nvPr>
            <p:ph idx="2" type="body"/>
          </p:nvPr>
        </p:nvSpPr>
        <p:spPr>
          <a:xfrm>
            <a:off x="-1" y="562107"/>
            <a:ext cx="91440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/>
              <a:t>Description system: choices, parameters, use cases</a:t>
            </a:r>
            <a:endParaRPr/>
          </a:p>
        </p:txBody>
      </p:sp>
      <p:sp>
        <p:nvSpPr>
          <p:cNvPr id="263" name="Google Shape;263;p27"/>
          <p:cNvSpPr txBox="1"/>
          <p:nvPr>
            <p:ph idx="11" type="ftr"/>
          </p:nvPr>
        </p:nvSpPr>
        <p:spPr>
          <a:xfrm>
            <a:off x="0" y="6649237"/>
            <a:ext cx="36522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7B84"/>
              </a:buClr>
              <a:buSzPts val="1000"/>
              <a:buFont typeface="Arial"/>
              <a:buNone/>
            </a:pPr>
            <a:r>
              <a:rPr lang="it-IT"/>
              <a:t>Team unishare - Laboratorio IoT@UniMiB</a:t>
            </a:r>
            <a:endParaRPr/>
          </a:p>
        </p:txBody>
      </p:sp>
      <p:pic>
        <p:nvPicPr>
          <p:cNvPr id="264" name="Google Shape;2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1250" y="2996350"/>
            <a:ext cx="2145675" cy="152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7"/>
          <p:cNvSpPr txBox="1"/>
          <p:nvPr/>
        </p:nvSpPr>
        <p:spPr>
          <a:xfrm>
            <a:off x="325250" y="2057638"/>
            <a:ext cx="6096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dk1"/>
                </a:solidFill>
              </a:rPr>
              <a:t>/unishare/devices/status/[mac_address]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dk1"/>
                </a:solidFill>
              </a:rPr>
              <a:t>QOS = 1, retained = True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dk1"/>
                </a:solidFill>
              </a:rPr>
              <a:t>Publishers: i vari dispositivi esp8266. Inviano lo stato “connected”: true ogni volta che si ricollegano al broker mqtt.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dk1"/>
                </a:solidFill>
              </a:rPr>
              <a:t>È inoltre impostato un messaggio di last will per segnalare che il dispositivo è offline in caso di disconnessione dal broker.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dk1"/>
                </a:solidFill>
              </a:rPr>
              <a:t>Subscribers: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it-IT">
                <a:solidFill>
                  <a:schemeClr val="dk1"/>
                </a:solidFill>
              </a:rPr>
              <a:t>Master, che alla ricezione di un messaggio logga sul database MySQL lo stato del device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it-IT">
                <a:solidFill>
                  <a:schemeClr val="dk1"/>
                </a:solidFill>
              </a:rPr>
              <a:t>Schede esp8266 di tipo “screen”, che alla ricezione del messaggio aggiorna la variabile interna per mostrarla poi a schermo.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/>
          <p:nvPr/>
        </p:nvSpPr>
        <p:spPr>
          <a:xfrm>
            <a:off x="125550" y="3781100"/>
            <a:ext cx="8892900" cy="2572200"/>
          </a:xfrm>
          <a:prstGeom prst="roundRect">
            <a:avLst>
              <a:gd fmla="val 16667" name="adj"/>
            </a:avLst>
          </a:prstGeom>
          <a:solidFill>
            <a:srgbClr val="607D8B">
              <a:alpha val="98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8"/>
          <p:cNvSpPr/>
          <p:nvPr/>
        </p:nvSpPr>
        <p:spPr>
          <a:xfrm>
            <a:off x="125550" y="1128975"/>
            <a:ext cx="8892900" cy="2572200"/>
          </a:xfrm>
          <a:prstGeom prst="roundRect">
            <a:avLst>
              <a:gd fmla="val 16667" name="adj"/>
            </a:avLst>
          </a:prstGeom>
          <a:solidFill>
            <a:srgbClr val="607D8B">
              <a:alpha val="98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8"/>
          <p:cNvSpPr txBox="1"/>
          <p:nvPr>
            <p:ph type="title"/>
          </p:nvPr>
        </p:nvSpPr>
        <p:spPr>
          <a:xfrm>
            <a:off x="0" y="448"/>
            <a:ext cx="91428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Font typeface="Arial"/>
              <a:buNone/>
            </a:pPr>
            <a:r>
              <a:rPr lang="it-IT"/>
              <a:t>MQTT: gestione “sensors”</a:t>
            </a:r>
            <a:endParaRPr/>
          </a:p>
        </p:txBody>
      </p:sp>
      <p:sp>
        <p:nvSpPr>
          <p:cNvPr id="273" name="Google Shape;273;p28"/>
          <p:cNvSpPr txBox="1"/>
          <p:nvPr>
            <p:ph idx="12" type="sldNum"/>
          </p:nvPr>
        </p:nvSpPr>
        <p:spPr>
          <a:xfrm>
            <a:off x="8262832" y="6627478"/>
            <a:ext cx="6417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74" name="Google Shape;274;p28"/>
          <p:cNvSpPr txBox="1"/>
          <p:nvPr>
            <p:ph idx="2" type="body"/>
          </p:nvPr>
        </p:nvSpPr>
        <p:spPr>
          <a:xfrm>
            <a:off x="-1" y="562107"/>
            <a:ext cx="91440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/>
              <a:t>Description system: choices, parameters, use cases</a:t>
            </a:r>
            <a:endParaRPr/>
          </a:p>
        </p:txBody>
      </p:sp>
      <p:sp>
        <p:nvSpPr>
          <p:cNvPr id="275" name="Google Shape;275;p28"/>
          <p:cNvSpPr txBox="1"/>
          <p:nvPr>
            <p:ph idx="11" type="ftr"/>
          </p:nvPr>
        </p:nvSpPr>
        <p:spPr>
          <a:xfrm>
            <a:off x="0" y="6649237"/>
            <a:ext cx="36522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7B84"/>
              </a:buClr>
              <a:buSzPts val="1000"/>
              <a:buFont typeface="Arial"/>
              <a:buNone/>
            </a:pPr>
            <a:r>
              <a:rPr lang="it-IT"/>
              <a:t>Team unishare - Laboratorio IoT@UniMiB</a:t>
            </a:r>
            <a:endParaRPr/>
          </a:p>
        </p:txBody>
      </p:sp>
      <p:sp>
        <p:nvSpPr>
          <p:cNvPr id="276" name="Google Shape;276;p28"/>
          <p:cNvSpPr txBox="1"/>
          <p:nvPr/>
        </p:nvSpPr>
        <p:spPr>
          <a:xfrm>
            <a:off x="284325" y="1245225"/>
            <a:ext cx="6713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/unishare/sensors/[mac_address]/[type]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QOS = 1, retained =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Publishers: il dispositivo “sensors” con specifico mac_address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Subscribers: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-IT"/>
              <a:t>Master, alla ricezione inserisce i dati su InfluxDB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-IT"/>
              <a:t>Dispositivi esp8266 di tipo “screen”, alla ricezione aggiornano le variabili interne relative al dato ricevuto per la stampa su LCD</a:t>
            </a:r>
            <a:endParaRPr/>
          </a:p>
        </p:txBody>
      </p:sp>
      <p:sp>
        <p:nvSpPr>
          <p:cNvPr id="277" name="Google Shape;277;p28"/>
          <p:cNvSpPr txBox="1"/>
          <p:nvPr/>
        </p:nvSpPr>
        <p:spPr>
          <a:xfrm>
            <a:off x="343825" y="3942550"/>
            <a:ext cx="6595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/unishare/control/[mac_address]/[type]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QOS = 1, retained =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Publishers: API 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Subscribers: il dispositivo “sensors” corrispondente al mac_address del topic. Alla ricezione del messaggio aggiorna le sue variabili interne ed esegue il comando desiderato.</a:t>
            </a:r>
            <a:endParaRPr/>
          </a:p>
        </p:txBody>
      </p:sp>
      <p:pic>
        <p:nvPicPr>
          <p:cNvPr id="278" name="Google Shape;2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9263" y="1618600"/>
            <a:ext cx="1578035" cy="14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8550" y="4238975"/>
            <a:ext cx="1779450" cy="1431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/>
          <p:nvPr>
            <p:ph type="title"/>
          </p:nvPr>
        </p:nvSpPr>
        <p:spPr>
          <a:xfrm>
            <a:off x="0" y="448"/>
            <a:ext cx="91428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Font typeface="Arial"/>
              <a:buNone/>
            </a:pPr>
            <a:r>
              <a:rPr lang="it-IT"/>
              <a:t>REST API &amp; GUI</a:t>
            </a:r>
            <a:endParaRPr/>
          </a:p>
        </p:txBody>
      </p:sp>
      <p:sp>
        <p:nvSpPr>
          <p:cNvPr id="285" name="Google Shape;285;p29"/>
          <p:cNvSpPr txBox="1"/>
          <p:nvPr>
            <p:ph idx="12" type="sldNum"/>
          </p:nvPr>
        </p:nvSpPr>
        <p:spPr>
          <a:xfrm>
            <a:off x="8262832" y="6627478"/>
            <a:ext cx="6417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86" name="Google Shape;286;p29"/>
          <p:cNvSpPr txBox="1"/>
          <p:nvPr>
            <p:ph idx="2" type="body"/>
          </p:nvPr>
        </p:nvSpPr>
        <p:spPr>
          <a:xfrm>
            <a:off x="-1" y="562107"/>
            <a:ext cx="91440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/>
              <a:t>Description system: choices, parameters, use cases</a:t>
            </a:r>
            <a:endParaRPr/>
          </a:p>
        </p:txBody>
      </p:sp>
      <p:sp>
        <p:nvSpPr>
          <p:cNvPr id="287" name="Google Shape;287;p29"/>
          <p:cNvSpPr txBox="1"/>
          <p:nvPr>
            <p:ph idx="11" type="ftr"/>
          </p:nvPr>
        </p:nvSpPr>
        <p:spPr>
          <a:xfrm>
            <a:off x="0" y="6649237"/>
            <a:ext cx="36522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7B84"/>
              </a:buClr>
              <a:buSzPts val="1000"/>
              <a:buFont typeface="Arial"/>
              <a:buNone/>
            </a:pPr>
            <a:r>
              <a:rPr lang="it-IT"/>
              <a:t>Team unishare - Laboratorio IoT@UniMiB</a:t>
            </a:r>
            <a:endParaRPr/>
          </a:p>
        </p:txBody>
      </p:sp>
      <p:sp>
        <p:nvSpPr>
          <p:cNvPr id="288" name="Google Shape;288;p29"/>
          <p:cNvSpPr txBox="1"/>
          <p:nvPr/>
        </p:nvSpPr>
        <p:spPr>
          <a:xfrm>
            <a:off x="87750" y="1788900"/>
            <a:ext cx="89673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6298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11"/>
              <a:buFont typeface="Noto Sans Symbols"/>
              <a:buChar char="-"/>
            </a:pPr>
            <a:r>
              <a:rPr lang="it-IT" sz="2011">
                <a:solidFill>
                  <a:srgbClr val="3F3F3F"/>
                </a:solidFill>
              </a:rPr>
              <a:t>Il sistema di visualizzazione è stato diviso in una parte front-end in ReactJS e una parte back-end di API REST in NodeJS.</a:t>
            </a:r>
            <a:endParaRPr sz="2011">
              <a:solidFill>
                <a:srgbClr val="3F3F3F"/>
              </a:solidFill>
            </a:endParaRPr>
          </a:p>
          <a:p>
            <a:pPr indent="-356298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11"/>
              <a:buFont typeface="Noto Sans Symbols"/>
              <a:buChar char="-"/>
            </a:pPr>
            <a:r>
              <a:rPr lang="it-IT" sz="2011">
                <a:solidFill>
                  <a:srgbClr val="3F3F3F"/>
                </a:solidFill>
              </a:rPr>
              <a:t>Tramite l’interfaccia web è possibile interfacciarsi con le API per poter:</a:t>
            </a:r>
            <a:endParaRPr sz="2011">
              <a:solidFill>
                <a:srgbClr val="3F3F3F"/>
              </a:solidFill>
            </a:endParaRPr>
          </a:p>
          <a:p>
            <a:pPr indent="-356298" lvl="1" marL="9144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11"/>
              <a:buFont typeface="Noto Sans Symbols"/>
              <a:buChar char="-"/>
            </a:pPr>
            <a:r>
              <a:rPr lang="it-IT" sz="2011">
                <a:solidFill>
                  <a:srgbClr val="3F3F3F"/>
                </a:solidFill>
              </a:rPr>
              <a:t>visualizzare l’ultimo dato inviato tramite MQTT dai sensori</a:t>
            </a:r>
            <a:endParaRPr sz="2011">
              <a:solidFill>
                <a:srgbClr val="3F3F3F"/>
              </a:solidFill>
            </a:endParaRPr>
          </a:p>
          <a:p>
            <a:pPr indent="-356298" lvl="1" marL="9144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11"/>
              <a:buFont typeface="Noto Sans Symbols"/>
              <a:buChar char="-"/>
            </a:pPr>
            <a:r>
              <a:rPr lang="it-IT" sz="2011">
                <a:solidFill>
                  <a:srgbClr val="3F3F3F"/>
                </a:solidFill>
              </a:rPr>
              <a:t>gestire il controllo degli attuatori presenti sulla scheda</a:t>
            </a:r>
            <a:endParaRPr sz="2011">
              <a:solidFill>
                <a:srgbClr val="3F3F3F"/>
              </a:solidFill>
            </a:endParaRPr>
          </a:p>
          <a:p>
            <a:pPr indent="-356298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11"/>
              <a:buFont typeface="Noto Sans Symbols"/>
              <a:buChar char="-"/>
            </a:pPr>
            <a:r>
              <a:rPr lang="it-IT" sz="2011">
                <a:solidFill>
                  <a:srgbClr val="3F3F3F"/>
                </a:solidFill>
              </a:rPr>
              <a:t>Le API si occupano della connessione con il broker MQTT, per la ricezione di dati in tempo reale e l’invio dei comandi agli attuatori, e con il database MySQL per poter scaricare l’elenco delle schede </a:t>
            </a:r>
            <a:r>
              <a:rPr i="1" lang="it-IT" sz="2011">
                <a:solidFill>
                  <a:srgbClr val="3F3F3F"/>
                </a:solidFill>
              </a:rPr>
              <a:t>“sensoriali”</a:t>
            </a:r>
            <a:r>
              <a:rPr lang="it-IT" sz="2011">
                <a:solidFill>
                  <a:srgbClr val="3F3F3F"/>
                </a:solidFill>
              </a:rPr>
              <a:t> connesse.</a:t>
            </a:r>
            <a:endParaRPr sz="2011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 txBox="1"/>
          <p:nvPr>
            <p:ph type="title"/>
          </p:nvPr>
        </p:nvSpPr>
        <p:spPr>
          <a:xfrm>
            <a:off x="0" y="448"/>
            <a:ext cx="9142800" cy="667200"/>
          </a:xfrm>
          <a:prstGeom prst="rect">
            <a:avLst/>
          </a:prstGeom>
        </p:spPr>
        <p:txBody>
          <a:bodyPr anchorCtr="0" anchor="b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Web GUI</a:t>
            </a:r>
            <a:endParaRPr/>
          </a:p>
        </p:txBody>
      </p:sp>
      <p:sp>
        <p:nvSpPr>
          <p:cNvPr id="295" name="Google Shape;295;p30"/>
          <p:cNvSpPr txBox="1"/>
          <p:nvPr>
            <p:ph idx="12" type="sldNum"/>
          </p:nvPr>
        </p:nvSpPr>
        <p:spPr>
          <a:xfrm>
            <a:off x="8262832" y="6627478"/>
            <a:ext cx="641700" cy="224700"/>
          </a:xfrm>
          <a:prstGeom prst="rect">
            <a:avLst/>
          </a:prstGeom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96" name="Google Shape;296;p30"/>
          <p:cNvSpPr txBox="1"/>
          <p:nvPr>
            <p:ph idx="11" type="ftr"/>
          </p:nvPr>
        </p:nvSpPr>
        <p:spPr>
          <a:xfrm>
            <a:off x="0" y="6649237"/>
            <a:ext cx="36522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7B84"/>
              </a:buClr>
              <a:buSzPts val="1000"/>
              <a:buFont typeface="Arial"/>
              <a:buNone/>
            </a:pPr>
            <a:r>
              <a:rPr lang="it-IT"/>
              <a:t>Team unishare - Laboratorio IoT@UniMiB</a:t>
            </a:r>
            <a:endParaRPr/>
          </a:p>
        </p:txBody>
      </p:sp>
      <p:pic>
        <p:nvPicPr>
          <p:cNvPr id="297" name="Google Shape;2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6798"/>
            <a:ext cx="8839197" cy="424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/>
          <p:nvPr>
            <p:ph type="title"/>
          </p:nvPr>
        </p:nvSpPr>
        <p:spPr>
          <a:xfrm>
            <a:off x="0" y="448"/>
            <a:ext cx="9142800" cy="667200"/>
          </a:xfrm>
          <a:prstGeom prst="rect">
            <a:avLst/>
          </a:prstGeom>
        </p:spPr>
        <p:txBody>
          <a:bodyPr anchorCtr="0" anchor="b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InfluxDB dashboard</a:t>
            </a:r>
            <a:endParaRPr/>
          </a:p>
        </p:txBody>
      </p:sp>
      <p:sp>
        <p:nvSpPr>
          <p:cNvPr id="304" name="Google Shape;304;p31"/>
          <p:cNvSpPr txBox="1"/>
          <p:nvPr>
            <p:ph idx="12" type="sldNum"/>
          </p:nvPr>
        </p:nvSpPr>
        <p:spPr>
          <a:xfrm>
            <a:off x="8262832" y="6627478"/>
            <a:ext cx="641700" cy="224700"/>
          </a:xfrm>
          <a:prstGeom prst="rect">
            <a:avLst/>
          </a:prstGeom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305" name="Google Shape;305;p31"/>
          <p:cNvSpPr txBox="1"/>
          <p:nvPr>
            <p:ph idx="11" type="ftr"/>
          </p:nvPr>
        </p:nvSpPr>
        <p:spPr>
          <a:xfrm>
            <a:off x="0" y="6649237"/>
            <a:ext cx="36522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7B84"/>
              </a:buClr>
              <a:buSzPts val="1000"/>
              <a:buFont typeface="Arial"/>
              <a:buNone/>
            </a:pPr>
            <a:r>
              <a:rPr lang="it-IT"/>
              <a:t>Team unishare - Laboratorio IoT@UniMiB</a:t>
            </a:r>
            <a:endParaRPr/>
          </a:p>
        </p:txBody>
      </p:sp>
      <p:pic>
        <p:nvPicPr>
          <p:cNvPr id="306" name="Google Shape;3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60073"/>
            <a:ext cx="8839200" cy="3207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/>
          <p:nvPr>
            <p:ph type="title"/>
          </p:nvPr>
        </p:nvSpPr>
        <p:spPr>
          <a:xfrm>
            <a:off x="0" y="448"/>
            <a:ext cx="9142883" cy="667190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Font typeface="Arial"/>
              <a:buNone/>
            </a:pPr>
            <a:r>
              <a:rPr lang="it-IT"/>
              <a:t>Final remarks</a:t>
            </a:r>
            <a:endParaRPr/>
          </a:p>
        </p:txBody>
      </p:sp>
      <p:sp>
        <p:nvSpPr>
          <p:cNvPr id="312" name="Google Shape;312;p32"/>
          <p:cNvSpPr txBox="1"/>
          <p:nvPr>
            <p:ph idx="1" type="body"/>
          </p:nvPr>
        </p:nvSpPr>
        <p:spPr>
          <a:xfrm>
            <a:off x="0" y="1040052"/>
            <a:ext cx="9143999" cy="5428241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rmAutofit/>
          </a:bodyPr>
          <a:lstStyle/>
          <a:p>
            <a:pPr indent="-326155" lvl="0" marL="421929" rtl="0" algn="l">
              <a:spcBef>
                <a:spcPts val="0"/>
              </a:spcBef>
              <a:spcAft>
                <a:spcPts val="0"/>
              </a:spcAft>
              <a:buSzPts val="1508"/>
              <a:buNone/>
            </a:pPr>
            <a:r>
              <a:t/>
            </a:r>
            <a:endParaRPr/>
          </a:p>
          <a:p>
            <a:pPr indent="-326156" lvl="0" marL="421930" rtl="0" algn="l">
              <a:spcBef>
                <a:spcPts val="0"/>
              </a:spcBef>
              <a:spcAft>
                <a:spcPts val="0"/>
              </a:spcAft>
              <a:buSzPts val="1508"/>
              <a:buNone/>
            </a:pPr>
            <a:r>
              <a:t/>
            </a:r>
            <a:endParaRPr/>
          </a:p>
        </p:txBody>
      </p:sp>
      <p:sp>
        <p:nvSpPr>
          <p:cNvPr id="313" name="Google Shape;313;p32"/>
          <p:cNvSpPr txBox="1"/>
          <p:nvPr>
            <p:ph idx="12" type="sldNum"/>
          </p:nvPr>
        </p:nvSpPr>
        <p:spPr>
          <a:xfrm>
            <a:off x="8262832" y="6627478"/>
            <a:ext cx="641664" cy="224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314" name="Google Shape;314;p32"/>
          <p:cNvSpPr txBox="1"/>
          <p:nvPr>
            <p:ph idx="2" type="body"/>
          </p:nvPr>
        </p:nvSpPr>
        <p:spPr>
          <a:xfrm>
            <a:off x="-1" y="562107"/>
            <a:ext cx="9144001" cy="325443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/>
              <a:t>Results, Discussion, conclusion </a:t>
            </a:r>
            <a:endParaRPr/>
          </a:p>
        </p:txBody>
      </p:sp>
      <p:sp>
        <p:nvSpPr>
          <p:cNvPr id="315" name="Google Shape;315;p32"/>
          <p:cNvSpPr txBox="1"/>
          <p:nvPr>
            <p:ph idx="11" type="ftr"/>
          </p:nvPr>
        </p:nvSpPr>
        <p:spPr>
          <a:xfrm>
            <a:off x="0" y="6649237"/>
            <a:ext cx="36522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7B84"/>
              </a:buClr>
              <a:buSzPts val="1000"/>
              <a:buFont typeface="Arial"/>
              <a:buNone/>
            </a:pPr>
            <a:r>
              <a:rPr lang="it-IT"/>
              <a:t>Team unishare - Laboratorio IoT@UniMiB</a:t>
            </a:r>
            <a:endParaRPr/>
          </a:p>
        </p:txBody>
      </p:sp>
      <p:sp>
        <p:nvSpPr>
          <p:cNvPr id="316" name="Google Shape;316;p32"/>
          <p:cNvSpPr txBox="1"/>
          <p:nvPr/>
        </p:nvSpPr>
        <p:spPr>
          <a:xfrm>
            <a:off x="320550" y="1356725"/>
            <a:ext cx="8502900" cy="28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11">
                <a:solidFill>
                  <a:srgbClr val="3F3F3F"/>
                </a:solidFill>
              </a:rPr>
              <a:t>Il sistema risulta facilmente estendibile ad una moltitudine di schede e sensori posizionabili in tutta la casa per formare una vera e propria rete di sensori.</a:t>
            </a:r>
            <a:endParaRPr sz="2011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11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11">
                <a:solidFill>
                  <a:srgbClr val="3F3F3F"/>
                </a:solidFill>
              </a:rPr>
              <a:t>È disponibile un’interfaccia web per la visualizzazione e il controllo dei dispositivi anche da remoto.</a:t>
            </a:r>
            <a:endParaRPr sz="2011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11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11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"/>
          <p:cNvSpPr txBox="1"/>
          <p:nvPr>
            <p:ph type="title"/>
          </p:nvPr>
        </p:nvSpPr>
        <p:spPr>
          <a:xfrm>
            <a:off x="0" y="448"/>
            <a:ext cx="91428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Font typeface="Arial"/>
              <a:buNone/>
            </a:pPr>
            <a:r>
              <a:rPr lang="it-IT"/>
              <a:t>Future Developments</a:t>
            </a:r>
            <a:endParaRPr/>
          </a:p>
        </p:txBody>
      </p:sp>
      <p:sp>
        <p:nvSpPr>
          <p:cNvPr id="322" name="Google Shape;322;p33"/>
          <p:cNvSpPr txBox="1"/>
          <p:nvPr>
            <p:ph idx="1" type="body"/>
          </p:nvPr>
        </p:nvSpPr>
        <p:spPr>
          <a:xfrm>
            <a:off x="0" y="1040052"/>
            <a:ext cx="9144000" cy="54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rmAutofit/>
          </a:bodyPr>
          <a:lstStyle/>
          <a:p>
            <a:pPr indent="-326155" lvl="0" marL="421929" rtl="0" algn="l">
              <a:spcBef>
                <a:spcPts val="0"/>
              </a:spcBef>
              <a:spcAft>
                <a:spcPts val="0"/>
              </a:spcAft>
              <a:buSzPts val="1508"/>
              <a:buNone/>
            </a:pPr>
            <a:r>
              <a:t/>
            </a:r>
            <a:endParaRPr/>
          </a:p>
          <a:p>
            <a:pPr indent="-326155" lvl="0" marL="421929" rtl="0" algn="l">
              <a:spcBef>
                <a:spcPts val="0"/>
              </a:spcBef>
              <a:spcAft>
                <a:spcPts val="0"/>
              </a:spcAft>
              <a:buSzPts val="1508"/>
              <a:buNone/>
            </a:pPr>
            <a:r>
              <a:t/>
            </a:r>
            <a:endParaRPr/>
          </a:p>
        </p:txBody>
      </p:sp>
      <p:sp>
        <p:nvSpPr>
          <p:cNvPr id="323" name="Google Shape;323;p33"/>
          <p:cNvSpPr txBox="1"/>
          <p:nvPr>
            <p:ph idx="12" type="sldNum"/>
          </p:nvPr>
        </p:nvSpPr>
        <p:spPr>
          <a:xfrm>
            <a:off x="8262832" y="6627478"/>
            <a:ext cx="6417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324" name="Google Shape;324;p33"/>
          <p:cNvSpPr txBox="1"/>
          <p:nvPr>
            <p:ph idx="2" type="body"/>
          </p:nvPr>
        </p:nvSpPr>
        <p:spPr>
          <a:xfrm>
            <a:off x="-1" y="562107"/>
            <a:ext cx="91440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/>
              <a:t>Results, Discussion, conclusion </a:t>
            </a:r>
            <a:endParaRPr/>
          </a:p>
        </p:txBody>
      </p:sp>
      <p:sp>
        <p:nvSpPr>
          <p:cNvPr id="325" name="Google Shape;325;p33"/>
          <p:cNvSpPr txBox="1"/>
          <p:nvPr>
            <p:ph idx="11" type="ftr"/>
          </p:nvPr>
        </p:nvSpPr>
        <p:spPr>
          <a:xfrm>
            <a:off x="0" y="6649237"/>
            <a:ext cx="36522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7B84"/>
              </a:buClr>
              <a:buSzPts val="1000"/>
              <a:buFont typeface="Arial"/>
              <a:buNone/>
            </a:pPr>
            <a:r>
              <a:rPr lang="it-IT"/>
              <a:t>Team unishare - Laboratorio IoT@UniMiB</a:t>
            </a:r>
            <a:endParaRPr/>
          </a:p>
        </p:txBody>
      </p:sp>
      <p:sp>
        <p:nvSpPr>
          <p:cNvPr id="326" name="Google Shape;326;p33"/>
          <p:cNvSpPr txBox="1"/>
          <p:nvPr/>
        </p:nvSpPr>
        <p:spPr>
          <a:xfrm>
            <a:off x="320550" y="1356725"/>
            <a:ext cx="8502900" cy="29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629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11"/>
              <a:buChar char="-"/>
            </a:pPr>
            <a:r>
              <a:rPr lang="it-IT" sz="2011">
                <a:solidFill>
                  <a:srgbClr val="3F3F3F"/>
                </a:solidFill>
              </a:rPr>
              <a:t>Estensione del sistema per supportare più tipi di schede “sensors”, equipaggiate di sensori/attuatori diversi per adattarsi al caso d’uso dell’utente.</a:t>
            </a:r>
            <a:endParaRPr sz="2011">
              <a:solidFill>
                <a:srgbClr val="3F3F3F"/>
              </a:solidFill>
            </a:endParaRPr>
          </a:p>
          <a:p>
            <a:pPr indent="-356298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11"/>
              <a:buChar char="-"/>
            </a:pPr>
            <a:r>
              <a:rPr lang="it-IT" sz="2011">
                <a:solidFill>
                  <a:srgbClr val="3F3F3F"/>
                </a:solidFill>
              </a:rPr>
              <a:t>Miglioramento e ampliamento dell’interfaccia web per la visualizzazione dei dati</a:t>
            </a:r>
            <a:r>
              <a:rPr lang="it-IT" sz="2011">
                <a:solidFill>
                  <a:srgbClr val="3F3F3F"/>
                </a:solidFill>
              </a:rPr>
              <a:t>, ad esempio mostrando i grafici nel tempo.</a:t>
            </a:r>
            <a:endParaRPr sz="2011">
              <a:solidFill>
                <a:srgbClr val="3F3F3F"/>
              </a:solidFill>
            </a:endParaRPr>
          </a:p>
          <a:p>
            <a:pPr indent="-356298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11"/>
              <a:buChar char="-"/>
            </a:pPr>
            <a:r>
              <a:rPr lang="it-IT" sz="2011">
                <a:solidFill>
                  <a:srgbClr val="3F3F3F"/>
                </a:solidFill>
              </a:rPr>
              <a:t>Miglioramento e ampliamento dell’interfaccia web per la gestione dei controlli.</a:t>
            </a:r>
            <a:endParaRPr sz="2011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0" y="448"/>
            <a:ext cx="9142883" cy="667190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Font typeface="Arial"/>
              <a:buNone/>
            </a:pPr>
            <a:r>
              <a:rPr lang="it-IT"/>
              <a:t>Materials</a:t>
            </a:r>
            <a:endParaRPr/>
          </a:p>
        </p:txBody>
      </p:sp>
      <p:sp>
        <p:nvSpPr>
          <p:cNvPr id="131" name="Google Shape;131;p16"/>
          <p:cNvSpPr txBox="1"/>
          <p:nvPr>
            <p:ph idx="1" type="body"/>
          </p:nvPr>
        </p:nvSpPr>
        <p:spPr>
          <a:xfrm>
            <a:off x="279000" y="1740525"/>
            <a:ext cx="4293000" cy="3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rmAutofit/>
          </a:bodyPr>
          <a:lstStyle/>
          <a:p>
            <a:pPr indent="-326155" lvl="0" marL="421929" rtl="0" algn="l">
              <a:spcBef>
                <a:spcPts val="0"/>
              </a:spcBef>
              <a:spcAft>
                <a:spcPts val="0"/>
              </a:spcAft>
              <a:buSzPts val="1508"/>
              <a:buNone/>
            </a:pPr>
            <a:r>
              <a:rPr lang="it-IT"/>
              <a:t>Scheda 1 (Screen):</a:t>
            </a:r>
            <a:endParaRPr/>
          </a:p>
          <a:p>
            <a:pPr indent="-326155" lvl="0" marL="421929" rtl="0" algn="l">
              <a:spcBef>
                <a:spcPts val="0"/>
              </a:spcBef>
              <a:spcAft>
                <a:spcPts val="0"/>
              </a:spcAft>
              <a:buSzPts val="1508"/>
              <a:buNone/>
            </a:pPr>
            <a:r>
              <a:t/>
            </a:r>
            <a:endParaRPr/>
          </a:p>
          <a:p>
            <a:pPr indent="-324373" lvl="0" marL="457200" rtl="0" algn="l">
              <a:spcBef>
                <a:spcPts val="0"/>
              </a:spcBef>
              <a:spcAft>
                <a:spcPts val="0"/>
              </a:spcAft>
              <a:buSzPts val="1508"/>
              <a:buChar char="-"/>
            </a:pPr>
            <a:r>
              <a:rPr lang="it-IT"/>
              <a:t>ESP8266</a:t>
            </a:r>
            <a:endParaRPr/>
          </a:p>
          <a:p>
            <a:pPr indent="-324373" lvl="0" marL="457200" rtl="0" algn="l">
              <a:spcBef>
                <a:spcPts val="0"/>
              </a:spcBef>
              <a:spcAft>
                <a:spcPts val="0"/>
              </a:spcAft>
              <a:buSzPts val="1508"/>
              <a:buChar char="-"/>
            </a:pPr>
            <a:r>
              <a:rPr lang="it-IT"/>
              <a:t>Breadboard </a:t>
            </a:r>
            <a:endParaRPr/>
          </a:p>
          <a:p>
            <a:pPr indent="-324373" lvl="0" marL="457200" rtl="0" algn="l">
              <a:spcBef>
                <a:spcPts val="0"/>
              </a:spcBef>
              <a:spcAft>
                <a:spcPts val="0"/>
              </a:spcAft>
              <a:buSzPts val="1508"/>
              <a:buChar char="-"/>
            </a:pPr>
            <a:r>
              <a:rPr lang="it-IT"/>
              <a:t>Key Switch Module (KY-004) x4</a:t>
            </a:r>
            <a:endParaRPr/>
          </a:p>
          <a:p>
            <a:pPr indent="-324373" lvl="0" marL="457200" rtl="0" algn="l">
              <a:spcBef>
                <a:spcPts val="0"/>
              </a:spcBef>
              <a:spcAft>
                <a:spcPts val="0"/>
              </a:spcAft>
              <a:buSzPts val="1508"/>
              <a:buChar char="-"/>
            </a:pPr>
            <a:r>
              <a:rPr lang="it-IT"/>
              <a:t>Active Buzzer Module (KY-012)</a:t>
            </a:r>
            <a:endParaRPr/>
          </a:p>
          <a:p>
            <a:pPr indent="-324373" lvl="0" marL="457200" rtl="0" algn="l">
              <a:spcBef>
                <a:spcPts val="0"/>
              </a:spcBef>
              <a:spcAft>
                <a:spcPts val="0"/>
              </a:spcAft>
              <a:buSzPts val="1508"/>
              <a:buChar char="-"/>
            </a:pPr>
            <a:r>
              <a:rPr lang="it-IT"/>
              <a:t>Display 2x16 (2 Righe X 16 Caratteri) </a:t>
            </a:r>
            <a:r>
              <a:rPr lang="it-IT"/>
              <a:t>‑ LCD1602A</a:t>
            </a:r>
            <a:endParaRPr/>
          </a:p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262832" y="6627478"/>
            <a:ext cx="641664" cy="224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33" name="Google Shape;133;p16"/>
          <p:cNvSpPr txBox="1"/>
          <p:nvPr>
            <p:ph idx="2" type="body"/>
          </p:nvPr>
        </p:nvSpPr>
        <p:spPr>
          <a:xfrm>
            <a:off x="-1" y="562107"/>
            <a:ext cx="9144001" cy="325443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/>
              <a:t>Description of the ingredients employed</a:t>
            </a:r>
            <a:endParaRPr/>
          </a:p>
        </p:txBody>
      </p:sp>
      <p:sp>
        <p:nvSpPr>
          <p:cNvPr id="134" name="Google Shape;134;p16"/>
          <p:cNvSpPr txBox="1"/>
          <p:nvPr>
            <p:ph idx="11" type="ftr"/>
          </p:nvPr>
        </p:nvSpPr>
        <p:spPr>
          <a:xfrm>
            <a:off x="0" y="6649237"/>
            <a:ext cx="3652267" cy="128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7B84"/>
              </a:buClr>
              <a:buSzPts val="1000"/>
              <a:buFont typeface="Arial"/>
              <a:buNone/>
            </a:pPr>
            <a:r>
              <a:rPr lang="it-IT"/>
              <a:t>Team unishare - Laboratorio IoT@UniMiB</a:t>
            </a:r>
            <a:endParaRPr/>
          </a:p>
        </p:txBody>
      </p:sp>
      <p:sp>
        <p:nvSpPr>
          <p:cNvPr id="135" name="Google Shape;135;p16"/>
          <p:cNvSpPr txBox="1"/>
          <p:nvPr>
            <p:ph idx="1" type="body"/>
          </p:nvPr>
        </p:nvSpPr>
        <p:spPr>
          <a:xfrm>
            <a:off x="4889600" y="1729677"/>
            <a:ext cx="4014900" cy="45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rmAutofit/>
          </a:bodyPr>
          <a:lstStyle/>
          <a:p>
            <a:pPr indent="-326155" lvl="0" marL="421929" rtl="0" algn="l">
              <a:spcBef>
                <a:spcPts val="0"/>
              </a:spcBef>
              <a:spcAft>
                <a:spcPts val="0"/>
              </a:spcAft>
              <a:buSzPts val="1508"/>
              <a:buNone/>
            </a:pPr>
            <a:r>
              <a:rPr lang="it-IT"/>
              <a:t>Scheda 2 (Sensors):</a:t>
            </a:r>
            <a:endParaRPr/>
          </a:p>
          <a:p>
            <a:pPr indent="-326155" lvl="0" marL="421929" rtl="0" algn="l">
              <a:spcBef>
                <a:spcPts val="0"/>
              </a:spcBef>
              <a:spcAft>
                <a:spcPts val="0"/>
              </a:spcAft>
              <a:buSzPts val="1508"/>
              <a:buNone/>
            </a:pPr>
            <a:r>
              <a:t/>
            </a:r>
            <a:endParaRPr/>
          </a:p>
          <a:p>
            <a:pPr indent="-324373" lvl="0" marL="457200" rtl="0" algn="l">
              <a:spcBef>
                <a:spcPts val="0"/>
              </a:spcBef>
              <a:spcAft>
                <a:spcPts val="0"/>
              </a:spcAft>
              <a:buSzPts val="1508"/>
              <a:buChar char="-"/>
            </a:pPr>
            <a:r>
              <a:rPr lang="it-IT"/>
              <a:t>ESP8266</a:t>
            </a:r>
            <a:endParaRPr/>
          </a:p>
          <a:p>
            <a:pPr indent="-324373" lvl="0" marL="457200" rtl="0" algn="l">
              <a:spcBef>
                <a:spcPts val="0"/>
              </a:spcBef>
              <a:spcAft>
                <a:spcPts val="0"/>
              </a:spcAft>
              <a:buSzPts val="1508"/>
              <a:buChar char="-"/>
            </a:pPr>
            <a:r>
              <a:rPr lang="it-IT"/>
              <a:t>Breadboard </a:t>
            </a:r>
            <a:endParaRPr/>
          </a:p>
          <a:p>
            <a:pPr indent="-324373" lvl="0" marL="457200" rtl="0" algn="l">
              <a:spcBef>
                <a:spcPts val="0"/>
              </a:spcBef>
              <a:spcAft>
                <a:spcPts val="0"/>
              </a:spcAft>
              <a:buSzPts val="1508"/>
              <a:buChar char="-"/>
            </a:pPr>
            <a:r>
              <a:rPr lang="it-IT"/>
              <a:t>Photo Resistor Module (KY‑018)</a:t>
            </a:r>
            <a:endParaRPr/>
          </a:p>
          <a:p>
            <a:pPr indent="-324373" lvl="0" marL="457200" rtl="0" algn="l">
              <a:spcBef>
                <a:spcPts val="0"/>
              </a:spcBef>
              <a:spcAft>
                <a:spcPts val="0"/>
              </a:spcAft>
              <a:buSzPts val="1508"/>
              <a:buChar char="-"/>
            </a:pPr>
            <a:r>
              <a:rPr lang="it-IT"/>
              <a:t>Temperature And Humidity Sensor Module (KY‑015)</a:t>
            </a:r>
            <a:endParaRPr/>
          </a:p>
          <a:p>
            <a:pPr indent="-324373" lvl="0" marL="457200" rtl="0" algn="l">
              <a:spcBef>
                <a:spcPts val="0"/>
              </a:spcBef>
              <a:spcAft>
                <a:spcPts val="0"/>
              </a:spcAft>
              <a:buSzPts val="1508"/>
              <a:buChar char="-"/>
            </a:pPr>
            <a:r>
              <a:rPr lang="it-IT"/>
              <a:t>Flame Detection Sensor Module (KY‑026)</a:t>
            </a:r>
            <a:endParaRPr/>
          </a:p>
          <a:p>
            <a:pPr indent="-324373" lvl="0" marL="457200" rtl="0" algn="l">
              <a:spcBef>
                <a:spcPts val="0"/>
              </a:spcBef>
              <a:spcAft>
                <a:spcPts val="0"/>
              </a:spcAft>
              <a:buSzPts val="1508"/>
              <a:buChar char="-"/>
            </a:pPr>
            <a:r>
              <a:rPr lang="it-IT"/>
              <a:t>3‑color Rgb Led Module (KY-016)</a:t>
            </a:r>
            <a:endParaRPr/>
          </a:p>
          <a:p>
            <a:pPr indent="-324373" lvl="0" marL="457200" rtl="0" algn="l">
              <a:spcBef>
                <a:spcPts val="0"/>
              </a:spcBef>
              <a:spcAft>
                <a:spcPts val="0"/>
              </a:spcAft>
              <a:buSzPts val="1508"/>
              <a:buChar char="-"/>
            </a:pPr>
            <a:r>
              <a:rPr lang="it-IT"/>
              <a:t>White LED + 220 ohm resistor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0" y="448"/>
            <a:ext cx="91428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Font typeface="Arial"/>
              <a:buNone/>
            </a:pPr>
            <a:r>
              <a:rPr lang="it-IT"/>
              <a:t>Materials</a:t>
            </a:r>
            <a:endParaRPr/>
          </a:p>
        </p:txBody>
      </p:sp>
      <p:sp>
        <p:nvSpPr>
          <p:cNvPr id="141" name="Google Shape;141;p17"/>
          <p:cNvSpPr txBox="1"/>
          <p:nvPr>
            <p:ph idx="12" type="sldNum"/>
          </p:nvPr>
        </p:nvSpPr>
        <p:spPr>
          <a:xfrm>
            <a:off x="8262832" y="6627478"/>
            <a:ext cx="6417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42" name="Google Shape;142;p17"/>
          <p:cNvSpPr txBox="1"/>
          <p:nvPr>
            <p:ph idx="2" type="body"/>
          </p:nvPr>
        </p:nvSpPr>
        <p:spPr>
          <a:xfrm>
            <a:off x="-1" y="562107"/>
            <a:ext cx="91440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/>
              <a:t>Description of the ingredients employed</a:t>
            </a:r>
            <a:endParaRPr/>
          </a:p>
        </p:txBody>
      </p:sp>
      <p:sp>
        <p:nvSpPr>
          <p:cNvPr id="143" name="Google Shape;143;p17"/>
          <p:cNvSpPr txBox="1"/>
          <p:nvPr>
            <p:ph idx="11" type="ftr"/>
          </p:nvPr>
        </p:nvSpPr>
        <p:spPr>
          <a:xfrm>
            <a:off x="0" y="6649237"/>
            <a:ext cx="36522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7B84"/>
              </a:buClr>
              <a:buSzPts val="1000"/>
              <a:buFont typeface="Arial"/>
              <a:buNone/>
            </a:pPr>
            <a:r>
              <a:rPr lang="it-IT"/>
              <a:t>Team unishare - Laboratorio IoT@UniMiB</a:t>
            </a:r>
            <a:endParaRPr/>
          </a:p>
        </p:txBody>
      </p:sp>
      <p:pic>
        <p:nvPicPr>
          <p:cNvPr id="144" name="Google Shape;14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8" y="1186832"/>
            <a:ext cx="8839204" cy="4484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0" y="448"/>
            <a:ext cx="91428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Font typeface="Arial"/>
              <a:buNone/>
            </a:pPr>
            <a:r>
              <a:rPr lang="it-IT"/>
              <a:t>Materials</a:t>
            </a:r>
            <a:endParaRPr/>
          </a:p>
        </p:txBody>
      </p:sp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8262832" y="6627478"/>
            <a:ext cx="6417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51" name="Google Shape;151;p18"/>
          <p:cNvSpPr txBox="1"/>
          <p:nvPr>
            <p:ph idx="2" type="body"/>
          </p:nvPr>
        </p:nvSpPr>
        <p:spPr>
          <a:xfrm>
            <a:off x="-1" y="562107"/>
            <a:ext cx="91440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/>
              <a:t>Description of the ingredients employed</a:t>
            </a:r>
            <a:endParaRPr/>
          </a:p>
        </p:txBody>
      </p:sp>
      <p:sp>
        <p:nvSpPr>
          <p:cNvPr id="152" name="Google Shape;152;p18"/>
          <p:cNvSpPr txBox="1"/>
          <p:nvPr>
            <p:ph idx="11" type="ftr"/>
          </p:nvPr>
        </p:nvSpPr>
        <p:spPr>
          <a:xfrm>
            <a:off x="0" y="6649237"/>
            <a:ext cx="36522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7B84"/>
              </a:buClr>
              <a:buSzPts val="1000"/>
              <a:buFont typeface="Arial"/>
              <a:buNone/>
            </a:pPr>
            <a:r>
              <a:rPr lang="it-IT"/>
              <a:t>Team </a:t>
            </a:r>
            <a:r>
              <a:rPr lang="it-IT"/>
              <a:t>unishare</a:t>
            </a:r>
            <a:r>
              <a:rPr lang="it-IT"/>
              <a:t> - Laboratorio IoT@UniMiB</a:t>
            </a:r>
            <a:endParaRPr/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00" y="1207869"/>
            <a:ext cx="8839202" cy="4442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0" y="448"/>
            <a:ext cx="91428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Font typeface="Arial"/>
              <a:buNone/>
            </a:pPr>
            <a:r>
              <a:rPr lang="it-IT"/>
              <a:t>Materials</a:t>
            </a:r>
            <a:endParaRPr/>
          </a:p>
        </p:txBody>
      </p:sp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8262832" y="6627478"/>
            <a:ext cx="6417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60" name="Google Shape;160;p19"/>
          <p:cNvSpPr txBox="1"/>
          <p:nvPr>
            <p:ph idx="2" type="body"/>
          </p:nvPr>
        </p:nvSpPr>
        <p:spPr>
          <a:xfrm>
            <a:off x="-1" y="562107"/>
            <a:ext cx="91440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/>
              <a:t>Description of the ingredients employed</a:t>
            </a:r>
            <a:endParaRPr/>
          </a:p>
        </p:txBody>
      </p:sp>
      <p:sp>
        <p:nvSpPr>
          <p:cNvPr id="161" name="Google Shape;161;p19"/>
          <p:cNvSpPr txBox="1"/>
          <p:nvPr>
            <p:ph idx="11" type="ftr"/>
          </p:nvPr>
        </p:nvSpPr>
        <p:spPr>
          <a:xfrm>
            <a:off x="0" y="6649237"/>
            <a:ext cx="36522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7B84"/>
              </a:buClr>
              <a:buSzPts val="1000"/>
              <a:buFont typeface="Arial"/>
              <a:buNone/>
            </a:pPr>
            <a:r>
              <a:rPr lang="it-IT"/>
              <a:t>Team unishare - Laboratorio IoT@UniMiB</a:t>
            </a:r>
            <a:endParaRPr/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 b="15030" l="10647" r="25860" t="14037"/>
          <a:stretch/>
        </p:blipFill>
        <p:spPr>
          <a:xfrm>
            <a:off x="2141000" y="1012775"/>
            <a:ext cx="4860800" cy="30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 rotWithShape="1">
          <a:blip r:embed="rId4">
            <a:alphaModFix/>
          </a:blip>
          <a:srcRect b="21292" l="11087" r="16348" t="15432"/>
          <a:stretch/>
        </p:blipFill>
        <p:spPr>
          <a:xfrm>
            <a:off x="2216250" y="4172963"/>
            <a:ext cx="4832000" cy="23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0" y="448"/>
            <a:ext cx="91428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Font typeface="Arial"/>
              <a:buNone/>
            </a:pPr>
            <a:r>
              <a:rPr lang="it-IT"/>
              <a:t>Use case</a:t>
            </a:r>
            <a:endParaRPr/>
          </a:p>
        </p:txBody>
      </p:sp>
      <p:sp>
        <p:nvSpPr>
          <p:cNvPr id="169" name="Google Shape;169;p20"/>
          <p:cNvSpPr txBox="1"/>
          <p:nvPr>
            <p:ph idx="12" type="sldNum"/>
          </p:nvPr>
        </p:nvSpPr>
        <p:spPr>
          <a:xfrm>
            <a:off x="8262832" y="6627478"/>
            <a:ext cx="6417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70" name="Google Shape;170;p20"/>
          <p:cNvSpPr txBox="1"/>
          <p:nvPr>
            <p:ph idx="2" type="body"/>
          </p:nvPr>
        </p:nvSpPr>
        <p:spPr>
          <a:xfrm>
            <a:off x="-1" y="562107"/>
            <a:ext cx="91440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/>
              <a:t>Description system: choices, parameters, use cases</a:t>
            </a:r>
            <a:endParaRPr/>
          </a:p>
        </p:txBody>
      </p:sp>
      <p:sp>
        <p:nvSpPr>
          <p:cNvPr id="171" name="Google Shape;171;p20"/>
          <p:cNvSpPr txBox="1"/>
          <p:nvPr>
            <p:ph idx="11" type="ftr"/>
          </p:nvPr>
        </p:nvSpPr>
        <p:spPr>
          <a:xfrm>
            <a:off x="0" y="6649237"/>
            <a:ext cx="36522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7B84"/>
              </a:buClr>
              <a:buSzPts val="1000"/>
              <a:buFont typeface="Arial"/>
              <a:buNone/>
            </a:pPr>
            <a:r>
              <a:rPr lang="it-IT"/>
              <a:t>Team </a:t>
            </a:r>
            <a:r>
              <a:rPr lang="it-IT"/>
              <a:t>unishare</a:t>
            </a:r>
            <a:r>
              <a:rPr lang="it-IT"/>
              <a:t> - Laboratorio IoT@UniMiB</a:t>
            </a:r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87750" y="1788900"/>
            <a:ext cx="8967300" cy="3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8"/>
              <a:buFont typeface="Arial"/>
              <a:buNone/>
            </a:pPr>
            <a:r>
              <a:rPr lang="it-IT" sz="2011">
                <a:solidFill>
                  <a:srgbClr val="3F3F3F"/>
                </a:solidFill>
              </a:rPr>
              <a:t>Sistema di domotica per il monitoraggio di dati sensoriali.</a:t>
            </a:r>
            <a:endParaRPr sz="2011">
              <a:solidFill>
                <a:srgbClr val="3F3F3F"/>
              </a:solidFill>
            </a:endParaRPr>
          </a:p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8"/>
              <a:buFont typeface="Arial"/>
              <a:buNone/>
            </a:pPr>
            <a:r>
              <a:t/>
            </a:r>
            <a:endParaRPr sz="2011">
              <a:solidFill>
                <a:srgbClr val="3F3F3F"/>
              </a:solidFill>
            </a:endParaRPr>
          </a:p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011">
                <a:solidFill>
                  <a:srgbClr val="3F3F3F"/>
                </a:solidFill>
              </a:rPr>
              <a:t>Il sistema è composto da 2 tipi di schede: un tipo per il monitoraggio di dati sensoriali e il controllo di attuatori e un tipo per la visualizzazione dei dati.</a:t>
            </a:r>
            <a:endParaRPr sz="2011">
              <a:solidFill>
                <a:srgbClr val="3F3F3F"/>
              </a:solidFill>
            </a:endParaRPr>
          </a:p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11">
              <a:solidFill>
                <a:srgbClr val="3F3F3F"/>
              </a:solidFill>
            </a:endParaRPr>
          </a:p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011">
                <a:solidFill>
                  <a:srgbClr val="3F3F3F"/>
                </a:solidFill>
              </a:rPr>
              <a:t>È presente un sistema di autoconfigurazione che permette di aggiungere dinamicamente entrambi i tipi di schede, sfruttando la presenza di un database e di un nodo master sul computer.</a:t>
            </a:r>
            <a:endParaRPr sz="2011">
              <a:solidFill>
                <a:srgbClr val="3F3F3F"/>
              </a:solidFill>
            </a:endParaRPr>
          </a:p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11">
              <a:solidFill>
                <a:srgbClr val="3F3F3F"/>
              </a:solidFill>
            </a:endParaRPr>
          </a:p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011">
                <a:solidFill>
                  <a:srgbClr val="3F3F3F"/>
                </a:solidFill>
              </a:rPr>
              <a:t>I dati sensoriali vengono periodicamente loggati su un database.</a:t>
            </a:r>
            <a:endParaRPr sz="2011">
              <a:solidFill>
                <a:srgbClr val="3F3F3F"/>
              </a:solidFill>
            </a:endParaRPr>
          </a:p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11">
              <a:solidFill>
                <a:srgbClr val="3F3F3F"/>
              </a:solidFill>
            </a:endParaRPr>
          </a:p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011">
                <a:solidFill>
                  <a:srgbClr val="3F3F3F"/>
                </a:solidFill>
              </a:rPr>
              <a:t>È inoltre presente un’interfaccia web per il controllo di alcuni attuatori.</a:t>
            </a:r>
            <a:endParaRPr sz="2011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0" y="448"/>
            <a:ext cx="91428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Font typeface="Arial"/>
              <a:buNone/>
            </a:pPr>
            <a:r>
              <a:rPr lang="it-IT"/>
              <a:t>ESP8266 Sensors</a:t>
            </a:r>
            <a:endParaRPr/>
          </a:p>
        </p:txBody>
      </p:sp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8262832" y="6627478"/>
            <a:ext cx="6417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79" name="Google Shape;179;p21"/>
          <p:cNvSpPr txBox="1"/>
          <p:nvPr>
            <p:ph idx="2" type="body"/>
          </p:nvPr>
        </p:nvSpPr>
        <p:spPr>
          <a:xfrm>
            <a:off x="-1" y="562107"/>
            <a:ext cx="91440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/>
              <a:t>Description system: choices, parameters, use cases</a:t>
            </a:r>
            <a:endParaRPr/>
          </a:p>
        </p:txBody>
      </p:sp>
      <p:sp>
        <p:nvSpPr>
          <p:cNvPr id="180" name="Google Shape;180;p21"/>
          <p:cNvSpPr txBox="1"/>
          <p:nvPr>
            <p:ph idx="11" type="ftr"/>
          </p:nvPr>
        </p:nvSpPr>
        <p:spPr>
          <a:xfrm>
            <a:off x="0" y="6649237"/>
            <a:ext cx="36522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7B84"/>
              </a:buClr>
              <a:buSzPts val="1000"/>
              <a:buFont typeface="Arial"/>
              <a:buNone/>
            </a:pPr>
            <a:r>
              <a:rPr lang="it-IT"/>
              <a:t>Team unishare - Laboratorio IoT@UniMiB</a:t>
            </a:r>
            <a:endParaRPr/>
          </a:p>
        </p:txBody>
      </p:sp>
      <p:sp>
        <p:nvSpPr>
          <p:cNvPr id="181" name="Google Shape;181;p21"/>
          <p:cNvSpPr txBox="1"/>
          <p:nvPr/>
        </p:nvSpPr>
        <p:spPr>
          <a:xfrm>
            <a:off x="87750" y="1370750"/>
            <a:ext cx="8967300" cy="46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-"/>
            </a:pPr>
            <a:r>
              <a:rPr lang="it-IT" sz="2000">
                <a:solidFill>
                  <a:srgbClr val="3F3F3F"/>
                </a:solidFill>
              </a:rPr>
              <a:t>Elenco dei dati raccolti dai relativi sensori:</a:t>
            </a:r>
            <a:endParaRPr sz="2000">
              <a:solidFill>
                <a:srgbClr val="3F3F3F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it-IT" sz="2000">
                <a:solidFill>
                  <a:srgbClr val="3F3F3F"/>
                </a:solidFill>
              </a:rPr>
              <a:t>Temperatura</a:t>
            </a:r>
            <a:endParaRPr sz="2000">
              <a:solidFill>
                <a:srgbClr val="3F3F3F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it-IT" sz="2000">
                <a:solidFill>
                  <a:srgbClr val="3F3F3F"/>
                </a:solidFill>
              </a:rPr>
              <a:t>Umidità</a:t>
            </a:r>
            <a:endParaRPr sz="2000">
              <a:solidFill>
                <a:srgbClr val="3F3F3F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it-IT" sz="2000">
                <a:solidFill>
                  <a:srgbClr val="3F3F3F"/>
                </a:solidFill>
              </a:rPr>
              <a:t>Temperatura percepita </a:t>
            </a:r>
            <a:endParaRPr sz="2000">
              <a:solidFill>
                <a:srgbClr val="3F3F3F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it-IT" sz="2000">
                <a:solidFill>
                  <a:srgbClr val="3F3F3F"/>
                </a:solidFill>
              </a:rPr>
              <a:t>Luminosità, dal quale determiniamo lo stato di “Luce”</a:t>
            </a:r>
            <a:endParaRPr sz="2000">
              <a:solidFill>
                <a:srgbClr val="3F3F3F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it-IT" sz="2000">
                <a:solidFill>
                  <a:srgbClr val="3F3F3F"/>
                </a:solidFill>
              </a:rPr>
              <a:t>Presenza di Fiamme, dal quale determiniamo la presenza di incendi</a:t>
            </a:r>
            <a:endParaRPr sz="2000">
              <a:solidFill>
                <a:srgbClr val="3F3F3F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it-IT" sz="2000">
                <a:solidFill>
                  <a:srgbClr val="3F3F3F"/>
                </a:solidFill>
              </a:rPr>
              <a:t>Potenza del segnale WiFi</a:t>
            </a:r>
            <a:endParaRPr sz="20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3F3F3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-"/>
            </a:pPr>
            <a:r>
              <a:rPr lang="it-IT" sz="2000">
                <a:solidFill>
                  <a:srgbClr val="3F3F3F"/>
                </a:solidFill>
              </a:rPr>
              <a:t>Elenco degli attuatori:</a:t>
            </a:r>
            <a:endParaRPr sz="2000">
              <a:solidFill>
                <a:srgbClr val="3F3F3F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-"/>
            </a:pPr>
            <a:r>
              <a:rPr lang="it-IT" sz="2000">
                <a:solidFill>
                  <a:srgbClr val="3F3F3F"/>
                </a:solidFill>
              </a:rPr>
              <a:t>LED bianco per simulare una luce </a:t>
            </a:r>
            <a:endParaRPr sz="2000">
              <a:solidFill>
                <a:srgbClr val="3F3F3F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-"/>
            </a:pPr>
            <a:r>
              <a:rPr lang="it-IT" sz="2000">
                <a:solidFill>
                  <a:srgbClr val="3F3F3F"/>
                </a:solidFill>
              </a:rPr>
              <a:t>LED RGB per simulare la presenza di aria condizionata</a:t>
            </a:r>
            <a:endParaRPr sz="20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0" y="448"/>
            <a:ext cx="91428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Font typeface="Arial"/>
              <a:buNone/>
            </a:pPr>
            <a:r>
              <a:rPr lang="it-IT"/>
              <a:t>ESP8266 Screen</a:t>
            </a:r>
            <a:endParaRPr/>
          </a:p>
        </p:txBody>
      </p:sp>
      <p:sp>
        <p:nvSpPr>
          <p:cNvPr id="187" name="Google Shape;187;p22"/>
          <p:cNvSpPr txBox="1"/>
          <p:nvPr>
            <p:ph idx="12" type="sldNum"/>
          </p:nvPr>
        </p:nvSpPr>
        <p:spPr>
          <a:xfrm>
            <a:off x="8262832" y="6627478"/>
            <a:ext cx="6417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88" name="Google Shape;188;p22"/>
          <p:cNvSpPr txBox="1"/>
          <p:nvPr>
            <p:ph idx="2" type="body"/>
          </p:nvPr>
        </p:nvSpPr>
        <p:spPr>
          <a:xfrm>
            <a:off x="-1" y="562107"/>
            <a:ext cx="91440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/>
              <a:t>Description system: choices, parameters, use cases</a:t>
            </a:r>
            <a:endParaRPr/>
          </a:p>
        </p:txBody>
      </p:sp>
      <p:sp>
        <p:nvSpPr>
          <p:cNvPr id="189" name="Google Shape;189;p22"/>
          <p:cNvSpPr txBox="1"/>
          <p:nvPr>
            <p:ph idx="11" type="ftr"/>
          </p:nvPr>
        </p:nvSpPr>
        <p:spPr>
          <a:xfrm>
            <a:off x="0" y="6649237"/>
            <a:ext cx="36522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7B84"/>
              </a:buClr>
              <a:buSzPts val="1000"/>
              <a:buFont typeface="Arial"/>
              <a:buNone/>
            </a:pPr>
            <a:r>
              <a:rPr lang="it-IT"/>
              <a:t>Team unishare - Laboratorio IoT@UniMiB</a:t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87750" y="1788900"/>
            <a:ext cx="8967300" cy="3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4373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8"/>
              <a:buFont typeface="Noto Sans Symbols"/>
              <a:buChar char="-"/>
            </a:pPr>
            <a:r>
              <a:rPr lang="it-IT" sz="2011">
                <a:solidFill>
                  <a:srgbClr val="3F3F3F"/>
                </a:solidFill>
              </a:rPr>
              <a:t>Schermo LCD per la visualizzazione dei dati (una schermata per ogni dato).</a:t>
            </a:r>
            <a:endParaRPr sz="2011">
              <a:solidFill>
                <a:srgbClr val="3F3F3F"/>
              </a:solidFill>
            </a:endParaRPr>
          </a:p>
          <a:p>
            <a:pPr indent="-324373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8"/>
              <a:buFont typeface="Noto Sans Symbols"/>
              <a:buChar char="-"/>
            </a:pPr>
            <a:r>
              <a:rPr lang="it-IT" sz="2011">
                <a:solidFill>
                  <a:srgbClr val="3F3F3F"/>
                </a:solidFill>
              </a:rPr>
              <a:t>Possibilità di andare avanti e indietro tra le varie schermate con l’utilizzo di due bottoni.</a:t>
            </a:r>
            <a:endParaRPr sz="2011">
              <a:solidFill>
                <a:srgbClr val="3F3F3F"/>
              </a:solidFill>
            </a:endParaRPr>
          </a:p>
          <a:p>
            <a:pPr indent="-324373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8"/>
              <a:buFont typeface="Noto Sans Symbols"/>
              <a:buChar char="-"/>
            </a:pPr>
            <a:r>
              <a:rPr lang="it-IT" sz="2011">
                <a:solidFill>
                  <a:srgbClr val="3F3F3F"/>
                </a:solidFill>
              </a:rPr>
              <a:t>Allarme buzzer in caso di incendio, attivabile e disattivabile con l’utilizzo di un bottone.</a:t>
            </a:r>
            <a:endParaRPr sz="2011">
              <a:solidFill>
                <a:srgbClr val="3F3F3F"/>
              </a:solidFill>
            </a:endParaRPr>
          </a:p>
          <a:p>
            <a:pPr indent="-356298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11"/>
              <a:buFont typeface="Noto Sans Symbols"/>
              <a:buChar char="-"/>
            </a:pPr>
            <a:r>
              <a:rPr lang="it-IT" sz="2011">
                <a:solidFill>
                  <a:srgbClr val="3F3F3F"/>
                </a:solidFill>
              </a:rPr>
              <a:t>Bottone per scorrere le informazioni dei diversi dispositivi sensors, compreso il loro stato attuale.</a:t>
            </a:r>
            <a:endParaRPr sz="2011">
              <a:solidFill>
                <a:srgbClr val="3F3F3F"/>
              </a:solidFill>
            </a:endParaRPr>
          </a:p>
          <a:p>
            <a:pPr indent="-324373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8"/>
              <a:buFont typeface="Noto Sans Symbols"/>
              <a:buChar char="-"/>
            </a:pPr>
            <a:r>
              <a:rPr lang="it-IT" sz="2011">
                <a:solidFill>
                  <a:srgbClr val="3F3F3F"/>
                </a:solidFill>
              </a:rPr>
              <a:t>Gestione dei bottoni tramite interrupt per garantire una buona responsività del sistema alle richieste dell’utente.</a:t>
            </a:r>
            <a:endParaRPr sz="20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0" y="448"/>
            <a:ext cx="91428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Font typeface="Arial"/>
              <a:buNone/>
            </a:pPr>
            <a:r>
              <a:rPr lang="it-IT"/>
              <a:t>Master</a:t>
            </a:r>
            <a:endParaRPr/>
          </a:p>
        </p:txBody>
      </p:sp>
      <p:sp>
        <p:nvSpPr>
          <p:cNvPr id="196" name="Google Shape;196;p23"/>
          <p:cNvSpPr txBox="1"/>
          <p:nvPr>
            <p:ph idx="12" type="sldNum"/>
          </p:nvPr>
        </p:nvSpPr>
        <p:spPr>
          <a:xfrm>
            <a:off x="8262832" y="6627478"/>
            <a:ext cx="6417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97" name="Google Shape;197;p23"/>
          <p:cNvSpPr txBox="1"/>
          <p:nvPr>
            <p:ph idx="2" type="body"/>
          </p:nvPr>
        </p:nvSpPr>
        <p:spPr>
          <a:xfrm>
            <a:off x="-1" y="562107"/>
            <a:ext cx="91440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/>
              <a:t>Description system: choices, parameters, use cases</a:t>
            </a:r>
            <a:endParaRPr/>
          </a:p>
        </p:txBody>
      </p:sp>
      <p:sp>
        <p:nvSpPr>
          <p:cNvPr id="198" name="Google Shape;198;p23"/>
          <p:cNvSpPr txBox="1"/>
          <p:nvPr>
            <p:ph idx="11" type="ftr"/>
          </p:nvPr>
        </p:nvSpPr>
        <p:spPr>
          <a:xfrm>
            <a:off x="0" y="6649237"/>
            <a:ext cx="36522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7B84"/>
              </a:buClr>
              <a:buSzPts val="1000"/>
              <a:buFont typeface="Arial"/>
              <a:buNone/>
            </a:pPr>
            <a:r>
              <a:rPr lang="it-IT"/>
              <a:t>Team unishare - Laboratorio IoT@UniMiB</a:t>
            </a:r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87750" y="1788900"/>
            <a:ext cx="8967300" cy="27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4373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8"/>
              <a:buFont typeface="Noto Sans Symbols"/>
              <a:buChar char="-"/>
            </a:pPr>
            <a:r>
              <a:rPr lang="it-IT" sz="2011">
                <a:solidFill>
                  <a:srgbClr val="3F3F3F"/>
                </a:solidFill>
              </a:rPr>
              <a:t>Ricezione dati setup dei dispositivi in rete e memorizzazione su db MySQL degli stessi.</a:t>
            </a:r>
            <a:endParaRPr sz="2011">
              <a:solidFill>
                <a:srgbClr val="3F3F3F"/>
              </a:solidFill>
            </a:endParaRPr>
          </a:p>
          <a:p>
            <a:pPr indent="-356298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11"/>
              <a:buFont typeface="Noto Sans Symbols"/>
              <a:buChar char="-"/>
            </a:pPr>
            <a:r>
              <a:rPr lang="it-IT" sz="2011">
                <a:solidFill>
                  <a:srgbClr val="3F3F3F"/>
                </a:solidFill>
              </a:rPr>
              <a:t>Invio della lista di dispositivi “sensors”.</a:t>
            </a:r>
            <a:endParaRPr sz="2011">
              <a:solidFill>
                <a:srgbClr val="3F3F3F"/>
              </a:solidFill>
            </a:endParaRPr>
          </a:p>
          <a:p>
            <a:pPr indent="-356298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11"/>
              <a:buFont typeface="Noto Sans Symbols"/>
              <a:buChar char="-"/>
            </a:pPr>
            <a:r>
              <a:rPr lang="it-IT" sz="2011">
                <a:solidFill>
                  <a:srgbClr val="3F3F3F"/>
                </a:solidFill>
              </a:rPr>
              <a:t>Ricezione dei dati di stato dei dispositivi e memorizzazione sul database MySQL.</a:t>
            </a:r>
            <a:endParaRPr sz="2011">
              <a:solidFill>
                <a:srgbClr val="3F3F3F"/>
              </a:solidFill>
            </a:endParaRPr>
          </a:p>
          <a:p>
            <a:pPr indent="-356298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11"/>
              <a:buFont typeface="Noto Sans Symbols"/>
              <a:buChar char="-"/>
            </a:pPr>
            <a:r>
              <a:rPr lang="it-IT" sz="2011">
                <a:solidFill>
                  <a:srgbClr val="3F3F3F"/>
                </a:solidFill>
              </a:rPr>
              <a:t>Logging su InfluxDB dei dati sensoriali ricevuti dai dispositivi di tipo sensore (type=“sensors”).</a:t>
            </a:r>
            <a:endParaRPr sz="2011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lla">
  <a:themeElements>
    <a:clrScheme name="Blu caldo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