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AC2B4-1CCA-441D-8CF8-89638DF627FF}">
  <a:tblStyle styleId="{C3AAC2B4-1CCA-441D-8CF8-89638DF627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4.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enturyGothic-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52"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15"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5b3dcb35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35b3dcb355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a44c51a81_2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2a44c51a81_2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9942cfbe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29942cfbe3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5b3dcb355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35b3dcb355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5b3dcb355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35b3dcb355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5b3dcb355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35b3dcb355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5b3dcb355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35b3dcb355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0032d4137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0032d4137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20032d4137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408e29487_3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f408e29487_3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408e29487_3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f408e29487_3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5b3dcb355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5b3dcb355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35b3dcb355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408e29487_3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f408e29487_3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5b3dcb355_0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5b3dcb355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35b3dcb355_0_1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a44c51a81_2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2a44c51a81_2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f0bb3f7c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2f0bb3f7c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fe8a8cd8c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12fe8a8cd8c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4761f8831_1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134761f8831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4761f8831_1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34761f8831_1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4761f8831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34761f8831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fe8a8cd8c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fe8a8cd8c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2fe8a8cd8c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0032d4137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0032d4137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20032d4137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9942cfbe3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29942cfbe3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34761f8831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34761f8831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134761f8831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5b3dcb355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35b3dcb355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135b3dcb355_0_1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2fe8a8cd8c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12fe8a8cd8c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5b3dcb355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5b3dcb355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35b3dcb355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5b3dcb355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5b3dcb355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35b3dcb355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5b3dcb355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5b3dcb355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35b3dcb355_0_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5b3dcb355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5b3dcb355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35b3dcb355_0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a44c51a81_2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2a44c51a81_2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9942cfbe3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29942cfbe3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p:cSld name="Diapositiva titolo">
    <p:spTree>
      <p:nvGrpSpPr>
        <p:cNvPr id="14" name="Shape 14"/>
        <p:cNvGrpSpPr/>
        <p:nvPr/>
      </p:nvGrpSpPr>
      <p:grpSpPr>
        <a:xfrm>
          <a:off x="0" y="0"/>
          <a:ext cx="0" cy="0"/>
          <a:chOff x="0" y="0"/>
          <a:chExt cx="0" cy="0"/>
        </a:xfrm>
      </p:grpSpPr>
      <p:sp>
        <p:nvSpPr>
          <p:cNvPr id="15" name="Google Shape;15;p2"/>
          <p:cNvSpPr/>
          <p:nvPr/>
        </p:nvSpPr>
        <p:spPr>
          <a:xfrm>
            <a:off x="0" y="6569242"/>
            <a:ext cx="9144001" cy="28875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42" u="none" cap="none" strike="noStrike">
              <a:solidFill>
                <a:schemeClr val="dk1"/>
              </a:solidFill>
              <a:latin typeface="Arial"/>
              <a:ea typeface="Arial"/>
              <a:cs typeface="Arial"/>
              <a:sym typeface="Arial"/>
            </a:endParaRPr>
          </a:p>
        </p:txBody>
      </p:sp>
      <p:sp>
        <p:nvSpPr>
          <p:cNvPr id="16" name="Google Shape;16;p2"/>
          <p:cNvSpPr txBox="1"/>
          <p:nvPr>
            <p:ph idx="1" type="subTitle"/>
          </p:nvPr>
        </p:nvSpPr>
        <p:spPr>
          <a:xfrm>
            <a:off x="-1" y="2980462"/>
            <a:ext cx="9144001" cy="667512"/>
          </a:xfrm>
          <a:prstGeom prst="rect">
            <a:avLst/>
          </a:prstGeom>
          <a:solidFill>
            <a:srgbClr val="F2F2F2"/>
          </a:solidFill>
          <a:ln>
            <a:noFill/>
          </a:ln>
        </p:spPr>
        <p:txBody>
          <a:bodyPr anchorCtr="0" anchor="t" bIns="65025" lIns="130050" spcFirstLastPara="1" rIns="130050" wrap="square" tIns="65025">
            <a:noAutofit/>
          </a:bodyPr>
          <a:lstStyle>
            <a:lvl1pPr lvl="0" algn="ctr">
              <a:spcBef>
                <a:spcPts val="0"/>
              </a:spcBef>
              <a:spcAft>
                <a:spcPts val="0"/>
              </a:spcAft>
              <a:buClr>
                <a:srgbClr val="3F3F3F"/>
              </a:buClr>
              <a:buSzPts val="2700"/>
              <a:buFont typeface="Noto Sans Symbols"/>
              <a:buNone/>
              <a:defRPr b="0" i="0" sz="3600">
                <a:solidFill>
                  <a:srgbClr val="262626"/>
                </a:solidFill>
                <a:latin typeface="Arial"/>
                <a:ea typeface="Arial"/>
                <a:cs typeface="Arial"/>
                <a:sym typeface="Arial"/>
              </a:defRPr>
            </a:lvl1pPr>
            <a:lvl2pPr lvl="1" algn="ctr">
              <a:spcBef>
                <a:spcPts val="554"/>
              </a:spcBef>
              <a:spcAft>
                <a:spcPts val="0"/>
              </a:spcAft>
              <a:buSzPts val="1363"/>
              <a:buNone/>
              <a:defRPr>
                <a:solidFill>
                  <a:srgbClr val="888888"/>
                </a:solidFill>
              </a:defRPr>
            </a:lvl2pPr>
            <a:lvl3pPr lvl="2" algn="ctr">
              <a:spcBef>
                <a:spcPts val="554"/>
              </a:spcBef>
              <a:spcAft>
                <a:spcPts val="0"/>
              </a:spcAft>
              <a:buSzPts val="1265"/>
              <a:buNone/>
              <a:defRPr>
                <a:solidFill>
                  <a:srgbClr val="888888"/>
                </a:solidFill>
              </a:defRPr>
            </a:lvl3pPr>
            <a:lvl4pPr lvl="3" algn="ctr">
              <a:spcBef>
                <a:spcPts val="554"/>
              </a:spcBef>
              <a:spcAft>
                <a:spcPts val="0"/>
              </a:spcAft>
              <a:buSzPts val="1265"/>
              <a:buNone/>
              <a:defRPr>
                <a:solidFill>
                  <a:srgbClr val="888888"/>
                </a:solidFill>
              </a:defRPr>
            </a:lvl4pPr>
            <a:lvl5pPr lvl="4" algn="ctr">
              <a:spcBef>
                <a:spcPts val="554"/>
              </a:spcBef>
              <a:spcAft>
                <a:spcPts val="0"/>
              </a:spcAft>
              <a:buSzPts val="1265"/>
              <a:buNone/>
              <a:defRPr>
                <a:solidFill>
                  <a:srgbClr val="888888"/>
                </a:solidFill>
              </a:defRPr>
            </a:lvl5pPr>
            <a:lvl6pPr lvl="5" algn="ctr">
              <a:spcBef>
                <a:spcPts val="363"/>
              </a:spcBef>
              <a:spcAft>
                <a:spcPts val="0"/>
              </a:spcAft>
              <a:buClr>
                <a:srgbClr val="888888"/>
              </a:buClr>
              <a:buSzPts val="1817"/>
              <a:buNone/>
              <a:defRPr>
                <a:solidFill>
                  <a:srgbClr val="888888"/>
                </a:solidFill>
              </a:defRPr>
            </a:lvl6pPr>
            <a:lvl7pPr lvl="6" algn="ctr">
              <a:spcBef>
                <a:spcPts val="363"/>
              </a:spcBef>
              <a:spcAft>
                <a:spcPts val="0"/>
              </a:spcAft>
              <a:buClr>
                <a:srgbClr val="888888"/>
              </a:buClr>
              <a:buSzPts val="1817"/>
              <a:buNone/>
              <a:defRPr>
                <a:solidFill>
                  <a:srgbClr val="888888"/>
                </a:solidFill>
              </a:defRPr>
            </a:lvl7pPr>
            <a:lvl8pPr lvl="7" algn="ctr">
              <a:spcBef>
                <a:spcPts val="363"/>
              </a:spcBef>
              <a:spcAft>
                <a:spcPts val="0"/>
              </a:spcAft>
              <a:buClr>
                <a:srgbClr val="888888"/>
              </a:buClr>
              <a:buSzPts val="1817"/>
              <a:buNone/>
              <a:defRPr>
                <a:solidFill>
                  <a:srgbClr val="888888"/>
                </a:solidFill>
              </a:defRPr>
            </a:lvl8pPr>
            <a:lvl9pPr lvl="8" algn="ctr">
              <a:spcBef>
                <a:spcPts val="363"/>
              </a:spcBef>
              <a:spcAft>
                <a:spcPts val="0"/>
              </a:spcAft>
              <a:buClr>
                <a:srgbClr val="888888"/>
              </a:buClr>
              <a:buSzPts val="1817"/>
              <a:buNone/>
              <a:defRPr>
                <a:solidFill>
                  <a:srgbClr val="888888"/>
                </a:solidFill>
              </a:defRPr>
            </a:lvl9pPr>
          </a:lstStyle>
          <a:p/>
        </p:txBody>
      </p:sp>
      <p:sp>
        <p:nvSpPr>
          <p:cNvPr id="17" name="Google Shape;17;p2"/>
          <p:cNvSpPr txBox="1"/>
          <p:nvPr/>
        </p:nvSpPr>
        <p:spPr>
          <a:xfrm>
            <a:off x="0" y="6544344"/>
            <a:ext cx="58834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17B84"/>
              </a:buClr>
              <a:buSzPts val="1600"/>
              <a:buFont typeface="Arial"/>
              <a:buNone/>
            </a:pPr>
            <a:r>
              <a:rPr b="0" i="0" lang="it-IT" sz="1600" u="none" cap="none" strike="noStrike">
                <a:solidFill>
                  <a:srgbClr val="417B84"/>
                </a:solidFill>
                <a:latin typeface="Arial"/>
                <a:ea typeface="Arial"/>
                <a:cs typeface="Arial"/>
                <a:sym typeface="Arial"/>
              </a:rPr>
              <a:t>Laboratorio IoT@UniMiB</a:t>
            </a:r>
            <a:endParaRPr b="0" i="0" sz="1600" u="none" cap="none" strike="noStrike">
              <a:solidFill>
                <a:srgbClr val="417B84"/>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showMasterSp="0">
  <p:cSld name="Immagine con didascalia">
    <p:spTree>
      <p:nvGrpSpPr>
        <p:cNvPr id="83" name="Shape 83"/>
        <p:cNvGrpSpPr/>
        <p:nvPr/>
      </p:nvGrpSpPr>
      <p:grpSpPr>
        <a:xfrm>
          <a:off x="0" y="0"/>
          <a:ext cx="0" cy="0"/>
          <a:chOff x="0" y="0"/>
          <a:chExt cx="0" cy="0"/>
        </a:xfrm>
      </p:grpSpPr>
      <p:sp>
        <p:nvSpPr>
          <p:cNvPr id="84" name="Google Shape;84;p11"/>
          <p:cNvSpPr txBox="1"/>
          <p:nvPr>
            <p:ph type="title"/>
          </p:nvPr>
        </p:nvSpPr>
        <p:spPr>
          <a:xfrm>
            <a:off x="497540" y="416861"/>
            <a:ext cx="3840480" cy="1994647"/>
          </a:xfrm>
          <a:prstGeom prst="rect">
            <a:avLst/>
          </a:prstGeom>
          <a:noFill/>
          <a:ln>
            <a:noFill/>
          </a:ln>
        </p:spPr>
        <p:txBody>
          <a:bodyPr anchorCtr="0" anchor="b" bIns="65025" lIns="130050" spcFirstLastPara="1" rIns="130050" wrap="square" tIns="65025">
            <a:noAutofit/>
          </a:bodyPr>
          <a:lstStyle>
            <a:lvl1pPr lvl="0" algn="ctr">
              <a:spcBef>
                <a:spcPts val="0"/>
              </a:spcBef>
              <a:spcAft>
                <a:spcPts val="0"/>
              </a:spcAft>
              <a:buClr>
                <a:srgbClr val="3F3F3F"/>
              </a:buClr>
              <a:buSzPts val="4087"/>
              <a:buFont typeface="Arial"/>
              <a:buNone/>
              <a:defRPr b="0" sz="408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a:off x="497540" y="2438400"/>
            <a:ext cx="3840480" cy="3316942"/>
          </a:xfrm>
          <a:prstGeom prst="rect">
            <a:avLst/>
          </a:prstGeom>
          <a:noFill/>
          <a:ln>
            <a:noFill/>
          </a:ln>
        </p:spPr>
        <p:txBody>
          <a:bodyPr anchorCtr="0" anchor="t" bIns="65025" lIns="130050" spcFirstLastPara="1" rIns="130050" wrap="square" tIns="65025">
            <a:normAutofit/>
          </a:bodyPr>
          <a:lstStyle>
            <a:lvl1pPr indent="-228600" lvl="0" marL="457200" algn="ctr">
              <a:spcBef>
                <a:spcPts val="1846"/>
              </a:spcBef>
              <a:spcAft>
                <a:spcPts val="0"/>
              </a:spcAft>
              <a:buSzPts val="1168"/>
              <a:buNone/>
              <a:defRPr sz="1557"/>
            </a:lvl1pPr>
            <a:lvl2pPr indent="-228600" lvl="1" marL="914400" algn="l">
              <a:spcBef>
                <a:spcPts val="554"/>
              </a:spcBef>
              <a:spcAft>
                <a:spcPts val="0"/>
              </a:spcAft>
              <a:buSzPts val="827"/>
              <a:buNone/>
              <a:defRPr sz="1103"/>
            </a:lvl2pPr>
            <a:lvl3pPr indent="-228600" lvl="2" marL="1371600" algn="l">
              <a:spcBef>
                <a:spcPts val="554"/>
              </a:spcBef>
              <a:spcAft>
                <a:spcPts val="0"/>
              </a:spcAft>
              <a:buSzPts val="681"/>
              <a:buNone/>
              <a:defRPr sz="908"/>
            </a:lvl3pPr>
            <a:lvl4pPr indent="-228600" lvl="3" marL="1828800" algn="l">
              <a:spcBef>
                <a:spcPts val="554"/>
              </a:spcBef>
              <a:spcAft>
                <a:spcPts val="0"/>
              </a:spcAft>
              <a:buSzPts val="633"/>
              <a:buNone/>
              <a:defRPr sz="843"/>
            </a:lvl4pPr>
            <a:lvl5pPr indent="-228600" lvl="4" marL="2286000" algn="l">
              <a:spcBef>
                <a:spcPts val="554"/>
              </a:spcBef>
              <a:spcAft>
                <a:spcPts val="0"/>
              </a:spcAft>
              <a:buSzPts val="633"/>
              <a:buNone/>
              <a:defRPr sz="843"/>
            </a:lvl5pPr>
            <a:lvl6pPr indent="-228600" lvl="5" marL="2743200" algn="l">
              <a:spcBef>
                <a:spcPts val="169"/>
              </a:spcBef>
              <a:spcAft>
                <a:spcPts val="0"/>
              </a:spcAft>
              <a:buClr>
                <a:schemeClr val="dk1"/>
              </a:buClr>
              <a:buSzPts val="844"/>
              <a:buNone/>
              <a:defRPr sz="843"/>
            </a:lvl6pPr>
            <a:lvl7pPr indent="-228600" lvl="6" marL="3200400" algn="l">
              <a:spcBef>
                <a:spcPts val="169"/>
              </a:spcBef>
              <a:spcAft>
                <a:spcPts val="0"/>
              </a:spcAft>
              <a:buClr>
                <a:schemeClr val="dk1"/>
              </a:buClr>
              <a:buSzPts val="844"/>
              <a:buNone/>
              <a:defRPr sz="843"/>
            </a:lvl7pPr>
            <a:lvl8pPr indent="-228600" lvl="7" marL="3657600" algn="l">
              <a:spcBef>
                <a:spcPts val="169"/>
              </a:spcBef>
              <a:spcAft>
                <a:spcPts val="0"/>
              </a:spcAft>
              <a:buClr>
                <a:schemeClr val="dk1"/>
              </a:buClr>
              <a:buSzPts val="844"/>
              <a:buNone/>
              <a:defRPr sz="843"/>
            </a:lvl8pPr>
            <a:lvl9pPr indent="-228600" lvl="8" marL="4114800" algn="l">
              <a:spcBef>
                <a:spcPts val="169"/>
              </a:spcBef>
              <a:spcAft>
                <a:spcPts val="0"/>
              </a:spcAft>
              <a:buClr>
                <a:schemeClr val="dk1"/>
              </a:buClr>
              <a:buSzPts val="844"/>
              <a:buNone/>
              <a:defRPr sz="843"/>
            </a:lvl9pPr>
          </a:lstStyle>
          <a:p/>
        </p:txBody>
      </p:sp>
      <p:sp>
        <p:nvSpPr>
          <p:cNvPr id="86" name="Google Shape;86;p11"/>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87" name="Google Shape;87;p11"/>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89" name="Google Shape;89;p11"/>
          <p:cNvSpPr/>
          <p:nvPr>
            <p:ph idx="2" type="pic"/>
          </p:nvPr>
        </p:nvSpPr>
        <p:spPr>
          <a:xfrm>
            <a:off x="4805046" y="430307"/>
            <a:ext cx="3840480" cy="5432612"/>
          </a:xfrm>
          <a:prstGeom prst="rect">
            <a:avLst/>
          </a:prstGeom>
          <a:solidFill>
            <a:srgbClr val="D8D8D8"/>
          </a:solidFill>
          <a:ln cap="sq" cmpd="sng" w="127000">
            <a:solidFill>
              <a:schemeClr val="lt1"/>
            </a:solidFill>
            <a:prstDash val="solid"/>
            <a:miter lim="800000"/>
            <a:headEnd len="sm" w="sm" type="none"/>
            <a:tailEnd len="sm" w="sm" type="none"/>
          </a:ln>
          <a:effectLst>
            <a:outerShdw blurRad="76200" sx="100500" rotWithShape="0" dir="5400000" dist="12700" sy="100500">
              <a:srgbClr val="000000">
                <a:alpha val="29803"/>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showMasterSp="0" type="vertTx">
  <p:cSld name="VERTICAL_TEXT">
    <p:spTree>
      <p:nvGrpSpPr>
        <p:cNvPr id="90" name="Shape 90"/>
        <p:cNvGrpSpPr/>
        <p:nvPr/>
      </p:nvGrpSpPr>
      <p:grpSpPr>
        <a:xfrm>
          <a:off x="0" y="0"/>
          <a:ext cx="0" cy="0"/>
          <a:chOff x="0" y="0"/>
          <a:chExt cx="0" cy="0"/>
        </a:xfrm>
      </p:grpSpPr>
      <p:sp>
        <p:nvSpPr>
          <p:cNvPr id="91" name="Google Shape;91;p12"/>
          <p:cNvSpPr txBox="1"/>
          <p:nvPr>
            <p:ph type="title"/>
          </p:nvPr>
        </p:nvSpPr>
        <p:spPr>
          <a:xfrm>
            <a:off x="231643" y="215358"/>
            <a:ext cx="8147051" cy="521764"/>
          </a:xfrm>
          <a:prstGeom prst="rect">
            <a:avLst/>
          </a:prstGeom>
          <a:noFill/>
          <a:ln>
            <a:noFill/>
          </a:ln>
        </p:spPr>
        <p:txBody>
          <a:bodyPr anchorCtr="0" anchor="b" bIns="65025" lIns="130050" spcFirstLastPara="1" rIns="130050" wrap="square" tIns="65025">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2"/>
          <p:cNvSpPr txBox="1"/>
          <p:nvPr>
            <p:ph idx="1" type="body"/>
          </p:nvPr>
        </p:nvSpPr>
        <p:spPr>
          <a:xfrm rot="5400000">
            <a:off x="1996227" y="-523135"/>
            <a:ext cx="5151547" cy="8147051"/>
          </a:xfrm>
          <a:prstGeom prst="rect">
            <a:avLst/>
          </a:prstGeom>
          <a:noFill/>
          <a:ln>
            <a:noFill/>
          </a:ln>
        </p:spPr>
        <p:txBody>
          <a:bodyPr anchorCtr="0" anchor="t" bIns="65025" lIns="130050" spcFirstLastPara="1" rIns="130050" wrap="square" tIns="65025">
            <a:normAutofit/>
          </a:bodyPr>
          <a:lstStyle>
            <a:lvl1pPr indent="-314325" lvl="0" marL="457200" algn="l">
              <a:spcBef>
                <a:spcPts val="1846"/>
              </a:spcBef>
              <a:spcAft>
                <a:spcPts val="0"/>
              </a:spcAft>
              <a:buSzPts val="1350"/>
              <a:buChar char="●"/>
              <a:defRPr/>
            </a:lvl1pPr>
            <a:lvl2pPr indent="-314325" lvl="1" marL="914400" algn="l">
              <a:spcBef>
                <a:spcPts val="554"/>
              </a:spcBef>
              <a:spcAft>
                <a:spcPts val="0"/>
              </a:spcAft>
              <a:buSzPts val="1350"/>
              <a:buChar char="●"/>
              <a:defRPr/>
            </a:lvl2pPr>
            <a:lvl3pPr indent="-314325" lvl="2" marL="1371600" algn="l">
              <a:spcBef>
                <a:spcPts val="554"/>
              </a:spcBef>
              <a:spcAft>
                <a:spcPts val="0"/>
              </a:spcAft>
              <a:buSzPts val="1350"/>
              <a:buChar char="●"/>
              <a:defRPr/>
            </a:lvl3pPr>
            <a:lvl4pPr indent="-314325" lvl="3" marL="1828800" algn="l">
              <a:spcBef>
                <a:spcPts val="554"/>
              </a:spcBef>
              <a:spcAft>
                <a:spcPts val="0"/>
              </a:spcAft>
              <a:buSzPts val="1350"/>
              <a:buChar char="●"/>
              <a:defRPr/>
            </a:lvl4pPr>
            <a:lvl5pPr indent="-314325" lvl="4" marL="2286000" algn="l">
              <a:spcBef>
                <a:spcPts val="554"/>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2"/>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94" name="Google Shape;94;p12"/>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showMasterSp="0" type="vertTitleAndTx">
  <p:cSld name="VERTICAL_TITLE_AND_VERTICAL_TEXT">
    <p:spTree>
      <p:nvGrpSpPr>
        <p:cNvPr id="96" name="Shape 96"/>
        <p:cNvGrpSpPr/>
        <p:nvPr/>
      </p:nvGrpSpPr>
      <p:grpSpPr>
        <a:xfrm>
          <a:off x="0" y="0"/>
          <a:ext cx="0" cy="0"/>
          <a:chOff x="0" y="0"/>
          <a:chExt cx="0" cy="0"/>
        </a:xfrm>
      </p:grpSpPr>
      <p:sp>
        <p:nvSpPr>
          <p:cNvPr id="97" name="Google Shape;97;p13"/>
          <p:cNvSpPr txBox="1"/>
          <p:nvPr>
            <p:ph type="title"/>
          </p:nvPr>
        </p:nvSpPr>
        <p:spPr>
          <a:xfrm rot="5400000">
            <a:off x="5207186" y="2471738"/>
            <a:ext cx="5708650" cy="1600200"/>
          </a:xfrm>
          <a:prstGeom prst="rect">
            <a:avLst/>
          </a:prstGeom>
          <a:noFill/>
          <a:ln>
            <a:noFill/>
          </a:ln>
        </p:spPr>
        <p:txBody>
          <a:bodyPr anchorCtr="0" anchor="b" bIns="65025" lIns="130050" spcFirstLastPara="1" rIns="130050" wrap="square" tIns="65025">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3"/>
          <p:cNvSpPr txBox="1"/>
          <p:nvPr>
            <p:ph idx="1" type="body"/>
          </p:nvPr>
        </p:nvSpPr>
        <p:spPr>
          <a:xfrm rot="5400000">
            <a:off x="906463" y="22225"/>
            <a:ext cx="5708650" cy="6499225"/>
          </a:xfrm>
          <a:prstGeom prst="rect">
            <a:avLst/>
          </a:prstGeom>
          <a:noFill/>
          <a:ln>
            <a:noFill/>
          </a:ln>
        </p:spPr>
        <p:txBody>
          <a:bodyPr anchorCtr="0" anchor="t" bIns="65025" lIns="130050" spcFirstLastPara="1" rIns="130050" wrap="square" tIns="65025">
            <a:normAutofit/>
          </a:bodyPr>
          <a:lstStyle>
            <a:lvl1pPr indent="-314325" lvl="0" marL="457200" algn="l">
              <a:spcBef>
                <a:spcPts val="1846"/>
              </a:spcBef>
              <a:spcAft>
                <a:spcPts val="0"/>
              </a:spcAft>
              <a:buSzPts val="1350"/>
              <a:buChar char="●"/>
              <a:defRPr/>
            </a:lvl1pPr>
            <a:lvl2pPr indent="-314325" lvl="1" marL="914400" algn="l">
              <a:spcBef>
                <a:spcPts val="554"/>
              </a:spcBef>
              <a:spcAft>
                <a:spcPts val="0"/>
              </a:spcAft>
              <a:buSzPts val="1350"/>
              <a:buChar char="●"/>
              <a:defRPr/>
            </a:lvl2pPr>
            <a:lvl3pPr indent="-314325" lvl="2" marL="1371600" algn="l">
              <a:spcBef>
                <a:spcPts val="554"/>
              </a:spcBef>
              <a:spcAft>
                <a:spcPts val="0"/>
              </a:spcAft>
              <a:buSzPts val="1350"/>
              <a:buChar char="●"/>
              <a:defRPr/>
            </a:lvl3pPr>
            <a:lvl4pPr indent="-314325" lvl="3" marL="1828800" algn="l">
              <a:spcBef>
                <a:spcPts val="554"/>
              </a:spcBef>
              <a:spcAft>
                <a:spcPts val="0"/>
              </a:spcAft>
              <a:buSzPts val="1350"/>
              <a:buChar char="●"/>
              <a:defRPr/>
            </a:lvl4pPr>
            <a:lvl5pPr indent="-314325" lvl="4" marL="2286000" algn="l">
              <a:spcBef>
                <a:spcPts val="554"/>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3"/>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100" name="Google Shape;100;p13"/>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ula di chiusura" showMasterSp="0">
  <p:cSld name="Formula di chiusura">
    <p:spTree>
      <p:nvGrpSpPr>
        <p:cNvPr id="102" name="Shape 102"/>
        <p:cNvGrpSpPr/>
        <p:nvPr/>
      </p:nvGrpSpPr>
      <p:grpSpPr>
        <a:xfrm>
          <a:off x="0" y="0"/>
          <a:ext cx="0" cy="0"/>
          <a:chOff x="0" y="0"/>
          <a:chExt cx="0" cy="0"/>
        </a:xfrm>
      </p:grpSpPr>
      <p:sp>
        <p:nvSpPr>
          <p:cNvPr id="103" name="Google Shape;103;p14"/>
          <p:cNvSpPr txBox="1"/>
          <p:nvPr>
            <p:ph idx="10" type="dt"/>
          </p:nvPr>
        </p:nvSpPr>
        <p:spPr>
          <a:xfrm>
            <a:off x="0" y="6126164"/>
            <a:ext cx="6629400" cy="365125"/>
          </a:xfrm>
          <a:prstGeom prst="rect">
            <a:avLst/>
          </a:prstGeom>
          <a:noFill/>
          <a:ln>
            <a:noFill/>
          </a:ln>
        </p:spPr>
        <p:txBody>
          <a:bodyPr anchorCtr="0" anchor="ctr" bIns="65025" lIns="130050" spcFirstLastPara="1" rIns="130050" wrap="square" tIns="65025">
            <a:noAutofit/>
          </a:bodyPr>
          <a:lstStyle>
            <a:lvl1pPr lvl="0" marR="0" rtl="0" algn="l">
              <a:spcBef>
                <a:spcPts val="0"/>
              </a:spcBef>
              <a:spcAft>
                <a:spcPts val="0"/>
              </a:spcAft>
              <a:buSzPts val="1400"/>
              <a:buNone/>
              <a:defRPr sz="1038">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104" name="Google Shape;104;p14"/>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ctr">
              <a:lnSpc>
                <a:spcPct val="100000"/>
              </a:lnSpc>
              <a:spcBef>
                <a:spcPts val="0"/>
              </a:spcBef>
              <a:spcAft>
                <a:spcPts val="0"/>
              </a:spcAft>
              <a:buClr>
                <a:srgbClr val="FEFEFE"/>
              </a:buClr>
              <a:buSzPts val="1038"/>
              <a:buFont typeface="Century Gothic"/>
              <a:buNone/>
              <a:defRPr sz="1038">
                <a:solidFill>
                  <a:srgbClr val="FEFEFE"/>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sz="1038">
                <a:solidFill>
                  <a:srgbClr val="FEFEFE"/>
                </a:solidFill>
                <a:latin typeface="Century Gothic"/>
                <a:ea typeface="Century Gothic"/>
                <a:cs typeface="Century Gothic"/>
                <a:sym typeface="Century Gothic"/>
              </a:defRPr>
            </a:lvl1pPr>
            <a:lvl2pPr indent="0" lvl="1" marL="0" algn="r">
              <a:spcBef>
                <a:spcPts val="0"/>
              </a:spcBef>
              <a:buNone/>
              <a:defRPr sz="1038">
                <a:solidFill>
                  <a:srgbClr val="FEFEFE"/>
                </a:solidFill>
                <a:latin typeface="Century Gothic"/>
                <a:ea typeface="Century Gothic"/>
                <a:cs typeface="Century Gothic"/>
                <a:sym typeface="Century Gothic"/>
              </a:defRPr>
            </a:lvl2pPr>
            <a:lvl3pPr indent="0" lvl="2" marL="0" algn="r">
              <a:spcBef>
                <a:spcPts val="0"/>
              </a:spcBef>
              <a:buNone/>
              <a:defRPr sz="1038">
                <a:solidFill>
                  <a:srgbClr val="FEFEFE"/>
                </a:solidFill>
                <a:latin typeface="Century Gothic"/>
                <a:ea typeface="Century Gothic"/>
                <a:cs typeface="Century Gothic"/>
                <a:sym typeface="Century Gothic"/>
              </a:defRPr>
            </a:lvl3pPr>
            <a:lvl4pPr indent="0" lvl="3" marL="0" algn="r">
              <a:spcBef>
                <a:spcPts val="0"/>
              </a:spcBef>
              <a:buNone/>
              <a:defRPr sz="1038">
                <a:solidFill>
                  <a:srgbClr val="FEFEFE"/>
                </a:solidFill>
                <a:latin typeface="Century Gothic"/>
                <a:ea typeface="Century Gothic"/>
                <a:cs typeface="Century Gothic"/>
                <a:sym typeface="Century Gothic"/>
              </a:defRPr>
            </a:lvl4pPr>
            <a:lvl5pPr indent="0" lvl="4" marL="0" algn="r">
              <a:spcBef>
                <a:spcPts val="0"/>
              </a:spcBef>
              <a:buNone/>
              <a:defRPr sz="1038">
                <a:solidFill>
                  <a:srgbClr val="FEFEFE"/>
                </a:solidFill>
                <a:latin typeface="Century Gothic"/>
                <a:ea typeface="Century Gothic"/>
                <a:cs typeface="Century Gothic"/>
                <a:sym typeface="Century Gothic"/>
              </a:defRPr>
            </a:lvl5pPr>
            <a:lvl6pPr indent="0" lvl="5" marL="0" algn="r">
              <a:spcBef>
                <a:spcPts val="0"/>
              </a:spcBef>
              <a:buNone/>
              <a:defRPr sz="1038">
                <a:solidFill>
                  <a:srgbClr val="FEFEFE"/>
                </a:solidFill>
                <a:latin typeface="Century Gothic"/>
                <a:ea typeface="Century Gothic"/>
                <a:cs typeface="Century Gothic"/>
                <a:sym typeface="Century Gothic"/>
              </a:defRPr>
            </a:lvl6pPr>
            <a:lvl7pPr indent="0" lvl="6" marL="0" algn="r">
              <a:spcBef>
                <a:spcPts val="0"/>
              </a:spcBef>
              <a:buNone/>
              <a:defRPr sz="1038">
                <a:solidFill>
                  <a:srgbClr val="FEFEFE"/>
                </a:solidFill>
                <a:latin typeface="Century Gothic"/>
                <a:ea typeface="Century Gothic"/>
                <a:cs typeface="Century Gothic"/>
                <a:sym typeface="Century Gothic"/>
              </a:defRPr>
            </a:lvl7pPr>
            <a:lvl8pPr indent="0" lvl="7" marL="0" algn="r">
              <a:spcBef>
                <a:spcPts val="0"/>
              </a:spcBef>
              <a:buNone/>
              <a:defRPr sz="1038">
                <a:solidFill>
                  <a:srgbClr val="FEFEFE"/>
                </a:solidFill>
                <a:latin typeface="Century Gothic"/>
                <a:ea typeface="Century Gothic"/>
                <a:cs typeface="Century Gothic"/>
                <a:sym typeface="Century Gothic"/>
              </a:defRPr>
            </a:lvl8pPr>
            <a:lvl9pPr indent="0" lvl="8" marL="0" algn="r">
              <a:spcBef>
                <a:spcPts val="0"/>
              </a:spcBef>
              <a:buNone/>
              <a:defRPr sz="1038">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showMasterSp="0">
  <p:cSld name="Titolo e contenuto">
    <p:spTree>
      <p:nvGrpSpPr>
        <p:cNvPr id="18" name="Shape 18"/>
        <p:cNvGrpSpPr/>
        <p:nvPr/>
      </p:nvGrpSpPr>
      <p:grpSpPr>
        <a:xfrm>
          <a:off x="0" y="0"/>
          <a:ext cx="0" cy="0"/>
          <a:chOff x="0" y="0"/>
          <a:chExt cx="0" cy="0"/>
        </a:xfrm>
      </p:grpSpPr>
      <p:sp>
        <p:nvSpPr>
          <p:cNvPr id="19" name="Google Shape;19;p3"/>
          <p:cNvSpPr/>
          <p:nvPr/>
        </p:nvSpPr>
        <p:spPr>
          <a:xfrm>
            <a:off x="1" y="1"/>
            <a:ext cx="9142883" cy="91150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20" name="Google Shape;20;p3"/>
          <p:cNvSpPr/>
          <p:nvPr/>
        </p:nvSpPr>
        <p:spPr>
          <a:xfrm>
            <a:off x="0" y="6569242"/>
            <a:ext cx="9144001" cy="28875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21" name="Google Shape;21;p3"/>
          <p:cNvSpPr txBox="1"/>
          <p:nvPr>
            <p:ph type="title"/>
          </p:nvPr>
        </p:nvSpPr>
        <p:spPr>
          <a:xfrm>
            <a:off x="0" y="448"/>
            <a:ext cx="9142883" cy="667190"/>
          </a:xfrm>
          <a:prstGeom prst="rect">
            <a:avLst/>
          </a:prstGeom>
          <a:noFill/>
          <a:ln>
            <a:noFill/>
          </a:ln>
        </p:spPr>
        <p:txBody>
          <a:bodyPr anchorCtr="0" anchor="b" bIns="65025" lIns="130050" spcFirstLastPara="1" rIns="130050" wrap="square" tIns="65025">
            <a:noAutofit/>
          </a:bodyPr>
          <a:lstStyle>
            <a:lvl1pPr lvl="0" algn="l">
              <a:spcBef>
                <a:spcPts val="0"/>
              </a:spcBef>
              <a:spcAft>
                <a:spcPts val="0"/>
              </a:spcAft>
              <a:buClr>
                <a:srgbClr val="3F3F3F"/>
              </a:buClr>
              <a:buSzPts val="3309"/>
              <a:buFont typeface="Arial"/>
              <a:buNone/>
              <a:defRPr b="0" i="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0" y="1040052"/>
            <a:ext cx="9143999" cy="5428241"/>
          </a:xfrm>
          <a:prstGeom prst="rect">
            <a:avLst/>
          </a:prstGeom>
          <a:noFill/>
          <a:ln>
            <a:noFill/>
          </a:ln>
        </p:spPr>
        <p:txBody>
          <a:bodyPr anchorCtr="0" anchor="t" bIns="65025" lIns="130050" spcFirstLastPara="1" rIns="130050" wrap="square" tIns="65025">
            <a:normAutofit/>
          </a:bodyPr>
          <a:lstStyle>
            <a:lvl1pPr indent="-324373" lvl="0" marL="457200" algn="l">
              <a:spcBef>
                <a:spcPts val="1846"/>
              </a:spcBef>
              <a:spcAft>
                <a:spcPts val="0"/>
              </a:spcAft>
              <a:buSzPts val="1508"/>
              <a:buChar char="●"/>
              <a:defRPr>
                <a:latin typeface="Arial"/>
                <a:ea typeface="Arial"/>
                <a:cs typeface="Arial"/>
                <a:sym typeface="Arial"/>
              </a:defRPr>
            </a:lvl1pPr>
            <a:lvl2pPr indent="-315134" lvl="1" marL="914400" algn="l">
              <a:spcBef>
                <a:spcPts val="554"/>
              </a:spcBef>
              <a:spcAft>
                <a:spcPts val="0"/>
              </a:spcAft>
              <a:buSzPts val="1363"/>
              <a:buChar char="●"/>
              <a:defRPr>
                <a:latin typeface="Arial"/>
                <a:ea typeface="Arial"/>
                <a:cs typeface="Arial"/>
                <a:sym typeface="Arial"/>
              </a:defRPr>
            </a:lvl2pPr>
            <a:lvl3pPr indent="-308943" lvl="2" marL="1371600" algn="l">
              <a:spcBef>
                <a:spcPts val="554"/>
              </a:spcBef>
              <a:spcAft>
                <a:spcPts val="0"/>
              </a:spcAft>
              <a:buSzPts val="1265"/>
              <a:buChar char="●"/>
              <a:defRPr>
                <a:latin typeface="Arial"/>
                <a:ea typeface="Arial"/>
                <a:cs typeface="Arial"/>
                <a:sym typeface="Arial"/>
              </a:defRPr>
            </a:lvl3pPr>
            <a:lvl4pPr indent="-308943" lvl="3" marL="1828800" algn="l">
              <a:spcBef>
                <a:spcPts val="554"/>
              </a:spcBef>
              <a:spcAft>
                <a:spcPts val="0"/>
              </a:spcAft>
              <a:buSzPts val="1265"/>
              <a:buChar char="●"/>
              <a:defRPr>
                <a:latin typeface="Arial"/>
                <a:ea typeface="Arial"/>
                <a:cs typeface="Arial"/>
                <a:sym typeface="Arial"/>
              </a:defRPr>
            </a:lvl4pPr>
            <a:lvl5pPr indent="-308943" lvl="4" marL="2286000" algn="l">
              <a:spcBef>
                <a:spcPts val="554"/>
              </a:spcBef>
              <a:spcAft>
                <a:spcPts val="0"/>
              </a:spcAft>
              <a:buSzPts val="1265"/>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2" type="sldNum"/>
          </p:nvPr>
        </p:nvSpPr>
        <p:spPr>
          <a:xfrm>
            <a:off x="8262832" y="6627478"/>
            <a:ext cx="641664" cy="224557"/>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b="0" i="0" sz="1000">
                <a:solidFill>
                  <a:srgbClr val="417B84"/>
                </a:solidFill>
                <a:latin typeface="Arial"/>
                <a:ea typeface="Arial"/>
                <a:cs typeface="Arial"/>
                <a:sym typeface="Arial"/>
              </a:defRPr>
            </a:lvl1pPr>
            <a:lvl2pPr indent="0" lvl="1" marL="0" algn="r">
              <a:spcBef>
                <a:spcPts val="0"/>
              </a:spcBef>
              <a:buNone/>
              <a:defRPr b="0" i="0" sz="1000">
                <a:solidFill>
                  <a:srgbClr val="417B84"/>
                </a:solidFill>
                <a:latin typeface="Arial"/>
                <a:ea typeface="Arial"/>
                <a:cs typeface="Arial"/>
                <a:sym typeface="Arial"/>
              </a:defRPr>
            </a:lvl2pPr>
            <a:lvl3pPr indent="0" lvl="2" marL="0" algn="r">
              <a:spcBef>
                <a:spcPts val="0"/>
              </a:spcBef>
              <a:buNone/>
              <a:defRPr b="0" i="0" sz="1000">
                <a:solidFill>
                  <a:srgbClr val="417B84"/>
                </a:solidFill>
                <a:latin typeface="Arial"/>
                <a:ea typeface="Arial"/>
                <a:cs typeface="Arial"/>
                <a:sym typeface="Arial"/>
              </a:defRPr>
            </a:lvl3pPr>
            <a:lvl4pPr indent="0" lvl="3" marL="0" algn="r">
              <a:spcBef>
                <a:spcPts val="0"/>
              </a:spcBef>
              <a:buNone/>
              <a:defRPr b="0" i="0" sz="1000">
                <a:solidFill>
                  <a:srgbClr val="417B84"/>
                </a:solidFill>
                <a:latin typeface="Arial"/>
                <a:ea typeface="Arial"/>
                <a:cs typeface="Arial"/>
                <a:sym typeface="Arial"/>
              </a:defRPr>
            </a:lvl4pPr>
            <a:lvl5pPr indent="0" lvl="4" marL="0" algn="r">
              <a:spcBef>
                <a:spcPts val="0"/>
              </a:spcBef>
              <a:buNone/>
              <a:defRPr b="0" i="0" sz="1000">
                <a:solidFill>
                  <a:srgbClr val="417B84"/>
                </a:solidFill>
                <a:latin typeface="Arial"/>
                <a:ea typeface="Arial"/>
                <a:cs typeface="Arial"/>
                <a:sym typeface="Arial"/>
              </a:defRPr>
            </a:lvl5pPr>
            <a:lvl6pPr indent="0" lvl="5" marL="0" algn="r">
              <a:spcBef>
                <a:spcPts val="0"/>
              </a:spcBef>
              <a:buNone/>
              <a:defRPr b="0" i="0" sz="1000">
                <a:solidFill>
                  <a:srgbClr val="417B84"/>
                </a:solidFill>
                <a:latin typeface="Arial"/>
                <a:ea typeface="Arial"/>
                <a:cs typeface="Arial"/>
                <a:sym typeface="Arial"/>
              </a:defRPr>
            </a:lvl6pPr>
            <a:lvl7pPr indent="0" lvl="6" marL="0" algn="r">
              <a:spcBef>
                <a:spcPts val="0"/>
              </a:spcBef>
              <a:buNone/>
              <a:defRPr b="0" i="0" sz="1000">
                <a:solidFill>
                  <a:srgbClr val="417B84"/>
                </a:solidFill>
                <a:latin typeface="Arial"/>
                <a:ea typeface="Arial"/>
                <a:cs typeface="Arial"/>
                <a:sym typeface="Arial"/>
              </a:defRPr>
            </a:lvl7pPr>
            <a:lvl8pPr indent="0" lvl="7" marL="0" algn="r">
              <a:spcBef>
                <a:spcPts val="0"/>
              </a:spcBef>
              <a:buNone/>
              <a:defRPr b="0" i="0" sz="1000">
                <a:solidFill>
                  <a:srgbClr val="417B84"/>
                </a:solidFill>
                <a:latin typeface="Arial"/>
                <a:ea typeface="Arial"/>
                <a:cs typeface="Arial"/>
                <a:sym typeface="Arial"/>
              </a:defRPr>
            </a:lvl8pPr>
            <a:lvl9pPr indent="0" lvl="8" marL="0" algn="r">
              <a:spcBef>
                <a:spcPts val="0"/>
              </a:spcBef>
              <a:buNone/>
              <a:defRPr b="0" i="0" sz="1000">
                <a:solidFill>
                  <a:srgbClr val="417B8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grpSp>
        <p:nvGrpSpPr>
          <p:cNvPr id="24" name="Google Shape;24;p3"/>
          <p:cNvGrpSpPr/>
          <p:nvPr/>
        </p:nvGrpSpPr>
        <p:grpSpPr>
          <a:xfrm>
            <a:off x="0" y="887550"/>
            <a:ext cx="9142884" cy="25304"/>
            <a:chOff x="0" y="1323762"/>
            <a:chExt cx="13001626" cy="45719"/>
          </a:xfrm>
        </p:grpSpPr>
        <p:sp>
          <p:nvSpPr>
            <p:cNvPr id="25" name="Google Shape;25;p3"/>
            <p:cNvSpPr/>
            <p:nvPr/>
          </p:nvSpPr>
          <p:spPr>
            <a:xfrm>
              <a:off x="3565462" y="1323762"/>
              <a:ext cx="9436164" cy="45719"/>
            </a:xfrm>
            <a:prstGeom prst="rect">
              <a:avLst/>
            </a:prstGeom>
            <a:solidFill>
              <a:srgbClr val="607D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26" name="Google Shape;26;p3"/>
            <p:cNvSpPr/>
            <p:nvPr/>
          </p:nvSpPr>
          <p:spPr>
            <a:xfrm>
              <a:off x="3120479" y="1323762"/>
              <a:ext cx="450000" cy="4571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27" name="Google Shape;27;p3"/>
            <p:cNvSpPr/>
            <p:nvPr/>
          </p:nvSpPr>
          <p:spPr>
            <a:xfrm>
              <a:off x="2244982" y="1323762"/>
              <a:ext cx="450000" cy="45719"/>
            </a:xfrm>
            <a:prstGeom prst="rect">
              <a:avLst/>
            </a:prstGeom>
            <a:solidFill>
              <a:srgbClr val="FF2600">
                <a:alpha val="7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28" name="Google Shape;28;p3"/>
            <p:cNvSpPr/>
            <p:nvPr/>
          </p:nvSpPr>
          <p:spPr>
            <a:xfrm>
              <a:off x="1800000" y="1323762"/>
              <a:ext cx="450000" cy="45719"/>
            </a:xfrm>
            <a:prstGeom prst="rect">
              <a:avLst/>
            </a:prstGeom>
            <a:solidFill>
              <a:srgbClr val="FF9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29" name="Google Shape;29;p3"/>
            <p:cNvSpPr/>
            <p:nvPr/>
          </p:nvSpPr>
          <p:spPr>
            <a:xfrm>
              <a:off x="1350000" y="1323762"/>
              <a:ext cx="450000"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30" name="Google Shape;30;p3"/>
            <p:cNvSpPr/>
            <p:nvPr/>
          </p:nvSpPr>
          <p:spPr>
            <a:xfrm>
              <a:off x="900000" y="1323762"/>
              <a:ext cx="450000" cy="4571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31" name="Google Shape;31;p3"/>
            <p:cNvSpPr/>
            <p:nvPr/>
          </p:nvSpPr>
          <p:spPr>
            <a:xfrm>
              <a:off x="450000" y="1323762"/>
              <a:ext cx="450000" cy="45719"/>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32" name="Google Shape;32;p3"/>
            <p:cNvSpPr/>
            <p:nvPr/>
          </p:nvSpPr>
          <p:spPr>
            <a:xfrm>
              <a:off x="0" y="1323762"/>
              <a:ext cx="450000" cy="45719"/>
            </a:xfrm>
            <a:prstGeom prst="rect">
              <a:avLst/>
            </a:prstGeom>
            <a:solidFill>
              <a:srgbClr val="76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33" name="Google Shape;33;p3"/>
            <p:cNvSpPr/>
            <p:nvPr/>
          </p:nvSpPr>
          <p:spPr>
            <a:xfrm>
              <a:off x="2689964" y="1323762"/>
              <a:ext cx="450000" cy="45719"/>
            </a:xfrm>
            <a:prstGeom prst="rect">
              <a:avLst/>
            </a:prstGeom>
            <a:solidFill>
              <a:srgbClr val="945200">
                <a:alpha val="9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grpSp>
      <p:sp>
        <p:nvSpPr>
          <p:cNvPr id="34" name="Google Shape;34;p3"/>
          <p:cNvSpPr txBox="1"/>
          <p:nvPr>
            <p:ph idx="2" type="body"/>
          </p:nvPr>
        </p:nvSpPr>
        <p:spPr>
          <a:xfrm>
            <a:off x="-1" y="562107"/>
            <a:ext cx="9144001" cy="325443"/>
          </a:xfrm>
          <a:prstGeom prst="rect">
            <a:avLst/>
          </a:prstGeom>
          <a:noFill/>
          <a:ln>
            <a:noFill/>
          </a:ln>
        </p:spPr>
        <p:txBody>
          <a:bodyPr anchorCtr="0" anchor="t" bIns="65025" lIns="130050" spcFirstLastPara="1" rIns="130050" wrap="square" tIns="65025">
            <a:noAutofit/>
          </a:bodyPr>
          <a:lstStyle>
            <a:lvl1pPr indent="-228600" lvl="0" marL="457200" algn="l">
              <a:spcBef>
                <a:spcPts val="1846"/>
              </a:spcBef>
              <a:spcAft>
                <a:spcPts val="0"/>
              </a:spcAft>
              <a:buSzPts val="1265"/>
              <a:buNone/>
              <a:defRPr b="0" i="0" sz="1687">
                <a:solidFill>
                  <a:srgbClr val="417B84"/>
                </a:solidFill>
                <a:latin typeface="Arial"/>
                <a:ea typeface="Arial"/>
                <a:cs typeface="Arial"/>
                <a:sym typeface="Arial"/>
              </a:defRPr>
            </a:lvl1pPr>
            <a:lvl2pPr indent="-314325" lvl="1" marL="914400" algn="l">
              <a:spcBef>
                <a:spcPts val="554"/>
              </a:spcBef>
              <a:spcAft>
                <a:spcPts val="0"/>
              </a:spcAft>
              <a:buSzPts val="1350"/>
              <a:buChar char="●"/>
              <a:defRPr/>
            </a:lvl2pPr>
            <a:lvl3pPr indent="-314325" lvl="2" marL="1371600" algn="l">
              <a:spcBef>
                <a:spcPts val="554"/>
              </a:spcBef>
              <a:spcAft>
                <a:spcPts val="0"/>
              </a:spcAft>
              <a:buSzPts val="1350"/>
              <a:buChar char="●"/>
              <a:defRPr/>
            </a:lvl3pPr>
            <a:lvl4pPr indent="-314325" lvl="3" marL="1828800" algn="l">
              <a:spcBef>
                <a:spcPts val="554"/>
              </a:spcBef>
              <a:spcAft>
                <a:spcPts val="0"/>
              </a:spcAft>
              <a:buSzPts val="1350"/>
              <a:buChar char="●"/>
              <a:defRPr/>
            </a:lvl4pPr>
            <a:lvl5pPr indent="-314325" lvl="4" marL="2286000" algn="l">
              <a:spcBef>
                <a:spcPts val="554"/>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3"/>
          <p:cNvSpPr txBox="1"/>
          <p:nvPr>
            <p:ph idx="11" type="ftr"/>
          </p:nvPr>
        </p:nvSpPr>
        <p:spPr>
          <a:xfrm>
            <a:off x="0" y="6649237"/>
            <a:ext cx="3652267" cy="128767"/>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417B84"/>
              </a:buClr>
              <a:buSzPts val="1000"/>
              <a:buFont typeface="Arial"/>
              <a:buNone/>
              <a:defRPr b="0" i="0" sz="1000">
                <a:solidFill>
                  <a:srgbClr val="417B84"/>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con immagine" showMasterSp="0">
  <p:cSld name="Diapositiva titolo con immagine">
    <p:spTree>
      <p:nvGrpSpPr>
        <p:cNvPr id="36" name="Shape 36"/>
        <p:cNvGrpSpPr/>
        <p:nvPr/>
      </p:nvGrpSpPr>
      <p:grpSpPr>
        <a:xfrm>
          <a:off x="0" y="0"/>
          <a:ext cx="0" cy="0"/>
          <a:chOff x="0" y="0"/>
          <a:chExt cx="0" cy="0"/>
        </a:xfrm>
      </p:grpSpPr>
      <p:sp>
        <p:nvSpPr>
          <p:cNvPr id="37" name="Google Shape;37;p4"/>
          <p:cNvSpPr txBox="1"/>
          <p:nvPr>
            <p:ph type="ctrTitle"/>
          </p:nvPr>
        </p:nvSpPr>
        <p:spPr>
          <a:xfrm>
            <a:off x="498476" y="4343400"/>
            <a:ext cx="8147049" cy="1346013"/>
          </a:xfrm>
          <a:prstGeom prst="rect">
            <a:avLst/>
          </a:prstGeom>
          <a:noFill/>
          <a:ln>
            <a:noFill/>
          </a:ln>
        </p:spPr>
        <p:txBody>
          <a:bodyPr anchorCtr="0" anchor="b" bIns="65025" lIns="130050" spcFirstLastPara="1" rIns="130050" wrap="square" tIns="65025">
            <a:normAutofit/>
          </a:bodyPr>
          <a:lstStyle>
            <a:lvl1pPr lvl="0" algn="l">
              <a:lnSpc>
                <a:spcPct val="107070"/>
              </a:lnSpc>
              <a:spcBef>
                <a:spcPts val="0"/>
              </a:spcBef>
              <a:spcAft>
                <a:spcPts val="0"/>
              </a:spcAft>
              <a:buClr>
                <a:schemeClr val="lt1"/>
              </a:buClr>
              <a:buSzPts val="5516"/>
              <a:buFont typeface="Arial"/>
              <a:buNone/>
              <a:defRPr sz="551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subTitle"/>
          </p:nvPr>
        </p:nvSpPr>
        <p:spPr>
          <a:xfrm>
            <a:off x="498476" y="5688107"/>
            <a:ext cx="8147050" cy="663387"/>
          </a:xfrm>
          <a:prstGeom prst="rect">
            <a:avLst/>
          </a:prstGeom>
          <a:noFill/>
          <a:ln>
            <a:noFill/>
          </a:ln>
        </p:spPr>
        <p:txBody>
          <a:bodyPr anchorCtr="0" anchor="t" bIns="65025" lIns="130050" spcFirstLastPara="1" rIns="130050" wrap="square" tIns="65025">
            <a:normAutofit/>
          </a:bodyPr>
          <a:lstStyle>
            <a:lvl1pPr lvl="0" algn="ctr">
              <a:spcBef>
                <a:spcPts val="0"/>
              </a:spcBef>
              <a:spcAft>
                <a:spcPts val="0"/>
              </a:spcAft>
              <a:buSzPts val="1508"/>
              <a:buNone/>
              <a:defRPr b="0">
                <a:solidFill>
                  <a:schemeClr val="lt1"/>
                </a:solidFill>
              </a:defRPr>
            </a:lvl1pPr>
            <a:lvl2pPr lvl="1" algn="ctr">
              <a:spcBef>
                <a:spcPts val="554"/>
              </a:spcBef>
              <a:spcAft>
                <a:spcPts val="0"/>
              </a:spcAft>
              <a:buSzPts val="1363"/>
              <a:buNone/>
              <a:defRPr>
                <a:solidFill>
                  <a:srgbClr val="888888"/>
                </a:solidFill>
              </a:defRPr>
            </a:lvl2pPr>
            <a:lvl3pPr lvl="2" algn="ctr">
              <a:spcBef>
                <a:spcPts val="554"/>
              </a:spcBef>
              <a:spcAft>
                <a:spcPts val="0"/>
              </a:spcAft>
              <a:buSzPts val="1265"/>
              <a:buNone/>
              <a:defRPr>
                <a:solidFill>
                  <a:srgbClr val="888888"/>
                </a:solidFill>
              </a:defRPr>
            </a:lvl3pPr>
            <a:lvl4pPr lvl="3" algn="ctr">
              <a:spcBef>
                <a:spcPts val="554"/>
              </a:spcBef>
              <a:spcAft>
                <a:spcPts val="0"/>
              </a:spcAft>
              <a:buSzPts val="1265"/>
              <a:buNone/>
              <a:defRPr>
                <a:solidFill>
                  <a:srgbClr val="888888"/>
                </a:solidFill>
              </a:defRPr>
            </a:lvl4pPr>
            <a:lvl5pPr lvl="4" algn="ctr">
              <a:spcBef>
                <a:spcPts val="554"/>
              </a:spcBef>
              <a:spcAft>
                <a:spcPts val="0"/>
              </a:spcAft>
              <a:buSzPts val="1265"/>
              <a:buNone/>
              <a:defRPr>
                <a:solidFill>
                  <a:srgbClr val="888888"/>
                </a:solidFill>
              </a:defRPr>
            </a:lvl5pPr>
            <a:lvl6pPr lvl="5" algn="ctr">
              <a:spcBef>
                <a:spcPts val="363"/>
              </a:spcBef>
              <a:spcAft>
                <a:spcPts val="0"/>
              </a:spcAft>
              <a:buClr>
                <a:srgbClr val="888888"/>
              </a:buClr>
              <a:buSzPts val="1817"/>
              <a:buNone/>
              <a:defRPr>
                <a:solidFill>
                  <a:srgbClr val="888888"/>
                </a:solidFill>
              </a:defRPr>
            </a:lvl6pPr>
            <a:lvl7pPr lvl="6" algn="ctr">
              <a:spcBef>
                <a:spcPts val="363"/>
              </a:spcBef>
              <a:spcAft>
                <a:spcPts val="0"/>
              </a:spcAft>
              <a:buClr>
                <a:srgbClr val="888888"/>
              </a:buClr>
              <a:buSzPts val="1817"/>
              <a:buNone/>
              <a:defRPr>
                <a:solidFill>
                  <a:srgbClr val="888888"/>
                </a:solidFill>
              </a:defRPr>
            </a:lvl7pPr>
            <a:lvl8pPr lvl="7" algn="ctr">
              <a:spcBef>
                <a:spcPts val="363"/>
              </a:spcBef>
              <a:spcAft>
                <a:spcPts val="0"/>
              </a:spcAft>
              <a:buClr>
                <a:srgbClr val="888888"/>
              </a:buClr>
              <a:buSzPts val="1817"/>
              <a:buNone/>
              <a:defRPr>
                <a:solidFill>
                  <a:srgbClr val="888888"/>
                </a:solidFill>
              </a:defRPr>
            </a:lvl8pPr>
            <a:lvl9pPr lvl="8" algn="ctr">
              <a:spcBef>
                <a:spcPts val="363"/>
              </a:spcBef>
              <a:spcAft>
                <a:spcPts val="0"/>
              </a:spcAft>
              <a:buClr>
                <a:srgbClr val="888888"/>
              </a:buClr>
              <a:buSzPts val="1817"/>
              <a:buNone/>
              <a:defRPr>
                <a:solidFill>
                  <a:srgbClr val="888888"/>
                </a:solidFill>
              </a:defRPr>
            </a:lvl9pPr>
          </a:lstStyle>
          <a:p/>
        </p:txBody>
      </p:sp>
      <p:sp>
        <p:nvSpPr>
          <p:cNvPr id="39" name="Google Shape;39;p4"/>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40" name="Google Shape;40;p4"/>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FEFEFE"/>
              </a:buClr>
              <a:buSzPts val="1038"/>
              <a:buFont typeface="Arial"/>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sz="1038">
                <a:solidFill>
                  <a:srgbClr val="FEFEFE"/>
                </a:solidFill>
                <a:latin typeface="Arial"/>
                <a:ea typeface="Arial"/>
                <a:cs typeface="Arial"/>
                <a:sym typeface="Arial"/>
              </a:defRPr>
            </a:lvl1pPr>
            <a:lvl2pPr indent="0" lvl="1" marL="0" algn="r">
              <a:spcBef>
                <a:spcPts val="0"/>
              </a:spcBef>
              <a:buNone/>
              <a:defRPr sz="1038">
                <a:solidFill>
                  <a:srgbClr val="FEFEFE"/>
                </a:solidFill>
                <a:latin typeface="Arial"/>
                <a:ea typeface="Arial"/>
                <a:cs typeface="Arial"/>
                <a:sym typeface="Arial"/>
              </a:defRPr>
            </a:lvl2pPr>
            <a:lvl3pPr indent="0" lvl="2" marL="0" algn="r">
              <a:spcBef>
                <a:spcPts val="0"/>
              </a:spcBef>
              <a:buNone/>
              <a:defRPr sz="1038">
                <a:solidFill>
                  <a:srgbClr val="FEFEFE"/>
                </a:solidFill>
                <a:latin typeface="Arial"/>
                <a:ea typeface="Arial"/>
                <a:cs typeface="Arial"/>
                <a:sym typeface="Arial"/>
              </a:defRPr>
            </a:lvl3pPr>
            <a:lvl4pPr indent="0" lvl="3" marL="0" algn="r">
              <a:spcBef>
                <a:spcPts val="0"/>
              </a:spcBef>
              <a:buNone/>
              <a:defRPr sz="1038">
                <a:solidFill>
                  <a:srgbClr val="FEFEFE"/>
                </a:solidFill>
                <a:latin typeface="Arial"/>
                <a:ea typeface="Arial"/>
                <a:cs typeface="Arial"/>
                <a:sym typeface="Arial"/>
              </a:defRPr>
            </a:lvl4pPr>
            <a:lvl5pPr indent="0" lvl="4" marL="0" algn="r">
              <a:spcBef>
                <a:spcPts val="0"/>
              </a:spcBef>
              <a:buNone/>
              <a:defRPr sz="1038">
                <a:solidFill>
                  <a:srgbClr val="FEFEFE"/>
                </a:solidFill>
                <a:latin typeface="Arial"/>
                <a:ea typeface="Arial"/>
                <a:cs typeface="Arial"/>
                <a:sym typeface="Arial"/>
              </a:defRPr>
            </a:lvl5pPr>
            <a:lvl6pPr indent="0" lvl="5" marL="0" algn="r">
              <a:spcBef>
                <a:spcPts val="0"/>
              </a:spcBef>
              <a:buNone/>
              <a:defRPr sz="1038">
                <a:solidFill>
                  <a:srgbClr val="FEFEFE"/>
                </a:solidFill>
                <a:latin typeface="Arial"/>
                <a:ea typeface="Arial"/>
                <a:cs typeface="Arial"/>
                <a:sym typeface="Arial"/>
              </a:defRPr>
            </a:lvl6pPr>
            <a:lvl7pPr indent="0" lvl="6" marL="0" algn="r">
              <a:spcBef>
                <a:spcPts val="0"/>
              </a:spcBef>
              <a:buNone/>
              <a:defRPr sz="1038">
                <a:solidFill>
                  <a:srgbClr val="FEFEFE"/>
                </a:solidFill>
                <a:latin typeface="Arial"/>
                <a:ea typeface="Arial"/>
                <a:cs typeface="Arial"/>
                <a:sym typeface="Arial"/>
              </a:defRPr>
            </a:lvl7pPr>
            <a:lvl8pPr indent="0" lvl="7" marL="0" algn="r">
              <a:spcBef>
                <a:spcPts val="0"/>
              </a:spcBef>
              <a:buNone/>
              <a:defRPr sz="1038">
                <a:solidFill>
                  <a:srgbClr val="FEFEFE"/>
                </a:solidFill>
                <a:latin typeface="Arial"/>
                <a:ea typeface="Arial"/>
                <a:cs typeface="Arial"/>
                <a:sym typeface="Arial"/>
              </a:defRPr>
            </a:lvl8pPr>
            <a:lvl9pPr indent="0" lvl="8" marL="0" algn="r">
              <a:spcBef>
                <a:spcPts val="0"/>
              </a:spcBef>
              <a:buNone/>
              <a:defRPr sz="1038">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
        <p:nvSpPr>
          <p:cNvPr id="42" name="Google Shape;42;p4"/>
          <p:cNvSpPr/>
          <p:nvPr>
            <p:ph idx="2" type="pic"/>
          </p:nvPr>
        </p:nvSpPr>
        <p:spPr>
          <a:xfrm>
            <a:off x="1981200" y="685800"/>
            <a:ext cx="5181600" cy="3352800"/>
          </a:xfrm>
          <a:prstGeom prst="rect">
            <a:avLst/>
          </a:prstGeom>
          <a:solidFill>
            <a:schemeClr val="dk1"/>
          </a:solidFill>
          <a:ln cap="sq" cmpd="sng" w="127000">
            <a:solidFill>
              <a:schemeClr val="dk1"/>
            </a:solidFill>
            <a:prstDash val="solid"/>
            <a:miter lim="800000"/>
            <a:headEnd len="sm" w="sm" type="none"/>
            <a:tailEnd len="sm" w="sm" type="none"/>
          </a:ln>
          <a:effectLst>
            <a:outerShdw blurRad="63500" sx="101000" rotWithShape="0" algn="ctr" sy="101000">
              <a:srgbClr val="EDF4FD">
                <a:alpha val="4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showMasterSp="0" type="secHead">
  <p:cSld name="SECTION_HEADER">
    <p:spTree>
      <p:nvGrpSpPr>
        <p:cNvPr id="43" name="Shape 43"/>
        <p:cNvGrpSpPr/>
        <p:nvPr/>
      </p:nvGrpSpPr>
      <p:grpSpPr>
        <a:xfrm>
          <a:off x="0" y="0"/>
          <a:ext cx="0" cy="0"/>
          <a:chOff x="0" y="0"/>
          <a:chExt cx="0" cy="0"/>
        </a:xfrm>
      </p:grpSpPr>
      <p:sp>
        <p:nvSpPr>
          <p:cNvPr id="44" name="Google Shape;44;p5"/>
          <p:cNvSpPr txBox="1"/>
          <p:nvPr>
            <p:ph type="title"/>
          </p:nvPr>
        </p:nvSpPr>
        <p:spPr>
          <a:xfrm>
            <a:off x="498476" y="1774827"/>
            <a:ext cx="8147050" cy="1873250"/>
          </a:xfrm>
          <a:prstGeom prst="rect">
            <a:avLst/>
          </a:prstGeom>
          <a:noFill/>
          <a:ln>
            <a:noFill/>
          </a:ln>
        </p:spPr>
        <p:txBody>
          <a:bodyPr anchorCtr="0" anchor="b" bIns="65025" lIns="130050" spcFirstLastPara="1" rIns="130050" wrap="square" tIns="65025">
            <a:noAutofit/>
          </a:bodyPr>
          <a:lstStyle>
            <a:lvl1pPr lvl="0" algn="ctr">
              <a:spcBef>
                <a:spcPts val="0"/>
              </a:spcBef>
              <a:spcAft>
                <a:spcPts val="0"/>
              </a:spcAft>
              <a:buClr>
                <a:srgbClr val="3F3F3F"/>
              </a:buClr>
              <a:buSzPts val="5516"/>
              <a:buFont typeface="Arial"/>
              <a:buNone/>
              <a:defRPr b="0" sz="5516"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498476" y="3654521"/>
            <a:ext cx="8147050" cy="1500187"/>
          </a:xfrm>
          <a:prstGeom prst="rect">
            <a:avLst/>
          </a:prstGeom>
          <a:noFill/>
          <a:ln>
            <a:noFill/>
          </a:ln>
        </p:spPr>
        <p:txBody>
          <a:bodyPr anchorCtr="0" anchor="t" bIns="65025" lIns="130050" spcFirstLastPara="1" rIns="130050" wrap="square" tIns="65025">
            <a:normAutofit/>
          </a:bodyPr>
          <a:lstStyle>
            <a:lvl1pPr indent="-228600" lvl="0" marL="457200" algn="ctr">
              <a:spcBef>
                <a:spcPts val="0"/>
              </a:spcBef>
              <a:spcAft>
                <a:spcPts val="0"/>
              </a:spcAft>
              <a:buSzPts val="1508"/>
              <a:buNone/>
              <a:defRPr sz="2011">
                <a:solidFill>
                  <a:srgbClr val="3F3F3F"/>
                </a:solidFill>
              </a:defRPr>
            </a:lvl1pPr>
            <a:lvl2pPr indent="-228600" lvl="1" marL="914400" algn="l">
              <a:spcBef>
                <a:spcPts val="554"/>
              </a:spcBef>
              <a:spcAft>
                <a:spcPts val="0"/>
              </a:spcAft>
              <a:buSzPts val="1265"/>
              <a:buNone/>
              <a:defRPr sz="1687">
                <a:solidFill>
                  <a:srgbClr val="888888"/>
                </a:solidFill>
              </a:defRPr>
            </a:lvl2pPr>
            <a:lvl3pPr indent="-228600" lvl="2" marL="1371600" algn="l">
              <a:spcBef>
                <a:spcPts val="554"/>
              </a:spcBef>
              <a:spcAft>
                <a:spcPts val="0"/>
              </a:spcAft>
              <a:buSzPts val="1120"/>
              <a:buNone/>
              <a:defRPr sz="1493">
                <a:solidFill>
                  <a:srgbClr val="888888"/>
                </a:solidFill>
              </a:defRPr>
            </a:lvl3pPr>
            <a:lvl4pPr indent="-228600" lvl="3" marL="1828800" algn="l">
              <a:spcBef>
                <a:spcPts val="554"/>
              </a:spcBef>
              <a:spcAft>
                <a:spcPts val="0"/>
              </a:spcAft>
              <a:buSzPts val="973"/>
              <a:buNone/>
              <a:defRPr sz="1298">
                <a:solidFill>
                  <a:srgbClr val="888888"/>
                </a:solidFill>
              </a:defRPr>
            </a:lvl4pPr>
            <a:lvl5pPr indent="-228600" lvl="4" marL="2286000" algn="l">
              <a:spcBef>
                <a:spcPts val="554"/>
              </a:spcBef>
              <a:spcAft>
                <a:spcPts val="0"/>
              </a:spcAft>
              <a:buSzPts val="973"/>
              <a:buNone/>
              <a:defRPr sz="1298">
                <a:solidFill>
                  <a:srgbClr val="888888"/>
                </a:solidFill>
              </a:defRPr>
            </a:lvl5pPr>
            <a:lvl6pPr indent="-228600" lvl="5" marL="2743200" algn="l">
              <a:spcBef>
                <a:spcPts val="260"/>
              </a:spcBef>
              <a:spcAft>
                <a:spcPts val="0"/>
              </a:spcAft>
              <a:buClr>
                <a:srgbClr val="888888"/>
              </a:buClr>
              <a:buSzPts val="1298"/>
              <a:buNone/>
              <a:defRPr sz="1298">
                <a:solidFill>
                  <a:srgbClr val="888888"/>
                </a:solidFill>
              </a:defRPr>
            </a:lvl6pPr>
            <a:lvl7pPr indent="-228600" lvl="6" marL="3200400" algn="l">
              <a:spcBef>
                <a:spcPts val="260"/>
              </a:spcBef>
              <a:spcAft>
                <a:spcPts val="0"/>
              </a:spcAft>
              <a:buClr>
                <a:srgbClr val="888888"/>
              </a:buClr>
              <a:buSzPts val="1298"/>
              <a:buNone/>
              <a:defRPr sz="1298">
                <a:solidFill>
                  <a:srgbClr val="888888"/>
                </a:solidFill>
              </a:defRPr>
            </a:lvl7pPr>
            <a:lvl8pPr indent="-228600" lvl="7" marL="3657600" algn="l">
              <a:spcBef>
                <a:spcPts val="260"/>
              </a:spcBef>
              <a:spcAft>
                <a:spcPts val="0"/>
              </a:spcAft>
              <a:buClr>
                <a:srgbClr val="888888"/>
              </a:buClr>
              <a:buSzPts val="1298"/>
              <a:buNone/>
              <a:defRPr sz="1298">
                <a:solidFill>
                  <a:srgbClr val="888888"/>
                </a:solidFill>
              </a:defRPr>
            </a:lvl8pPr>
            <a:lvl9pPr indent="-228600" lvl="8" marL="4114800" algn="l">
              <a:spcBef>
                <a:spcPts val="260"/>
              </a:spcBef>
              <a:spcAft>
                <a:spcPts val="0"/>
              </a:spcAft>
              <a:buClr>
                <a:srgbClr val="888888"/>
              </a:buClr>
              <a:buSzPts val="1298"/>
              <a:buNone/>
              <a:defRPr sz="1298">
                <a:solidFill>
                  <a:srgbClr val="888888"/>
                </a:solidFill>
              </a:defRPr>
            </a:lvl9pPr>
          </a:lstStyle>
          <a:p/>
        </p:txBody>
      </p:sp>
      <p:sp>
        <p:nvSpPr>
          <p:cNvPr id="46" name="Google Shape;46;p5"/>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47" name="Google Shape;47;p5"/>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showMasterSp="0"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498475" y="94130"/>
            <a:ext cx="8147051" cy="1452283"/>
          </a:xfrm>
          <a:prstGeom prst="rect">
            <a:avLst/>
          </a:prstGeom>
          <a:noFill/>
          <a:ln>
            <a:noFill/>
          </a:ln>
        </p:spPr>
        <p:txBody>
          <a:bodyPr anchorCtr="0" anchor="b" bIns="65025" lIns="130050" spcFirstLastPara="1" rIns="130050" wrap="square" tIns="65025">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498475" y="1762125"/>
            <a:ext cx="3840480" cy="4364038"/>
          </a:xfrm>
          <a:prstGeom prst="rect">
            <a:avLst/>
          </a:prstGeom>
          <a:noFill/>
          <a:ln>
            <a:noFill/>
          </a:ln>
        </p:spPr>
        <p:txBody>
          <a:bodyPr anchorCtr="0" anchor="t" bIns="65025" lIns="130050" spcFirstLastPara="1" rIns="130050" wrap="square" tIns="65025">
            <a:normAutofit/>
          </a:bodyPr>
          <a:lstStyle>
            <a:lvl1pPr indent="-315134" lvl="0" marL="457200" algn="l">
              <a:spcBef>
                <a:spcPts val="1846"/>
              </a:spcBef>
              <a:spcAft>
                <a:spcPts val="0"/>
              </a:spcAft>
              <a:buSzPts val="1363"/>
              <a:buChar char="●"/>
              <a:defRPr sz="1817"/>
            </a:lvl1pPr>
            <a:lvl2pPr indent="-308943" lvl="1" marL="914400" algn="l">
              <a:spcBef>
                <a:spcPts val="554"/>
              </a:spcBef>
              <a:spcAft>
                <a:spcPts val="0"/>
              </a:spcAft>
              <a:buSzPts val="1265"/>
              <a:buChar char="●"/>
              <a:defRPr sz="1687"/>
            </a:lvl2pPr>
            <a:lvl3pPr indent="-308943" lvl="2" marL="1371600" algn="l">
              <a:spcBef>
                <a:spcPts val="554"/>
              </a:spcBef>
              <a:spcAft>
                <a:spcPts val="0"/>
              </a:spcAft>
              <a:buSzPts val="1265"/>
              <a:buChar char="●"/>
              <a:defRPr sz="1687"/>
            </a:lvl3pPr>
            <a:lvl4pPr indent="-308943" lvl="3" marL="1828800" algn="l">
              <a:spcBef>
                <a:spcPts val="554"/>
              </a:spcBef>
              <a:spcAft>
                <a:spcPts val="0"/>
              </a:spcAft>
              <a:buSzPts val="1265"/>
              <a:buChar char="●"/>
              <a:defRPr sz="1687"/>
            </a:lvl4pPr>
            <a:lvl5pPr indent="-308943" lvl="4" marL="2286000" algn="l">
              <a:spcBef>
                <a:spcPts val="554"/>
              </a:spcBef>
              <a:spcAft>
                <a:spcPts val="0"/>
              </a:spcAft>
              <a:buSzPts val="1265"/>
              <a:buChar char="●"/>
              <a:defRPr sz="1687"/>
            </a:lvl5pPr>
            <a:lvl6pPr indent="-335724" lvl="5" marL="2743200" algn="l">
              <a:spcBef>
                <a:spcPts val="337"/>
              </a:spcBef>
              <a:spcAft>
                <a:spcPts val="0"/>
              </a:spcAft>
              <a:buClr>
                <a:schemeClr val="dk1"/>
              </a:buClr>
              <a:buSzPts val="1687"/>
              <a:buChar char="•"/>
              <a:defRPr sz="1687"/>
            </a:lvl6pPr>
            <a:lvl7pPr indent="-335724" lvl="6" marL="3200400" algn="l">
              <a:spcBef>
                <a:spcPts val="337"/>
              </a:spcBef>
              <a:spcAft>
                <a:spcPts val="0"/>
              </a:spcAft>
              <a:buClr>
                <a:schemeClr val="dk1"/>
              </a:buClr>
              <a:buSzPts val="1687"/>
              <a:buChar char="•"/>
              <a:defRPr sz="1687"/>
            </a:lvl7pPr>
            <a:lvl8pPr indent="-335724" lvl="7" marL="3657600" algn="l">
              <a:spcBef>
                <a:spcPts val="337"/>
              </a:spcBef>
              <a:spcAft>
                <a:spcPts val="0"/>
              </a:spcAft>
              <a:buClr>
                <a:schemeClr val="dk1"/>
              </a:buClr>
              <a:buSzPts val="1687"/>
              <a:buChar char="•"/>
              <a:defRPr sz="1687"/>
            </a:lvl8pPr>
            <a:lvl9pPr indent="-335724" lvl="8" marL="4114800" algn="l">
              <a:spcBef>
                <a:spcPts val="337"/>
              </a:spcBef>
              <a:spcAft>
                <a:spcPts val="0"/>
              </a:spcAft>
              <a:buClr>
                <a:schemeClr val="dk1"/>
              </a:buClr>
              <a:buSzPts val="1687"/>
              <a:buChar char="•"/>
              <a:defRPr sz="1687"/>
            </a:lvl9pPr>
          </a:lstStyle>
          <a:p/>
        </p:txBody>
      </p:sp>
      <p:sp>
        <p:nvSpPr>
          <p:cNvPr id="52" name="Google Shape;52;p6"/>
          <p:cNvSpPr txBox="1"/>
          <p:nvPr>
            <p:ph idx="2" type="body"/>
          </p:nvPr>
        </p:nvSpPr>
        <p:spPr>
          <a:xfrm>
            <a:off x="4805046" y="1762125"/>
            <a:ext cx="3840480" cy="4364038"/>
          </a:xfrm>
          <a:prstGeom prst="rect">
            <a:avLst/>
          </a:prstGeom>
          <a:noFill/>
          <a:ln>
            <a:noFill/>
          </a:ln>
        </p:spPr>
        <p:txBody>
          <a:bodyPr anchorCtr="0" anchor="t" bIns="65025" lIns="130050" spcFirstLastPara="1" rIns="130050" wrap="square" tIns="65025">
            <a:normAutofit/>
          </a:bodyPr>
          <a:lstStyle>
            <a:lvl1pPr indent="-315134" lvl="0" marL="457200" algn="l">
              <a:spcBef>
                <a:spcPts val="1846"/>
              </a:spcBef>
              <a:spcAft>
                <a:spcPts val="0"/>
              </a:spcAft>
              <a:buSzPts val="1363"/>
              <a:buChar char="●"/>
              <a:defRPr sz="1817"/>
            </a:lvl1pPr>
            <a:lvl2pPr indent="-308943" lvl="1" marL="914400" algn="l">
              <a:spcBef>
                <a:spcPts val="554"/>
              </a:spcBef>
              <a:spcAft>
                <a:spcPts val="0"/>
              </a:spcAft>
              <a:buSzPts val="1265"/>
              <a:buChar char="●"/>
              <a:defRPr sz="1687"/>
            </a:lvl2pPr>
            <a:lvl3pPr indent="-308943" lvl="2" marL="1371600" algn="l">
              <a:spcBef>
                <a:spcPts val="554"/>
              </a:spcBef>
              <a:spcAft>
                <a:spcPts val="0"/>
              </a:spcAft>
              <a:buSzPts val="1265"/>
              <a:buChar char="●"/>
              <a:defRPr sz="1687"/>
            </a:lvl3pPr>
            <a:lvl4pPr indent="-308943" lvl="3" marL="1828800" algn="l">
              <a:spcBef>
                <a:spcPts val="554"/>
              </a:spcBef>
              <a:spcAft>
                <a:spcPts val="0"/>
              </a:spcAft>
              <a:buSzPts val="1265"/>
              <a:buChar char="●"/>
              <a:defRPr sz="1687"/>
            </a:lvl4pPr>
            <a:lvl5pPr indent="-308943" lvl="4" marL="2286000" algn="l">
              <a:spcBef>
                <a:spcPts val="554"/>
              </a:spcBef>
              <a:spcAft>
                <a:spcPts val="0"/>
              </a:spcAft>
              <a:buSzPts val="1265"/>
              <a:buChar char="●"/>
              <a:defRPr sz="1687"/>
            </a:lvl5pPr>
            <a:lvl6pPr indent="-335724" lvl="5" marL="2743200" algn="l">
              <a:spcBef>
                <a:spcPts val="337"/>
              </a:spcBef>
              <a:spcAft>
                <a:spcPts val="0"/>
              </a:spcAft>
              <a:buClr>
                <a:schemeClr val="dk1"/>
              </a:buClr>
              <a:buSzPts val="1687"/>
              <a:buChar char="•"/>
              <a:defRPr sz="1687"/>
            </a:lvl6pPr>
            <a:lvl7pPr indent="-335724" lvl="6" marL="3200400" algn="l">
              <a:spcBef>
                <a:spcPts val="337"/>
              </a:spcBef>
              <a:spcAft>
                <a:spcPts val="0"/>
              </a:spcAft>
              <a:buClr>
                <a:schemeClr val="dk1"/>
              </a:buClr>
              <a:buSzPts val="1687"/>
              <a:buChar char="•"/>
              <a:defRPr sz="1687"/>
            </a:lvl7pPr>
            <a:lvl8pPr indent="-335724" lvl="7" marL="3657600" algn="l">
              <a:spcBef>
                <a:spcPts val="337"/>
              </a:spcBef>
              <a:spcAft>
                <a:spcPts val="0"/>
              </a:spcAft>
              <a:buClr>
                <a:schemeClr val="dk1"/>
              </a:buClr>
              <a:buSzPts val="1687"/>
              <a:buChar char="•"/>
              <a:defRPr sz="1687"/>
            </a:lvl8pPr>
            <a:lvl9pPr indent="-335724" lvl="8" marL="4114800" algn="l">
              <a:spcBef>
                <a:spcPts val="337"/>
              </a:spcBef>
              <a:spcAft>
                <a:spcPts val="0"/>
              </a:spcAft>
              <a:buClr>
                <a:schemeClr val="dk1"/>
              </a:buClr>
              <a:buSzPts val="1687"/>
              <a:buChar char="•"/>
              <a:defRPr sz="1687"/>
            </a:lvl9pPr>
          </a:lstStyle>
          <a:p/>
        </p:txBody>
      </p:sp>
      <p:sp>
        <p:nvSpPr>
          <p:cNvPr id="53" name="Google Shape;53;p6"/>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54" name="Google Shape;54;p6"/>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showMasterSp="0" type="twoTxTwoObj">
  <p:cSld name="TWO_OBJECTS_WITH_TEXT">
    <p:spTree>
      <p:nvGrpSpPr>
        <p:cNvPr id="56" name="Shape 56"/>
        <p:cNvGrpSpPr/>
        <p:nvPr/>
      </p:nvGrpSpPr>
      <p:grpSpPr>
        <a:xfrm>
          <a:off x="0" y="0"/>
          <a:ext cx="0" cy="0"/>
          <a:chOff x="0" y="0"/>
          <a:chExt cx="0" cy="0"/>
        </a:xfrm>
      </p:grpSpPr>
      <p:sp>
        <p:nvSpPr>
          <p:cNvPr id="57" name="Google Shape;57;p7"/>
          <p:cNvSpPr txBox="1"/>
          <p:nvPr>
            <p:ph type="title"/>
          </p:nvPr>
        </p:nvSpPr>
        <p:spPr>
          <a:xfrm>
            <a:off x="498475" y="94130"/>
            <a:ext cx="8147051" cy="1452283"/>
          </a:xfrm>
          <a:prstGeom prst="rect">
            <a:avLst/>
          </a:prstGeom>
          <a:noFill/>
          <a:ln>
            <a:noFill/>
          </a:ln>
        </p:spPr>
        <p:txBody>
          <a:bodyPr anchorCtr="0" anchor="b" bIns="65025" lIns="130050" spcFirstLastPara="1" rIns="130050" wrap="square" tIns="65025">
            <a:noAutofit/>
          </a:bodyPr>
          <a:lstStyle>
            <a:lvl1pPr lvl="0" algn="l">
              <a:spcBef>
                <a:spcPts val="0"/>
              </a:spcBef>
              <a:spcAft>
                <a:spcPts val="0"/>
              </a:spcAft>
              <a:buClr>
                <a:srgbClr val="3F3F3F"/>
              </a:buClr>
              <a:buSzPts val="3309"/>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498475" y="1550895"/>
            <a:ext cx="3840480" cy="715962"/>
          </a:xfrm>
          <a:prstGeom prst="rect">
            <a:avLst/>
          </a:prstGeom>
          <a:noFill/>
          <a:ln>
            <a:noFill/>
          </a:ln>
        </p:spPr>
        <p:txBody>
          <a:bodyPr anchorCtr="0" anchor="b" bIns="65025" lIns="130050" spcFirstLastPara="1" rIns="130050" wrap="square" tIns="65025">
            <a:normAutofit/>
          </a:bodyPr>
          <a:lstStyle>
            <a:lvl1pPr indent="-228600" lvl="0" marL="457200" algn="ctr">
              <a:spcBef>
                <a:spcPts val="0"/>
              </a:spcBef>
              <a:spcAft>
                <a:spcPts val="0"/>
              </a:spcAft>
              <a:buSzPts val="1655"/>
              <a:buNone/>
              <a:defRPr b="0" sz="2206"/>
            </a:lvl1pPr>
            <a:lvl2pPr indent="-228600" lvl="1" marL="914400" algn="l">
              <a:spcBef>
                <a:spcPts val="554"/>
              </a:spcBef>
              <a:spcAft>
                <a:spcPts val="0"/>
              </a:spcAft>
              <a:buSzPts val="1363"/>
              <a:buNone/>
              <a:defRPr b="1" sz="1817"/>
            </a:lvl2pPr>
            <a:lvl3pPr indent="-228600" lvl="2" marL="1371600" algn="l">
              <a:spcBef>
                <a:spcPts val="554"/>
              </a:spcBef>
              <a:spcAft>
                <a:spcPts val="0"/>
              </a:spcAft>
              <a:buSzPts val="1265"/>
              <a:buNone/>
              <a:defRPr b="1" sz="1687"/>
            </a:lvl3pPr>
            <a:lvl4pPr indent="-228600" lvl="3" marL="1828800" algn="l">
              <a:spcBef>
                <a:spcPts val="554"/>
              </a:spcBef>
              <a:spcAft>
                <a:spcPts val="0"/>
              </a:spcAft>
              <a:buSzPts val="1120"/>
              <a:buNone/>
              <a:defRPr b="1" sz="1493"/>
            </a:lvl4pPr>
            <a:lvl5pPr indent="-228600" lvl="4" marL="2286000" algn="l">
              <a:spcBef>
                <a:spcPts val="554"/>
              </a:spcBef>
              <a:spcAft>
                <a:spcPts val="0"/>
              </a:spcAft>
              <a:buSzPts val="1120"/>
              <a:buNone/>
              <a:defRPr b="1" sz="1493"/>
            </a:lvl5pPr>
            <a:lvl6pPr indent="-228600" lvl="5" marL="2743200" algn="l">
              <a:spcBef>
                <a:spcPts val="299"/>
              </a:spcBef>
              <a:spcAft>
                <a:spcPts val="0"/>
              </a:spcAft>
              <a:buClr>
                <a:schemeClr val="dk1"/>
              </a:buClr>
              <a:buSzPts val="1493"/>
              <a:buNone/>
              <a:defRPr b="1" sz="1493"/>
            </a:lvl6pPr>
            <a:lvl7pPr indent="-228600" lvl="6" marL="3200400" algn="l">
              <a:spcBef>
                <a:spcPts val="299"/>
              </a:spcBef>
              <a:spcAft>
                <a:spcPts val="0"/>
              </a:spcAft>
              <a:buClr>
                <a:schemeClr val="dk1"/>
              </a:buClr>
              <a:buSzPts val="1493"/>
              <a:buNone/>
              <a:defRPr b="1" sz="1493"/>
            </a:lvl7pPr>
            <a:lvl8pPr indent="-228600" lvl="7" marL="3657600" algn="l">
              <a:spcBef>
                <a:spcPts val="299"/>
              </a:spcBef>
              <a:spcAft>
                <a:spcPts val="0"/>
              </a:spcAft>
              <a:buClr>
                <a:schemeClr val="dk1"/>
              </a:buClr>
              <a:buSzPts val="1493"/>
              <a:buNone/>
              <a:defRPr b="1" sz="1493"/>
            </a:lvl8pPr>
            <a:lvl9pPr indent="-228600" lvl="8" marL="4114800" algn="l">
              <a:spcBef>
                <a:spcPts val="299"/>
              </a:spcBef>
              <a:spcAft>
                <a:spcPts val="0"/>
              </a:spcAft>
              <a:buClr>
                <a:schemeClr val="dk1"/>
              </a:buClr>
              <a:buSzPts val="1493"/>
              <a:buNone/>
              <a:defRPr b="1" sz="1493"/>
            </a:lvl9pPr>
          </a:lstStyle>
          <a:p/>
        </p:txBody>
      </p:sp>
      <p:sp>
        <p:nvSpPr>
          <p:cNvPr id="59" name="Google Shape;59;p7"/>
          <p:cNvSpPr txBox="1"/>
          <p:nvPr>
            <p:ph idx="2" type="body"/>
          </p:nvPr>
        </p:nvSpPr>
        <p:spPr>
          <a:xfrm>
            <a:off x="498475" y="2541494"/>
            <a:ext cx="3840480" cy="3584668"/>
          </a:xfrm>
          <a:prstGeom prst="rect">
            <a:avLst/>
          </a:prstGeom>
          <a:noFill/>
          <a:ln>
            <a:noFill/>
          </a:ln>
        </p:spPr>
        <p:txBody>
          <a:bodyPr anchorCtr="0" anchor="t" bIns="65025" lIns="130050" spcFirstLastPara="1" rIns="130050" wrap="square" tIns="65025">
            <a:normAutofit/>
          </a:bodyPr>
          <a:lstStyle>
            <a:lvl1pPr indent="-315134" lvl="0" marL="457200" algn="l">
              <a:spcBef>
                <a:spcPts val="1846"/>
              </a:spcBef>
              <a:spcAft>
                <a:spcPts val="0"/>
              </a:spcAft>
              <a:buSzPts val="1363"/>
              <a:buChar char="●"/>
              <a:defRPr sz="1817"/>
            </a:lvl1pPr>
            <a:lvl2pPr indent="-308943" lvl="1" marL="914400" algn="l">
              <a:spcBef>
                <a:spcPts val="554"/>
              </a:spcBef>
              <a:spcAft>
                <a:spcPts val="0"/>
              </a:spcAft>
              <a:buSzPts val="1265"/>
              <a:buChar char="●"/>
              <a:defRPr sz="1687"/>
            </a:lvl2pPr>
            <a:lvl3pPr indent="-308943" lvl="2" marL="1371600" algn="l">
              <a:spcBef>
                <a:spcPts val="554"/>
              </a:spcBef>
              <a:spcAft>
                <a:spcPts val="0"/>
              </a:spcAft>
              <a:buSzPts val="1265"/>
              <a:buChar char="●"/>
              <a:defRPr sz="1687"/>
            </a:lvl3pPr>
            <a:lvl4pPr indent="-308943" lvl="3" marL="1828800" algn="l">
              <a:spcBef>
                <a:spcPts val="554"/>
              </a:spcBef>
              <a:spcAft>
                <a:spcPts val="0"/>
              </a:spcAft>
              <a:buSzPts val="1265"/>
              <a:buChar char="●"/>
              <a:defRPr sz="1687"/>
            </a:lvl4pPr>
            <a:lvl5pPr indent="-308943" lvl="4" marL="2286000" algn="l">
              <a:spcBef>
                <a:spcPts val="554"/>
              </a:spcBef>
              <a:spcAft>
                <a:spcPts val="0"/>
              </a:spcAft>
              <a:buSzPts val="1265"/>
              <a:buChar char="●"/>
              <a:defRPr sz="1687"/>
            </a:lvl5pPr>
            <a:lvl6pPr indent="-323405" lvl="5" marL="2743200" algn="l">
              <a:spcBef>
                <a:spcPts val="299"/>
              </a:spcBef>
              <a:spcAft>
                <a:spcPts val="0"/>
              </a:spcAft>
              <a:buClr>
                <a:schemeClr val="dk1"/>
              </a:buClr>
              <a:buSzPts val="1493"/>
              <a:buChar char="•"/>
              <a:defRPr sz="1493"/>
            </a:lvl6pPr>
            <a:lvl7pPr indent="-323405" lvl="6" marL="3200400" algn="l">
              <a:spcBef>
                <a:spcPts val="299"/>
              </a:spcBef>
              <a:spcAft>
                <a:spcPts val="0"/>
              </a:spcAft>
              <a:buClr>
                <a:schemeClr val="dk1"/>
              </a:buClr>
              <a:buSzPts val="1493"/>
              <a:buChar char="•"/>
              <a:defRPr sz="1493"/>
            </a:lvl7pPr>
            <a:lvl8pPr indent="-323405" lvl="7" marL="3657600" algn="l">
              <a:spcBef>
                <a:spcPts val="299"/>
              </a:spcBef>
              <a:spcAft>
                <a:spcPts val="0"/>
              </a:spcAft>
              <a:buClr>
                <a:schemeClr val="dk1"/>
              </a:buClr>
              <a:buSzPts val="1493"/>
              <a:buChar char="•"/>
              <a:defRPr sz="1493"/>
            </a:lvl8pPr>
            <a:lvl9pPr indent="-323405" lvl="8" marL="4114800" algn="l">
              <a:spcBef>
                <a:spcPts val="299"/>
              </a:spcBef>
              <a:spcAft>
                <a:spcPts val="0"/>
              </a:spcAft>
              <a:buClr>
                <a:schemeClr val="dk1"/>
              </a:buClr>
              <a:buSzPts val="1493"/>
              <a:buChar char="•"/>
              <a:defRPr sz="1493"/>
            </a:lvl9pPr>
          </a:lstStyle>
          <a:p/>
        </p:txBody>
      </p:sp>
      <p:sp>
        <p:nvSpPr>
          <p:cNvPr id="60" name="Google Shape;60;p7"/>
          <p:cNvSpPr txBox="1"/>
          <p:nvPr>
            <p:ph idx="3" type="body"/>
          </p:nvPr>
        </p:nvSpPr>
        <p:spPr>
          <a:xfrm>
            <a:off x="4805046" y="1550895"/>
            <a:ext cx="3840480" cy="715962"/>
          </a:xfrm>
          <a:prstGeom prst="rect">
            <a:avLst/>
          </a:prstGeom>
          <a:noFill/>
          <a:ln>
            <a:noFill/>
          </a:ln>
        </p:spPr>
        <p:txBody>
          <a:bodyPr anchorCtr="0" anchor="b" bIns="65025" lIns="130050" spcFirstLastPara="1" rIns="130050" wrap="square" tIns="65025">
            <a:normAutofit/>
          </a:bodyPr>
          <a:lstStyle>
            <a:lvl1pPr indent="-228600" lvl="0" marL="457200" algn="ctr">
              <a:spcBef>
                <a:spcPts val="0"/>
              </a:spcBef>
              <a:spcAft>
                <a:spcPts val="0"/>
              </a:spcAft>
              <a:buSzPts val="1655"/>
              <a:buNone/>
              <a:defRPr b="0" sz="2206"/>
            </a:lvl1pPr>
            <a:lvl2pPr indent="-228600" lvl="1" marL="914400" algn="l">
              <a:spcBef>
                <a:spcPts val="554"/>
              </a:spcBef>
              <a:spcAft>
                <a:spcPts val="0"/>
              </a:spcAft>
              <a:buSzPts val="1363"/>
              <a:buNone/>
              <a:defRPr b="1" sz="1817"/>
            </a:lvl2pPr>
            <a:lvl3pPr indent="-228600" lvl="2" marL="1371600" algn="l">
              <a:spcBef>
                <a:spcPts val="554"/>
              </a:spcBef>
              <a:spcAft>
                <a:spcPts val="0"/>
              </a:spcAft>
              <a:buSzPts val="1265"/>
              <a:buNone/>
              <a:defRPr b="1" sz="1687"/>
            </a:lvl3pPr>
            <a:lvl4pPr indent="-228600" lvl="3" marL="1828800" algn="l">
              <a:spcBef>
                <a:spcPts val="554"/>
              </a:spcBef>
              <a:spcAft>
                <a:spcPts val="0"/>
              </a:spcAft>
              <a:buSzPts val="1120"/>
              <a:buNone/>
              <a:defRPr b="1" sz="1493"/>
            </a:lvl4pPr>
            <a:lvl5pPr indent="-228600" lvl="4" marL="2286000" algn="l">
              <a:spcBef>
                <a:spcPts val="554"/>
              </a:spcBef>
              <a:spcAft>
                <a:spcPts val="0"/>
              </a:spcAft>
              <a:buSzPts val="1120"/>
              <a:buNone/>
              <a:defRPr b="1" sz="1493"/>
            </a:lvl5pPr>
            <a:lvl6pPr indent="-228600" lvl="5" marL="2743200" algn="l">
              <a:spcBef>
                <a:spcPts val="299"/>
              </a:spcBef>
              <a:spcAft>
                <a:spcPts val="0"/>
              </a:spcAft>
              <a:buClr>
                <a:schemeClr val="dk1"/>
              </a:buClr>
              <a:buSzPts val="1493"/>
              <a:buNone/>
              <a:defRPr b="1" sz="1493"/>
            </a:lvl6pPr>
            <a:lvl7pPr indent="-228600" lvl="6" marL="3200400" algn="l">
              <a:spcBef>
                <a:spcPts val="299"/>
              </a:spcBef>
              <a:spcAft>
                <a:spcPts val="0"/>
              </a:spcAft>
              <a:buClr>
                <a:schemeClr val="dk1"/>
              </a:buClr>
              <a:buSzPts val="1493"/>
              <a:buNone/>
              <a:defRPr b="1" sz="1493"/>
            </a:lvl7pPr>
            <a:lvl8pPr indent="-228600" lvl="7" marL="3657600" algn="l">
              <a:spcBef>
                <a:spcPts val="299"/>
              </a:spcBef>
              <a:spcAft>
                <a:spcPts val="0"/>
              </a:spcAft>
              <a:buClr>
                <a:schemeClr val="dk1"/>
              </a:buClr>
              <a:buSzPts val="1493"/>
              <a:buNone/>
              <a:defRPr b="1" sz="1493"/>
            </a:lvl8pPr>
            <a:lvl9pPr indent="-228600" lvl="8" marL="4114800" algn="l">
              <a:spcBef>
                <a:spcPts val="299"/>
              </a:spcBef>
              <a:spcAft>
                <a:spcPts val="0"/>
              </a:spcAft>
              <a:buClr>
                <a:schemeClr val="dk1"/>
              </a:buClr>
              <a:buSzPts val="1493"/>
              <a:buNone/>
              <a:defRPr b="1" sz="1493"/>
            </a:lvl9pPr>
          </a:lstStyle>
          <a:p/>
        </p:txBody>
      </p:sp>
      <p:sp>
        <p:nvSpPr>
          <p:cNvPr id="61" name="Google Shape;61;p7"/>
          <p:cNvSpPr txBox="1"/>
          <p:nvPr>
            <p:ph idx="4" type="body"/>
          </p:nvPr>
        </p:nvSpPr>
        <p:spPr>
          <a:xfrm>
            <a:off x="4805046" y="2541494"/>
            <a:ext cx="3840480" cy="3584668"/>
          </a:xfrm>
          <a:prstGeom prst="rect">
            <a:avLst/>
          </a:prstGeom>
          <a:noFill/>
          <a:ln>
            <a:noFill/>
          </a:ln>
        </p:spPr>
        <p:txBody>
          <a:bodyPr anchorCtr="0" anchor="t" bIns="65025" lIns="130050" spcFirstLastPara="1" rIns="130050" wrap="square" tIns="65025">
            <a:normAutofit/>
          </a:bodyPr>
          <a:lstStyle>
            <a:lvl1pPr indent="-315134" lvl="0" marL="457200" algn="l">
              <a:spcBef>
                <a:spcPts val="1846"/>
              </a:spcBef>
              <a:spcAft>
                <a:spcPts val="0"/>
              </a:spcAft>
              <a:buSzPts val="1363"/>
              <a:buChar char="●"/>
              <a:defRPr sz="1817"/>
            </a:lvl1pPr>
            <a:lvl2pPr indent="-308943" lvl="1" marL="914400" algn="l">
              <a:spcBef>
                <a:spcPts val="554"/>
              </a:spcBef>
              <a:spcAft>
                <a:spcPts val="0"/>
              </a:spcAft>
              <a:buSzPts val="1265"/>
              <a:buChar char="●"/>
              <a:defRPr sz="1687"/>
            </a:lvl2pPr>
            <a:lvl3pPr indent="-308943" lvl="2" marL="1371600" algn="l">
              <a:spcBef>
                <a:spcPts val="554"/>
              </a:spcBef>
              <a:spcAft>
                <a:spcPts val="0"/>
              </a:spcAft>
              <a:buSzPts val="1265"/>
              <a:buChar char="●"/>
              <a:defRPr sz="1687"/>
            </a:lvl3pPr>
            <a:lvl4pPr indent="-308943" lvl="3" marL="1828800" algn="l">
              <a:spcBef>
                <a:spcPts val="554"/>
              </a:spcBef>
              <a:spcAft>
                <a:spcPts val="0"/>
              </a:spcAft>
              <a:buSzPts val="1265"/>
              <a:buChar char="●"/>
              <a:defRPr sz="1687"/>
            </a:lvl4pPr>
            <a:lvl5pPr indent="-308943" lvl="4" marL="2286000" algn="l">
              <a:spcBef>
                <a:spcPts val="554"/>
              </a:spcBef>
              <a:spcAft>
                <a:spcPts val="0"/>
              </a:spcAft>
              <a:buSzPts val="1265"/>
              <a:buChar char="●"/>
              <a:defRPr sz="1687"/>
            </a:lvl5pPr>
            <a:lvl6pPr indent="-323405" lvl="5" marL="2743200" algn="l">
              <a:spcBef>
                <a:spcPts val="299"/>
              </a:spcBef>
              <a:spcAft>
                <a:spcPts val="0"/>
              </a:spcAft>
              <a:buClr>
                <a:schemeClr val="dk1"/>
              </a:buClr>
              <a:buSzPts val="1493"/>
              <a:buChar char="•"/>
              <a:defRPr sz="1493"/>
            </a:lvl6pPr>
            <a:lvl7pPr indent="-323405" lvl="6" marL="3200400" algn="l">
              <a:spcBef>
                <a:spcPts val="299"/>
              </a:spcBef>
              <a:spcAft>
                <a:spcPts val="0"/>
              </a:spcAft>
              <a:buClr>
                <a:schemeClr val="dk1"/>
              </a:buClr>
              <a:buSzPts val="1493"/>
              <a:buChar char="•"/>
              <a:defRPr sz="1493"/>
            </a:lvl7pPr>
            <a:lvl8pPr indent="-323405" lvl="7" marL="3657600" algn="l">
              <a:spcBef>
                <a:spcPts val="299"/>
              </a:spcBef>
              <a:spcAft>
                <a:spcPts val="0"/>
              </a:spcAft>
              <a:buClr>
                <a:schemeClr val="dk1"/>
              </a:buClr>
              <a:buSzPts val="1493"/>
              <a:buChar char="•"/>
              <a:defRPr sz="1493"/>
            </a:lvl8pPr>
            <a:lvl9pPr indent="-323405" lvl="8" marL="4114800" algn="l">
              <a:spcBef>
                <a:spcPts val="299"/>
              </a:spcBef>
              <a:spcAft>
                <a:spcPts val="0"/>
              </a:spcAft>
              <a:buClr>
                <a:schemeClr val="dk1"/>
              </a:buClr>
              <a:buSzPts val="1493"/>
              <a:buChar char="•"/>
              <a:defRPr sz="1493"/>
            </a:lvl9pPr>
          </a:lstStyle>
          <a:p/>
        </p:txBody>
      </p:sp>
      <p:sp>
        <p:nvSpPr>
          <p:cNvPr id="62" name="Google Shape;62;p7"/>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63" name="Google Shape;63;p7"/>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cxnSp>
        <p:nvCxnSpPr>
          <p:cNvPr id="65" name="Google Shape;65;p7"/>
          <p:cNvCxnSpPr/>
          <p:nvPr/>
        </p:nvCxnSpPr>
        <p:spPr>
          <a:xfrm>
            <a:off x="502920" y="2353236"/>
            <a:ext cx="3840480" cy="1588"/>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7"/>
          <p:cNvCxnSpPr/>
          <p:nvPr/>
        </p:nvCxnSpPr>
        <p:spPr>
          <a:xfrm>
            <a:off x="4805046" y="2353236"/>
            <a:ext cx="3840480" cy="1588"/>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showMasterSp="0" type="titleOnly">
  <p:cSld name="TITLE_ONLY">
    <p:spTree>
      <p:nvGrpSpPr>
        <p:cNvPr id="67" name="Shape 67"/>
        <p:cNvGrpSpPr/>
        <p:nvPr/>
      </p:nvGrpSpPr>
      <p:grpSpPr>
        <a:xfrm>
          <a:off x="0" y="0"/>
          <a:ext cx="0" cy="0"/>
          <a:chOff x="0" y="0"/>
          <a:chExt cx="0" cy="0"/>
        </a:xfrm>
      </p:grpSpPr>
      <p:sp>
        <p:nvSpPr>
          <p:cNvPr id="68" name="Google Shape;68;p8"/>
          <p:cNvSpPr txBox="1"/>
          <p:nvPr>
            <p:ph type="title"/>
          </p:nvPr>
        </p:nvSpPr>
        <p:spPr>
          <a:xfrm>
            <a:off x="231643" y="215358"/>
            <a:ext cx="8147051" cy="521764"/>
          </a:xfrm>
          <a:prstGeom prst="rect">
            <a:avLst/>
          </a:prstGeom>
          <a:noFill/>
          <a:ln>
            <a:noFill/>
          </a:ln>
        </p:spPr>
        <p:txBody>
          <a:bodyPr anchorCtr="0" anchor="b" bIns="65025" lIns="130050" spcFirstLastPara="1" rIns="130050" wrap="square" tIns="65025">
            <a:no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70" name="Google Shape;70;p8"/>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showMasterSp="0" type="blank">
  <p:cSld name="BLANK">
    <p:spTree>
      <p:nvGrpSpPr>
        <p:cNvPr id="72" name="Shape 72"/>
        <p:cNvGrpSpPr/>
        <p:nvPr/>
      </p:nvGrpSpPr>
      <p:grpSpPr>
        <a:xfrm>
          <a:off x="0" y="0"/>
          <a:ext cx="0" cy="0"/>
          <a:chOff x="0" y="0"/>
          <a:chExt cx="0" cy="0"/>
        </a:xfrm>
      </p:grpSpPr>
      <p:sp>
        <p:nvSpPr>
          <p:cNvPr id="73" name="Google Shape;73;p9"/>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74" name="Google Shape;74;p9"/>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showMasterSp="0" type="objTx">
  <p:cSld name="OBJECT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497540" y="416861"/>
            <a:ext cx="3840480" cy="1994647"/>
          </a:xfrm>
          <a:prstGeom prst="rect">
            <a:avLst/>
          </a:prstGeom>
          <a:noFill/>
          <a:ln>
            <a:noFill/>
          </a:ln>
        </p:spPr>
        <p:txBody>
          <a:bodyPr anchorCtr="0" anchor="b" bIns="65025" lIns="130050" spcFirstLastPara="1" rIns="130050" wrap="square" tIns="65025">
            <a:noAutofit/>
          </a:bodyPr>
          <a:lstStyle>
            <a:lvl1pPr lvl="0" algn="ctr">
              <a:spcBef>
                <a:spcPts val="0"/>
              </a:spcBef>
              <a:spcAft>
                <a:spcPts val="0"/>
              </a:spcAft>
              <a:buClr>
                <a:srgbClr val="3F3F3F"/>
              </a:buClr>
              <a:buSzPts val="4087"/>
              <a:buFont typeface="Arial"/>
              <a:buNone/>
              <a:defRPr b="0" sz="408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txBox="1"/>
          <p:nvPr>
            <p:ph idx="1" type="body"/>
          </p:nvPr>
        </p:nvSpPr>
        <p:spPr>
          <a:xfrm>
            <a:off x="4792532" y="403414"/>
            <a:ext cx="3840480" cy="5722751"/>
          </a:xfrm>
          <a:prstGeom prst="rect">
            <a:avLst/>
          </a:prstGeom>
          <a:noFill/>
          <a:ln>
            <a:noFill/>
          </a:ln>
        </p:spPr>
        <p:txBody>
          <a:bodyPr anchorCtr="0" anchor="t" bIns="65025" lIns="130050" spcFirstLastPara="1" rIns="130050" wrap="square" tIns="65025">
            <a:normAutofit/>
          </a:bodyPr>
          <a:lstStyle>
            <a:lvl1pPr indent="-315134" lvl="0" marL="457200" algn="l">
              <a:spcBef>
                <a:spcPts val="1846"/>
              </a:spcBef>
              <a:spcAft>
                <a:spcPts val="0"/>
              </a:spcAft>
              <a:buSzPts val="1363"/>
              <a:buChar char="●"/>
              <a:defRPr sz="1817"/>
            </a:lvl1pPr>
            <a:lvl2pPr indent="-315134" lvl="1" marL="914400" algn="l">
              <a:spcBef>
                <a:spcPts val="554"/>
              </a:spcBef>
              <a:spcAft>
                <a:spcPts val="0"/>
              </a:spcAft>
              <a:buSzPts val="1363"/>
              <a:buChar char="●"/>
              <a:defRPr sz="1817"/>
            </a:lvl2pPr>
            <a:lvl3pPr indent="-315134" lvl="2" marL="1371600" algn="l">
              <a:spcBef>
                <a:spcPts val="554"/>
              </a:spcBef>
              <a:spcAft>
                <a:spcPts val="0"/>
              </a:spcAft>
              <a:buSzPts val="1363"/>
              <a:buChar char="●"/>
              <a:defRPr sz="1817"/>
            </a:lvl3pPr>
            <a:lvl4pPr indent="-315134" lvl="3" marL="1828800" algn="l">
              <a:spcBef>
                <a:spcPts val="554"/>
              </a:spcBef>
              <a:spcAft>
                <a:spcPts val="0"/>
              </a:spcAft>
              <a:buSzPts val="1363"/>
              <a:buChar char="●"/>
              <a:defRPr sz="1817"/>
            </a:lvl4pPr>
            <a:lvl5pPr indent="-315134" lvl="4" marL="2286000" algn="l">
              <a:spcBef>
                <a:spcPts val="554"/>
              </a:spcBef>
              <a:spcAft>
                <a:spcPts val="0"/>
              </a:spcAft>
              <a:buSzPts val="1363"/>
              <a:buChar char="●"/>
              <a:defRPr sz="1817"/>
            </a:lvl5pPr>
            <a:lvl6pPr indent="-343979" lvl="5" marL="2743200" algn="l">
              <a:spcBef>
                <a:spcPts val="363"/>
              </a:spcBef>
              <a:spcAft>
                <a:spcPts val="0"/>
              </a:spcAft>
              <a:buClr>
                <a:schemeClr val="dk1"/>
              </a:buClr>
              <a:buSzPts val="1817"/>
              <a:buChar char="•"/>
              <a:defRPr sz="1817"/>
            </a:lvl6pPr>
            <a:lvl7pPr indent="-343979" lvl="6" marL="3200400" algn="l">
              <a:spcBef>
                <a:spcPts val="363"/>
              </a:spcBef>
              <a:spcAft>
                <a:spcPts val="0"/>
              </a:spcAft>
              <a:buClr>
                <a:schemeClr val="dk1"/>
              </a:buClr>
              <a:buSzPts val="1817"/>
              <a:buChar char="•"/>
              <a:defRPr sz="1817"/>
            </a:lvl7pPr>
            <a:lvl8pPr indent="-343979" lvl="7" marL="3657600" algn="l">
              <a:spcBef>
                <a:spcPts val="363"/>
              </a:spcBef>
              <a:spcAft>
                <a:spcPts val="0"/>
              </a:spcAft>
              <a:buClr>
                <a:schemeClr val="dk1"/>
              </a:buClr>
              <a:buSzPts val="1817"/>
              <a:buChar char="•"/>
              <a:defRPr sz="1817"/>
            </a:lvl8pPr>
            <a:lvl9pPr indent="-343979" lvl="8" marL="4114800" algn="l">
              <a:spcBef>
                <a:spcPts val="363"/>
              </a:spcBef>
              <a:spcAft>
                <a:spcPts val="0"/>
              </a:spcAft>
              <a:buClr>
                <a:schemeClr val="dk1"/>
              </a:buClr>
              <a:buSzPts val="1817"/>
              <a:buChar char="•"/>
              <a:defRPr sz="1817"/>
            </a:lvl9pPr>
          </a:lstStyle>
          <a:p/>
        </p:txBody>
      </p:sp>
      <p:sp>
        <p:nvSpPr>
          <p:cNvPr id="79" name="Google Shape;79;p10"/>
          <p:cNvSpPr txBox="1"/>
          <p:nvPr>
            <p:ph idx="2" type="body"/>
          </p:nvPr>
        </p:nvSpPr>
        <p:spPr>
          <a:xfrm>
            <a:off x="497540" y="2438400"/>
            <a:ext cx="3840480" cy="3316942"/>
          </a:xfrm>
          <a:prstGeom prst="rect">
            <a:avLst/>
          </a:prstGeom>
          <a:noFill/>
          <a:ln>
            <a:noFill/>
          </a:ln>
        </p:spPr>
        <p:txBody>
          <a:bodyPr anchorCtr="0" anchor="t" bIns="65025" lIns="130050" spcFirstLastPara="1" rIns="130050" wrap="square" tIns="65025">
            <a:normAutofit/>
          </a:bodyPr>
          <a:lstStyle>
            <a:lvl1pPr indent="-228600" lvl="0" marL="457200" algn="ctr">
              <a:spcBef>
                <a:spcPts val="1846"/>
              </a:spcBef>
              <a:spcAft>
                <a:spcPts val="0"/>
              </a:spcAft>
              <a:buSzPts val="1168"/>
              <a:buNone/>
              <a:defRPr sz="1557"/>
            </a:lvl1pPr>
            <a:lvl2pPr indent="-228600" lvl="1" marL="914400" algn="l">
              <a:spcBef>
                <a:spcPts val="554"/>
              </a:spcBef>
              <a:spcAft>
                <a:spcPts val="0"/>
              </a:spcAft>
              <a:buSzPts val="827"/>
              <a:buNone/>
              <a:defRPr sz="1103"/>
            </a:lvl2pPr>
            <a:lvl3pPr indent="-228600" lvl="2" marL="1371600" algn="l">
              <a:spcBef>
                <a:spcPts val="554"/>
              </a:spcBef>
              <a:spcAft>
                <a:spcPts val="0"/>
              </a:spcAft>
              <a:buSzPts val="681"/>
              <a:buNone/>
              <a:defRPr sz="908"/>
            </a:lvl3pPr>
            <a:lvl4pPr indent="-228600" lvl="3" marL="1828800" algn="l">
              <a:spcBef>
                <a:spcPts val="554"/>
              </a:spcBef>
              <a:spcAft>
                <a:spcPts val="0"/>
              </a:spcAft>
              <a:buSzPts val="633"/>
              <a:buNone/>
              <a:defRPr sz="843"/>
            </a:lvl4pPr>
            <a:lvl5pPr indent="-228600" lvl="4" marL="2286000" algn="l">
              <a:spcBef>
                <a:spcPts val="554"/>
              </a:spcBef>
              <a:spcAft>
                <a:spcPts val="0"/>
              </a:spcAft>
              <a:buSzPts val="633"/>
              <a:buNone/>
              <a:defRPr sz="843"/>
            </a:lvl5pPr>
            <a:lvl6pPr indent="-228600" lvl="5" marL="2743200" algn="l">
              <a:spcBef>
                <a:spcPts val="169"/>
              </a:spcBef>
              <a:spcAft>
                <a:spcPts val="0"/>
              </a:spcAft>
              <a:buClr>
                <a:schemeClr val="dk1"/>
              </a:buClr>
              <a:buSzPts val="844"/>
              <a:buNone/>
              <a:defRPr sz="843"/>
            </a:lvl6pPr>
            <a:lvl7pPr indent="-228600" lvl="6" marL="3200400" algn="l">
              <a:spcBef>
                <a:spcPts val="169"/>
              </a:spcBef>
              <a:spcAft>
                <a:spcPts val="0"/>
              </a:spcAft>
              <a:buClr>
                <a:schemeClr val="dk1"/>
              </a:buClr>
              <a:buSzPts val="844"/>
              <a:buNone/>
              <a:defRPr sz="843"/>
            </a:lvl7pPr>
            <a:lvl8pPr indent="-228600" lvl="7" marL="3657600" algn="l">
              <a:spcBef>
                <a:spcPts val="169"/>
              </a:spcBef>
              <a:spcAft>
                <a:spcPts val="0"/>
              </a:spcAft>
              <a:buClr>
                <a:schemeClr val="dk1"/>
              </a:buClr>
              <a:buSzPts val="844"/>
              <a:buNone/>
              <a:defRPr sz="843"/>
            </a:lvl8pPr>
            <a:lvl9pPr indent="-228600" lvl="8" marL="4114800" algn="l">
              <a:spcBef>
                <a:spcPts val="169"/>
              </a:spcBef>
              <a:spcAft>
                <a:spcPts val="0"/>
              </a:spcAft>
              <a:buClr>
                <a:schemeClr val="dk1"/>
              </a:buClr>
              <a:buSzPts val="844"/>
              <a:buNone/>
              <a:defRPr sz="843"/>
            </a:lvl9pPr>
          </a:lstStyle>
          <a:p/>
        </p:txBody>
      </p:sp>
      <p:sp>
        <p:nvSpPr>
          <p:cNvPr id="80" name="Google Shape;80;p10"/>
          <p:cNvSpPr txBox="1"/>
          <p:nvPr>
            <p:ph idx="10" type="dt"/>
          </p:nvPr>
        </p:nvSpPr>
        <p:spPr>
          <a:xfrm>
            <a:off x="0" y="6126164"/>
            <a:ext cx="6629400" cy="365125"/>
          </a:xfrm>
          <a:prstGeom prst="rect">
            <a:avLst/>
          </a:prstGeom>
          <a:noFill/>
          <a:ln>
            <a:noFill/>
          </a:ln>
        </p:spPr>
        <p:txBody>
          <a:bodyPr anchorCtr="0" anchor="t" bIns="65025" lIns="130050" spcFirstLastPara="1" rIns="130050" wrap="square" tIns="65025">
            <a:noAutofit/>
          </a:bodyPr>
          <a:lstStyle>
            <a:lvl1pPr lvl="0" marR="0" rtl="0" algn="l">
              <a:spcBef>
                <a:spcPts val="0"/>
              </a:spcBef>
              <a:spcAft>
                <a:spcPts val="0"/>
              </a:spcAft>
              <a:buSzPts val="1400"/>
              <a:buNone/>
              <a:defRPr sz="1915">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81" name="Google Shape;81;p10"/>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31643" y="215358"/>
            <a:ext cx="8147051" cy="521764"/>
          </a:xfrm>
          <a:prstGeom prst="rect">
            <a:avLst/>
          </a:prstGeom>
          <a:noFill/>
          <a:ln>
            <a:noFill/>
          </a:ln>
        </p:spPr>
        <p:txBody>
          <a:bodyPr anchorCtr="0" anchor="b" bIns="65025" lIns="130050" spcFirstLastPara="1" rIns="130050" wrap="square" tIns="65025">
            <a:noAutofit/>
          </a:bodyPr>
          <a:lstStyle>
            <a:lvl1pPr lvl="0" marR="0" rtl="0" algn="l">
              <a:spcBef>
                <a:spcPts val="0"/>
              </a:spcBef>
              <a:spcAft>
                <a:spcPts val="0"/>
              </a:spcAft>
              <a:buClr>
                <a:srgbClr val="3F3F3F"/>
              </a:buClr>
              <a:buSzPts val="3309"/>
              <a:buFont typeface="Arial"/>
              <a:buNone/>
              <a:defRPr b="0" i="0" sz="3309"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98475" y="974617"/>
            <a:ext cx="8147051" cy="5151547"/>
          </a:xfrm>
          <a:prstGeom prst="rect">
            <a:avLst/>
          </a:prstGeom>
          <a:noFill/>
          <a:ln>
            <a:noFill/>
          </a:ln>
        </p:spPr>
        <p:txBody>
          <a:bodyPr anchorCtr="0" anchor="t" bIns="65025" lIns="130050" spcFirstLastPara="1" rIns="130050" wrap="square" tIns="65025">
            <a:normAutofit/>
          </a:bodyPr>
          <a:lstStyle>
            <a:lvl1pPr indent="-324373" lvl="0" marL="457200" marR="0" rtl="0" algn="l">
              <a:spcBef>
                <a:spcPts val="1846"/>
              </a:spcBef>
              <a:spcAft>
                <a:spcPts val="0"/>
              </a:spcAft>
              <a:buClr>
                <a:srgbClr val="3F3F3F"/>
              </a:buClr>
              <a:buSzPts val="1508"/>
              <a:buFont typeface="Noto Sans Symbols"/>
              <a:buChar char="●"/>
              <a:defRPr b="0" i="0" sz="2011" u="none" cap="none" strike="noStrike">
                <a:solidFill>
                  <a:srgbClr val="3F3F3F"/>
                </a:solidFill>
                <a:latin typeface="Arial"/>
                <a:ea typeface="Arial"/>
                <a:cs typeface="Arial"/>
                <a:sym typeface="Arial"/>
              </a:defRPr>
            </a:lvl1pPr>
            <a:lvl2pPr indent="-315134" lvl="1" marL="914400" marR="0" rtl="0" algn="l">
              <a:spcBef>
                <a:spcPts val="554"/>
              </a:spcBef>
              <a:spcAft>
                <a:spcPts val="0"/>
              </a:spcAft>
              <a:buClr>
                <a:srgbClr val="7F7F7F"/>
              </a:buClr>
              <a:buSzPts val="1363"/>
              <a:buFont typeface="Noto Sans Symbols"/>
              <a:buChar char="●"/>
              <a:defRPr b="0" i="0" sz="1817" u="none" cap="none" strike="noStrike">
                <a:solidFill>
                  <a:srgbClr val="3F3F3F"/>
                </a:solidFill>
                <a:latin typeface="Arial"/>
                <a:ea typeface="Arial"/>
                <a:cs typeface="Arial"/>
                <a:sym typeface="Arial"/>
              </a:defRPr>
            </a:lvl2pPr>
            <a:lvl3pPr indent="-308943" lvl="2" marL="1371600" marR="0" rtl="0" algn="l">
              <a:spcBef>
                <a:spcPts val="554"/>
              </a:spcBef>
              <a:spcAft>
                <a:spcPts val="0"/>
              </a:spcAft>
              <a:buClr>
                <a:srgbClr val="3F3F3F"/>
              </a:buClr>
              <a:buSzPts val="1265"/>
              <a:buFont typeface="Noto Sans Symbols"/>
              <a:buChar char="●"/>
              <a:defRPr b="0" i="0" sz="1687" u="none" cap="none" strike="noStrike">
                <a:solidFill>
                  <a:srgbClr val="3F3F3F"/>
                </a:solidFill>
                <a:latin typeface="Arial"/>
                <a:ea typeface="Arial"/>
                <a:cs typeface="Arial"/>
                <a:sym typeface="Arial"/>
              </a:defRPr>
            </a:lvl3pPr>
            <a:lvl4pPr indent="-308943" lvl="3" marL="1828800" marR="0" rtl="0" algn="l">
              <a:spcBef>
                <a:spcPts val="554"/>
              </a:spcBef>
              <a:spcAft>
                <a:spcPts val="0"/>
              </a:spcAft>
              <a:buClr>
                <a:srgbClr val="7F7F7F"/>
              </a:buClr>
              <a:buSzPts val="1265"/>
              <a:buFont typeface="Noto Sans Symbols"/>
              <a:buChar char="●"/>
              <a:defRPr b="0" i="0" sz="1687" u="none" cap="none" strike="noStrike">
                <a:solidFill>
                  <a:srgbClr val="3F3F3F"/>
                </a:solidFill>
                <a:latin typeface="Arial"/>
                <a:ea typeface="Arial"/>
                <a:cs typeface="Arial"/>
                <a:sym typeface="Arial"/>
              </a:defRPr>
            </a:lvl4pPr>
            <a:lvl5pPr indent="-308943" lvl="4" marL="2286000" marR="0" rtl="0" algn="l">
              <a:spcBef>
                <a:spcPts val="554"/>
              </a:spcBef>
              <a:spcAft>
                <a:spcPts val="0"/>
              </a:spcAft>
              <a:buClr>
                <a:srgbClr val="3F3F3F"/>
              </a:buClr>
              <a:buSzPts val="1265"/>
              <a:buFont typeface="Noto Sans Symbols"/>
              <a:buChar char="●"/>
              <a:defRPr b="0" i="0" sz="1687" u="none" cap="none" strike="noStrike">
                <a:solidFill>
                  <a:srgbClr val="3F3F3F"/>
                </a:solidFill>
                <a:latin typeface="Arial"/>
                <a:ea typeface="Arial"/>
                <a:cs typeface="Arial"/>
                <a:sym typeface="Arial"/>
              </a:defRPr>
            </a:lvl5pPr>
            <a:lvl6pPr indent="-343979" lvl="5" marL="2743200" marR="0" rtl="0" algn="l">
              <a:spcBef>
                <a:spcPts val="363"/>
              </a:spcBef>
              <a:spcAft>
                <a:spcPts val="0"/>
              </a:spcAft>
              <a:buClr>
                <a:schemeClr val="dk1"/>
              </a:buClr>
              <a:buSzPts val="1817"/>
              <a:buFont typeface="Arial"/>
              <a:buChar char="•"/>
              <a:defRPr b="0" i="0" sz="1817" u="none" cap="none" strike="noStrike">
                <a:solidFill>
                  <a:schemeClr val="dk1"/>
                </a:solidFill>
                <a:latin typeface="Century Gothic"/>
                <a:ea typeface="Century Gothic"/>
                <a:cs typeface="Century Gothic"/>
                <a:sym typeface="Century Gothic"/>
              </a:defRPr>
            </a:lvl6pPr>
            <a:lvl7pPr indent="-343979" lvl="6" marL="3200400" marR="0" rtl="0" algn="l">
              <a:spcBef>
                <a:spcPts val="363"/>
              </a:spcBef>
              <a:spcAft>
                <a:spcPts val="0"/>
              </a:spcAft>
              <a:buClr>
                <a:schemeClr val="dk1"/>
              </a:buClr>
              <a:buSzPts val="1817"/>
              <a:buFont typeface="Arial"/>
              <a:buChar char="•"/>
              <a:defRPr b="0" i="0" sz="1817" u="none" cap="none" strike="noStrike">
                <a:solidFill>
                  <a:schemeClr val="dk1"/>
                </a:solidFill>
                <a:latin typeface="Century Gothic"/>
                <a:ea typeface="Century Gothic"/>
                <a:cs typeface="Century Gothic"/>
                <a:sym typeface="Century Gothic"/>
              </a:defRPr>
            </a:lvl7pPr>
            <a:lvl8pPr indent="-343979" lvl="7" marL="3657600" marR="0" rtl="0" algn="l">
              <a:spcBef>
                <a:spcPts val="363"/>
              </a:spcBef>
              <a:spcAft>
                <a:spcPts val="0"/>
              </a:spcAft>
              <a:buClr>
                <a:schemeClr val="dk1"/>
              </a:buClr>
              <a:buSzPts val="1817"/>
              <a:buFont typeface="Arial"/>
              <a:buChar char="•"/>
              <a:defRPr b="0" i="0" sz="1817" u="none" cap="none" strike="noStrike">
                <a:solidFill>
                  <a:schemeClr val="dk1"/>
                </a:solidFill>
                <a:latin typeface="Century Gothic"/>
                <a:ea typeface="Century Gothic"/>
                <a:cs typeface="Century Gothic"/>
                <a:sym typeface="Century Gothic"/>
              </a:defRPr>
            </a:lvl8pPr>
            <a:lvl9pPr indent="-343979" lvl="8" marL="4114800" marR="0" rtl="0" algn="l">
              <a:spcBef>
                <a:spcPts val="363"/>
              </a:spcBef>
              <a:spcAft>
                <a:spcPts val="0"/>
              </a:spcAft>
              <a:buClr>
                <a:schemeClr val="dk1"/>
              </a:buClr>
              <a:buSzPts val="1817"/>
              <a:buFont typeface="Arial"/>
              <a:buChar char="•"/>
              <a:defRPr b="0" i="0" sz="1817"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231641" y="6374839"/>
            <a:ext cx="5521326" cy="365125"/>
          </a:xfrm>
          <a:prstGeom prst="rect">
            <a:avLst/>
          </a:prstGeom>
          <a:noFill/>
          <a:ln>
            <a:noFill/>
          </a:ln>
        </p:spPr>
        <p:txBody>
          <a:bodyPr anchorCtr="0" anchor="ctr" bIns="65025" lIns="130050" spcFirstLastPara="1" rIns="130050" wrap="square" tIns="65025">
            <a:noAutofit/>
          </a:bodyPr>
          <a:lstStyle>
            <a:lvl1pPr lvl="0" marR="0" rtl="0" algn="l">
              <a:lnSpc>
                <a:spcPct val="100000"/>
              </a:lnSpc>
              <a:spcBef>
                <a:spcPts val="0"/>
              </a:spcBef>
              <a:spcAft>
                <a:spcPts val="0"/>
              </a:spcAft>
              <a:buClr>
                <a:srgbClr val="3F3F3F"/>
              </a:buClr>
              <a:buSzPts val="1038"/>
              <a:buFont typeface="Arial"/>
              <a:buNone/>
              <a:defRPr b="0" i="0" sz="1038"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915"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2" type="sldNum"/>
          </p:nvPr>
        </p:nvSpPr>
        <p:spPr>
          <a:xfrm>
            <a:off x="8309596" y="6356352"/>
            <a:ext cx="641664" cy="365125"/>
          </a:xfrm>
          <a:prstGeom prst="rect">
            <a:avLst/>
          </a:prstGeom>
          <a:noFill/>
          <a:ln>
            <a:noFill/>
          </a:ln>
        </p:spPr>
        <p:txBody>
          <a:bodyPr anchorCtr="0" anchor="ctr" bIns="65025" lIns="130050" spcFirstLastPara="1" rIns="130050" wrap="square" tIns="65025">
            <a:noAutofit/>
          </a:bodyPr>
          <a:lstStyle>
            <a:lvl1pPr indent="0" lvl="0" marL="0" marR="0" rtl="0" algn="r">
              <a:spcBef>
                <a:spcPts val="0"/>
              </a:spcBef>
              <a:buNone/>
              <a:defRPr b="0" i="0" sz="1038" u="none" cap="none" strike="noStrike">
                <a:solidFill>
                  <a:srgbClr val="3F3F3F"/>
                </a:solidFill>
                <a:latin typeface="Arial"/>
                <a:ea typeface="Arial"/>
                <a:cs typeface="Arial"/>
                <a:sym typeface="Arial"/>
              </a:defRPr>
            </a:lvl1pPr>
            <a:lvl2pPr indent="0" lvl="1" marL="0" marR="0" rtl="0" algn="r">
              <a:spcBef>
                <a:spcPts val="0"/>
              </a:spcBef>
              <a:buNone/>
              <a:defRPr b="0" i="0" sz="1038" u="none" cap="none" strike="noStrike">
                <a:solidFill>
                  <a:srgbClr val="3F3F3F"/>
                </a:solidFill>
                <a:latin typeface="Arial"/>
                <a:ea typeface="Arial"/>
                <a:cs typeface="Arial"/>
                <a:sym typeface="Arial"/>
              </a:defRPr>
            </a:lvl2pPr>
            <a:lvl3pPr indent="0" lvl="2" marL="0" marR="0" rtl="0" algn="r">
              <a:spcBef>
                <a:spcPts val="0"/>
              </a:spcBef>
              <a:buNone/>
              <a:defRPr b="0" i="0" sz="1038" u="none" cap="none" strike="noStrike">
                <a:solidFill>
                  <a:srgbClr val="3F3F3F"/>
                </a:solidFill>
                <a:latin typeface="Arial"/>
                <a:ea typeface="Arial"/>
                <a:cs typeface="Arial"/>
                <a:sym typeface="Arial"/>
              </a:defRPr>
            </a:lvl3pPr>
            <a:lvl4pPr indent="0" lvl="3" marL="0" marR="0" rtl="0" algn="r">
              <a:spcBef>
                <a:spcPts val="0"/>
              </a:spcBef>
              <a:buNone/>
              <a:defRPr b="0" i="0" sz="1038" u="none" cap="none" strike="noStrike">
                <a:solidFill>
                  <a:srgbClr val="3F3F3F"/>
                </a:solidFill>
                <a:latin typeface="Arial"/>
                <a:ea typeface="Arial"/>
                <a:cs typeface="Arial"/>
                <a:sym typeface="Arial"/>
              </a:defRPr>
            </a:lvl4pPr>
            <a:lvl5pPr indent="0" lvl="4" marL="0" marR="0" rtl="0" algn="r">
              <a:spcBef>
                <a:spcPts val="0"/>
              </a:spcBef>
              <a:buNone/>
              <a:defRPr b="0" i="0" sz="1038" u="none" cap="none" strike="noStrike">
                <a:solidFill>
                  <a:srgbClr val="3F3F3F"/>
                </a:solidFill>
                <a:latin typeface="Arial"/>
                <a:ea typeface="Arial"/>
                <a:cs typeface="Arial"/>
                <a:sym typeface="Arial"/>
              </a:defRPr>
            </a:lvl5pPr>
            <a:lvl6pPr indent="0" lvl="5" marL="0" marR="0" rtl="0" algn="r">
              <a:spcBef>
                <a:spcPts val="0"/>
              </a:spcBef>
              <a:buNone/>
              <a:defRPr b="0" i="0" sz="1038" u="none" cap="none" strike="noStrike">
                <a:solidFill>
                  <a:srgbClr val="3F3F3F"/>
                </a:solidFill>
                <a:latin typeface="Arial"/>
                <a:ea typeface="Arial"/>
                <a:cs typeface="Arial"/>
                <a:sym typeface="Arial"/>
              </a:defRPr>
            </a:lvl6pPr>
            <a:lvl7pPr indent="0" lvl="6" marL="0" marR="0" rtl="0" algn="r">
              <a:spcBef>
                <a:spcPts val="0"/>
              </a:spcBef>
              <a:buNone/>
              <a:defRPr b="0" i="0" sz="1038" u="none" cap="none" strike="noStrike">
                <a:solidFill>
                  <a:srgbClr val="3F3F3F"/>
                </a:solidFill>
                <a:latin typeface="Arial"/>
                <a:ea typeface="Arial"/>
                <a:cs typeface="Arial"/>
                <a:sym typeface="Arial"/>
              </a:defRPr>
            </a:lvl7pPr>
            <a:lvl8pPr indent="0" lvl="7" marL="0" marR="0" rtl="0" algn="r">
              <a:spcBef>
                <a:spcPts val="0"/>
              </a:spcBef>
              <a:buNone/>
              <a:defRPr b="0" i="0" sz="1038" u="none" cap="none" strike="noStrike">
                <a:solidFill>
                  <a:srgbClr val="3F3F3F"/>
                </a:solidFill>
                <a:latin typeface="Arial"/>
                <a:ea typeface="Arial"/>
                <a:cs typeface="Arial"/>
                <a:sym typeface="Arial"/>
              </a:defRPr>
            </a:lvl8pPr>
            <a:lvl9pPr indent="0" lvl="8" marL="0" marR="0" rtl="0" algn="r">
              <a:spcBef>
                <a:spcPts val="0"/>
              </a:spcBef>
              <a:buNone/>
              <a:defRPr b="0" i="0" sz="1038"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rive.google.com/drive/folders/1ZDiLdTfvZ0PmBVF0x48BDJ9OUEgnTX7q?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callmebot.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5.png"/><Relationship Id="rId13" Type="http://schemas.openxmlformats.org/officeDocument/2006/relationships/image" Target="../media/image5.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13.jp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15"/>
          <p:cNvSpPr/>
          <p:nvPr/>
        </p:nvSpPr>
        <p:spPr>
          <a:xfrm>
            <a:off x="0" y="3814226"/>
            <a:ext cx="9143999" cy="3043774"/>
          </a:xfrm>
          <a:prstGeom prst="rect">
            <a:avLst/>
          </a:prstGeom>
          <a:solidFill>
            <a:srgbClr val="607D8B">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42" u="none" cap="none" strike="noStrike">
              <a:solidFill>
                <a:schemeClr val="dk1"/>
              </a:solidFill>
              <a:latin typeface="Arial"/>
              <a:ea typeface="Arial"/>
              <a:cs typeface="Arial"/>
              <a:sym typeface="Arial"/>
            </a:endParaRPr>
          </a:p>
        </p:txBody>
      </p:sp>
      <p:sp>
        <p:nvSpPr>
          <p:cNvPr id="113" name="Google Shape;113;p15"/>
          <p:cNvSpPr/>
          <p:nvPr/>
        </p:nvSpPr>
        <p:spPr>
          <a:xfrm>
            <a:off x="0" y="3332179"/>
            <a:ext cx="9144000" cy="482046"/>
          </a:xfrm>
          <a:prstGeom prst="rect">
            <a:avLst/>
          </a:prstGeom>
          <a:noFill/>
          <a:ln cap="flat" cmpd="sng" w="285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42" u="none" cap="none" strike="noStrike">
              <a:solidFill>
                <a:schemeClr val="dk1"/>
              </a:solidFill>
              <a:latin typeface="Arial"/>
              <a:ea typeface="Arial"/>
              <a:cs typeface="Arial"/>
              <a:sym typeface="Arial"/>
            </a:endParaRPr>
          </a:p>
        </p:txBody>
      </p:sp>
      <p:sp>
        <p:nvSpPr>
          <p:cNvPr id="114" name="Google Shape;114;p15"/>
          <p:cNvSpPr/>
          <p:nvPr/>
        </p:nvSpPr>
        <p:spPr>
          <a:xfrm>
            <a:off x="414310" y="199900"/>
            <a:ext cx="8375080" cy="1292783"/>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r>
              <a:rPr b="0" i="0" lang="it-IT" sz="4282" u="none" cap="none" strike="noStrike">
                <a:solidFill>
                  <a:srgbClr val="3F3F3F"/>
                </a:solidFill>
                <a:latin typeface="Arial"/>
                <a:ea typeface="Arial"/>
                <a:cs typeface="Arial"/>
                <a:sym typeface="Arial"/>
              </a:rPr>
              <a:t>Laboratorio IoT </a:t>
            </a:r>
            <a:endParaRPr/>
          </a:p>
          <a:p>
            <a:pPr indent="0" lvl="0" marL="0" marR="0" rtl="0" algn="l">
              <a:spcBef>
                <a:spcPts val="0"/>
              </a:spcBef>
              <a:spcAft>
                <a:spcPts val="0"/>
              </a:spcAft>
              <a:buNone/>
            </a:pPr>
            <a:r>
              <a:t/>
            </a:r>
            <a:endParaRPr sz="1100">
              <a:solidFill>
                <a:srgbClr val="3F3F3F"/>
              </a:solidFill>
              <a:latin typeface="Arial"/>
              <a:ea typeface="Arial"/>
              <a:cs typeface="Arial"/>
              <a:sym typeface="Arial"/>
            </a:endParaRPr>
          </a:p>
          <a:p>
            <a:pPr indent="0" lvl="0" marL="0" marR="0" rtl="0" algn="l">
              <a:spcBef>
                <a:spcPts val="0"/>
              </a:spcBef>
              <a:spcAft>
                <a:spcPts val="0"/>
              </a:spcAft>
              <a:buNone/>
            </a:pPr>
            <a:r>
              <a:rPr lang="it-IT" sz="1557">
                <a:solidFill>
                  <a:srgbClr val="3F3F3F"/>
                </a:solidFill>
                <a:latin typeface="Arial"/>
                <a:ea typeface="Arial"/>
                <a:cs typeface="Arial"/>
                <a:sym typeface="Arial"/>
              </a:rPr>
              <a:t>Prof. Paolo Napoletano</a:t>
            </a:r>
            <a:endParaRPr sz="1557">
              <a:solidFill>
                <a:srgbClr val="3F3F3F"/>
              </a:solidFill>
              <a:latin typeface="Arial"/>
              <a:ea typeface="Arial"/>
              <a:cs typeface="Arial"/>
              <a:sym typeface="Arial"/>
            </a:endParaRPr>
          </a:p>
          <a:p>
            <a:pPr indent="0" lvl="0" marL="0" marR="0" rtl="0" algn="l">
              <a:spcBef>
                <a:spcPts val="0"/>
              </a:spcBef>
              <a:spcAft>
                <a:spcPts val="0"/>
              </a:spcAft>
              <a:buNone/>
            </a:pPr>
            <a:r>
              <a:rPr lang="it-IT" sz="908">
                <a:solidFill>
                  <a:srgbClr val="3F3F3F"/>
                </a:solidFill>
                <a:latin typeface="Arial"/>
                <a:ea typeface="Arial"/>
                <a:cs typeface="Arial"/>
                <a:sym typeface="Arial"/>
              </a:rPr>
              <a:t>a.a. 2021/2022</a:t>
            </a:r>
            <a:endParaRPr sz="908">
              <a:solidFill>
                <a:srgbClr val="3F3F3F"/>
              </a:solidFill>
              <a:latin typeface="Arial"/>
              <a:ea typeface="Arial"/>
              <a:cs typeface="Arial"/>
              <a:sym typeface="Arial"/>
            </a:endParaRPr>
          </a:p>
        </p:txBody>
      </p:sp>
      <p:grpSp>
        <p:nvGrpSpPr>
          <p:cNvPr id="115" name="Google Shape;115;p15"/>
          <p:cNvGrpSpPr/>
          <p:nvPr/>
        </p:nvGrpSpPr>
        <p:grpSpPr>
          <a:xfrm>
            <a:off x="0" y="910288"/>
            <a:ext cx="9144000" cy="45719"/>
            <a:chOff x="0" y="1323762"/>
            <a:chExt cx="13001626" cy="45719"/>
          </a:xfrm>
        </p:grpSpPr>
        <p:sp>
          <p:nvSpPr>
            <p:cNvPr id="116" name="Google Shape;116;p15"/>
            <p:cNvSpPr/>
            <p:nvPr/>
          </p:nvSpPr>
          <p:spPr>
            <a:xfrm>
              <a:off x="3565462" y="1323762"/>
              <a:ext cx="9436164" cy="45719"/>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17" name="Google Shape;117;p15"/>
            <p:cNvSpPr/>
            <p:nvPr/>
          </p:nvSpPr>
          <p:spPr>
            <a:xfrm>
              <a:off x="3120479" y="1323762"/>
              <a:ext cx="450000" cy="4571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18" name="Google Shape;118;p15"/>
            <p:cNvSpPr/>
            <p:nvPr/>
          </p:nvSpPr>
          <p:spPr>
            <a:xfrm>
              <a:off x="2244982" y="1323762"/>
              <a:ext cx="450000" cy="45719"/>
            </a:xfrm>
            <a:prstGeom prst="rect">
              <a:avLst/>
            </a:prstGeom>
            <a:solidFill>
              <a:srgbClr val="FF2600">
                <a:alpha val="7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19" name="Google Shape;119;p15"/>
            <p:cNvSpPr/>
            <p:nvPr/>
          </p:nvSpPr>
          <p:spPr>
            <a:xfrm>
              <a:off x="1800000" y="1323762"/>
              <a:ext cx="450000" cy="45719"/>
            </a:xfrm>
            <a:prstGeom prst="rect">
              <a:avLst/>
            </a:prstGeom>
            <a:solidFill>
              <a:srgbClr val="FF9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20" name="Google Shape;120;p15"/>
            <p:cNvSpPr/>
            <p:nvPr/>
          </p:nvSpPr>
          <p:spPr>
            <a:xfrm>
              <a:off x="1350000" y="1323762"/>
              <a:ext cx="450000"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21" name="Google Shape;121;p15"/>
            <p:cNvSpPr/>
            <p:nvPr/>
          </p:nvSpPr>
          <p:spPr>
            <a:xfrm>
              <a:off x="900000" y="1323762"/>
              <a:ext cx="450000" cy="45719"/>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22" name="Google Shape;122;p15"/>
            <p:cNvSpPr/>
            <p:nvPr/>
          </p:nvSpPr>
          <p:spPr>
            <a:xfrm>
              <a:off x="450000" y="1323762"/>
              <a:ext cx="450000" cy="45719"/>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23" name="Google Shape;123;p15"/>
            <p:cNvSpPr/>
            <p:nvPr/>
          </p:nvSpPr>
          <p:spPr>
            <a:xfrm>
              <a:off x="0" y="1323762"/>
              <a:ext cx="450000" cy="45719"/>
            </a:xfrm>
            <a:prstGeom prst="rect">
              <a:avLst/>
            </a:prstGeom>
            <a:solidFill>
              <a:srgbClr val="76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sp>
          <p:nvSpPr>
            <p:cNvPr id="124" name="Google Shape;124;p15"/>
            <p:cNvSpPr/>
            <p:nvPr/>
          </p:nvSpPr>
          <p:spPr>
            <a:xfrm>
              <a:off x="2689964" y="1323762"/>
              <a:ext cx="450000" cy="45719"/>
            </a:xfrm>
            <a:prstGeom prst="rect">
              <a:avLst/>
            </a:prstGeom>
            <a:solidFill>
              <a:srgbClr val="945200">
                <a:alpha val="9254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42">
                <a:solidFill>
                  <a:schemeClr val="dk1"/>
                </a:solidFill>
                <a:latin typeface="Arial"/>
                <a:ea typeface="Arial"/>
                <a:cs typeface="Arial"/>
                <a:sym typeface="Arial"/>
              </a:endParaRPr>
            </a:p>
          </p:txBody>
        </p:sp>
      </p:grpSp>
      <p:sp>
        <p:nvSpPr>
          <p:cNvPr id="125" name="Google Shape;125;p15"/>
          <p:cNvSpPr/>
          <p:nvPr/>
        </p:nvSpPr>
        <p:spPr>
          <a:xfrm>
            <a:off x="474167" y="3292950"/>
            <a:ext cx="8254493" cy="1549455"/>
          </a:xfrm>
          <a:prstGeom prst="rect">
            <a:avLst/>
          </a:prstGeom>
          <a:noFill/>
          <a:ln>
            <a:noFill/>
          </a:ln>
        </p:spPr>
        <p:txBody>
          <a:bodyPr anchorCtr="0" anchor="t" bIns="42175" lIns="84375" spcFirstLastPara="1" rIns="84375" wrap="square" tIns="42175">
            <a:noAutofit/>
          </a:bodyPr>
          <a:lstStyle/>
          <a:p>
            <a:pPr indent="0" lvl="0" marL="0" marR="0" rtl="0" algn="l">
              <a:spcBef>
                <a:spcPts val="0"/>
              </a:spcBef>
              <a:spcAft>
                <a:spcPts val="0"/>
              </a:spcAft>
              <a:buNone/>
            </a:pPr>
            <a:r>
              <a:rPr lang="it-IT" sz="3115">
                <a:solidFill>
                  <a:srgbClr val="3F3F3F"/>
                </a:solidFill>
              </a:rPr>
              <a:t>Home Monitor</a:t>
            </a:r>
            <a:endParaRPr/>
          </a:p>
          <a:p>
            <a:pPr indent="0" lvl="0" marL="0" marR="0" rtl="0" algn="l">
              <a:spcBef>
                <a:spcPts val="0"/>
              </a:spcBef>
              <a:spcAft>
                <a:spcPts val="0"/>
              </a:spcAft>
              <a:buNone/>
            </a:pPr>
            <a:r>
              <a:t/>
            </a:r>
            <a:endParaRPr b="1" sz="1600">
              <a:solidFill>
                <a:srgbClr val="3F3F3F"/>
              </a:solidFill>
              <a:latin typeface="Arial"/>
              <a:ea typeface="Arial"/>
              <a:cs typeface="Arial"/>
              <a:sym typeface="Arial"/>
            </a:endParaRPr>
          </a:p>
          <a:p>
            <a:pPr indent="0" lvl="0" marL="0" marR="0" rtl="0" algn="l">
              <a:spcBef>
                <a:spcPts val="0"/>
              </a:spcBef>
              <a:spcAft>
                <a:spcPts val="0"/>
              </a:spcAft>
              <a:buNone/>
            </a:pPr>
            <a:r>
              <a:rPr b="1" lang="it-IT" sz="1600">
                <a:solidFill>
                  <a:srgbClr val="3F3F3F"/>
                </a:solidFill>
                <a:latin typeface="Arial"/>
                <a:ea typeface="Arial"/>
                <a:cs typeface="Arial"/>
                <a:sym typeface="Arial"/>
              </a:rPr>
              <a:t>Team</a:t>
            </a:r>
            <a:endParaRPr/>
          </a:p>
          <a:p>
            <a:pPr indent="-444979" lvl="0" marL="444979" marR="0" rtl="0" algn="l">
              <a:spcBef>
                <a:spcPts val="0"/>
              </a:spcBef>
              <a:spcAft>
                <a:spcPts val="0"/>
              </a:spcAft>
              <a:buClr>
                <a:srgbClr val="3F3F3F"/>
              </a:buClr>
              <a:buSzPts val="1600"/>
              <a:buFont typeface="Courier New"/>
              <a:buChar char="o"/>
            </a:pPr>
            <a:r>
              <a:rPr b="1" lang="it-IT" sz="1600">
                <a:solidFill>
                  <a:srgbClr val="3F3F3F"/>
                </a:solidFill>
              </a:rPr>
              <a:t>Gabriele De Rosa 829835</a:t>
            </a:r>
            <a:endParaRPr/>
          </a:p>
          <a:p>
            <a:pPr indent="-444979" lvl="0" marL="444979" marR="0" rtl="0" algn="l">
              <a:spcBef>
                <a:spcPts val="0"/>
              </a:spcBef>
              <a:spcAft>
                <a:spcPts val="0"/>
              </a:spcAft>
              <a:buClr>
                <a:srgbClr val="3F3F3F"/>
              </a:buClr>
              <a:buSzPts val="1600"/>
              <a:buFont typeface="Courier New"/>
              <a:buChar char="o"/>
            </a:pPr>
            <a:r>
              <a:rPr b="1" lang="it-IT" sz="1600">
                <a:solidFill>
                  <a:srgbClr val="3F3F3F"/>
                </a:solidFill>
              </a:rPr>
              <a:t>Federica Di Lauro 829470</a:t>
            </a:r>
            <a:endParaRPr b="1" sz="1600">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Screen: sleep</a:t>
            </a:r>
            <a:endParaRPr/>
          </a:p>
        </p:txBody>
      </p:sp>
      <p:sp>
        <p:nvSpPr>
          <p:cNvPr id="224" name="Google Shape;224;p24"/>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25" name="Google Shape;225;p24"/>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26" name="Google Shape;226;p24"/>
          <p:cNvSpPr txBox="1"/>
          <p:nvPr/>
        </p:nvSpPr>
        <p:spPr>
          <a:xfrm>
            <a:off x="88350" y="1177725"/>
            <a:ext cx="8967300" cy="26610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rPr lang="it-IT" sz="2011">
                <a:solidFill>
                  <a:srgbClr val="3F3F3F"/>
                </a:solidFill>
              </a:rPr>
              <a:t>Gestione del </a:t>
            </a:r>
            <a:r>
              <a:rPr b="1" lang="it-IT" sz="2011">
                <a:solidFill>
                  <a:srgbClr val="3F3F3F"/>
                </a:solidFill>
              </a:rPr>
              <a:t>Deep Sleep con trigger esterno</a:t>
            </a:r>
            <a:r>
              <a:rPr lang="it-IT" sz="2011">
                <a:solidFill>
                  <a:srgbClr val="3F3F3F"/>
                </a:solidFill>
              </a:rPr>
              <a:t>.</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La scheda resta in deep sleep fino a che l’utente non interagisce schiacciando un bottone. Fin quando l’utente sta interagendo la scheda resta accesa, torna in deep sleep se non c’è interazione con l’utente da più di 30 secondi.</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Calcolando una media di 15 min al giorno di scheda </a:t>
            </a:r>
            <a:r>
              <a:rPr i="1" lang="it-IT" sz="2011">
                <a:solidFill>
                  <a:srgbClr val="3F3F3F"/>
                </a:solidFill>
              </a:rPr>
              <a:t>sveglia</a:t>
            </a:r>
            <a:r>
              <a:rPr lang="it-IT" sz="2011">
                <a:solidFill>
                  <a:srgbClr val="3F3F3F"/>
                </a:solidFill>
              </a:rPr>
              <a:t> abbiamo:</a:t>
            </a:r>
            <a:endParaRPr sz="2011">
              <a:solidFill>
                <a:srgbClr val="3F3F3F"/>
              </a:solidFill>
            </a:endParaRPr>
          </a:p>
        </p:txBody>
      </p:sp>
      <p:pic>
        <p:nvPicPr>
          <p:cNvPr id="227" name="Google Shape;227;p24"/>
          <p:cNvPicPr preferRelativeResize="0"/>
          <p:nvPr/>
        </p:nvPicPr>
        <p:blipFill>
          <a:blip r:embed="rId3">
            <a:alphaModFix/>
          </a:blip>
          <a:stretch>
            <a:fillRect/>
          </a:stretch>
        </p:blipFill>
        <p:spPr>
          <a:xfrm>
            <a:off x="482400" y="3991125"/>
            <a:ext cx="8179200" cy="322580"/>
          </a:xfrm>
          <a:prstGeom prst="rect">
            <a:avLst/>
          </a:prstGeom>
          <a:noFill/>
          <a:ln>
            <a:noFill/>
          </a:ln>
        </p:spPr>
      </p:pic>
      <p:sp>
        <p:nvSpPr>
          <p:cNvPr id="228" name="Google Shape;228;p24"/>
          <p:cNvSpPr txBox="1"/>
          <p:nvPr/>
        </p:nvSpPr>
        <p:spPr>
          <a:xfrm>
            <a:off x="88350" y="4557000"/>
            <a:ext cx="8967300" cy="4941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rPr lang="it-IT" sz="2011">
                <a:solidFill>
                  <a:srgbClr val="3F3F3F"/>
                </a:solidFill>
              </a:rPr>
              <a:t>Ipotizzando di avere una batteria da 2000mAh abbiamo:</a:t>
            </a:r>
            <a:endParaRPr sz="2011">
              <a:solidFill>
                <a:srgbClr val="3F3F3F"/>
              </a:solidFill>
            </a:endParaRPr>
          </a:p>
        </p:txBody>
      </p:sp>
      <p:pic>
        <p:nvPicPr>
          <p:cNvPr id="229" name="Google Shape;229;p24"/>
          <p:cNvPicPr preferRelativeResize="0"/>
          <p:nvPr/>
        </p:nvPicPr>
        <p:blipFill>
          <a:blip r:embed="rId4">
            <a:alphaModFix/>
          </a:blip>
          <a:stretch>
            <a:fillRect/>
          </a:stretch>
        </p:blipFill>
        <p:spPr>
          <a:xfrm>
            <a:off x="1580325" y="5195575"/>
            <a:ext cx="5983351" cy="9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Sensors: overview</a:t>
            </a:r>
            <a:endParaRPr/>
          </a:p>
        </p:txBody>
      </p:sp>
      <p:sp>
        <p:nvSpPr>
          <p:cNvPr id="235" name="Google Shape;235;p25"/>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36" name="Google Shape;236;p25"/>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37" name="Google Shape;237;p25"/>
          <p:cNvSpPr txBox="1"/>
          <p:nvPr/>
        </p:nvSpPr>
        <p:spPr>
          <a:xfrm>
            <a:off x="87750" y="1370750"/>
            <a:ext cx="8967300" cy="4886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it-IT" sz="2011">
                <a:solidFill>
                  <a:srgbClr val="3F3F3F"/>
                </a:solidFill>
              </a:rPr>
              <a:t>Scheda di tipo 1: </a:t>
            </a:r>
            <a:r>
              <a:rPr b="1" lang="it-IT" sz="2011">
                <a:solidFill>
                  <a:srgbClr val="3F3F3F"/>
                </a:solidFill>
              </a:rPr>
              <a:t>Sensori &amp; Attuatori</a:t>
            </a:r>
            <a:endParaRPr sz="2000">
              <a:solidFill>
                <a:srgbClr val="3F3F3F"/>
              </a:solidFill>
            </a:endParaRPr>
          </a:p>
          <a:p>
            <a:pPr indent="-355600" lvl="0" marL="457200" rtl="0" algn="l">
              <a:spcBef>
                <a:spcPts val="1000"/>
              </a:spcBef>
              <a:spcAft>
                <a:spcPts val="0"/>
              </a:spcAft>
              <a:buClr>
                <a:srgbClr val="3F3F3F"/>
              </a:buClr>
              <a:buSzPts val="2000"/>
              <a:buFont typeface="Noto Sans Symbols"/>
              <a:buChar char="●"/>
            </a:pPr>
            <a:r>
              <a:rPr lang="it-IT" sz="2000">
                <a:solidFill>
                  <a:srgbClr val="3F3F3F"/>
                </a:solidFill>
              </a:rPr>
              <a:t>per la raccolta di dati sensoriali:</a:t>
            </a:r>
            <a:endParaRPr sz="2000">
              <a:solidFill>
                <a:srgbClr val="3F3F3F"/>
              </a:solidFill>
            </a:endParaRPr>
          </a:p>
          <a:p>
            <a:pPr indent="-355600" lvl="1" marL="914400" rtl="0" algn="l">
              <a:spcBef>
                <a:spcPts val="0"/>
              </a:spcBef>
              <a:spcAft>
                <a:spcPts val="0"/>
              </a:spcAft>
              <a:buClr>
                <a:srgbClr val="000000"/>
              </a:buClr>
              <a:buSzPts val="2000"/>
              <a:buFont typeface="Arial"/>
              <a:buChar char="○"/>
            </a:pPr>
            <a:r>
              <a:rPr lang="it-IT" sz="2000">
                <a:solidFill>
                  <a:srgbClr val="3F3F3F"/>
                </a:solidFill>
              </a:rPr>
              <a:t>Temperatura</a:t>
            </a:r>
            <a:endParaRPr sz="2000">
              <a:solidFill>
                <a:srgbClr val="3F3F3F"/>
              </a:solidFill>
            </a:endParaRPr>
          </a:p>
          <a:p>
            <a:pPr indent="-355600" lvl="1" marL="914400" rtl="0" algn="l">
              <a:spcBef>
                <a:spcPts val="0"/>
              </a:spcBef>
              <a:spcAft>
                <a:spcPts val="0"/>
              </a:spcAft>
              <a:buClr>
                <a:srgbClr val="000000"/>
              </a:buClr>
              <a:buSzPts val="2000"/>
              <a:buFont typeface="Arial"/>
              <a:buChar char="○"/>
            </a:pPr>
            <a:r>
              <a:rPr lang="it-IT" sz="2000">
                <a:solidFill>
                  <a:srgbClr val="3F3F3F"/>
                </a:solidFill>
              </a:rPr>
              <a:t>Umidità</a:t>
            </a:r>
            <a:endParaRPr sz="2000">
              <a:solidFill>
                <a:srgbClr val="3F3F3F"/>
              </a:solidFill>
            </a:endParaRPr>
          </a:p>
          <a:p>
            <a:pPr indent="-355600" lvl="1" marL="914400" rtl="0" algn="l">
              <a:spcBef>
                <a:spcPts val="0"/>
              </a:spcBef>
              <a:spcAft>
                <a:spcPts val="0"/>
              </a:spcAft>
              <a:buClr>
                <a:srgbClr val="000000"/>
              </a:buClr>
              <a:buSzPts val="2000"/>
              <a:buFont typeface="Arial"/>
              <a:buChar char="○"/>
            </a:pPr>
            <a:r>
              <a:rPr lang="it-IT" sz="2000">
                <a:solidFill>
                  <a:srgbClr val="3F3F3F"/>
                </a:solidFill>
              </a:rPr>
              <a:t>Luminosità, dal quale determiniamo lo stato di “Luce”</a:t>
            </a:r>
            <a:endParaRPr sz="2000">
              <a:solidFill>
                <a:srgbClr val="3F3F3F"/>
              </a:solidFill>
            </a:endParaRPr>
          </a:p>
          <a:p>
            <a:pPr indent="-355600" lvl="1" marL="914400" rtl="0" algn="l">
              <a:spcBef>
                <a:spcPts val="0"/>
              </a:spcBef>
              <a:spcAft>
                <a:spcPts val="0"/>
              </a:spcAft>
              <a:buClr>
                <a:srgbClr val="000000"/>
              </a:buClr>
              <a:buSzPts val="2000"/>
              <a:buFont typeface="Arial"/>
              <a:buChar char="○"/>
            </a:pPr>
            <a:r>
              <a:rPr lang="it-IT" sz="2000">
                <a:solidFill>
                  <a:srgbClr val="3F3F3F"/>
                </a:solidFill>
              </a:rPr>
              <a:t>Presenza di Fiamme, dal quale determiniamo la presenza di incendi</a:t>
            </a:r>
            <a:endParaRPr sz="2000">
              <a:solidFill>
                <a:srgbClr val="3F3F3F"/>
              </a:solidFill>
            </a:endParaRPr>
          </a:p>
          <a:p>
            <a:pPr indent="-355600" lvl="1" marL="914400" rtl="0" algn="l">
              <a:spcBef>
                <a:spcPts val="0"/>
              </a:spcBef>
              <a:spcAft>
                <a:spcPts val="0"/>
              </a:spcAft>
              <a:buClr>
                <a:srgbClr val="000000"/>
              </a:buClr>
              <a:buSzPts val="2000"/>
              <a:buFont typeface="Arial"/>
              <a:buChar char="○"/>
            </a:pPr>
            <a:r>
              <a:rPr lang="it-IT" sz="2000">
                <a:solidFill>
                  <a:srgbClr val="3F3F3F"/>
                </a:solidFill>
              </a:rPr>
              <a:t>Potenza del segnale WiFi</a:t>
            </a:r>
            <a:endParaRPr sz="2000">
              <a:solidFill>
                <a:srgbClr val="3F3F3F"/>
              </a:solidFill>
            </a:endParaRPr>
          </a:p>
          <a:p>
            <a:pPr indent="-355600" lvl="0" marL="457200" rtl="0" algn="l">
              <a:spcBef>
                <a:spcPts val="0"/>
              </a:spcBef>
              <a:spcAft>
                <a:spcPts val="0"/>
              </a:spcAft>
              <a:buClr>
                <a:srgbClr val="000000"/>
              </a:buClr>
              <a:buSzPts val="2000"/>
              <a:buFont typeface="Arial"/>
              <a:buChar char="●"/>
            </a:pPr>
            <a:r>
              <a:rPr lang="it-IT" sz="2000">
                <a:solidFill>
                  <a:srgbClr val="3F3F3F"/>
                </a:solidFill>
              </a:rPr>
              <a:t>per il controllo degli attuatori:</a:t>
            </a:r>
            <a:endParaRPr sz="2000">
              <a:solidFill>
                <a:srgbClr val="3F3F3F"/>
              </a:solidFill>
            </a:endParaRPr>
          </a:p>
          <a:p>
            <a:pPr indent="-355600" lvl="1" marL="914400" rtl="0" algn="l">
              <a:lnSpc>
                <a:spcPct val="115000"/>
              </a:lnSpc>
              <a:spcBef>
                <a:spcPts val="0"/>
              </a:spcBef>
              <a:spcAft>
                <a:spcPts val="0"/>
              </a:spcAft>
              <a:buClr>
                <a:srgbClr val="3F3F3F"/>
              </a:buClr>
              <a:buSzPts val="2000"/>
              <a:buFont typeface="Arial"/>
              <a:buChar char="○"/>
            </a:pPr>
            <a:r>
              <a:rPr i="1" lang="it-IT" sz="2000">
                <a:solidFill>
                  <a:srgbClr val="3F3F3F"/>
                </a:solidFill>
              </a:rPr>
              <a:t>Luce</a:t>
            </a:r>
            <a:r>
              <a:rPr lang="it-IT" sz="2000">
                <a:solidFill>
                  <a:srgbClr val="3F3F3F"/>
                </a:solidFill>
              </a:rPr>
              <a:t>, simulata grazie ad un LED bianco</a:t>
            </a:r>
            <a:endParaRPr sz="2000">
              <a:solidFill>
                <a:srgbClr val="3F3F3F"/>
              </a:solidFill>
            </a:endParaRPr>
          </a:p>
          <a:p>
            <a:pPr indent="-355600" lvl="1" marL="914400" rtl="0" algn="l">
              <a:lnSpc>
                <a:spcPct val="115000"/>
              </a:lnSpc>
              <a:spcBef>
                <a:spcPts val="0"/>
              </a:spcBef>
              <a:spcAft>
                <a:spcPts val="0"/>
              </a:spcAft>
              <a:buClr>
                <a:srgbClr val="3F3F3F"/>
              </a:buClr>
              <a:buSzPts val="2000"/>
              <a:buFont typeface="Arial"/>
              <a:buChar char="○"/>
            </a:pPr>
            <a:r>
              <a:rPr i="1" lang="it-IT" sz="2000">
                <a:solidFill>
                  <a:srgbClr val="3F3F3F"/>
                </a:solidFill>
              </a:rPr>
              <a:t>Aria Condizionata,</a:t>
            </a:r>
            <a:r>
              <a:rPr lang="it-IT" sz="2000">
                <a:solidFill>
                  <a:srgbClr val="3F3F3F"/>
                </a:solidFill>
              </a:rPr>
              <a:t> simulata grazie ad un LED RGB </a:t>
            </a:r>
            <a:endParaRPr sz="2000">
              <a:solidFill>
                <a:srgbClr val="3F3F3F"/>
              </a:solidFill>
            </a:endParaRPr>
          </a:p>
          <a:p>
            <a:pPr indent="0" lvl="0" marL="0" rtl="0" algn="l">
              <a:lnSpc>
                <a:spcPct val="115000"/>
              </a:lnSpc>
              <a:spcBef>
                <a:spcPts val="1000"/>
              </a:spcBef>
              <a:spcAft>
                <a:spcPts val="0"/>
              </a:spcAft>
              <a:buNone/>
            </a:pPr>
            <a:r>
              <a:t/>
            </a:r>
            <a:endParaRPr sz="2000">
              <a:solidFill>
                <a:srgbClr val="3F3F3F"/>
              </a:solidFill>
            </a:endParaRPr>
          </a:p>
          <a:p>
            <a:pPr indent="0" lvl="0" marL="0" rtl="0" algn="l">
              <a:lnSpc>
                <a:spcPct val="115000"/>
              </a:lnSpc>
              <a:spcBef>
                <a:spcPts val="1000"/>
              </a:spcBef>
              <a:spcAft>
                <a:spcPts val="0"/>
              </a:spcAft>
              <a:buNone/>
            </a:pPr>
            <a:r>
              <a:rPr lang="it-IT" sz="2000">
                <a:solidFill>
                  <a:srgbClr val="3F3F3F"/>
                </a:solidFill>
              </a:rPr>
              <a:t>Considerazioni tecniche:</a:t>
            </a:r>
            <a:endParaRPr sz="2000">
              <a:solidFill>
                <a:srgbClr val="3F3F3F"/>
              </a:solidFill>
            </a:endParaRPr>
          </a:p>
          <a:p>
            <a:pPr indent="-355600" lvl="0" marL="457200" rtl="0" algn="l">
              <a:lnSpc>
                <a:spcPct val="115000"/>
              </a:lnSpc>
              <a:spcBef>
                <a:spcPts val="1000"/>
              </a:spcBef>
              <a:spcAft>
                <a:spcPts val="0"/>
              </a:spcAft>
              <a:buClr>
                <a:srgbClr val="3F3F3F"/>
              </a:buClr>
              <a:buSzPts val="2000"/>
              <a:buChar char="●"/>
            </a:pPr>
            <a:r>
              <a:rPr lang="it-IT" sz="2000">
                <a:solidFill>
                  <a:srgbClr val="3F3F3F"/>
                </a:solidFill>
              </a:rPr>
              <a:t>Auto Modem Sleep</a:t>
            </a:r>
            <a:endParaRPr sz="2000">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Sensors: m</a:t>
            </a:r>
            <a:r>
              <a:rPr lang="it-IT"/>
              <a:t>aterials</a:t>
            </a:r>
            <a:endParaRPr/>
          </a:p>
        </p:txBody>
      </p:sp>
      <p:sp>
        <p:nvSpPr>
          <p:cNvPr id="243" name="Google Shape;243;p26"/>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44" name="Google Shape;244;p26"/>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a:t>
            </a:r>
            <a:r>
              <a:rPr lang="it-IT"/>
              <a:t>unishare</a:t>
            </a:r>
            <a:r>
              <a:rPr lang="it-IT"/>
              <a:t> - Laboratorio IoT@UniMiB</a:t>
            </a:r>
            <a:endParaRPr/>
          </a:p>
        </p:txBody>
      </p:sp>
      <p:pic>
        <p:nvPicPr>
          <p:cNvPr id="245" name="Google Shape;245;p26"/>
          <p:cNvPicPr preferRelativeResize="0"/>
          <p:nvPr/>
        </p:nvPicPr>
        <p:blipFill>
          <a:blip r:embed="rId3">
            <a:alphaModFix/>
          </a:blip>
          <a:stretch>
            <a:fillRect/>
          </a:stretch>
        </p:blipFill>
        <p:spPr>
          <a:xfrm>
            <a:off x="151800" y="1207869"/>
            <a:ext cx="8839202" cy="44422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Sleep: Sensors</a:t>
            </a:r>
            <a:endParaRPr/>
          </a:p>
        </p:txBody>
      </p:sp>
      <p:sp>
        <p:nvSpPr>
          <p:cNvPr id="251" name="Google Shape;251;p27"/>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52" name="Google Shape;252;p27"/>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53" name="Google Shape;253;p27"/>
          <p:cNvSpPr txBox="1"/>
          <p:nvPr/>
        </p:nvSpPr>
        <p:spPr>
          <a:xfrm>
            <a:off x="88350" y="1281825"/>
            <a:ext cx="8967300" cy="51372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rPr lang="it-IT" sz="2011">
                <a:solidFill>
                  <a:srgbClr val="3F3F3F"/>
                </a:solidFill>
              </a:rPr>
              <a:t>Utilizzo del</a:t>
            </a:r>
            <a:r>
              <a:rPr lang="it-IT" sz="2011">
                <a:solidFill>
                  <a:srgbClr val="3F3F3F"/>
                </a:solidFill>
              </a:rPr>
              <a:t> </a:t>
            </a:r>
            <a:r>
              <a:rPr b="1" lang="it-IT" sz="2011">
                <a:solidFill>
                  <a:srgbClr val="3F3F3F"/>
                </a:solidFill>
              </a:rPr>
              <a:t>Modem Sleep</a:t>
            </a:r>
            <a:r>
              <a:rPr lang="it-IT" sz="2011">
                <a:solidFill>
                  <a:srgbClr val="3F3F3F"/>
                </a:solidFill>
              </a:rPr>
              <a:t>.</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La scelta del modem sleep è stata obbligata dalla necessità di avere la CPU della scheda sempre operativa per la ricezione di dati e attuazione dei controlli. Il tutto mantenendo una reattività accettabile nei casi di ricezione di un valore critico.</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Per la valutazione dei consumi e del modo migliore di sfruttare il modem sleep (auto vs forced) sono stati eseguiti dei test sperimentali andando a misurare la corrente media in un arco temporale di 5 minuti.</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Le varie configurazioni di sleep testate sono:</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Forced Modem sleep, chiamando mqtt.loop() ogni 10ms</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Auto Modem sleep, chiamando mqtt.loop() ogni 10ms</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Auto Modem sleep, chiamando mqtt.loop() ad ogni loop</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p:txBody>
      </p:sp>
      <p:sp>
        <p:nvSpPr>
          <p:cNvPr id="254" name="Google Shape;254;p27"/>
          <p:cNvSpPr txBox="1"/>
          <p:nvPr/>
        </p:nvSpPr>
        <p:spPr>
          <a:xfrm>
            <a:off x="88350" y="4557000"/>
            <a:ext cx="8967300" cy="4941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t/>
            </a:r>
            <a:endParaRPr sz="2011">
              <a:solidFill>
                <a:srgbClr val="3F3F3F"/>
              </a:solidFill>
            </a:endParaRPr>
          </a:p>
        </p:txBody>
      </p:sp>
      <p:sp>
        <p:nvSpPr>
          <p:cNvPr id="255" name="Google Shape;255;p27"/>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Modem sleep: intro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Sleep: Sensors</a:t>
            </a:r>
            <a:endParaRPr/>
          </a:p>
        </p:txBody>
      </p:sp>
      <p:sp>
        <p:nvSpPr>
          <p:cNvPr id="261" name="Google Shape;261;p28"/>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62" name="Google Shape;262;p28"/>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63" name="Google Shape;263;p28"/>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Modem sleep: setup sperimentale</a:t>
            </a:r>
            <a:endParaRPr/>
          </a:p>
        </p:txBody>
      </p:sp>
      <p:sp>
        <p:nvSpPr>
          <p:cNvPr id="264" name="Google Shape;264;p28"/>
          <p:cNvSpPr txBox="1"/>
          <p:nvPr/>
        </p:nvSpPr>
        <p:spPr>
          <a:xfrm>
            <a:off x="88350" y="1177725"/>
            <a:ext cx="8967300" cy="17325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rPr lang="it-IT" sz="2011">
                <a:solidFill>
                  <a:srgbClr val="3F3F3F"/>
                </a:solidFill>
              </a:rPr>
              <a:t>I dati di consumo della corrente sono stati calcolati andando a guardare la caduta di tensione ai capi di una resistenza messa in serie all’alimentatore, e  </a:t>
            </a:r>
            <a:r>
              <a:rPr lang="it-IT" sz="2011">
                <a:solidFill>
                  <a:srgbClr val="3F3F3F"/>
                </a:solidFill>
              </a:rPr>
              <a:t>quindi </a:t>
            </a:r>
            <a:r>
              <a:rPr lang="it-IT" sz="2011">
                <a:solidFill>
                  <a:srgbClr val="3F3F3F"/>
                </a:solidFill>
              </a:rPr>
              <a:t>sfruttando la legge di Ohm.</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La tensione è stata campionata a 50 kHz con un oscilloscopio USB.</a:t>
            </a:r>
            <a:endParaRPr sz="2011">
              <a:solidFill>
                <a:srgbClr val="3F3F3F"/>
              </a:solidFill>
            </a:endParaRPr>
          </a:p>
        </p:txBody>
      </p:sp>
      <p:pic>
        <p:nvPicPr>
          <p:cNvPr id="265" name="Google Shape;265;p28"/>
          <p:cNvPicPr preferRelativeResize="0"/>
          <p:nvPr/>
        </p:nvPicPr>
        <p:blipFill rotWithShape="1">
          <a:blip r:embed="rId3">
            <a:alphaModFix/>
          </a:blip>
          <a:srcRect b="0" l="0" r="10984" t="0"/>
          <a:stretch/>
        </p:blipFill>
        <p:spPr>
          <a:xfrm>
            <a:off x="176400" y="3428763"/>
            <a:ext cx="3794348" cy="2392325"/>
          </a:xfrm>
          <a:prstGeom prst="rect">
            <a:avLst/>
          </a:prstGeom>
          <a:noFill/>
          <a:ln>
            <a:noFill/>
          </a:ln>
        </p:spPr>
      </p:pic>
      <p:pic>
        <p:nvPicPr>
          <p:cNvPr id="266" name="Google Shape;266;p28"/>
          <p:cNvPicPr preferRelativeResize="0"/>
          <p:nvPr/>
        </p:nvPicPr>
        <p:blipFill>
          <a:blip r:embed="rId4">
            <a:alphaModFix/>
          </a:blip>
          <a:stretch>
            <a:fillRect/>
          </a:stretch>
        </p:blipFill>
        <p:spPr>
          <a:xfrm>
            <a:off x="4321875" y="3325200"/>
            <a:ext cx="4582651" cy="2577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Sleep: Sensors</a:t>
            </a:r>
            <a:endParaRPr/>
          </a:p>
        </p:txBody>
      </p:sp>
      <p:sp>
        <p:nvSpPr>
          <p:cNvPr id="272" name="Google Shape;272;p29"/>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73" name="Google Shape;273;p29"/>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74" name="Google Shape;274;p29"/>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Modem sleep: risultati</a:t>
            </a:r>
            <a:endParaRPr/>
          </a:p>
        </p:txBody>
      </p:sp>
      <p:graphicFrame>
        <p:nvGraphicFramePr>
          <p:cNvPr id="275" name="Google Shape;275;p29"/>
          <p:cNvGraphicFramePr/>
          <p:nvPr/>
        </p:nvGraphicFramePr>
        <p:xfrm>
          <a:off x="401950" y="1363010"/>
          <a:ext cx="3000000" cy="3000000"/>
        </p:xfrm>
        <a:graphic>
          <a:graphicData uri="http://schemas.openxmlformats.org/drawingml/2006/table">
            <a:tbl>
              <a:tblPr>
                <a:noFill/>
                <a:tableStyleId>{C3AAC2B4-1CCA-441D-8CF8-89638DF627FF}</a:tableStyleId>
              </a:tblPr>
              <a:tblGrid>
                <a:gridCol w="2084725"/>
                <a:gridCol w="2084725"/>
                <a:gridCol w="2084725"/>
                <a:gridCol w="2084725"/>
              </a:tblGrid>
              <a:tr h="818200">
                <a:tc>
                  <a:txBody>
                    <a:bodyPr/>
                    <a:lstStyle/>
                    <a:p>
                      <a:pPr indent="0" lvl="0" marL="0" rtl="0" algn="l">
                        <a:spcBef>
                          <a:spcPts val="0"/>
                        </a:spcBef>
                        <a:spcAft>
                          <a:spcPts val="0"/>
                        </a:spcAft>
                        <a:buNone/>
                      </a:pPr>
                      <a:r>
                        <a:rPr lang="it-IT"/>
                        <a:t>Configurazione</a:t>
                      </a:r>
                      <a:endParaRPr/>
                    </a:p>
                  </a:txBody>
                  <a:tcPr marT="91425" marB="91425" marR="91425" marL="91425"/>
                </a:tc>
                <a:tc>
                  <a:txBody>
                    <a:bodyPr/>
                    <a:lstStyle/>
                    <a:p>
                      <a:pPr indent="0" lvl="0" marL="0" rtl="0" algn="l">
                        <a:spcBef>
                          <a:spcPts val="0"/>
                        </a:spcBef>
                        <a:spcAft>
                          <a:spcPts val="0"/>
                        </a:spcAft>
                        <a:buNone/>
                      </a:pPr>
                      <a:r>
                        <a:rPr lang="it-IT"/>
                        <a:t>Caduta di tensione media</a:t>
                      </a:r>
                      <a:endParaRPr/>
                    </a:p>
                  </a:txBody>
                  <a:tcPr marT="91425" marB="91425" marR="91425" marL="91425"/>
                </a:tc>
                <a:tc>
                  <a:txBody>
                    <a:bodyPr/>
                    <a:lstStyle/>
                    <a:p>
                      <a:pPr indent="0" lvl="0" marL="0" rtl="0" algn="l">
                        <a:spcBef>
                          <a:spcPts val="0"/>
                        </a:spcBef>
                        <a:spcAft>
                          <a:spcPts val="0"/>
                        </a:spcAft>
                        <a:buNone/>
                      </a:pPr>
                      <a:r>
                        <a:rPr lang="it-IT"/>
                        <a:t>Consumo stimato medio</a:t>
                      </a:r>
                      <a:endParaRPr/>
                    </a:p>
                  </a:txBody>
                  <a:tcPr marT="91425" marB="91425" marR="91425" marL="91425"/>
                </a:tc>
                <a:tc>
                  <a:txBody>
                    <a:bodyPr/>
                    <a:lstStyle/>
                    <a:p>
                      <a:pPr indent="0" lvl="0" marL="0" rtl="0" algn="l">
                        <a:spcBef>
                          <a:spcPts val="0"/>
                        </a:spcBef>
                        <a:spcAft>
                          <a:spcPts val="0"/>
                        </a:spcAft>
                        <a:buNone/>
                      </a:pPr>
                      <a:r>
                        <a:rPr lang="it-IT"/>
                        <a:t>Durata stimata batteria 2000mAh</a:t>
                      </a:r>
                      <a:endParaRPr/>
                    </a:p>
                  </a:txBody>
                  <a:tcPr marT="91425" marB="91425" marR="91425" marL="91425"/>
                </a:tc>
              </a:tr>
              <a:tr h="1104600">
                <a:tc>
                  <a:txBody>
                    <a:bodyPr/>
                    <a:lstStyle/>
                    <a:p>
                      <a:pPr indent="0" lvl="0" marL="0" rtl="0" algn="l">
                        <a:spcBef>
                          <a:spcPts val="0"/>
                        </a:spcBef>
                        <a:spcAft>
                          <a:spcPts val="0"/>
                        </a:spcAft>
                        <a:buNone/>
                      </a:pPr>
                      <a:r>
                        <a:rPr lang="it-IT"/>
                        <a:t>Forced modem sleep, 10ms mqtt.loop()</a:t>
                      </a:r>
                      <a:endParaRPr/>
                    </a:p>
                  </a:txBody>
                  <a:tcPr marT="91425" marB="91425" marR="91425" marL="91425"/>
                </a:tc>
                <a:tc>
                  <a:txBody>
                    <a:bodyPr/>
                    <a:lstStyle/>
                    <a:p>
                      <a:pPr indent="0" lvl="0" marL="0" rtl="0" algn="l">
                        <a:spcBef>
                          <a:spcPts val="0"/>
                        </a:spcBef>
                        <a:spcAft>
                          <a:spcPts val="0"/>
                        </a:spcAft>
                        <a:buNone/>
                      </a:pPr>
                      <a:r>
                        <a:rPr lang="it-IT"/>
                        <a:t>200mV</a:t>
                      </a:r>
                      <a:endParaRPr/>
                    </a:p>
                  </a:txBody>
                  <a:tcPr marT="91425" marB="91425" marR="91425" marL="91425"/>
                </a:tc>
                <a:tc>
                  <a:txBody>
                    <a:bodyPr/>
                    <a:lstStyle/>
                    <a:p>
                      <a:pPr indent="0" lvl="0" marL="0" rtl="0" algn="l">
                        <a:spcBef>
                          <a:spcPts val="0"/>
                        </a:spcBef>
                        <a:spcAft>
                          <a:spcPts val="0"/>
                        </a:spcAft>
                        <a:buNone/>
                      </a:pPr>
                      <a:r>
                        <a:rPr lang="it-IT"/>
                        <a:t>59mA</a:t>
                      </a:r>
                      <a:endParaRPr/>
                    </a:p>
                  </a:txBody>
                  <a:tcPr marT="91425" marB="91425" marR="91425" marL="91425"/>
                </a:tc>
                <a:tc>
                  <a:txBody>
                    <a:bodyPr/>
                    <a:lstStyle/>
                    <a:p>
                      <a:pPr indent="0" lvl="0" marL="0" rtl="0" algn="l">
                        <a:spcBef>
                          <a:spcPts val="0"/>
                        </a:spcBef>
                        <a:spcAft>
                          <a:spcPts val="0"/>
                        </a:spcAft>
                        <a:buNone/>
                      </a:pPr>
                      <a:r>
                        <a:rPr lang="it-IT"/>
                        <a:t>~34h</a:t>
                      </a:r>
                      <a:endParaRPr/>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Auto</a:t>
                      </a:r>
                      <a:r>
                        <a:rPr lang="it-IT">
                          <a:solidFill>
                            <a:schemeClr val="dk1"/>
                          </a:solidFill>
                        </a:rPr>
                        <a:t> modem sleep, 10ms mqtt.loop()</a:t>
                      </a:r>
                      <a:endParaRPr/>
                    </a:p>
                  </a:txBody>
                  <a:tcPr marT="91425" marB="91425" marR="91425" marL="91425"/>
                </a:tc>
                <a:tc>
                  <a:txBody>
                    <a:bodyPr/>
                    <a:lstStyle/>
                    <a:p>
                      <a:pPr indent="0" lvl="0" marL="0" rtl="0" algn="l">
                        <a:spcBef>
                          <a:spcPts val="0"/>
                        </a:spcBef>
                        <a:spcAft>
                          <a:spcPts val="0"/>
                        </a:spcAft>
                        <a:buNone/>
                      </a:pPr>
                      <a:r>
                        <a:rPr lang="it-IT"/>
                        <a:t>240mV</a:t>
                      </a:r>
                      <a:endParaRPr/>
                    </a:p>
                  </a:txBody>
                  <a:tcPr marT="91425" marB="91425" marR="91425" marL="91425"/>
                </a:tc>
                <a:tc>
                  <a:txBody>
                    <a:bodyPr/>
                    <a:lstStyle/>
                    <a:p>
                      <a:pPr indent="0" lvl="0" marL="0" rtl="0" algn="l">
                        <a:spcBef>
                          <a:spcPts val="0"/>
                        </a:spcBef>
                        <a:spcAft>
                          <a:spcPts val="0"/>
                        </a:spcAft>
                        <a:buNone/>
                      </a:pPr>
                      <a:r>
                        <a:rPr lang="it-IT"/>
                        <a:t>70mA</a:t>
                      </a:r>
                      <a:endParaRPr/>
                    </a:p>
                  </a:txBody>
                  <a:tcPr marT="91425" marB="91425" marR="91425" marL="91425"/>
                </a:tc>
                <a:tc>
                  <a:txBody>
                    <a:bodyPr/>
                    <a:lstStyle/>
                    <a:p>
                      <a:pPr indent="0" lvl="0" marL="0" rtl="0" algn="l">
                        <a:spcBef>
                          <a:spcPts val="0"/>
                        </a:spcBef>
                        <a:spcAft>
                          <a:spcPts val="0"/>
                        </a:spcAft>
                        <a:buNone/>
                      </a:pPr>
                      <a:r>
                        <a:rPr lang="it-IT"/>
                        <a:t>~29h</a:t>
                      </a:r>
                      <a:endParaRPr/>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Auto</a:t>
                      </a:r>
                      <a:r>
                        <a:rPr lang="it-IT">
                          <a:solidFill>
                            <a:schemeClr val="dk1"/>
                          </a:solidFill>
                        </a:rPr>
                        <a:t> modem sleep, mqtt.loop() ad ogni loop</a:t>
                      </a:r>
                      <a:endParaRPr/>
                    </a:p>
                  </a:txBody>
                  <a:tcPr marT="91425" marB="91425" marR="91425" marL="91425"/>
                </a:tc>
                <a:tc>
                  <a:txBody>
                    <a:bodyPr/>
                    <a:lstStyle/>
                    <a:p>
                      <a:pPr indent="0" lvl="0" marL="0" rtl="0" algn="l">
                        <a:spcBef>
                          <a:spcPts val="0"/>
                        </a:spcBef>
                        <a:spcAft>
                          <a:spcPts val="0"/>
                        </a:spcAft>
                        <a:buNone/>
                      </a:pPr>
                      <a:r>
                        <a:rPr lang="it-IT"/>
                        <a:t>230mV</a:t>
                      </a:r>
                      <a:endParaRPr/>
                    </a:p>
                  </a:txBody>
                  <a:tcPr marT="91425" marB="91425" marR="91425" marL="91425"/>
                </a:tc>
                <a:tc>
                  <a:txBody>
                    <a:bodyPr/>
                    <a:lstStyle/>
                    <a:p>
                      <a:pPr indent="0" lvl="0" marL="0" rtl="0" algn="l">
                        <a:spcBef>
                          <a:spcPts val="0"/>
                        </a:spcBef>
                        <a:spcAft>
                          <a:spcPts val="0"/>
                        </a:spcAft>
                        <a:buNone/>
                      </a:pPr>
                      <a:r>
                        <a:rPr lang="it-IT"/>
                        <a:t>67mA</a:t>
                      </a:r>
                      <a:endParaRPr/>
                    </a:p>
                  </a:txBody>
                  <a:tcPr marT="91425" marB="91425" marR="91425" marL="91425"/>
                </a:tc>
                <a:tc>
                  <a:txBody>
                    <a:bodyPr/>
                    <a:lstStyle/>
                    <a:p>
                      <a:pPr indent="0" lvl="0" marL="0" rtl="0" algn="l">
                        <a:spcBef>
                          <a:spcPts val="0"/>
                        </a:spcBef>
                        <a:spcAft>
                          <a:spcPts val="0"/>
                        </a:spcAft>
                        <a:buNone/>
                      </a:pPr>
                      <a:r>
                        <a:rPr lang="it-IT"/>
                        <a:t>~30h</a:t>
                      </a:r>
                      <a:endParaRPr/>
                    </a:p>
                  </a:txBody>
                  <a:tcPr marT="91425" marB="91425" marR="91425" marL="91425"/>
                </a:tc>
              </a:tr>
            </a:tbl>
          </a:graphicData>
        </a:graphic>
      </p:graphicFrame>
      <p:sp>
        <p:nvSpPr>
          <p:cNvPr id="276" name="Google Shape;276;p29"/>
          <p:cNvSpPr txBox="1"/>
          <p:nvPr/>
        </p:nvSpPr>
        <p:spPr>
          <a:xfrm>
            <a:off x="569850" y="5777100"/>
            <a:ext cx="800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IT" sz="1200">
                <a:solidFill>
                  <a:srgbClr val="3F3F3F"/>
                </a:solidFill>
              </a:rPr>
              <a:t>Cartella con i dati: </a:t>
            </a:r>
            <a:r>
              <a:rPr lang="it-IT" sz="1200" u="sng">
                <a:solidFill>
                  <a:schemeClr val="hlink"/>
                </a:solidFill>
                <a:hlinkClick r:id="rId3"/>
              </a:rPr>
              <a:t>https://drive.google.com/drive/folders/1ZDiLdTfvZ0PmBVF0x48BDJ9OUEgnTX7q?usp=sharing</a:t>
            </a:r>
            <a:endParaRPr sz="1200">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Sleep: Sensors</a:t>
            </a:r>
            <a:endParaRPr/>
          </a:p>
        </p:txBody>
      </p:sp>
      <p:sp>
        <p:nvSpPr>
          <p:cNvPr id="282" name="Google Shape;282;p30"/>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83" name="Google Shape;283;p30"/>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84" name="Google Shape;284;p30"/>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Modem sleep: conclusioni</a:t>
            </a:r>
            <a:endParaRPr/>
          </a:p>
        </p:txBody>
      </p:sp>
      <p:sp>
        <p:nvSpPr>
          <p:cNvPr id="285" name="Google Shape;285;p30"/>
          <p:cNvSpPr txBox="1"/>
          <p:nvPr/>
        </p:nvSpPr>
        <p:spPr>
          <a:xfrm>
            <a:off x="88350" y="1177725"/>
            <a:ext cx="8967300" cy="32802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rPr lang="it-IT" sz="2011">
                <a:solidFill>
                  <a:srgbClr val="3F3F3F"/>
                </a:solidFill>
              </a:rPr>
              <a:t>Dai risultati risulta evidente che l’alimentazione a batteria non è una strada percorribile in nessuno dei tre casi.</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Trattandosi di un sistema di monitoraggio idealmente “</a:t>
            </a:r>
            <a:r>
              <a:rPr i="1" lang="it-IT" sz="2011">
                <a:solidFill>
                  <a:srgbClr val="3F3F3F"/>
                </a:solidFill>
              </a:rPr>
              <a:t>fisso</a:t>
            </a:r>
            <a:r>
              <a:rPr lang="it-IT" sz="2011">
                <a:solidFill>
                  <a:srgbClr val="3F3F3F"/>
                </a:solidFill>
              </a:rPr>
              <a:t>”, si può comunque pensare ad un suo utilizzo collegato alla corrente elettrica dell’abitazione.</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Non avendo quindi particolari vantaggi nell’utilizzo dello sleep forzato o di delay per il loop mqtt si è deciso di utilizzare l’ultima configurazione presentata.</a:t>
            </a:r>
            <a:endParaRPr sz="2011">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idx="1" type="subTitle"/>
          </p:nvPr>
        </p:nvSpPr>
        <p:spPr>
          <a:xfrm>
            <a:off x="-1" y="2980462"/>
            <a:ext cx="9144000" cy="667500"/>
          </a:xfrm>
          <a:prstGeom prst="rect">
            <a:avLst/>
          </a:prstGeom>
        </p:spPr>
        <p:txBody>
          <a:bodyPr anchorCtr="0" anchor="t" bIns="65025" lIns="130050" spcFirstLastPara="1" rIns="130050" wrap="square" tIns="65025">
            <a:noAutofit/>
          </a:bodyPr>
          <a:lstStyle/>
          <a:p>
            <a:pPr indent="0" lvl="0" marL="0" rtl="0" algn="ctr">
              <a:spcBef>
                <a:spcPts val="0"/>
              </a:spcBef>
              <a:spcAft>
                <a:spcPts val="0"/>
              </a:spcAft>
              <a:buNone/>
            </a:pPr>
            <a:r>
              <a:rPr lang="it-IT"/>
              <a:t>MQTT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p:nvPr/>
        </p:nvSpPr>
        <p:spPr>
          <a:xfrm>
            <a:off x="111625" y="3593700"/>
            <a:ext cx="8793000" cy="2688300"/>
          </a:xfrm>
          <a:prstGeom prst="roundRect">
            <a:avLst>
              <a:gd fmla="val 16667" name="adj"/>
            </a:avLst>
          </a:prstGeom>
          <a:solidFill>
            <a:srgbClr val="607D8B">
              <a:alpha val="9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MQTT: gestione dispositivi</a:t>
            </a:r>
            <a:endParaRPr/>
          </a:p>
        </p:txBody>
      </p:sp>
      <p:sp>
        <p:nvSpPr>
          <p:cNvPr id="298" name="Google Shape;298;p32"/>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99" name="Google Shape;299;p32"/>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00" name="Google Shape;300;p32"/>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pic>
        <p:nvPicPr>
          <p:cNvPr id="301" name="Google Shape;301;p32"/>
          <p:cNvPicPr preferRelativeResize="0"/>
          <p:nvPr/>
        </p:nvPicPr>
        <p:blipFill>
          <a:blip r:embed="rId3">
            <a:alphaModFix/>
          </a:blip>
          <a:stretch>
            <a:fillRect/>
          </a:stretch>
        </p:blipFill>
        <p:spPr>
          <a:xfrm>
            <a:off x="5647725" y="1599812"/>
            <a:ext cx="2524226" cy="1414975"/>
          </a:xfrm>
          <a:prstGeom prst="rect">
            <a:avLst/>
          </a:prstGeom>
          <a:noFill/>
          <a:ln>
            <a:noFill/>
          </a:ln>
        </p:spPr>
      </p:pic>
      <p:pic>
        <p:nvPicPr>
          <p:cNvPr id="302" name="Google Shape;302;p32"/>
          <p:cNvPicPr preferRelativeResize="0"/>
          <p:nvPr/>
        </p:nvPicPr>
        <p:blipFill>
          <a:blip r:embed="rId4">
            <a:alphaModFix/>
          </a:blip>
          <a:stretch>
            <a:fillRect/>
          </a:stretch>
        </p:blipFill>
        <p:spPr>
          <a:xfrm>
            <a:off x="5729476" y="3727000"/>
            <a:ext cx="2442475" cy="2408650"/>
          </a:xfrm>
          <a:prstGeom prst="rect">
            <a:avLst/>
          </a:prstGeom>
          <a:noFill/>
          <a:ln>
            <a:noFill/>
          </a:ln>
        </p:spPr>
      </p:pic>
      <p:sp>
        <p:nvSpPr>
          <p:cNvPr id="303" name="Google Shape;303;p32"/>
          <p:cNvSpPr txBox="1"/>
          <p:nvPr/>
        </p:nvSpPr>
        <p:spPr>
          <a:xfrm>
            <a:off x="250825" y="3726988"/>
            <a:ext cx="5077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IT">
                <a:solidFill>
                  <a:schemeClr val="dk1"/>
                </a:solidFill>
              </a:rPr>
              <a:t>/unishare/devices/all_sensors/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QOS = 1, retained =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Publishers: Daemon. Messaggio pubblicato sia all’avvio del master, sia ogni volta che il Master riceve un messaggio su /unishare/devices/setup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Subscribers: dispositivi esp8266 di tipo “screen”. Alla ricezione i dispositivi aggiornano il loro elenco interno di dispositivi di tipo (1)</a:t>
            </a:r>
            <a:endParaRPr/>
          </a:p>
        </p:txBody>
      </p:sp>
      <p:sp>
        <p:nvSpPr>
          <p:cNvPr id="304" name="Google Shape;304;p32"/>
          <p:cNvSpPr/>
          <p:nvPr/>
        </p:nvSpPr>
        <p:spPr>
          <a:xfrm>
            <a:off x="111500" y="1022200"/>
            <a:ext cx="8793000" cy="2454900"/>
          </a:xfrm>
          <a:prstGeom prst="roundRect">
            <a:avLst>
              <a:gd fmla="val 16667" name="adj"/>
            </a:avLst>
          </a:prstGeom>
          <a:solidFill>
            <a:srgbClr val="607D8B">
              <a:alpha val="9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txBox="1"/>
          <p:nvPr/>
        </p:nvSpPr>
        <p:spPr>
          <a:xfrm>
            <a:off x="250825" y="1137450"/>
            <a:ext cx="4562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IT">
                <a:solidFill>
                  <a:schemeClr val="dk1"/>
                </a:solidFill>
              </a:rPr>
              <a:t>/unishare/devices/setup/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QOS = 1, retained = False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Publishers: i vari dispositivi esp8266, messaggio inviato una volta all’avvio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Subscribers: Daemon, alla ricezione inserisce il dispositivo su MySQL se non presente, se presente aggiorna il campo “name”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p:nvPr/>
        </p:nvSpPr>
        <p:spPr>
          <a:xfrm>
            <a:off x="111525" y="1675988"/>
            <a:ext cx="8793000" cy="4163100"/>
          </a:xfrm>
          <a:prstGeom prst="roundRect">
            <a:avLst>
              <a:gd fmla="val 16667" name="adj"/>
            </a:avLst>
          </a:prstGeom>
          <a:solidFill>
            <a:srgbClr val="607D8B">
              <a:alpha val="9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MQTT: gestione dispositivi</a:t>
            </a:r>
            <a:endParaRPr/>
          </a:p>
        </p:txBody>
      </p:sp>
      <p:sp>
        <p:nvSpPr>
          <p:cNvPr id="312" name="Google Shape;312;p33"/>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13" name="Google Shape;313;p33"/>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14" name="Google Shape;314;p33"/>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pic>
        <p:nvPicPr>
          <p:cNvPr id="315" name="Google Shape;315;p33"/>
          <p:cNvPicPr preferRelativeResize="0"/>
          <p:nvPr/>
        </p:nvPicPr>
        <p:blipFill>
          <a:blip r:embed="rId3">
            <a:alphaModFix/>
          </a:blip>
          <a:stretch>
            <a:fillRect/>
          </a:stretch>
        </p:blipFill>
        <p:spPr>
          <a:xfrm>
            <a:off x="6421250" y="2996350"/>
            <a:ext cx="2145675" cy="1522350"/>
          </a:xfrm>
          <a:prstGeom prst="rect">
            <a:avLst/>
          </a:prstGeom>
          <a:noFill/>
          <a:ln>
            <a:noFill/>
          </a:ln>
        </p:spPr>
      </p:pic>
      <p:sp>
        <p:nvSpPr>
          <p:cNvPr id="316" name="Google Shape;316;p33"/>
          <p:cNvSpPr txBox="1"/>
          <p:nvPr/>
        </p:nvSpPr>
        <p:spPr>
          <a:xfrm>
            <a:off x="325250" y="2057638"/>
            <a:ext cx="6096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IT">
                <a:solidFill>
                  <a:schemeClr val="dk1"/>
                </a:solidFill>
              </a:rPr>
              <a:t>/unishare/devices/status/[mac_address]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QOS = 1, retained =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Publishers: i vari dispositivi esp8266. Inviano lo stato “connected”: true ogni volta che si ricollegano al broker MQTT.</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È inoltre impostato un messaggio di last will per segnalare che il dispositivo è offline in caso di disconnessione dal broker.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Subscribers: </a:t>
            </a:r>
            <a:endParaRPr>
              <a:solidFill>
                <a:schemeClr val="dk1"/>
              </a:solidFill>
            </a:endParaRPr>
          </a:p>
          <a:p>
            <a:pPr indent="-317500" lvl="0" marL="457200" rtl="0" algn="l">
              <a:spcBef>
                <a:spcPts val="0"/>
              </a:spcBef>
              <a:spcAft>
                <a:spcPts val="0"/>
              </a:spcAft>
              <a:buClr>
                <a:schemeClr val="dk1"/>
              </a:buClr>
              <a:buSzPts val="1400"/>
              <a:buChar char="-"/>
            </a:pPr>
            <a:r>
              <a:rPr lang="it-IT">
                <a:solidFill>
                  <a:schemeClr val="dk1"/>
                </a:solidFill>
              </a:rPr>
              <a:t>Daemon, che alla ricezione di un messaggio logga sul database MySQL lo stato del device</a:t>
            </a:r>
            <a:endParaRPr>
              <a:solidFill>
                <a:schemeClr val="dk1"/>
              </a:solidFill>
            </a:endParaRPr>
          </a:p>
          <a:p>
            <a:pPr indent="-317500" lvl="0" marL="457200" rtl="0" algn="l">
              <a:spcBef>
                <a:spcPts val="0"/>
              </a:spcBef>
              <a:spcAft>
                <a:spcPts val="0"/>
              </a:spcAft>
              <a:buClr>
                <a:schemeClr val="dk1"/>
              </a:buClr>
              <a:buSzPts val="1400"/>
              <a:buChar char="-"/>
            </a:pPr>
            <a:r>
              <a:rPr lang="it-IT">
                <a:solidFill>
                  <a:schemeClr val="dk1"/>
                </a:solidFill>
              </a:rPr>
              <a:t>Schede esp8266 di tipo (2), che alla ricezione del messaggio aggiorna la variabile interna per mostrarla poi a schermo.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 type="subTitle"/>
          </p:nvPr>
        </p:nvSpPr>
        <p:spPr>
          <a:xfrm>
            <a:off x="-1" y="2980462"/>
            <a:ext cx="9144000" cy="667500"/>
          </a:xfrm>
          <a:prstGeom prst="rect">
            <a:avLst/>
          </a:prstGeom>
        </p:spPr>
        <p:txBody>
          <a:bodyPr anchorCtr="0" anchor="t" bIns="65025" lIns="130050" spcFirstLastPara="1" rIns="130050" wrap="square" tIns="65025">
            <a:noAutofit/>
          </a:bodyPr>
          <a:lstStyle/>
          <a:p>
            <a:pPr indent="0" lvl="0" marL="0" rtl="0" algn="ctr">
              <a:spcBef>
                <a:spcPts val="0"/>
              </a:spcBef>
              <a:spcAft>
                <a:spcPts val="0"/>
              </a:spcAft>
              <a:buNone/>
            </a:pPr>
            <a:r>
              <a:rPr lang="it-IT"/>
              <a:t>Use case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p:nvPr/>
        </p:nvSpPr>
        <p:spPr>
          <a:xfrm>
            <a:off x="125550" y="3781100"/>
            <a:ext cx="8892900" cy="2572200"/>
          </a:xfrm>
          <a:prstGeom prst="roundRect">
            <a:avLst>
              <a:gd fmla="val 16667" name="adj"/>
            </a:avLst>
          </a:prstGeom>
          <a:solidFill>
            <a:srgbClr val="607D8B">
              <a:alpha val="9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p:nvPr/>
        </p:nvSpPr>
        <p:spPr>
          <a:xfrm>
            <a:off x="125550" y="1128975"/>
            <a:ext cx="8892900" cy="2572200"/>
          </a:xfrm>
          <a:prstGeom prst="roundRect">
            <a:avLst>
              <a:gd fmla="val 16667" name="adj"/>
            </a:avLst>
          </a:prstGeom>
          <a:solidFill>
            <a:srgbClr val="607D8B">
              <a:alpha val="98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MQTT: gestione “sensors”</a:t>
            </a:r>
            <a:endParaRPr/>
          </a:p>
        </p:txBody>
      </p:sp>
      <p:sp>
        <p:nvSpPr>
          <p:cNvPr id="324" name="Google Shape;324;p34"/>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25" name="Google Shape;325;p34"/>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26" name="Google Shape;326;p34"/>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327" name="Google Shape;327;p34"/>
          <p:cNvSpPr txBox="1"/>
          <p:nvPr/>
        </p:nvSpPr>
        <p:spPr>
          <a:xfrm>
            <a:off x="284325" y="1245225"/>
            <a:ext cx="6713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a:t>/unishare/sensors/[mac_address]/[type]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QOS = 1, retained =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Publishers: il dispositivo “sensors” con specifico mac_address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Subscribers: </a:t>
            </a:r>
            <a:endParaRPr/>
          </a:p>
          <a:p>
            <a:pPr indent="-317500" lvl="0" marL="457200" rtl="0" algn="l">
              <a:spcBef>
                <a:spcPts val="0"/>
              </a:spcBef>
              <a:spcAft>
                <a:spcPts val="0"/>
              </a:spcAft>
              <a:buSzPts val="1400"/>
              <a:buChar char="-"/>
            </a:pPr>
            <a:r>
              <a:rPr lang="it-IT"/>
              <a:t>Master, alla ricezione inserisce i dati su InfluxDB</a:t>
            </a:r>
            <a:endParaRPr/>
          </a:p>
          <a:p>
            <a:pPr indent="-317500" lvl="0" marL="457200" rtl="0" algn="l">
              <a:spcBef>
                <a:spcPts val="0"/>
              </a:spcBef>
              <a:spcAft>
                <a:spcPts val="0"/>
              </a:spcAft>
              <a:buSzPts val="1400"/>
              <a:buChar char="-"/>
            </a:pPr>
            <a:r>
              <a:rPr lang="it-IT"/>
              <a:t>Dispositivi esp8266 di tipo “screen”, alla ricezione aggiornano le variabili interne relative al dato ricevuto per la stampa su LCD</a:t>
            </a:r>
            <a:endParaRPr/>
          </a:p>
        </p:txBody>
      </p:sp>
      <p:sp>
        <p:nvSpPr>
          <p:cNvPr id="328" name="Google Shape;328;p34"/>
          <p:cNvSpPr txBox="1"/>
          <p:nvPr/>
        </p:nvSpPr>
        <p:spPr>
          <a:xfrm>
            <a:off x="343825" y="3942550"/>
            <a:ext cx="6595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a:t>/unishare/control/[mac_address]/[type]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QOS = 1, retained =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Publishers: REST API</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Subscribers: il dispositivo “sensors” corrispondente al mac_address del topic. Alla ricezione del messaggio aggiorna le sue variabili interne ed esegue il comando desiderato.</a:t>
            </a:r>
            <a:endParaRPr/>
          </a:p>
        </p:txBody>
      </p:sp>
      <p:pic>
        <p:nvPicPr>
          <p:cNvPr id="329" name="Google Shape;329;p34"/>
          <p:cNvPicPr preferRelativeResize="0"/>
          <p:nvPr/>
        </p:nvPicPr>
        <p:blipFill>
          <a:blip r:embed="rId3">
            <a:alphaModFix/>
          </a:blip>
          <a:stretch>
            <a:fillRect/>
          </a:stretch>
        </p:blipFill>
        <p:spPr>
          <a:xfrm>
            <a:off x="7069263" y="1618600"/>
            <a:ext cx="1578035" cy="1431500"/>
          </a:xfrm>
          <a:prstGeom prst="rect">
            <a:avLst/>
          </a:prstGeom>
          <a:noFill/>
          <a:ln>
            <a:noFill/>
          </a:ln>
        </p:spPr>
      </p:pic>
      <p:pic>
        <p:nvPicPr>
          <p:cNvPr id="330" name="Google Shape;330;p34"/>
          <p:cNvPicPr preferRelativeResize="0"/>
          <p:nvPr/>
        </p:nvPicPr>
        <p:blipFill>
          <a:blip r:embed="rId4">
            <a:alphaModFix/>
          </a:blip>
          <a:stretch>
            <a:fillRect/>
          </a:stretch>
        </p:blipFill>
        <p:spPr>
          <a:xfrm>
            <a:off x="7020050" y="4382001"/>
            <a:ext cx="1676475" cy="124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idx="1" type="subTitle"/>
          </p:nvPr>
        </p:nvSpPr>
        <p:spPr>
          <a:xfrm>
            <a:off x="-1" y="2980462"/>
            <a:ext cx="9144000" cy="667500"/>
          </a:xfrm>
          <a:prstGeom prst="rect">
            <a:avLst/>
          </a:prstGeom>
        </p:spPr>
        <p:txBody>
          <a:bodyPr anchorCtr="0" anchor="t" bIns="65025" lIns="130050" spcFirstLastPara="1" rIns="130050" wrap="square" tIns="65025">
            <a:noAutofit/>
          </a:bodyPr>
          <a:lstStyle/>
          <a:p>
            <a:pPr indent="0" lvl="0" marL="0" rtl="0" algn="ctr">
              <a:spcBef>
                <a:spcPts val="0"/>
              </a:spcBef>
              <a:spcAft>
                <a:spcPts val="0"/>
              </a:spcAft>
              <a:buNone/>
            </a:pPr>
            <a:r>
              <a:rPr lang="it-IT"/>
              <a:t>Software &amp; Web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Databases</a:t>
            </a:r>
            <a:endParaRPr/>
          </a:p>
        </p:txBody>
      </p:sp>
      <p:sp>
        <p:nvSpPr>
          <p:cNvPr id="342" name="Google Shape;342;p36"/>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43" name="Google Shape;343;p36"/>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44" name="Google Shape;344;p36"/>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345" name="Google Shape;345;p36"/>
          <p:cNvSpPr txBox="1"/>
          <p:nvPr/>
        </p:nvSpPr>
        <p:spPr>
          <a:xfrm>
            <a:off x="88350" y="1623000"/>
            <a:ext cx="8967300" cy="309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IT" sz="2011">
                <a:solidFill>
                  <a:srgbClr val="3F3F3F"/>
                </a:solidFill>
              </a:rPr>
              <a:t>Tre principali metodi per la memorizzazione dei dati:</a:t>
            </a:r>
            <a:endParaRPr sz="2011">
              <a:solidFill>
                <a:srgbClr val="3F3F3F"/>
              </a:solidFill>
            </a:endParaRPr>
          </a:p>
          <a:p>
            <a:pPr indent="-356298" lvl="0" marL="457200" rtl="0" algn="l">
              <a:spcBef>
                <a:spcPts val="1000"/>
              </a:spcBef>
              <a:spcAft>
                <a:spcPts val="0"/>
              </a:spcAft>
              <a:buClr>
                <a:srgbClr val="3F3F3F"/>
              </a:buClr>
              <a:buSzPts val="2011"/>
              <a:buChar char="●"/>
            </a:pPr>
            <a:r>
              <a:rPr b="1" lang="it-IT" sz="2011">
                <a:solidFill>
                  <a:srgbClr val="3F3F3F"/>
                </a:solidFill>
              </a:rPr>
              <a:t>Redis</a:t>
            </a:r>
            <a:r>
              <a:rPr lang="it-IT" sz="2011">
                <a:solidFill>
                  <a:srgbClr val="3F3F3F"/>
                </a:solidFill>
              </a:rPr>
              <a:t>, per la memorizzazione </a:t>
            </a:r>
            <a:r>
              <a:rPr i="1" lang="it-IT" sz="2011">
                <a:solidFill>
                  <a:srgbClr val="3F3F3F"/>
                </a:solidFill>
              </a:rPr>
              <a:t>veloce</a:t>
            </a:r>
            <a:r>
              <a:rPr lang="it-IT" sz="2011">
                <a:solidFill>
                  <a:srgbClr val="3F3F3F"/>
                </a:solidFill>
              </a:rPr>
              <a:t> di alcuni dati in real time</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Sistema di persistenza tramite un backup ogni 60 sec</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Database </a:t>
            </a:r>
            <a:r>
              <a:rPr b="1" lang="it-IT" sz="2011">
                <a:solidFill>
                  <a:srgbClr val="3F3F3F"/>
                </a:solidFill>
              </a:rPr>
              <a:t>MySQL</a:t>
            </a:r>
            <a:r>
              <a:rPr lang="it-IT" sz="2011">
                <a:solidFill>
                  <a:srgbClr val="3F3F3F"/>
                </a:solidFill>
              </a:rPr>
              <a:t>, per la memorizzazione di tutti i dispositivi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Persistenza e gestione </a:t>
            </a:r>
            <a:r>
              <a:rPr i="1" lang="it-IT" sz="2011">
                <a:solidFill>
                  <a:srgbClr val="3F3F3F"/>
                </a:solidFill>
              </a:rPr>
              <a:t>relazionale</a:t>
            </a:r>
            <a:r>
              <a:rPr lang="it-IT" sz="2011">
                <a:solidFill>
                  <a:srgbClr val="3F3F3F"/>
                </a:solidFill>
              </a:rPr>
              <a:t> dei dati relativi alle schede</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Time series database (</a:t>
            </a:r>
            <a:r>
              <a:rPr b="1" lang="it-IT" sz="2011">
                <a:solidFill>
                  <a:srgbClr val="3F3F3F"/>
                </a:solidFill>
              </a:rPr>
              <a:t>InfluxDB</a:t>
            </a:r>
            <a:r>
              <a:rPr lang="it-IT" sz="2011">
                <a:solidFill>
                  <a:srgbClr val="3F3F3F"/>
                </a:solidFill>
              </a:rPr>
              <a:t>), per il logging dei dati sensoriali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Mantenimento di una cronologia dei dati sensoriali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Utile per la facilità di modifica dello schema</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Rimozione</a:t>
            </a:r>
            <a:r>
              <a:rPr lang="it-IT" sz="2011">
                <a:solidFill>
                  <a:srgbClr val="3F3F3F"/>
                </a:solidFill>
              </a:rPr>
              <a:t> automatica dei dati più vecchi di un periodo specifico</a:t>
            </a:r>
            <a:endParaRPr sz="2011">
              <a:solidFill>
                <a:srgbClr val="3F3F3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Daemon Node</a:t>
            </a:r>
            <a:endParaRPr/>
          </a:p>
        </p:txBody>
      </p:sp>
      <p:sp>
        <p:nvSpPr>
          <p:cNvPr id="351" name="Google Shape;351;p37"/>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52" name="Google Shape;352;p37"/>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353" name="Google Shape;353;p37"/>
          <p:cNvSpPr txBox="1"/>
          <p:nvPr/>
        </p:nvSpPr>
        <p:spPr>
          <a:xfrm>
            <a:off x="87750" y="1788900"/>
            <a:ext cx="8967300" cy="39744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it-IT" sz="2011">
                <a:solidFill>
                  <a:srgbClr val="3F3F3F"/>
                </a:solidFill>
              </a:rPr>
              <a:t>Un demone </a:t>
            </a:r>
            <a:r>
              <a:rPr i="1" lang="it-IT" sz="2011">
                <a:solidFill>
                  <a:srgbClr val="3F3F3F"/>
                </a:solidFill>
              </a:rPr>
              <a:t>always on</a:t>
            </a:r>
            <a:r>
              <a:rPr lang="it-IT" sz="2011">
                <a:solidFill>
                  <a:srgbClr val="3F3F3F"/>
                </a:solidFill>
              </a:rPr>
              <a:t> per </a:t>
            </a:r>
            <a:endParaRPr sz="2011">
              <a:solidFill>
                <a:srgbClr val="3F3F3F"/>
              </a:solidFill>
            </a:endParaRPr>
          </a:p>
          <a:p>
            <a:pPr indent="-356298" lvl="0" marL="457200" rtl="0" algn="l">
              <a:spcBef>
                <a:spcPts val="1000"/>
              </a:spcBef>
              <a:spcAft>
                <a:spcPts val="0"/>
              </a:spcAft>
              <a:buClr>
                <a:srgbClr val="3F3F3F"/>
              </a:buClr>
              <a:buSzPts val="2011"/>
              <a:buChar char="●"/>
            </a:pPr>
            <a:r>
              <a:rPr lang="it-IT" sz="2011">
                <a:solidFill>
                  <a:srgbClr val="3F3F3F"/>
                </a:solidFill>
              </a:rPr>
              <a:t>per la </a:t>
            </a:r>
            <a:r>
              <a:rPr lang="it-IT" sz="2011">
                <a:solidFill>
                  <a:srgbClr val="3F3F3F"/>
                </a:solidFill>
              </a:rPr>
              <a:t>ricezione dei dati di setup dei dispositivi di tipo (1) e (2) in rete, e salvataggio di tutti dispositivi su un database MySQL.</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per </a:t>
            </a:r>
            <a:r>
              <a:rPr i="1" lang="it-IT" sz="2011">
                <a:solidFill>
                  <a:srgbClr val="3F3F3F"/>
                </a:solidFill>
              </a:rPr>
              <a:t>l’invio</a:t>
            </a:r>
            <a:r>
              <a:rPr lang="it-IT" sz="2011">
                <a:solidFill>
                  <a:srgbClr val="3F3F3F"/>
                </a:solidFill>
              </a:rPr>
              <a:t>, tramite MQTT, della lista di tutti i dispositivi di tipo (1).</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per la ricezione dei dati di stato dei dispositivi e relativa memorizzazione dello stesso sul database MySQL.</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la gestione della cronologia dei dati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tramite il logging su InfluxDB di tutti i dati sensoriali ricevuti dai dispositivi di tipo (1).</a:t>
            </a:r>
            <a:endParaRPr sz="2011">
              <a:solidFill>
                <a:srgbClr val="3F3F3F"/>
              </a:solidFill>
            </a:endParaRPr>
          </a:p>
          <a:p>
            <a:pPr indent="0" lvl="0" marL="0" rtl="0" algn="l">
              <a:spcBef>
                <a:spcPts val="1000"/>
              </a:spcBef>
              <a:spcAft>
                <a:spcPts val="0"/>
              </a:spcAft>
              <a:buNone/>
            </a:pPr>
            <a:r>
              <a:t/>
            </a:r>
            <a:endParaRPr sz="2011">
              <a:solidFill>
                <a:srgbClr val="3F3F3F"/>
              </a:solidFill>
            </a:endParaRPr>
          </a:p>
          <a:p>
            <a:pPr indent="0" lvl="0" marL="0" rtl="0" algn="l">
              <a:spcBef>
                <a:spcPts val="1000"/>
              </a:spcBef>
              <a:spcAft>
                <a:spcPts val="0"/>
              </a:spcAft>
              <a:buClr>
                <a:schemeClr val="dk1"/>
              </a:buClr>
              <a:buSzPts val="1100"/>
              <a:buFont typeface="Arial"/>
              <a:buNone/>
            </a:pPr>
            <a:r>
              <a:rPr lang="it-IT" sz="2011">
                <a:solidFill>
                  <a:srgbClr val="3F3F3F"/>
                </a:solidFill>
              </a:rPr>
              <a:t>Linguaggio di programmazione: </a:t>
            </a:r>
            <a:r>
              <a:rPr b="1" lang="it-IT" sz="2011">
                <a:solidFill>
                  <a:srgbClr val="3F3F3F"/>
                </a:solidFill>
              </a:rPr>
              <a:t>Python</a:t>
            </a:r>
            <a:endParaRPr sz="2011">
              <a:solidFill>
                <a:srgbClr val="3F3F3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REST </a:t>
            </a:r>
            <a:r>
              <a:rPr lang="it-IT"/>
              <a:t>API</a:t>
            </a:r>
            <a:endParaRPr/>
          </a:p>
        </p:txBody>
      </p:sp>
      <p:sp>
        <p:nvSpPr>
          <p:cNvPr id="359" name="Google Shape;359;p38"/>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60" name="Google Shape;360;p38"/>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61" name="Google Shape;361;p38"/>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362" name="Google Shape;362;p38"/>
          <p:cNvSpPr txBox="1"/>
          <p:nvPr/>
        </p:nvSpPr>
        <p:spPr>
          <a:xfrm>
            <a:off x="87750" y="1788900"/>
            <a:ext cx="8967300" cy="3664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it-IT" sz="2011">
                <a:solidFill>
                  <a:srgbClr val="3F3F3F"/>
                </a:solidFill>
              </a:rPr>
              <a:t>Delle REST </a:t>
            </a:r>
            <a:r>
              <a:rPr lang="it-IT" sz="2011">
                <a:solidFill>
                  <a:srgbClr val="3F3F3F"/>
                </a:solidFill>
              </a:rPr>
              <a:t>API</a:t>
            </a:r>
            <a:r>
              <a:rPr lang="it-IT" sz="2011">
                <a:solidFill>
                  <a:srgbClr val="3F3F3F"/>
                </a:solidFill>
              </a:rPr>
              <a:t> per la </a:t>
            </a:r>
            <a:r>
              <a:rPr b="1" lang="it-IT" sz="2011">
                <a:solidFill>
                  <a:srgbClr val="3F3F3F"/>
                </a:solidFill>
              </a:rPr>
              <a:t>gestione completa</a:t>
            </a:r>
            <a:r>
              <a:rPr lang="it-IT" sz="2011">
                <a:solidFill>
                  <a:srgbClr val="3F3F3F"/>
                </a:solidFill>
              </a:rPr>
              <a:t> dei sensori e degli attuatori.</a:t>
            </a:r>
            <a:endParaRPr sz="2011">
              <a:solidFill>
                <a:srgbClr val="3F3F3F"/>
              </a:solidFill>
            </a:endParaRPr>
          </a:p>
          <a:p>
            <a:pPr indent="-356298" lvl="0" marL="457200" rtl="0" algn="l">
              <a:spcBef>
                <a:spcPts val="1000"/>
              </a:spcBef>
              <a:spcAft>
                <a:spcPts val="0"/>
              </a:spcAft>
              <a:buClr>
                <a:srgbClr val="3F3F3F"/>
              </a:buClr>
              <a:buSzPts val="2011"/>
              <a:buFont typeface="Noto Sans Symbols"/>
              <a:buChar char="●"/>
            </a:pPr>
            <a:r>
              <a:rPr lang="it-IT" sz="2011">
                <a:solidFill>
                  <a:srgbClr val="3F3F3F"/>
                </a:solidFill>
              </a:rPr>
              <a:t>Interazione con il broker MQTT </a:t>
            </a:r>
            <a:endParaRPr sz="2011">
              <a:solidFill>
                <a:srgbClr val="3F3F3F"/>
              </a:solidFill>
            </a:endParaRPr>
          </a:p>
          <a:p>
            <a:pPr indent="-356298" lvl="1" marL="914400" rtl="0" algn="l">
              <a:spcBef>
                <a:spcPts val="0"/>
              </a:spcBef>
              <a:spcAft>
                <a:spcPts val="0"/>
              </a:spcAft>
              <a:buClr>
                <a:srgbClr val="3F3F3F"/>
              </a:buClr>
              <a:buSzPts val="2011"/>
              <a:buFont typeface="Noto Sans Symbols"/>
              <a:buChar char="○"/>
            </a:pPr>
            <a:r>
              <a:rPr lang="it-IT" sz="2011">
                <a:solidFill>
                  <a:srgbClr val="3F3F3F"/>
                </a:solidFill>
              </a:rPr>
              <a:t>per la ricezione dei dati in tempo reale dai sensori</a:t>
            </a:r>
            <a:endParaRPr sz="2011">
              <a:solidFill>
                <a:srgbClr val="3F3F3F"/>
              </a:solidFill>
            </a:endParaRPr>
          </a:p>
          <a:p>
            <a:pPr indent="-356298" lvl="1" marL="914400" rtl="0" algn="l">
              <a:spcBef>
                <a:spcPts val="0"/>
              </a:spcBef>
              <a:spcAft>
                <a:spcPts val="0"/>
              </a:spcAft>
              <a:buClr>
                <a:srgbClr val="3F3F3F"/>
              </a:buClr>
              <a:buSzPts val="2011"/>
              <a:buFont typeface="Noto Sans Symbols"/>
              <a:buChar char="○"/>
            </a:pPr>
            <a:r>
              <a:rPr lang="it-IT" sz="2011">
                <a:solidFill>
                  <a:srgbClr val="3F3F3F"/>
                </a:solidFill>
              </a:rPr>
              <a:t>per l’invio dei comandi di controllo agli attuatori</a:t>
            </a:r>
            <a:endParaRPr sz="2011">
              <a:solidFill>
                <a:srgbClr val="3F3F3F"/>
              </a:solidFill>
            </a:endParaRPr>
          </a:p>
          <a:p>
            <a:pPr indent="-356298" lvl="0" marL="457200" rtl="0" algn="l">
              <a:spcBef>
                <a:spcPts val="0"/>
              </a:spcBef>
              <a:spcAft>
                <a:spcPts val="0"/>
              </a:spcAft>
              <a:buClr>
                <a:srgbClr val="3F3F3F"/>
              </a:buClr>
              <a:buSzPts val="2011"/>
              <a:buFont typeface="Noto Sans Symbols"/>
              <a:buChar char="●"/>
            </a:pPr>
            <a:r>
              <a:rPr lang="it-IT" sz="2011">
                <a:solidFill>
                  <a:srgbClr val="3F3F3F"/>
                </a:solidFill>
              </a:rPr>
              <a:t>Interazione con il database MySQL</a:t>
            </a:r>
            <a:endParaRPr sz="2011">
              <a:solidFill>
                <a:srgbClr val="3F3F3F"/>
              </a:solidFill>
            </a:endParaRPr>
          </a:p>
          <a:p>
            <a:pPr indent="-356298" lvl="1" marL="914400" rtl="0" algn="l">
              <a:spcBef>
                <a:spcPts val="0"/>
              </a:spcBef>
              <a:spcAft>
                <a:spcPts val="0"/>
              </a:spcAft>
              <a:buClr>
                <a:srgbClr val="3F3F3F"/>
              </a:buClr>
              <a:buSzPts val="2011"/>
              <a:buFont typeface="Noto Sans Symbols"/>
              <a:buChar char="○"/>
            </a:pPr>
            <a:r>
              <a:rPr lang="it-IT" sz="2011">
                <a:solidFill>
                  <a:srgbClr val="3F3F3F"/>
                </a:solidFill>
              </a:rPr>
              <a:t>per lo scaricamento dei dati relativi a tutte le schede</a:t>
            </a:r>
            <a:endParaRPr sz="2011">
              <a:solidFill>
                <a:srgbClr val="3F3F3F"/>
              </a:solidFill>
            </a:endParaRPr>
          </a:p>
          <a:p>
            <a:pPr indent="-356298" lvl="0" marL="457200" rtl="0" algn="l">
              <a:spcBef>
                <a:spcPts val="0"/>
              </a:spcBef>
              <a:spcAft>
                <a:spcPts val="0"/>
              </a:spcAft>
              <a:buClr>
                <a:srgbClr val="3F3F3F"/>
              </a:buClr>
              <a:buSzPts val="2011"/>
              <a:buFont typeface="Noto Sans Symbols"/>
              <a:buChar char="●"/>
            </a:pPr>
            <a:r>
              <a:rPr lang="it-IT" sz="2011">
                <a:solidFill>
                  <a:srgbClr val="3F3F3F"/>
                </a:solidFill>
              </a:rPr>
              <a:t>Interazione con InfluxDB</a:t>
            </a:r>
            <a:endParaRPr sz="2011">
              <a:solidFill>
                <a:srgbClr val="3F3F3F"/>
              </a:solidFill>
            </a:endParaRPr>
          </a:p>
          <a:p>
            <a:pPr indent="-356298" lvl="1" marL="914400" rtl="0" algn="l">
              <a:spcBef>
                <a:spcPts val="0"/>
              </a:spcBef>
              <a:spcAft>
                <a:spcPts val="0"/>
              </a:spcAft>
              <a:buClr>
                <a:srgbClr val="3F3F3F"/>
              </a:buClr>
              <a:buSzPts val="2011"/>
              <a:buFont typeface="Noto Sans Symbols"/>
              <a:buChar char="○"/>
            </a:pPr>
            <a:r>
              <a:rPr lang="it-IT" sz="2011">
                <a:solidFill>
                  <a:srgbClr val="3F3F3F"/>
                </a:solidFill>
              </a:rPr>
              <a:t>per lo scaricamento dei dati cronologici dei sensori</a:t>
            </a:r>
            <a:endParaRPr sz="2011">
              <a:solidFill>
                <a:srgbClr val="3F3F3F"/>
              </a:solidFill>
            </a:endParaRPr>
          </a:p>
          <a:p>
            <a:pPr indent="0" lvl="0" marL="457200" rtl="0" algn="l">
              <a:spcBef>
                <a:spcPts val="1000"/>
              </a:spcBef>
              <a:spcAft>
                <a:spcPts val="0"/>
              </a:spcAft>
              <a:buNone/>
            </a:pPr>
            <a:r>
              <a:t/>
            </a:r>
            <a:endParaRPr sz="2011">
              <a:solidFill>
                <a:srgbClr val="3F3F3F"/>
              </a:solidFill>
            </a:endParaRPr>
          </a:p>
          <a:p>
            <a:pPr indent="0" lvl="0" marL="0" rtl="0" algn="l">
              <a:spcBef>
                <a:spcPts val="1000"/>
              </a:spcBef>
              <a:spcAft>
                <a:spcPts val="0"/>
              </a:spcAft>
              <a:buNone/>
            </a:pPr>
            <a:r>
              <a:rPr lang="it-IT" sz="2011">
                <a:solidFill>
                  <a:srgbClr val="3F3F3F"/>
                </a:solidFill>
              </a:rPr>
              <a:t>Linguaggio di programmazione: </a:t>
            </a:r>
            <a:r>
              <a:rPr b="1" lang="it-IT" sz="2011">
                <a:solidFill>
                  <a:srgbClr val="3F3F3F"/>
                </a:solidFill>
              </a:rPr>
              <a:t>Node JS</a:t>
            </a:r>
            <a:endParaRPr b="1" sz="2011">
              <a:solidFill>
                <a:srgbClr val="3F3F3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REST </a:t>
            </a:r>
            <a:r>
              <a:rPr lang="it-IT"/>
              <a:t>API</a:t>
            </a:r>
            <a:endParaRPr/>
          </a:p>
        </p:txBody>
      </p:sp>
      <p:sp>
        <p:nvSpPr>
          <p:cNvPr id="368" name="Google Shape;368;p39"/>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69" name="Google Shape;369;p39"/>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70" name="Google Shape;370;p39"/>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graphicFrame>
        <p:nvGraphicFramePr>
          <p:cNvPr id="371" name="Google Shape;371;p39"/>
          <p:cNvGraphicFramePr/>
          <p:nvPr/>
        </p:nvGraphicFramePr>
        <p:xfrm>
          <a:off x="401950" y="1363010"/>
          <a:ext cx="3000000" cy="3000000"/>
        </p:xfrm>
        <a:graphic>
          <a:graphicData uri="http://schemas.openxmlformats.org/drawingml/2006/table">
            <a:tbl>
              <a:tblPr>
                <a:noFill/>
                <a:tableStyleId>{C3AAC2B4-1CCA-441D-8CF8-89638DF627FF}</a:tableStyleId>
              </a:tblPr>
              <a:tblGrid>
                <a:gridCol w="3119875"/>
                <a:gridCol w="1050175"/>
                <a:gridCol w="1307750"/>
                <a:gridCol w="2861100"/>
              </a:tblGrid>
              <a:tr h="818200">
                <a:tc>
                  <a:txBody>
                    <a:bodyPr/>
                    <a:lstStyle/>
                    <a:p>
                      <a:pPr indent="0" lvl="0" marL="0" rtl="0" algn="l">
                        <a:spcBef>
                          <a:spcPts val="0"/>
                        </a:spcBef>
                        <a:spcAft>
                          <a:spcPts val="0"/>
                        </a:spcAft>
                        <a:buNone/>
                      </a:pPr>
                      <a:r>
                        <a:rPr b="1" lang="it-IT"/>
                        <a:t>URI</a:t>
                      </a:r>
                      <a:endParaRPr b="1"/>
                    </a:p>
                  </a:txBody>
                  <a:tcPr marT="91425" marB="91425" marR="91425" marL="91425"/>
                </a:tc>
                <a:tc>
                  <a:txBody>
                    <a:bodyPr/>
                    <a:lstStyle/>
                    <a:p>
                      <a:pPr indent="0" lvl="0" marL="0" rtl="0" algn="l">
                        <a:spcBef>
                          <a:spcPts val="0"/>
                        </a:spcBef>
                        <a:spcAft>
                          <a:spcPts val="0"/>
                        </a:spcAft>
                        <a:buNone/>
                      </a:pPr>
                      <a:r>
                        <a:rPr b="1" lang="it-IT"/>
                        <a:t>Method</a:t>
                      </a:r>
                      <a:endParaRPr b="1"/>
                    </a:p>
                  </a:txBody>
                  <a:tcPr marT="91425" marB="91425" marR="91425" marL="91425"/>
                </a:tc>
                <a:tc>
                  <a:txBody>
                    <a:bodyPr/>
                    <a:lstStyle/>
                    <a:p>
                      <a:pPr indent="0" lvl="0" marL="0" rtl="0" algn="l">
                        <a:spcBef>
                          <a:spcPts val="0"/>
                        </a:spcBef>
                        <a:spcAft>
                          <a:spcPts val="0"/>
                        </a:spcAft>
                        <a:buNone/>
                      </a:pPr>
                      <a:r>
                        <a:rPr b="1" lang="it-IT"/>
                        <a:t>Return code</a:t>
                      </a:r>
                      <a:endParaRPr b="1"/>
                    </a:p>
                  </a:txBody>
                  <a:tcPr marT="91425" marB="91425" marR="91425" marL="91425"/>
                </a:tc>
                <a:tc>
                  <a:txBody>
                    <a:bodyPr/>
                    <a:lstStyle/>
                    <a:p>
                      <a:pPr indent="0" lvl="0" marL="0" rtl="0" algn="l">
                        <a:spcBef>
                          <a:spcPts val="0"/>
                        </a:spcBef>
                        <a:spcAft>
                          <a:spcPts val="0"/>
                        </a:spcAft>
                        <a:buNone/>
                      </a:pPr>
                      <a:r>
                        <a:rPr b="1" lang="it-IT"/>
                        <a:t>(Example of) Return Payload</a:t>
                      </a:r>
                      <a:endParaRPr b="1"/>
                    </a:p>
                  </a:txBody>
                  <a:tcPr marT="91425" marB="91425" marR="91425" marL="91425"/>
                </a:tc>
              </a:tr>
              <a:tr h="1104600">
                <a:tc>
                  <a:txBody>
                    <a:bodyPr/>
                    <a:lstStyle/>
                    <a:p>
                      <a:pPr indent="0" lvl="0" marL="0" rtl="0" algn="l">
                        <a:spcBef>
                          <a:spcPts val="0"/>
                        </a:spcBef>
                        <a:spcAft>
                          <a:spcPts val="0"/>
                        </a:spcAft>
                        <a:buNone/>
                      </a:pPr>
                      <a:r>
                        <a:rPr lang="it-IT"/>
                        <a:t>http://localhost:3001</a:t>
                      </a:r>
                      <a:endParaRPr/>
                    </a:p>
                  </a:txBody>
                  <a:tcPr marT="91425" marB="91425" marR="91425" marL="91425"/>
                </a:tc>
                <a:tc>
                  <a:txBody>
                    <a:bodyPr/>
                    <a:lstStyle/>
                    <a:p>
                      <a:pPr indent="0" lvl="0" marL="0" rtl="0" algn="l">
                        <a:spcBef>
                          <a:spcPts val="0"/>
                        </a:spcBef>
                        <a:spcAft>
                          <a:spcPts val="0"/>
                        </a:spcAft>
                        <a:buNone/>
                      </a:pPr>
                      <a:r>
                        <a:rPr lang="it-IT"/>
                        <a:t>GET</a:t>
                      </a:r>
                      <a:endParaRPr/>
                    </a:p>
                  </a:txBody>
                  <a:tcPr marT="91425" marB="91425" marR="91425" marL="91425"/>
                </a:tc>
                <a:tc>
                  <a:txBody>
                    <a:bodyPr/>
                    <a:lstStyle/>
                    <a:p>
                      <a:pPr indent="0" lvl="0" marL="0" rtl="0" algn="l">
                        <a:spcBef>
                          <a:spcPts val="0"/>
                        </a:spcBef>
                        <a:spcAft>
                          <a:spcPts val="0"/>
                        </a:spcAft>
                        <a:buNone/>
                      </a:pPr>
                      <a:r>
                        <a:rPr lang="it-IT"/>
                        <a:t>200</a:t>
                      </a:r>
                      <a:endParaRPr/>
                    </a:p>
                  </a:txBody>
                  <a:tcPr marT="91425" marB="91425" marR="91425" marL="91425"/>
                </a:tc>
                <a:tc>
                  <a:txBody>
                    <a:bodyPr/>
                    <a:lstStyle/>
                    <a:p>
                      <a:pPr indent="0" lvl="0" marL="0" rtl="0" algn="l">
                        <a:spcBef>
                          <a:spcPts val="0"/>
                        </a:spcBef>
                        <a:spcAft>
                          <a:spcPts val="0"/>
                        </a:spcAft>
                        <a:buNone/>
                      </a:pPr>
                      <a:r>
                        <a:rPr lang="it-IT"/>
                        <a:t>{</a:t>
                      </a:r>
                      <a:br>
                        <a:rPr lang="it-IT"/>
                      </a:br>
                      <a:r>
                        <a:rPr lang="it-IT"/>
                        <a:t>    </a:t>
                      </a:r>
                      <a:r>
                        <a:rPr lang="it-IT"/>
                        <a:t>success: true,</a:t>
                      </a:r>
                      <a:endParaRPr/>
                    </a:p>
                    <a:p>
                      <a:pPr indent="0" lvl="0" marL="0" rtl="0" algn="l">
                        <a:spcBef>
                          <a:spcPts val="0"/>
                        </a:spcBef>
                        <a:spcAft>
                          <a:spcPts val="0"/>
                        </a:spcAft>
                        <a:buNone/>
                      </a:pPr>
                      <a:r>
                        <a:rPr lang="it-IT"/>
                        <a:t>    commands: [ … ]</a:t>
                      </a:r>
                      <a:endParaRPr/>
                    </a:p>
                    <a:p>
                      <a:pPr indent="0" lvl="0" marL="0" rtl="0" algn="l">
                        <a:spcBef>
                          <a:spcPts val="0"/>
                        </a:spcBef>
                        <a:spcAft>
                          <a:spcPts val="0"/>
                        </a:spcAft>
                        <a:buNone/>
                      </a:pPr>
                      <a:r>
                        <a:rPr lang="it-IT"/>
                        <a:t>}</a:t>
                      </a:r>
                      <a:endParaRPr/>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http://localhost:3001/devices</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IT">
                          <a:solidFill>
                            <a:schemeClr val="dk1"/>
                          </a:solidFill>
                        </a:rPr>
                        <a:t>GET</a:t>
                      </a:r>
                      <a:endParaRPr/>
                    </a:p>
                  </a:txBody>
                  <a:tcPr marT="91425" marB="91425" marR="91425" marL="91425"/>
                </a:tc>
                <a:tc>
                  <a:txBody>
                    <a:bodyPr/>
                    <a:lstStyle/>
                    <a:p>
                      <a:pPr indent="0" lvl="0" marL="0" rtl="0" algn="l">
                        <a:spcBef>
                          <a:spcPts val="0"/>
                        </a:spcBef>
                        <a:spcAft>
                          <a:spcPts val="0"/>
                        </a:spcAft>
                        <a:buNone/>
                      </a:pPr>
                      <a:r>
                        <a:rPr lang="it-IT"/>
                        <a:t>200</a:t>
                      </a:r>
                      <a:endParaRPr/>
                    </a:p>
                    <a:p>
                      <a:pPr indent="0" lvl="0" marL="0" rtl="0" algn="l">
                        <a:spcBef>
                          <a:spcPts val="0"/>
                        </a:spcBef>
                        <a:spcAft>
                          <a:spcPts val="0"/>
                        </a:spcAft>
                        <a:buNone/>
                      </a:pPr>
                      <a:r>
                        <a:rPr lang="it-IT"/>
                        <a:t>500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IT">
                          <a:solidFill>
                            <a:schemeClr val="dk1"/>
                          </a:solidFill>
                        </a:rPr>
                        <a:t>{</a:t>
                      </a:r>
                      <a:br>
                        <a:rPr lang="it-IT">
                          <a:solidFill>
                            <a:schemeClr val="dk1"/>
                          </a:solidFill>
                        </a:rPr>
                      </a:br>
                      <a:r>
                        <a:rPr lang="it-IT">
                          <a:solidFill>
                            <a:schemeClr val="dk1"/>
                          </a:solidFill>
                        </a:rPr>
                        <a:t>    success: true,</a:t>
                      </a:r>
                      <a:endParaRPr>
                        <a:solidFill>
                          <a:schemeClr val="dk1"/>
                        </a:solidFill>
                      </a:endParaRPr>
                    </a:p>
                    <a:p>
                      <a:pPr indent="0" lvl="0" marL="0" rtl="0" algn="l">
                        <a:spcBef>
                          <a:spcPts val="0"/>
                        </a:spcBef>
                        <a:spcAft>
                          <a:spcPts val="0"/>
                        </a:spcAft>
                        <a:buNone/>
                      </a:pPr>
                      <a:r>
                        <a:rPr lang="it-IT">
                          <a:solidFill>
                            <a:schemeClr val="dk1"/>
                          </a:solidFill>
                        </a:rPr>
                        <a:t>    devices: [</a:t>
                      </a:r>
                      <a:endParaRPr>
                        <a:solidFill>
                          <a:schemeClr val="dk1"/>
                        </a:solidFill>
                      </a:endParaRPr>
                    </a:p>
                    <a:p>
                      <a:pPr indent="0" lvl="0" marL="0" rtl="0" algn="l">
                        <a:spcBef>
                          <a:spcPts val="0"/>
                        </a:spcBef>
                        <a:spcAft>
                          <a:spcPts val="0"/>
                        </a:spcAft>
                        <a:buNone/>
                      </a:pPr>
                      <a:r>
                        <a:rPr lang="it-IT">
                          <a:solidFill>
                            <a:schemeClr val="dk1"/>
                          </a:solidFill>
                        </a:rPr>
                        <a:t>        { name: “1”, mac:”X” }</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    ]</a:t>
                      </a:r>
                      <a:endParaRPr>
                        <a:solidFill>
                          <a:schemeClr val="dk1"/>
                        </a:solidFill>
                      </a:endParaRPr>
                    </a:p>
                    <a:p>
                      <a:pPr indent="0" lvl="0" marL="0" rtl="0" algn="l">
                        <a:spcBef>
                          <a:spcPts val="0"/>
                        </a:spcBef>
                        <a:spcAft>
                          <a:spcPts val="0"/>
                        </a:spcAft>
                        <a:buNone/>
                      </a:pPr>
                      <a:r>
                        <a:rPr lang="it-IT">
                          <a:solidFill>
                            <a:schemeClr val="dk1"/>
                          </a:solidFill>
                        </a:rPr>
                        <a:t>}</a:t>
                      </a:r>
                      <a:endParaRPr/>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http://localhost:3001/devices/[MAC]</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IT">
                          <a:solidFill>
                            <a:schemeClr val="dk1"/>
                          </a:solidFill>
                        </a:rPr>
                        <a:t>GET</a:t>
                      </a:r>
                      <a:endParaRPr/>
                    </a:p>
                  </a:txBody>
                  <a:tcPr marT="91425" marB="91425" marR="91425" marL="91425"/>
                </a:tc>
                <a:tc>
                  <a:txBody>
                    <a:bodyPr/>
                    <a:lstStyle/>
                    <a:p>
                      <a:pPr indent="0" lvl="0" marL="0" rtl="0" algn="l">
                        <a:spcBef>
                          <a:spcPts val="0"/>
                        </a:spcBef>
                        <a:spcAft>
                          <a:spcPts val="0"/>
                        </a:spcAft>
                        <a:buNone/>
                      </a:pPr>
                      <a:r>
                        <a:rPr lang="it-IT"/>
                        <a:t>200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IT">
                          <a:solidFill>
                            <a:schemeClr val="dk1"/>
                          </a:solidFill>
                        </a:rPr>
                        <a:t>{</a:t>
                      </a:r>
                      <a:br>
                        <a:rPr lang="it-IT">
                          <a:solidFill>
                            <a:schemeClr val="dk1"/>
                          </a:solidFill>
                        </a:rPr>
                      </a:br>
                      <a:r>
                        <a:rPr lang="it-IT">
                          <a:solidFill>
                            <a:schemeClr val="dk1"/>
                          </a:solidFill>
                        </a:rPr>
                        <a:t>    success: true,</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    value: true</a:t>
                      </a:r>
                      <a:endParaRPr>
                        <a:solidFill>
                          <a:schemeClr val="dk1"/>
                        </a:solidFill>
                      </a:endParaRPr>
                    </a:p>
                    <a:p>
                      <a:pPr indent="0" lvl="0" marL="0" rtl="0" algn="l">
                        <a:spcBef>
                          <a:spcPts val="0"/>
                        </a:spcBef>
                        <a:spcAft>
                          <a:spcPts val="0"/>
                        </a:spcAft>
                        <a:buNone/>
                      </a:pPr>
                      <a:r>
                        <a:rPr lang="it-IT">
                          <a:solidFill>
                            <a:schemeClr val="dk1"/>
                          </a:solidFill>
                        </a:rPr>
                        <a:t>}</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REST </a:t>
            </a:r>
            <a:r>
              <a:rPr lang="it-IT"/>
              <a:t>API</a:t>
            </a:r>
            <a:endParaRPr/>
          </a:p>
        </p:txBody>
      </p:sp>
      <p:sp>
        <p:nvSpPr>
          <p:cNvPr id="377" name="Google Shape;377;p40"/>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78" name="Google Shape;378;p40"/>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79" name="Google Shape;379;p40"/>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graphicFrame>
        <p:nvGraphicFramePr>
          <p:cNvPr id="380" name="Google Shape;380;p40"/>
          <p:cNvGraphicFramePr/>
          <p:nvPr/>
        </p:nvGraphicFramePr>
        <p:xfrm>
          <a:off x="401950" y="1363010"/>
          <a:ext cx="3000000" cy="3000000"/>
        </p:xfrm>
        <a:graphic>
          <a:graphicData uri="http://schemas.openxmlformats.org/drawingml/2006/table">
            <a:tbl>
              <a:tblPr>
                <a:noFill/>
                <a:tableStyleId>{C3AAC2B4-1CCA-441D-8CF8-89638DF627FF}</a:tableStyleId>
              </a:tblPr>
              <a:tblGrid>
                <a:gridCol w="3119875"/>
                <a:gridCol w="1050175"/>
                <a:gridCol w="1307750"/>
                <a:gridCol w="2861100"/>
              </a:tblGrid>
              <a:tr h="818200">
                <a:tc>
                  <a:txBody>
                    <a:bodyPr/>
                    <a:lstStyle/>
                    <a:p>
                      <a:pPr indent="0" lvl="0" marL="0" rtl="0" algn="l">
                        <a:spcBef>
                          <a:spcPts val="0"/>
                        </a:spcBef>
                        <a:spcAft>
                          <a:spcPts val="0"/>
                        </a:spcAft>
                        <a:buNone/>
                      </a:pPr>
                      <a:r>
                        <a:rPr b="1" lang="it-IT"/>
                        <a:t>URI</a:t>
                      </a:r>
                      <a:endParaRPr b="1"/>
                    </a:p>
                  </a:txBody>
                  <a:tcPr marT="91425" marB="91425" marR="91425" marL="91425"/>
                </a:tc>
                <a:tc>
                  <a:txBody>
                    <a:bodyPr/>
                    <a:lstStyle/>
                    <a:p>
                      <a:pPr indent="0" lvl="0" marL="0" rtl="0" algn="l">
                        <a:spcBef>
                          <a:spcPts val="0"/>
                        </a:spcBef>
                        <a:spcAft>
                          <a:spcPts val="0"/>
                        </a:spcAft>
                        <a:buNone/>
                      </a:pPr>
                      <a:r>
                        <a:rPr b="1" lang="it-IT"/>
                        <a:t>Method</a:t>
                      </a:r>
                      <a:endParaRPr b="1"/>
                    </a:p>
                  </a:txBody>
                  <a:tcPr marT="91425" marB="91425" marR="91425" marL="91425"/>
                </a:tc>
                <a:tc>
                  <a:txBody>
                    <a:bodyPr/>
                    <a:lstStyle/>
                    <a:p>
                      <a:pPr indent="0" lvl="0" marL="0" rtl="0" algn="l">
                        <a:spcBef>
                          <a:spcPts val="0"/>
                        </a:spcBef>
                        <a:spcAft>
                          <a:spcPts val="0"/>
                        </a:spcAft>
                        <a:buNone/>
                      </a:pPr>
                      <a:r>
                        <a:rPr b="1" lang="it-IT"/>
                        <a:t>Return code</a:t>
                      </a:r>
                      <a:endParaRPr b="1"/>
                    </a:p>
                  </a:txBody>
                  <a:tcPr marT="91425" marB="91425" marR="91425" marL="91425"/>
                </a:tc>
                <a:tc>
                  <a:txBody>
                    <a:bodyPr/>
                    <a:lstStyle/>
                    <a:p>
                      <a:pPr indent="0" lvl="0" marL="0" rtl="0" algn="l">
                        <a:spcBef>
                          <a:spcPts val="0"/>
                        </a:spcBef>
                        <a:spcAft>
                          <a:spcPts val="0"/>
                        </a:spcAft>
                        <a:buNone/>
                      </a:pPr>
                      <a:r>
                        <a:rPr b="1" lang="it-IT"/>
                        <a:t>(Example of) Return Payload</a:t>
                      </a:r>
                      <a:endParaRPr b="1"/>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http://localhost:3001/devices/[MAC]/status/[SENSOR]</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t-IT"/>
                        <a:t>GET</a:t>
                      </a:r>
                      <a:endParaRPr/>
                    </a:p>
                  </a:txBody>
                  <a:tcPr marT="91425" marB="91425" marR="91425" marL="91425"/>
                </a:tc>
                <a:tc>
                  <a:txBody>
                    <a:bodyPr/>
                    <a:lstStyle/>
                    <a:p>
                      <a:pPr indent="0" lvl="0" marL="0" rtl="0" algn="l">
                        <a:spcBef>
                          <a:spcPts val="0"/>
                        </a:spcBef>
                        <a:spcAft>
                          <a:spcPts val="0"/>
                        </a:spcAft>
                        <a:buNone/>
                      </a:pPr>
                      <a:r>
                        <a:rPr lang="it-IT"/>
                        <a:t>200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IT">
                          <a:solidFill>
                            <a:schemeClr val="dk1"/>
                          </a:solidFill>
                        </a:rPr>
                        <a:t>{</a:t>
                      </a:r>
                      <a:br>
                        <a:rPr lang="it-IT">
                          <a:solidFill>
                            <a:schemeClr val="dk1"/>
                          </a:solidFill>
                        </a:rPr>
                      </a:br>
                      <a:r>
                        <a:rPr lang="it-IT">
                          <a:solidFill>
                            <a:schemeClr val="dk1"/>
                          </a:solidFill>
                        </a:rPr>
                        <a:t>  success: true,</a:t>
                      </a:r>
                      <a:endParaRPr>
                        <a:solidFill>
                          <a:schemeClr val="dk1"/>
                        </a:solidFill>
                      </a:endParaRPr>
                    </a:p>
                    <a:p>
                      <a:pPr indent="0" lvl="0" marL="0" rtl="0" algn="l">
                        <a:spcBef>
                          <a:spcPts val="0"/>
                        </a:spcBef>
                        <a:spcAft>
                          <a:spcPts val="0"/>
                        </a:spcAft>
                        <a:buClr>
                          <a:schemeClr val="dk1"/>
                        </a:buClr>
                        <a:buSzPts val="1100"/>
                        <a:buFont typeface="Arial"/>
                        <a:buNone/>
                      </a:pPr>
                      <a:r>
                        <a:rPr lang="it-IT">
                          <a:solidFill>
                            <a:schemeClr val="dk1"/>
                          </a:solidFill>
                        </a:rPr>
                        <a:t>  value: …</a:t>
                      </a:r>
                      <a:endParaRPr>
                        <a:solidFill>
                          <a:schemeClr val="dk1"/>
                        </a:solidFill>
                      </a:endParaRPr>
                    </a:p>
                    <a:p>
                      <a:pPr indent="0" lvl="0" marL="0" rtl="0" algn="l">
                        <a:spcBef>
                          <a:spcPts val="0"/>
                        </a:spcBef>
                        <a:spcAft>
                          <a:spcPts val="0"/>
                        </a:spcAft>
                        <a:buNone/>
                      </a:pPr>
                      <a:r>
                        <a:rPr lang="it-IT">
                          <a:solidFill>
                            <a:schemeClr val="dk1"/>
                          </a:solidFill>
                        </a:rPr>
                        <a:t>}</a:t>
                      </a:r>
                      <a:endParaRPr/>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http://localhost:3001/devices/[MAC]/history/[SENSOR]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IT">
                          <a:solidFill>
                            <a:schemeClr val="dk1"/>
                          </a:solidFill>
                        </a:rPr>
                        <a:t>GET</a:t>
                      </a:r>
                      <a:endParaRPr/>
                    </a:p>
                  </a:txBody>
                  <a:tcPr marT="91425" marB="91425" marR="91425" marL="91425"/>
                </a:tc>
                <a:tc>
                  <a:txBody>
                    <a:bodyPr/>
                    <a:lstStyle/>
                    <a:p>
                      <a:pPr indent="0" lvl="0" marL="0" rtl="0" algn="l">
                        <a:spcBef>
                          <a:spcPts val="0"/>
                        </a:spcBef>
                        <a:spcAft>
                          <a:spcPts val="0"/>
                        </a:spcAft>
                        <a:buNone/>
                      </a:pPr>
                      <a:r>
                        <a:rPr lang="it-IT"/>
                        <a:t>200</a:t>
                      </a:r>
                      <a:endParaRPr/>
                    </a:p>
                    <a:p>
                      <a:pPr indent="0" lvl="0" marL="0" rtl="0" algn="l">
                        <a:spcBef>
                          <a:spcPts val="0"/>
                        </a:spcBef>
                        <a:spcAft>
                          <a:spcPts val="0"/>
                        </a:spcAft>
                        <a:buNone/>
                      </a:pPr>
                      <a:r>
                        <a:rPr lang="it-IT"/>
                        <a:t>404</a:t>
                      </a:r>
                      <a:endParaRPr/>
                    </a:p>
                  </a:txBody>
                  <a:tcPr marT="91425" marB="91425" marR="91425" marL="91425"/>
                </a:tc>
                <a:tc>
                  <a:txBody>
                    <a:bodyPr/>
                    <a:lstStyle/>
                    <a:p>
                      <a:pPr indent="0" lvl="0" marL="0" rtl="0" algn="l">
                        <a:spcBef>
                          <a:spcPts val="0"/>
                        </a:spcBef>
                        <a:spcAft>
                          <a:spcPts val="0"/>
                        </a:spcAft>
                        <a:buNone/>
                      </a:pPr>
                      <a:r>
                        <a:rPr lang="it-IT">
                          <a:solidFill>
                            <a:schemeClr val="dk1"/>
                          </a:solidFill>
                        </a:rPr>
                        <a:t>{</a:t>
                      </a:r>
                      <a:br>
                        <a:rPr lang="it-IT">
                          <a:solidFill>
                            <a:schemeClr val="dk1"/>
                          </a:solidFill>
                        </a:rPr>
                      </a:br>
                      <a:r>
                        <a:rPr lang="it-IT">
                          <a:solidFill>
                            <a:schemeClr val="dk1"/>
                          </a:solidFill>
                        </a:rPr>
                        <a:t>    success: true,</a:t>
                      </a:r>
                      <a:endParaRPr>
                        <a:solidFill>
                          <a:schemeClr val="dk1"/>
                        </a:solidFill>
                      </a:endParaRPr>
                    </a:p>
                    <a:p>
                      <a:pPr indent="0" lvl="0" marL="0" rtl="0" algn="l">
                        <a:spcBef>
                          <a:spcPts val="0"/>
                        </a:spcBef>
                        <a:spcAft>
                          <a:spcPts val="0"/>
                        </a:spcAft>
                        <a:buNone/>
                      </a:pPr>
                      <a:r>
                        <a:rPr lang="it-IT">
                          <a:solidFill>
                            <a:schemeClr val="dk1"/>
                          </a:solidFill>
                        </a:rPr>
                        <a:t>    value: [</a:t>
                      </a:r>
                      <a:endParaRPr>
                        <a:solidFill>
                          <a:schemeClr val="dk1"/>
                        </a:solidFill>
                      </a:endParaRPr>
                    </a:p>
                    <a:p>
                      <a:pPr indent="0" lvl="0" marL="0" rtl="0" algn="l">
                        <a:spcBef>
                          <a:spcPts val="0"/>
                        </a:spcBef>
                        <a:spcAft>
                          <a:spcPts val="0"/>
                        </a:spcAft>
                        <a:buNone/>
                      </a:pPr>
                      <a:r>
                        <a:rPr lang="it-IT">
                          <a:solidFill>
                            <a:schemeClr val="dk1"/>
                          </a:solidFill>
                        </a:rPr>
                        <a:t>        { time: … , value: … }</a:t>
                      </a:r>
                      <a:endParaRPr>
                        <a:solidFill>
                          <a:schemeClr val="dk1"/>
                        </a:solidFill>
                      </a:endParaRPr>
                    </a:p>
                    <a:p>
                      <a:pPr indent="0" lvl="0" marL="0" rtl="0" algn="l">
                        <a:spcBef>
                          <a:spcPts val="0"/>
                        </a:spcBef>
                        <a:spcAft>
                          <a:spcPts val="0"/>
                        </a:spcAft>
                        <a:buNone/>
                      </a:pPr>
                      <a:r>
                        <a:rPr lang="it-IT">
                          <a:solidFill>
                            <a:schemeClr val="dk1"/>
                          </a:solidFill>
                        </a:rPr>
                        <a:t>    ]</a:t>
                      </a:r>
                      <a:endParaRPr>
                        <a:solidFill>
                          <a:schemeClr val="dk1"/>
                        </a:solidFill>
                      </a:endParaRPr>
                    </a:p>
                    <a:p>
                      <a:pPr indent="0" lvl="0" marL="0" rtl="0" algn="l">
                        <a:spcBef>
                          <a:spcPts val="0"/>
                        </a:spcBef>
                        <a:spcAft>
                          <a:spcPts val="0"/>
                        </a:spcAft>
                        <a:buNone/>
                      </a:pPr>
                      <a:r>
                        <a:rPr lang="it-IT">
                          <a:solidFill>
                            <a:schemeClr val="dk1"/>
                          </a:solidFill>
                        </a:rPr>
                        <a:t>}</a:t>
                      </a:r>
                      <a:endParaRPr>
                        <a:solidFill>
                          <a:schemeClr val="dk1"/>
                        </a:solidFill>
                      </a:endParaRPr>
                    </a:p>
                  </a:txBody>
                  <a:tcPr marT="91425" marB="91425" marR="91425" marL="91425"/>
                </a:tc>
              </a:tr>
              <a:tr h="1104600">
                <a:tc>
                  <a:txBody>
                    <a:bodyPr/>
                    <a:lstStyle/>
                    <a:p>
                      <a:pPr indent="0" lvl="0" marL="0" rtl="0" algn="l">
                        <a:spcBef>
                          <a:spcPts val="0"/>
                        </a:spcBef>
                        <a:spcAft>
                          <a:spcPts val="0"/>
                        </a:spcAft>
                        <a:buClr>
                          <a:schemeClr val="dk1"/>
                        </a:buClr>
                        <a:buSzPts val="1100"/>
                        <a:buFont typeface="Arial"/>
                        <a:buNone/>
                      </a:pPr>
                      <a:r>
                        <a:rPr lang="it-IT">
                          <a:solidFill>
                            <a:schemeClr val="dk1"/>
                          </a:solidFill>
                        </a:rPr>
                        <a:t>http://localhost:3001/devices/[MAC]/control/[ACTUATOR]/[ON,OFF]</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IT">
                          <a:solidFill>
                            <a:schemeClr val="dk1"/>
                          </a:solidFill>
                        </a:rPr>
                        <a:t>POST</a:t>
                      </a:r>
                      <a:endParaRPr/>
                    </a:p>
                  </a:txBody>
                  <a:tcPr marT="91425" marB="91425" marR="91425" marL="91425"/>
                </a:tc>
                <a:tc>
                  <a:txBody>
                    <a:bodyPr/>
                    <a:lstStyle/>
                    <a:p>
                      <a:pPr indent="0" lvl="0" marL="0" rtl="0" algn="l">
                        <a:spcBef>
                          <a:spcPts val="0"/>
                        </a:spcBef>
                        <a:spcAft>
                          <a:spcPts val="0"/>
                        </a:spcAft>
                        <a:buNone/>
                      </a:pPr>
                      <a:r>
                        <a:rPr lang="it-IT"/>
                        <a:t>200</a:t>
                      </a:r>
                      <a:endParaRPr/>
                    </a:p>
                    <a:p>
                      <a:pPr indent="0" lvl="0" marL="0" rtl="0" algn="l">
                        <a:spcBef>
                          <a:spcPts val="0"/>
                        </a:spcBef>
                        <a:spcAft>
                          <a:spcPts val="0"/>
                        </a:spcAft>
                        <a:buNone/>
                      </a:pPr>
                      <a:r>
                        <a:rPr lang="it-IT"/>
                        <a:t>500</a:t>
                      </a:r>
                      <a:endParaRPr/>
                    </a:p>
                  </a:txBody>
                  <a:tcPr marT="91425" marB="91425" marR="91425" marL="91425"/>
                </a:tc>
                <a:tc>
                  <a:txBody>
                    <a:bodyPr/>
                    <a:lstStyle/>
                    <a:p>
                      <a:pPr indent="0" lvl="0" marL="0" rtl="0" algn="l">
                        <a:spcBef>
                          <a:spcPts val="0"/>
                        </a:spcBef>
                        <a:spcAft>
                          <a:spcPts val="0"/>
                        </a:spcAft>
                        <a:buNone/>
                      </a:pPr>
                      <a:r>
                        <a:rPr lang="it-IT">
                          <a:solidFill>
                            <a:schemeClr val="dk1"/>
                          </a:solidFill>
                        </a:rPr>
                        <a:t>{</a:t>
                      </a:r>
                      <a:br>
                        <a:rPr lang="it-IT">
                          <a:solidFill>
                            <a:schemeClr val="dk1"/>
                          </a:solidFill>
                        </a:rPr>
                      </a:br>
                      <a:r>
                        <a:rPr lang="it-IT">
                          <a:solidFill>
                            <a:schemeClr val="dk1"/>
                          </a:solidFill>
                        </a:rPr>
                        <a:t>  success: true,</a:t>
                      </a:r>
                      <a:endParaRPr>
                        <a:solidFill>
                          <a:schemeClr val="dk1"/>
                        </a:solidFill>
                      </a:endParaRPr>
                    </a:p>
                    <a:p>
                      <a:pPr indent="0" lvl="0" marL="0" rtl="0" algn="l">
                        <a:spcBef>
                          <a:spcPts val="0"/>
                        </a:spcBef>
                        <a:spcAft>
                          <a:spcPts val="0"/>
                        </a:spcAft>
                        <a:buNone/>
                      </a:pPr>
                      <a:r>
                        <a:rPr lang="it-IT">
                          <a:solidFill>
                            <a:schemeClr val="dk1"/>
                          </a:solidFill>
                        </a:rPr>
                        <a:t>  status: “ON/OFF”</a:t>
                      </a:r>
                      <a:endParaRPr>
                        <a:solidFill>
                          <a:schemeClr val="dk1"/>
                        </a:solidFill>
                      </a:endParaRPr>
                    </a:p>
                    <a:p>
                      <a:pPr indent="0" lvl="0" marL="0" rtl="0" algn="l">
                        <a:spcBef>
                          <a:spcPts val="0"/>
                        </a:spcBef>
                        <a:spcAft>
                          <a:spcPts val="0"/>
                        </a:spcAft>
                        <a:buNone/>
                      </a:pPr>
                      <a:r>
                        <a:rPr lang="it-IT">
                          <a:solidFill>
                            <a:schemeClr val="dk1"/>
                          </a:solidFill>
                        </a:rPr>
                        <a:t>}</a:t>
                      </a:r>
                      <a:endParaRPr>
                        <a:solidFill>
                          <a:schemeClr val="dk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GUI</a:t>
            </a:r>
            <a:endParaRPr/>
          </a:p>
        </p:txBody>
      </p:sp>
      <p:sp>
        <p:nvSpPr>
          <p:cNvPr id="386" name="Google Shape;386;p41"/>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387" name="Google Shape;387;p41"/>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388" name="Google Shape;388;p41"/>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389" name="Google Shape;389;p41"/>
          <p:cNvSpPr txBox="1"/>
          <p:nvPr/>
        </p:nvSpPr>
        <p:spPr>
          <a:xfrm>
            <a:off x="87750" y="1788900"/>
            <a:ext cx="8967300" cy="37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011">
                <a:solidFill>
                  <a:srgbClr val="3F3F3F"/>
                </a:solidFill>
              </a:rPr>
              <a:t>U</a:t>
            </a:r>
            <a:r>
              <a:rPr lang="it-IT" sz="2011">
                <a:solidFill>
                  <a:srgbClr val="3F3F3F"/>
                </a:solidFill>
              </a:rPr>
              <a:t>na GUI per un </a:t>
            </a:r>
            <a:r>
              <a:rPr b="1" lang="it-IT" sz="2011">
                <a:solidFill>
                  <a:srgbClr val="3F3F3F"/>
                </a:solidFill>
              </a:rPr>
              <a:t>monitoraggio completo</a:t>
            </a:r>
            <a:r>
              <a:rPr lang="it-IT" sz="2011">
                <a:solidFill>
                  <a:srgbClr val="3F3F3F"/>
                </a:solidFill>
              </a:rPr>
              <a:t> e per una gestione semplificata.</a:t>
            </a:r>
            <a:endParaRPr sz="2011">
              <a:solidFill>
                <a:srgbClr val="3F3F3F"/>
              </a:solidFill>
            </a:endParaRPr>
          </a:p>
          <a:p>
            <a:pPr indent="-356298" lvl="0" marL="457200" rtl="0" algn="l">
              <a:spcBef>
                <a:spcPts val="1000"/>
              </a:spcBef>
              <a:spcAft>
                <a:spcPts val="0"/>
              </a:spcAft>
              <a:buClr>
                <a:srgbClr val="3F3F3F"/>
              </a:buClr>
              <a:buSzPts val="2011"/>
              <a:buChar char="●"/>
            </a:pPr>
            <a:r>
              <a:rPr lang="it-IT" sz="2011">
                <a:solidFill>
                  <a:srgbClr val="3F3F3F"/>
                </a:solidFill>
              </a:rPr>
              <a:t>Interazione con le API per il controllo e gestione.</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Visualizzazione di tutte le schede di tipo (1) connesse.</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Visualizzazione di tutti i dati in tempo reale di una scheda selezionata.</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Visualizzazione dei dati cronologici di una </a:t>
            </a:r>
            <a:r>
              <a:rPr lang="it-IT" sz="2011">
                <a:solidFill>
                  <a:srgbClr val="3F3F3F"/>
                </a:solidFill>
              </a:rPr>
              <a:t>scheda selezionata.</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Visualizzazione dello stato di disponibilità di una </a:t>
            </a:r>
            <a:r>
              <a:rPr lang="it-IT" sz="2011">
                <a:solidFill>
                  <a:srgbClr val="3F3F3F"/>
                </a:solidFill>
              </a:rPr>
              <a:t>scheda selezionata.</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Controllo degli attuatori disponibili su una scheda selezionata.</a:t>
            </a:r>
            <a:endParaRPr sz="2011">
              <a:solidFill>
                <a:srgbClr val="3F3F3F"/>
              </a:solidFill>
            </a:endParaRPr>
          </a:p>
          <a:p>
            <a:pPr indent="0" lvl="0" marL="457200" rtl="0" algn="l">
              <a:spcBef>
                <a:spcPts val="1000"/>
              </a:spcBef>
              <a:spcAft>
                <a:spcPts val="0"/>
              </a:spcAft>
              <a:buNone/>
            </a:pPr>
            <a:r>
              <a:t/>
            </a:r>
            <a:endParaRPr sz="2011">
              <a:solidFill>
                <a:srgbClr val="3F3F3F"/>
              </a:solidFill>
            </a:endParaRPr>
          </a:p>
          <a:p>
            <a:pPr indent="0" lvl="0" marL="0" rtl="0" algn="l">
              <a:spcBef>
                <a:spcPts val="1000"/>
              </a:spcBef>
              <a:spcAft>
                <a:spcPts val="0"/>
              </a:spcAft>
              <a:buClr>
                <a:schemeClr val="dk1"/>
              </a:buClr>
              <a:buSzPts val="1100"/>
              <a:buFont typeface="Arial"/>
              <a:buNone/>
            </a:pPr>
            <a:r>
              <a:rPr lang="it-IT" sz="2011">
                <a:solidFill>
                  <a:srgbClr val="3F3F3F"/>
                </a:solidFill>
              </a:rPr>
              <a:t>Linguaggio di programmazione: </a:t>
            </a:r>
            <a:r>
              <a:rPr b="1" lang="it-IT" sz="2011">
                <a:solidFill>
                  <a:srgbClr val="3F3F3F"/>
                </a:solidFill>
              </a:rPr>
              <a:t>Node JS + React JS</a:t>
            </a:r>
            <a:endParaRPr sz="2011">
              <a:solidFill>
                <a:srgbClr val="3F3F3F"/>
              </a:solidFill>
            </a:endParaRPr>
          </a:p>
          <a:p>
            <a:pPr indent="0" lvl="0" marL="0" rtl="0" algn="l">
              <a:spcBef>
                <a:spcPts val="1000"/>
              </a:spcBef>
              <a:spcAft>
                <a:spcPts val="0"/>
              </a:spcAft>
              <a:buNone/>
            </a:pPr>
            <a:r>
              <a:t/>
            </a:r>
            <a:endParaRPr sz="2011">
              <a:solidFill>
                <a:srgbClr val="3F3F3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0" y="448"/>
            <a:ext cx="9142800" cy="667200"/>
          </a:xfrm>
          <a:prstGeom prst="rect">
            <a:avLst/>
          </a:prstGeom>
        </p:spPr>
        <p:txBody>
          <a:bodyPr anchorCtr="0" anchor="b" bIns="65025" lIns="130050" spcFirstLastPara="1" rIns="130050" wrap="square" tIns="65025">
            <a:noAutofit/>
          </a:bodyPr>
          <a:lstStyle/>
          <a:p>
            <a:pPr indent="0" lvl="0" marL="0" rtl="0" algn="l">
              <a:spcBef>
                <a:spcPts val="0"/>
              </a:spcBef>
              <a:spcAft>
                <a:spcPts val="0"/>
              </a:spcAft>
              <a:buNone/>
            </a:pPr>
            <a:r>
              <a:rPr lang="it-IT"/>
              <a:t>GUI</a:t>
            </a:r>
            <a:endParaRPr/>
          </a:p>
        </p:txBody>
      </p:sp>
      <p:sp>
        <p:nvSpPr>
          <p:cNvPr id="396" name="Google Shape;396;p42"/>
          <p:cNvSpPr txBox="1"/>
          <p:nvPr>
            <p:ph idx="12" type="sldNum"/>
          </p:nvPr>
        </p:nvSpPr>
        <p:spPr>
          <a:xfrm>
            <a:off x="8262832" y="6627478"/>
            <a:ext cx="641700" cy="224700"/>
          </a:xfrm>
          <a:prstGeom prst="rect">
            <a:avLst/>
          </a:prstGeom>
        </p:spPr>
        <p:txBody>
          <a:bodyPr anchorCtr="0" anchor="ctr" bIns="65025" lIns="130050" spcFirstLastPara="1" rIns="130050" wrap="square" tIns="65025">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
        <p:nvSpPr>
          <p:cNvPr id="397" name="Google Shape;397;p42"/>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pic>
        <p:nvPicPr>
          <p:cNvPr id="398" name="Google Shape;398;p42"/>
          <p:cNvPicPr preferRelativeResize="0"/>
          <p:nvPr/>
        </p:nvPicPr>
        <p:blipFill>
          <a:blip r:embed="rId3">
            <a:alphaModFix/>
          </a:blip>
          <a:stretch>
            <a:fillRect/>
          </a:stretch>
        </p:blipFill>
        <p:spPr>
          <a:xfrm>
            <a:off x="119138" y="1404700"/>
            <a:ext cx="8904526" cy="43682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0" y="448"/>
            <a:ext cx="9142800" cy="667200"/>
          </a:xfrm>
          <a:prstGeom prst="rect">
            <a:avLst/>
          </a:prstGeom>
        </p:spPr>
        <p:txBody>
          <a:bodyPr anchorCtr="0" anchor="b" bIns="65025" lIns="130050" spcFirstLastPara="1" rIns="130050" wrap="square" tIns="65025">
            <a:noAutofit/>
          </a:bodyPr>
          <a:lstStyle/>
          <a:p>
            <a:pPr indent="0" lvl="0" marL="0" rtl="0" algn="l">
              <a:spcBef>
                <a:spcPts val="0"/>
              </a:spcBef>
              <a:spcAft>
                <a:spcPts val="0"/>
              </a:spcAft>
              <a:buNone/>
            </a:pPr>
            <a:r>
              <a:rPr lang="it-IT"/>
              <a:t>Bot Telegram</a:t>
            </a:r>
            <a:endParaRPr/>
          </a:p>
        </p:txBody>
      </p:sp>
      <p:sp>
        <p:nvSpPr>
          <p:cNvPr id="405" name="Google Shape;405;p43"/>
          <p:cNvSpPr txBox="1"/>
          <p:nvPr>
            <p:ph idx="1" type="body"/>
          </p:nvPr>
        </p:nvSpPr>
        <p:spPr>
          <a:xfrm>
            <a:off x="0" y="1040052"/>
            <a:ext cx="9144000" cy="5428200"/>
          </a:xfrm>
          <a:prstGeom prst="rect">
            <a:avLst/>
          </a:prstGeom>
        </p:spPr>
        <p:txBody>
          <a:bodyPr anchorCtr="0" anchor="t" bIns="65025" lIns="130050" spcFirstLastPara="1" rIns="130050" wrap="square" tIns="65025">
            <a:normAutofit/>
          </a:bodyPr>
          <a:lstStyle/>
          <a:p>
            <a:pPr indent="0" lvl="0" marL="0" rtl="0" algn="l">
              <a:spcBef>
                <a:spcPts val="0"/>
              </a:spcBef>
              <a:spcAft>
                <a:spcPts val="0"/>
              </a:spcAft>
              <a:buNone/>
            </a:pPr>
            <a:r>
              <a:rPr lang="it-IT"/>
              <a:t>U</a:t>
            </a:r>
            <a:r>
              <a:rPr lang="it-IT"/>
              <a:t>n bot telegram per un </a:t>
            </a:r>
            <a:r>
              <a:rPr b="1" lang="it-IT"/>
              <a:t>monitoraggio rapido</a:t>
            </a:r>
            <a:r>
              <a:rPr lang="it-IT"/>
              <a:t> e </a:t>
            </a:r>
            <a:r>
              <a:rPr b="1" lang="it-IT"/>
              <a:t>ricezione di allarmi</a:t>
            </a:r>
            <a:r>
              <a:rPr lang="it-IT"/>
              <a:t>.</a:t>
            </a:r>
            <a:endParaRPr/>
          </a:p>
          <a:p>
            <a:pPr indent="0" lvl="0" marL="0" rtl="0" algn="l">
              <a:spcBef>
                <a:spcPts val="0"/>
              </a:spcBef>
              <a:spcAft>
                <a:spcPts val="0"/>
              </a:spcAft>
              <a:buNone/>
            </a:pPr>
            <a:r>
              <a:t/>
            </a:r>
            <a:endParaRPr/>
          </a:p>
          <a:p>
            <a:pPr indent="-355600" lvl="0" marL="457200" rtl="0" algn="l">
              <a:spcBef>
                <a:spcPts val="1000"/>
              </a:spcBef>
              <a:spcAft>
                <a:spcPts val="0"/>
              </a:spcAft>
              <a:buSzPts val="2000"/>
              <a:buChar char="●"/>
            </a:pPr>
            <a:r>
              <a:rPr lang="it-IT" sz="2000"/>
              <a:t>Visualizzazione di tutte le schede di tipo (1) connesse.</a:t>
            </a:r>
            <a:endParaRPr sz="2000"/>
          </a:p>
          <a:p>
            <a:pPr indent="-355600" lvl="0" marL="457200" rtl="0" algn="l">
              <a:spcBef>
                <a:spcPts val="0"/>
              </a:spcBef>
              <a:spcAft>
                <a:spcPts val="0"/>
              </a:spcAft>
              <a:buSzPts val="2000"/>
              <a:buChar char="●"/>
            </a:pPr>
            <a:r>
              <a:rPr lang="it-IT" sz="2000"/>
              <a:t>Visualizzazione di tutti i dati in tempo reale di una scheda selezionata.</a:t>
            </a:r>
            <a:endParaRPr sz="2000"/>
          </a:p>
          <a:p>
            <a:pPr indent="-355600" lvl="0" marL="457200" rtl="0" algn="l">
              <a:spcBef>
                <a:spcPts val="0"/>
              </a:spcBef>
              <a:spcAft>
                <a:spcPts val="0"/>
              </a:spcAft>
              <a:buSzPts val="2000"/>
              <a:buChar char="●"/>
            </a:pPr>
            <a:r>
              <a:rPr lang="it-IT" sz="2000"/>
              <a:t>Gestione degli allarmi</a:t>
            </a:r>
            <a:endParaRPr sz="2000"/>
          </a:p>
          <a:p>
            <a:pPr indent="-355600" lvl="1" marL="914400" rtl="0" algn="l">
              <a:spcBef>
                <a:spcPts val="0"/>
              </a:spcBef>
              <a:spcAft>
                <a:spcPts val="0"/>
              </a:spcAft>
              <a:buSzPts val="2000"/>
              <a:buChar char="●"/>
            </a:pPr>
            <a:r>
              <a:rPr lang="it-IT" sz="2000"/>
              <a:t>Abilitazione degli allarmi</a:t>
            </a:r>
            <a:endParaRPr sz="2000"/>
          </a:p>
          <a:p>
            <a:pPr indent="-355600" lvl="1" marL="914400" rtl="0" algn="l">
              <a:spcBef>
                <a:spcPts val="0"/>
              </a:spcBef>
              <a:spcAft>
                <a:spcPts val="0"/>
              </a:spcAft>
              <a:buSzPts val="2000"/>
              <a:buChar char="●"/>
            </a:pPr>
            <a:r>
              <a:rPr lang="it-IT" sz="2000"/>
              <a:t>Ricezione di notifiche di allarme di tipo testuale</a:t>
            </a:r>
            <a:endParaRPr sz="2000"/>
          </a:p>
          <a:p>
            <a:pPr indent="0" lvl="0" marL="45720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it-IT"/>
              <a:t>Linguaggio di programmazione: </a:t>
            </a:r>
            <a:r>
              <a:rPr b="1" lang="it-IT"/>
              <a:t>Node JS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846"/>
              </a:spcBef>
              <a:spcAft>
                <a:spcPts val="0"/>
              </a:spcAft>
              <a:buNone/>
            </a:pPr>
            <a:r>
              <a:t/>
            </a:r>
            <a:endParaRPr/>
          </a:p>
        </p:txBody>
      </p:sp>
      <p:sp>
        <p:nvSpPr>
          <p:cNvPr id="406" name="Google Shape;406;p43"/>
          <p:cNvSpPr txBox="1"/>
          <p:nvPr>
            <p:ph idx="12" type="sldNum"/>
          </p:nvPr>
        </p:nvSpPr>
        <p:spPr>
          <a:xfrm>
            <a:off x="8262832" y="6627478"/>
            <a:ext cx="641700" cy="224700"/>
          </a:xfrm>
          <a:prstGeom prst="rect">
            <a:avLst/>
          </a:prstGeom>
        </p:spPr>
        <p:txBody>
          <a:bodyPr anchorCtr="0" anchor="ctr" bIns="65025" lIns="130050" spcFirstLastPara="1" rIns="130050" wrap="square" tIns="65025">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Use case</a:t>
            </a:r>
            <a:endParaRPr/>
          </a:p>
        </p:txBody>
      </p:sp>
      <p:sp>
        <p:nvSpPr>
          <p:cNvPr id="137" name="Google Shape;137;p17"/>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138" name="Google Shape;138;p17"/>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Description system: choices, parameters, use cases</a:t>
            </a:r>
            <a:endParaRPr/>
          </a:p>
        </p:txBody>
      </p:sp>
      <p:sp>
        <p:nvSpPr>
          <p:cNvPr id="139" name="Google Shape;139;p17"/>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a:t>
            </a:r>
            <a:r>
              <a:rPr lang="it-IT"/>
              <a:t>unishare</a:t>
            </a:r>
            <a:r>
              <a:rPr lang="it-IT"/>
              <a:t> - Laboratorio IoT@UniMiB</a:t>
            </a:r>
            <a:endParaRPr/>
          </a:p>
        </p:txBody>
      </p:sp>
      <p:sp>
        <p:nvSpPr>
          <p:cNvPr id="140" name="Google Shape;140;p17"/>
          <p:cNvSpPr txBox="1"/>
          <p:nvPr/>
        </p:nvSpPr>
        <p:spPr>
          <a:xfrm>
            <a:off x="87750" y="1788900"/>
            <a:ext cx="8967300" cy="3899100"/>
          </a:xfrm>
          <a:prstGeom prst="rect">
            <a:avLst/>
          </a:prstGeom>
          <a:noFill/>
          <a:ln>
            <a:noFill/>
          </a:ln>
        </p:spPr>
        <p:txBody>
          <a:bodyPr anchorCtr="0" anchor="t" bIns="91425" lIns="91425" spcFirstLastPara="1" rIns="91425" wrap="square" tIns="91425">
            <a:spAutoFit/>
          </a:bodyPr>
          <a:lstStyle/>
          <a:p>
            <a:pPr indent="0" lvl="0" marL="89999" rtl="0" algn="l">
              <a:spcBef>
                <a:spcPts val="0"/>
              </a:spcBef>
              <a:spcAft>
                <a:spcPts val="0"/>
              </a:spcAft>
              <a:buClr>
                <a:schemeClr val="dk1"/>
              </a:buClr>
              <a:buSzPts val="1100"/>
              <a:buFont typeface="Arial"/>
              <a:buNone/>
            </a:pPr>
            <a:r>
              <a:rPr lang="it-IT" sz="2011">
                <a:solidFill>
                  <a:srgbClr val="3F3F3F"/>
                </a:solidFill>
              </a:rPr>
              <a:t>“</a:t>
            </a:r>
            <a:r>
              <a:rPr i="1" lang="it-IT" sz="2011">
                <a:solidFill>
                  <a:srgbClr val="3F3F3F"/>
                </a:solidFill>
              </a:rPr>
              <a:t>Home Monitor</a:t>
            </a:r>
            <a:r>
              <a:rPr lang="it-IT" sz="2011">
                <a:solidFill>
                  <a:srgbClr val="3F3F3F"/>
                </a:solidFill>
              </a:rPr>
              <a:t>” è un </a:t>
            </a:r>
            <a:r>
              <a:rPr b="1" lang="it-IT" sz="2011">
                <a:solidFill>
                  <a:srgbClr val="3F3F3F"/>
                </a:solidFill>
              </a:rPr>
              <a:t>sistema per smart home</a:t>
            </a:r>
            <a:r>
              <a:rPr lang="it-IT" sz="2011">
                <a:solidFill>
                  <a:srgbClr val="3F3F3F"/>
                </a:solidFill>
              </a:rPr>
              <a:t>.</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rPr lang="it-IT" sz="2011">
                <a:solidFill>
                  <a:srgbClr val="3F3F3F"/>
                </a:solidFill>
              </a:rPr>
              <a:t>Il sistema permette </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il monitoraggio di un insieme di dati sensoriali da una o più fonti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temperatura, umidità, etc.</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l’invio di allarmi in tempo reale allo scattare di determinate condizioni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ad esempio, la presenza di un incendio</a:t>
            </a:r>
            <a:endParaRPr sz="2011">
              <a:solidFill>
                <a:srgbClr val="3F3F3F"/>
              </a:solidFill>
            </a:endParaRPr>
          </a:p>
          <a:p>
            <a:pPr indent="-356298" lvl="0" marL="457200" rtl="0" algn="l">
              <a:spcBef>
                <a:spcPts val="0"/>
              </a:spcBef>
              <a:spcAft>
                <a:spcPts val="0"/>
              </a:spcAft>
              <a:buClr>
                <a:srgbClr val="3F3F3F"/>
              </a:buClr>
              <a:buSzPts val="2011"/>
              <a:buChar char="●"/>
            </a:pPr>
            <a:r>
              <a:rPr lang="it-IT" sz="2011">
                <a:solidFill>
                  <a:srgbClr val="3F3F3F"/>
                </a:solidFill>
              </a:rPr>
              <a:t>il controllo di alcuni attuatori</a:t>
            </a:r>
            <a:endParaRPr sz="2011">
              <a:solidFill>
                <a:srgbClr val="3F3F3F"/>
              </a:solidFill>
            </a:endParaRPr>
          </a:p>
          <a:p>
            <a:pPr indent="-356298" lvl="1" marL="914400" rtl="0" algn="l">
              <a:spcBef>
                <a:spcPts val="0"/>
              </a:spcBef>
              <a:spcAft>
                <a:spcPts val="0"/>
              </a:spcAft>
              <a:buClr>
                <a:srgbClr val="3F3F3F"/>
              </a:buClr>
              <a:buSzPts val="2011"/>
              <a:buChar char="○"/>
            </a:pPr>
            <a:r>
              <a:rPr lang="it-IT" sz="2011">
                <a:solidFill>
                  <a:srgbClr val="3F3F3F"/>
                </a:solidFill>
              </a:rPr>
              <a:t>ad esempio, luce e “</a:t>
            </a:r>
            <a:r>
              <a:rPr i="1" lang="it-IT" sz="2011">
                <a:solidFill>
                  <a:srgbClr val="3F3F3F"/>
                </a:solidFill>
              </a:rPr>
              <a:t>aria condizionata</a:t>
            </a:r>
            <a:r>
              <a:rPr lang="it-IT" sz="2011">
                <a:solidFill>
                  <a:srgbClr val="3F3F3F"/>
                </a:solidFill>
              </a:rPr>
              <a:t>”</a:t>
            </a:r>
            <a:endParaRPr sz="2011">
              <a:solidFill>
                <a:srgbClr val="3F3F3F"/>
              </a:solidFill>
            </a:endParaRPr>
          </a:p>
          <a:p>
            <a:pPr indent="0" lvl="0" marL="0"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a:p>
            <a:pPr indent="0" lvl="0" marL="89999" rtl="0" algn="l">
              <a:spcBef>
                <a:spcPts val="0"/>
              </a:spcBef>
              <a:spcAft>
                <a:spcPts val="0"/>
              </a:spcAft>
              <a:buClr>
                <a:schemeClr val="dk1"/>
              </a:buClr>
              <a:buSzPts val="1100"/>
              <a:buFont typeface="Arial"/>
              <a:buNone/>
            </a:pPr>
            <a:r>
              <a:t/>
            </a:r>
            <a:endParaRPr sz="2011">
              <a:solidFill>
                <a:srgbClr val="3F3F3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0" y="448"/>
            <a:ext cx="9142800" cy="667200"/>
          </a:xfrm>
          <a:prstGeom prst="rect">
            <a:avLst/>
          </a:prstGeom>
        </p:spPr>
        <p:txBody>
          <a:bodyPr anchorCtr="0" anchor="b" bIns="65025" lIns="130050" spcFirstLastPara="1" rIns="130050" wrap="square" tIns="65025">
            <a:noAutofit/>
          </a:bodyPr>
          <a:lstStyle/>
          <a:p>
            <a:pPr indent="0" lvl="0" marL="0" rtl="0" algn="l">
              <a:spcBef>
                <a:spcPts val="0"/>
              </a:spcBef>
              <a:spcAft>
                <a:spcPts val="0"/>
              </a:spcAft>
              <a:buNone/>
            </a:pPr>
            <a:r>
              <a:rPr lang="it-IT"/>
              <a:t>API esterne per chiamate</a:t>
            </a:r>
            <a:endParaRPr/>
          </a:p>
        </p:txBody>
      </p:sp>
      <p:sp>
        <p:nvSpPr>
          <p:cNvPr id="413" name="Google Shape;413;p44"/>
          <p:cNvSpPr txBox="1"/>
          <p:nvPr>
            <p:ph idx="1" type="body"/>
          </p:nvPr>
        </p:nvSpPr>
        <p:spPr>
          <a:xfrm>
            <a:off x="0" y="1040052"/>
            <a:ext cx="9144000" cy="5428200"/>
          </a:xfrm>
          <a:prstGeom prst="rect">
            <a:avLst/>
          </a:prstGeom>
        </p:spPr>
        <p:txBody>
          <a:bodyPr anchorCtr="0" anchor="t" bIns="65025" lIns="130050" spcFirstLastPara="1" rIns="130050" wrap="square" tIns="65025">
            <a:normAutofit/>
          </a:bodyPr>
          <a:lstStyle/>
          <a:p>
            <a:pPr indent="0" lvl="0" marL="0" rtl="0" algn="l">
              <a:spcBef>
                <a:spcPts val="0"/>
              </a:spcBef>
              <a:spcAft>
                <a:spcPts val="0"/>
              </a:spcAft>
              <a:buClr>
                <a:schemeClr val="dk1"/>
              </a:buClr>
              <a:buSzPts val="1100"/>
              <a:buFont typeface="Arial"/>
              <a:buNone/>
            </a:pPr>
            <a:r>
              <a:rPr lang="it-IT"/>
              <a:t>API esterne per gestire le </a:t>
            </a:r>
            <a:r>
              <a:rPr b="1" lang="it-IT"/>
              <a:t>notifiche di allarme via chiamata</a:t>
            </a:r>
            <a:r>
              <a:rPr lang="it-IT"/>
              <a:t>.</a:t>
            </a:r>
            <a:endParaRPr/>
          </a:p>
          <a:p>
            <a:pPr indent="0" lvl="0" marL="0" rtl="0" algn="l">
              <a:spcBef>
                <a:spcPts val="0"/>
              </a:spcBef>
              <a:spcAft>
                <a:spcPts val="0"/>
              </a:spcAft>
              <a:buClr>
                <a:schemeClr val="dk1"/>
              </a:buClr>
              <a:buSzPts val="1100"/>
              <a:buFont typeface="Arial"/>
              <a:buNone/>
            </a:pPr>
            <a:r>
              <a:t/>
            </a:r>
            <a:endParaRPr/>
          </a:p>
          <a:p>
            <a:pPr indent="-355600" lvl="0" marL="457200" rtl="0" algn="l">
              <a:spcBef>
                <a:spcPts val="1000"/>
              </a:spcBef>
              <a:spcAft>
                <a:spcPts val="0"/>
              </a:spcAft>
              <a:buSzPts val="2000"/>
              <a:buChar char="●"/>
            </a:pPr>
            <a:r>
              <a:rPr lang="it-IT" sz="2000"/>
              <a:t>Ricezione di una chiamata telefonica in caso di allarme.</a:t>
            </a:r>
            <a:endParaRPr sz="2000"/>
          </a:p>
          <a:p>
            <a:pPr indent="0" lvl="0" marL="0" rtl="0" algn="l">
              <a:spcBef>
                <a:spcPts val="1000"/>
              </a:spcBef>
              <a:spcAft>
                <a:spcPts val="0"/>
              </a:spcAft>
              <a:buClr>
                <a:schemeClr val="dk1"/>
              </a:buClr>
              <a:buSzPts val="1100"/>
              <a:buFont typeface="Arial"/>
              <a:buNone/>
            </a:pPr>
            <a:r>
              <a:t/>
            </a:r>
            <a:endParaRPr/>
          </a:p>
          <a:p>
            <a:pPr indent="0" lvl="0" marL="0" rtl="0" algn="l">
              <a:spcBef>
                <a:spcPts val="1846"/>
              </a:spcBef>
              <a:spcAft>
                <a:spcPts val="0"/>
              </a:spcAft>
              <a:buNone/>
            </a:pPr>
            <a:r>
              <a:t/>
            </a:r>
            <a:endParaRPr/>
          </a:p>
          <a:p>
            <a:pPr indent="0" lvl="0" marL="0" rtl="0" algn="l">
              <a:spcBef>
                <a:spcPts val="1846"/>
              </a:spcBef>
              <a:spcAft>
                <a:spcPts val="0"/>
              </a:spcAft>
              <a:buClr>
                <a:schemeClr val="dk1"/>
              </a:buClr>
              <a:buSzPts val="1100"/>
              <a:buFont typeface="Arial"/>
              <a:buNone/>
            </a:pPr>
            <a:r>
              <a:rPr lang="it-IT"/>
              <a:t>Servizio utilizzato: </a:t>
            </a:r>
            <a:r>
              <a:rPr lang="it-IT" u="sng">
                <a:solidFill>
                  <a:schemeClr val="hlink"/>
                </a:solidFill>
                <a:hlinkClick r:id="rId3"/>
              </a:rPr>
              <a:t>https://www.callmebot.com</a:t>
            </a:r>
            <a:endParaRPr/>
          </a:p>
          <a:p>
            <a:pPr indent="0" lvl="0" marL="0" rtl="0" algn="l">
              <a:spcBef>
                <a:spcPts val="1846"/>
              </a:spcBef>
              <a:spcAft>
                <a:spcPts val="0"/>
              </a:spcAft>
              <a:buNone/>
            </a:pPr>
            <a:r>
              <a:t/>
            </a:r>
            <a:endParaRPr/>
          </a:p>
        </p:txBody>
      </p:sp>
      <p:sp>
        <p:nvSpPr>
          <p:cNvPr id="414" name="Google Shape;414;p44"/>
          <p:cNvSpPr txBox="1"/>
          <p:nvPr>
            <p:ph idx="12" type="sldNum"/>
          </p:nvPr>
        </p:nvSpPr>
        <p:spPr>
          <a:xfrm>
            <a:off x="8262832" y="6627478"/>
            <a:ext cx="641700" cy="224700"/>
          </a:xfrm>
          <a:prstGeom prst="rect">
            <a:avLst/>
          </a:prstGeom>
        </p:spPr>
        <p:txBody>
          <a:bodyPr anchorCtr="0" anchor="ctr" bIns="65025" lIns="130050" spcFirstLastPara="1" rIns="130050" wrap="square" tIns="65025">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5"/>
          <p:cNvSpPr txBox="1"/>
          <p:nvPr>
            <p:ph idx="1" type="subTitle"/>
          </p:nvPr>
        </p:nvSpPr>
        <p:spPr>
          <a:xfrm>
            <a:off x="-1" y="2980462"/>
            <a:ext cx="9144000" cy="667500"/>
          </a:xfrm>
          <a:prstGeom prst="rect">
            <a:avLst/>
          </a:prstGeom>
        </p:spPr>
        <p:txBody>
          <a:bodyPr anchorCtr="0" anchor="t" bIns="65025" lIns="130050" spcFirstLastPara="1" rIns="130050" wrap="square" tIns="65025">
            <a:noAutofit/>
          </a:bodyPr>
          <a:lstStyle/>
          <a:p>
            <a:pPr indent="0" lvl="0" marL="0" rtl="0" algn="ctr">
              <a:spcBef>
                <a:spcPts val="0"/>
              </a:spcBef>
              <a:spcAft>
                <a:spcPts val="0"/>
              </a:spcAft>
              <a:buNone/>
            </a:pPr>
            <a:r>
              <a:rPr lang="it-IT"/>
              <a:t>Conclusioni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6"/>
          <p:cNvSpPr txBox="1"/>
          <p:nvPr>
            <p:ph type="title"/>
          </p:nvPr>
        </p:nvSpPr>
        <p:spPr>
          <a:xfrm>
            <a:off x="0" y="448"/>
            <a:ext cx="9142883" cy="66719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Final remarks</a:t>
            </a:r>
            <a:endParaRPr/>
          </a:p>
        </p:txBody>
      </p:sp>
      <p:sp>
        <p:nvSpPr>
          <p:cNvPr id="426" name="Google Shape;426;p46"/>
          <p:cNvSpPr txBox="1"/>
          <p:nvPr>
            <p:ph idx="1" type="body"/>
          </p:nvPr>
        </p:nvSpPr>
        <p:spPr>
          <a:xfrm>
            <a:off x="0" y="1040052"/>
            <a:ext cx="9143999" cy="5428241"/>
          </a:xfrm>
          <a:prstGeom prst="rect">
            <a:avLst/>
          </a:prstGeom>
          <a:noFill/>
          <a:ln>
            <a:noFill/>
          </a:ln>
        </p:spPr>
        <p:txBody>
          <a:bodyPr anchorCtr="0" anchor="t" bIns="65025" lIns="130050" spcFirstLastPara="1" rIns="130050" wrap="square" tIns="65025">
            <a:normAutofit/>
          </a:bodyPr>
          <a:lstStyle/>
          <a:p>
            <a:pPr indent="-326155" lvl="0" marL="421929" rtl="0" algn="l">
              <a:spcBef>
                <a:spcPts val="0"/>
              </a:spcBef>
              <a:spcAft>
                <a:spcPts val="0"/>
              </a:spcAft>
              <a:buSzPts val="1508"/>
              <a:buNone/>
            </a:pPr>
            <a:r>
              <a:t/>
            </a:r>
            <a:endParaRPr/>
          </a:p>
          <a:p>
            <a:pPr indent="-326156" lvl="0" marL="421930" rtl="0" algn="l">
              <a:spcBef>
                <a:spcPts val="0"/>
              </a:spcBef>
              <a:spcAft>
                <a:spcPts val="0"/>
              </a:spcAft>
              <a:buSzPts val="1508"/>
              <a:buNone/>
            </a:pPr>
            <a:r>
              <a:t/>
            </a:r>
            <a:endParaRPr/>
          </a:p>
        </p:txBody>
      </p:sp>
      <p:sp>
        <p:nvSpPr>
          <p:cNvPr id="427" name="Google Shape;427;p46"/>
          <p:cNvSpPr txBox="1"/>
          <p:nvPr>
            <p:ph idx="12" type="sldNum"/>
          </p:nvPr>
        </p:nvSpPr>
        <p:spPr>
          <a:xfrm>
            <a:off x="8262832" y="6627478"/>
            <a:ext cx="641664" cy="224557"/>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428" name="Google Shape;428;p46"/>
          <p:cNvSpPr txBox="1"/>
          <p:nvPr>
            <p:ph idx="2" type="body"/>
          </p:nvPr>
        </p:nvSpPr>
        <p:spPr>
          <a:xfrm>
            <a:off x="-1" y="562107"/>
            <a:ext cx="9144001" cy="325443"/>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Results, Discussion, conclusion </a:t>
            </a:r>
            <a:endParaRPr/>
          </a:p>
        </p:txBody>
      </p:sp>
      <p:sp>
        <p:nvSpPr>
          <p:cNvPr id="429" name="Google Shape;429;p46"/>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430" name="Google Shape;430;p46"/>
          <p:cNvSpPr txBox="1"/>
          <p:nvPr/>
        </p:nvSpPr>
        <p:spPr>
          <a:xfrm>
            <a:off x="320550" y="1356725"/>
            <a:ext cx="8502900" cy="42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it-IT" sz="2011">
                <a:solidFill>
                  <a:srgbClr val="3F3F3F"/>
                </a:solidFill>
              </a:rPr>
              <a:t>Il sistema risulta facilmente estendibile ad una moltitudine di schede e sensori posizionabili in tutta la casa (o in più abitazioni) per formare una vera e propria rete di sensori.</a:t>
            </a:r>
            <a:endParaRPr sz="2011">
              <a:solidFill>
                <a:srgbClr val="3F3F3F"/>
              </a:solidFill>
            </a:endParaRPr>
          </a:p>
          <a:p>
            <a:pPr indent="0" lvl="0" marL="0" marR="0" rtl="0" algn="l">
              <a:lnSpc>
                <a:spcPct val="100000"/>
              </a:lnSpc>
              <a:spcBef>
                <a:spcPts val="0"/>
              </a:spcBef>
              <a:spcAft>
                <a:spcPts val="0"/>
              </a:spcAft>
              <a:buNone/>
            </a:pPr>
            <a:r>
              <a:t/>
            </a:r>
            <a:endParaRPr sz="2011">
              <a:solidFill>
                <a:srgbClr val="3F3F3F"/>
              </a:solidFill>
            </a:endParaRPr>
          </a:p>
          <a:p>
            <a:pPr indent="0" lvl="0" marL="0" marR="0" rtl="0" algn="l">
              <a:lnSpc>
                <a:spcPct val="100000"/>
              </a:lnSpc>
              <a:spcBef>
                <a:spcPts val="0"/>
              </a:spcBef>
              <a:spcAft>
                <a:spcPts val="0"/>
              </a:spcAft>
              <a:buNone/>
            </a:pPr>
            <a:r>
              <a:rPr lang="it-IT" sz="2011">
                <a:solidFill>
                  <a:srgbClr val="3F3F3F"/>
                </a:solidFill>
              </a:rPr>
              <a:t>È disponibile un’interfaccia web per la visualizzazione e il controllo dei dispositivi da remoto.</a:t>
            </a:r>
            <a:endParaRPr sz="2011">
              <a:solidFill>
                <a:srgbClr val="3F3F3F"/>
              </a:solidFill>
            </a:endParaRPr>
          </a:p>
          <a:p>
            <a:pPr indent="0" lvl="0" marL="0" marR="0" rtl="0" algn="l">
              <a:lnSpc>
                <a:spcPct val="100000"/>
              </a:lnSpc>
              <a:spcBef>
                <a:spcPts val="0"/>
              </a:spcBef>
              <a:spcAft>
                <a:spcPts val="0"/>
              </a:spcAft>
              <a:buNone/>
            </a:pPr>
            <a:r>
              <a:t/>
            </a:r>
            <a:endParaRPr sz="2011">
              <a:solidFill>
                <a:srgbClr val="3F3F3F"/>
              </a:solidFill>
            </a:endParaRPr>
          </a:p>
          <a:p>
            <a:pPr indent="0" lvl="0" marL="0" rtl="0" algn="l">
              <a:spcBef>
                <a:spcPts val="0"/>
              </a:spcBef>
              <a:spcAft>
                <a:spcPts val="0"/>
              </a:spcAft>
              <a:buClr>
                <a:schemeClr val="dk1"/>
              </a:buClr>
              <a:buSzPts val="1100"/>
              <a:buFont typeface="Arial"/>
              <a:buNone/>
            </a:pPr>
            <a:r>
              <a:rPr lang="it-IT" sz="2011">
                <a:solidFill>
                  <a:srgbClr val="3F3F3F"/>
                </a:solidFill>
              </a:rPr>
              <a:t>È disponibile un bot telegram per la visualizzazione rapida da remoto.</a:t>
            </a:r>
            <a:endParaRPr sz="2011">
              <a:solidFill>
                <a:srgbClr val="3F3F3F"/>
              </a:solidFill>
            </a:endParaRPr>
          </a:p>
          <a:p>
            <a:pPr indent="0" lvl="0" marL="0" marR="0" rtl="0" algn="l">
              <a:lnSpc>
                <a:spcPct val="100000"/>
              </a:lnSpc>
              <a:spcBef>
                <a:spcPts val="0"/>
              </a:spcBef>
              <a:spcAft>
                <a:spcPts val="0"/>
              </a:spcAft>
              <a:buNone/>
            </a:pPr>
            <a:r>
              <a:t/>
            </a:r>
            <a:endParaRPr sz="2011">
              <a:solidFill>
                <a:srgbClr val="3F3F3F"/>
              </a:solidFill>
            </a:endParaRPr>
          </a:p>
          <a:p>
            <a:pPr indent="0" lvl="0" marL="0" rtl="0" algn="l">
              <a:spcBef>
                <a:spcPts val="0"/>
              </a:spcBef>
              <a:spcAft>
                <a:spcPts val="0"/>
              </a:spcAft>
              <a:buClr>
                <a:schemeClr val="dk1"/>
              </a:buClr>
              <a:buSzPts val="1100"/>
              <a:buFont typeface="Arial"/>
              <a:buNone/>
            </a:pPr>
            <a:r>
              <a:rPr lang="it-IT" sz="2011">
                <a:solidFill>
                  <a:srgbClr val="3F3F3F"/>
                </a:solidFill>
              </a:rPr>
              <a:t>Sono disponibili delle API per una eventuale gestione automatizzabile</a:t>
            </a:r>
            <a:r>
              <a:rPr lang="it-IT" sz="2011">
                <a:solidFill>
                  <a:srgbClr val="3F3F3F"/>
                </a:solidFill>
              </a:rPr>
              <a:t>.</a:t>
            </a:r>
            <a:endParaRPr sz="2011">
              <a:solidFill>
                <a:srgbClr val="3F3F3F"/>
              </a:solidFill>
            </a:endParaRPr>
          </a:p>
          <a:p>
            <a:pPr indent="0" lvl="0" marL="0" marR="0" rtl="0" algn="l">
              <a:lnSpc>
                <a:spcPct val="100000"/>
              </a:lnSpc>
              <a:spcBef>
                <a:spcPts val="0"/>
              </a:spcBef>
              <a:spcAft>
                <a:spcPts val="0"/>
              </a:spcAft>
              <a:buNone/>
            </a:pPr>
            <a:r>
              <a:t/>
            </a:r>
            <a:endParaRPr sz="2011">
              <a:solidFill>
                <a:srgbClr val="3F3F3F"/>
              </a:solidFill>
            </a:endParaRPr>
          </a:p>
          <a:p>
            <a:pPr indent="0" lvl="0" marL="0" rtl="0" algn="l">
              <a:spcBef>
                <a:spcPts val="0"/>
              </a:spcBef>
              <a:spcAft>
                <a:spcPts val="0"/>
              </a:spcAft>
              <a:buNone/>
            </a:pPr>
            <a:r>
              <a:rPr lang="it-IT" sz="2011">
                <a:solidFill>
                  <a:srgbClr val="3F3F3F"/>
                </a:solidFill>
              </a:rPr>
              <a:t>È disponibile un sistema di allarmistica per segnalare problematiche critiche rilevate.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Future Developments</a:t>
            </a:r>
            <a:endParaRPr/>
          </a:p>
        </p:txBody>
      </p:sp>
      <p:sp>
        <p:nvSpPr>
          <p:cNvPr id="436" name="Google Shape;436;p47"/>
          <p:cNvSpPr txBox="1"/>
          <p:nvPr>
            <p:ph idx="1" type="body"/>
          </p:nvPr>
        </p:nvSpPr>
        <p:spPr>
          <a:xfrm>
            <a:off x="0" y="1040052"/>
            <a:ext cx="9144000" cy="5428200"/>
          </a:xfrm>
          <a:prstGeom prst="rect">
            <a:avLst/>
          </a:prstGeom>
          <a:noFill/>
          <a:ln>
            <a:noFill/>
          </a:ln>
        </p:spPr>
        <p:txBody>
          <a:bodyPr anchorCtr="0" anchor="t" bIns="65025" lIns="130050" spcFirstLastPara="1" rIns="130050" wrap="square" tIns="65025">
            <a:normAutofit/>
          </a:bodyPr>
          <a:lstStyle/>
          <a:p>
            <a:pPr indent="-326155" lvl="0" marL="421929" rtl="0" algn="l">
              <a:spcBef>
                <a:spcPts val="0"/>
              </a:spcBef>
              <a:spcAft>
                <a:spcPts val="0"/>
              </a:spcAft>
              <a:buSzPts val="1508"/>
              <a:buNone/>
            </a:pPr>
            <a:r>
              <a:t/>
            </a:r>
            <a:endParaRPr/>
          </a:p>
          <a:p>
            <a:pPr indent="-326155" lvl="0" marL="421929" rtl="0" algn="l">
              <a:spcBef>
                <a:spcPts val="0"/>
              </a:spcBef>
              <a:spcAft>
                <a:spcPts val="0"/>
              </a:spcAft>
              <a:buSzPts val="1508"/>
              <a:buNone/>
            </a:pPr>
            <a:r>
              <a:t/>
            </a:r>
            <a:endParaRPr/>
          </a:p>
        </p:txBody>
      </p:sp>
      <p:sp>
        <p:nvSpPr>
          <p:cNvPr id="437" name="Google Shape;437;p47"/>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438" name="Google Shape;438;p47"/>
          <p:cNvSpPr txBox="1"/>
          <p:nvPr>
            <p:ph idx="2" type="body"/>
          </p:nvPr>
        </p:nvSpPr>
        <p:spPr>
          <a:xfrm>
            <a:off x="-1" y="562107"/>
            <a:ext cx="9144000" cy="325500"/>
          </a:xfrm>
          <a:prstGeom prst="rect">
            <a:avLst/>
          </a:prstGeom>
          <a:noFill/>
          <a:ln>
            <a:noFill/>
          </a:ln>
        </p:spPr>
        <p:txBody>
          <a:bodyPr anchorCtr="0" anchor="t" bIns="65025" lIns="130050" spcFirstLastPara="1" rIns="130050" wrap="square" tIns="65025">
            <a:noAutofit/>
          </a:bodyPr>
          <a:lstStyle/>
          <a:p>
            <a:pPr indent="0" lvl="0" marL="0" rtl="0" algn="l">
              <a:spcBef>
                <a:spcPts val="0"/>
              </a:spcBef>
              <a:spcAft>
                <a:spcPts val="0"/>
              </a:spcAft>
              <a:buSzPts val="1200"/>
              <a:buNone/>
            </a:pPr>
            <a:r>
              <a:rPr lang="it-IT"/>
              <a:t>Results, Discussion, conclusion </a:t>
            </a:r>
            <a:endParaRPr/>
          </a:p>
        </p:txBody>
      </p:sp>
      <p:sp>
        <p:nvSpPr>
          <p:cNvPr id="439" name="Google Shape;439;p47"/>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440" name="Google Shape;440;p47"/>
          <p:cNvSpPr txBox="1"/>
          <p:nvPr/>
        </p:nvSpPr>
        <p:spPr>
          <a:xfrm>
            <a:off x="320550" y="1356725"/>
            <a:ext cx="8502900" cy="1989000"/>
          </a:xfrm>
          <a:prstGeom prst="rect">
            <a:avLst/>
          </a:prstGeom>
          <a:noFill/>
          <a:ln>
            <a:noFill/>
          </a:ln>
        </p:spPr>
        <p:txBody>
          <a:bodyPr anchorCtr="0" anchor="t" bIns="91425" lIns="91425" spcFirstLastPara="1" rIns="91425" wrap="square" tIns="91425">
            <a:spAutoFit/>
          </a:bodyPr>
          <a:lstStyle/>
          <a:p>
            <a:pPr indent="-356298" lvl="0" marL="457200" marR="0" rtl="0" algn="l">
              <a:lnSpc>
                <a:spcPct val="100000"/>
              </a:lnSpc>
              <a:spcBef>
                <a:spcPts val="0"/>
              </a:spcBef>
              <a:spcAft>
                <a:spcPts val="0"/>
              </a:spcAft>
              <a:buClr>
                <a:srgbClr val="3F3F3F"/>
              </a:buClr>
              <a:buSzPts val="2011"/>
              <a:buChar char="●"/>
            </a:pPr>
            <a:r>
              <a:rPr lang="it-IT" sz="2011">
                <a:solidFill>
                  <a:srgbClr val="3F3F3F"/>
                </a:solidFill>
              </a:rPr>
              <a:t>Estensione del sistema per supportare più tipi di sensori e attuatori per adattarsi al caso d’uso dell’utente.</a:t>
            </a:r>
            <a:endParaRPr sz="2011">
              <a:solidFill>
                <a:srgbClr val="3F3F3F"/>
              </a:solidFill>
            </a:endParaRPr>
          </a:p>
          <a:p>
            <a:pPr indent="-356298" lvl="0" marL="457200" marR="0" rtl="0" algn="l">
              <a:lnSpc>
                <a:spcPct val="100000"/>
              </a:lnSpc>
              <a:spcBef>
                <a:spcPts val="1000"/>
              </a:spcBef>
              <a:spcAft>
                <a:spcPts val="0"/>
              </a:spcAft>
              <a:buClr>
                <a:srgbClr val="3F3F3F"/>
              </a:buClr>
              <a:buSzPts val="2011"/>
              <a:buChar char="●"/>
            </a:pPr>
            <a:r>
              <a:rPr lang="it-IT" sz="2011">
                <a:solidFill>
                  <a:srgbClr val="3F3F3F"/>
                </a:solidFill>
              </a:rPr>
              <a:t>Unificazione del Daemon Node e il principale nodo JS.</a:t>
            </a:r>
            <a:endParaRPr sz="2011">
              <a:solidFill>
                <a:srgbClr val="3F3F3F"/>
              </a:solidFill>
            </a:endParaRPr>
          </a:p>
          <a:p>
            <a:pPr indent="-356298" lvl="0" marL="457200" marR="0" rtl="0" algn="l">
              <a:lnSpc>
                <a:spcPct val="100000"/>
              </a:lnSpc>
              <a:spcBef>
                <a:spcPts val="1000"/>
              </a:spcBef>
              <a:spcAft>
                <a:spcPts val="1000"/>
              </a:spcAft>
              <a:buClr>
                <a:srgbClr val="3F3F3F"/>
              </a:buClr>
              <a:buSzPts val="2011"/>
              <a:buChar char="●"/>
            </a:pPr>
            <a:r>
              <a:rPr lang="it-IT" sz="2011">
                <a:solidFill>
                  <a:srgbClr val="3F3F3F"/>
                </a:solidFill>
              </a:rPr>
              <a:t>Possibilità di controllare </a:t>
            </a:r>
            <a:r>
              <a:rPr i="1" lang="it-IT" sz="2011">
                <a:solidFill>
                  <a:srgbClr val="3F3F3F"/>
                </a:solidFill>
              </a:rPr>
              <a:t>rapidamente</a:t>
            </a:r>
            <a:r>
              <a:rPr lang="it-IT" sz="2011">
                <a:solidFill>
                  <a:srgbClr val="3F3F3F"/>
                </a:solidFill>
              </a:rPr>
              <a:t> gli attuatori tramite comandi aggiuntivi sul bot telegram. </a:t>
            </a:r>
            <a:endParaRPr sz="2011">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idx="1" type="subTitle"/>
          </p:nvPr>
        </p:nvSpPr>
        <p:spPr>
          <a:xfrm>
            <a:off x="-1" y="2980462"/>
            <a:ext cx="9144000" cy="667500"/>
          </a:xfrm>
          <a:prstGeom prst="rect">
            <a:avLst/>
          </a:prstGeom>
        </p:spPr>
        <p:txBody>
          <a:bodyPr anchorCtr="0" anchor="t" bIns="65025" lIns="130050" spcFirstLastPara="1" rIns="130050" wrap="square" tIns="65025">
            <a:noAutofit/>
          </a:bodyPr>
          <a:lstStyle/>
          <a:p>
            <a:pPr indent="0" lvl="0" marL="0" rtl="0" algn="ctr">
              <a:spcBef>
                <a:spcPts val="0"/>
              </a:spcBef>
              <a:spcAft>
                <a:spcPts val="0"/>
              </a:spcAft>
              <a:buNone/>
            </a:pPr>
            <a:r>
              <a:rPr lang="it-IT"/>
              <a:t>Il sistema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0" y="448"/>
            <a:ext cx="9142800" cy="667200"/>
          </a:xfrm>
          <a:prstGeom prst="rect">
            <a:avLst/>
          </a:prstGeom>
        </p:spPr>
        <p:txBody>
          <a:bodyPr anchorCtr="0" anchor="b" bIns="65025" lIns="130050" spcFirstLastPara="1" rIns="130050" wrap="square" tIns="65025">
            <a:noAutofit/>
          </a:bodyPr>
          <a:lstStyle/>
          <a:p>
            <a:pPr indent="0" lvl="0" marL="0" rtl="0" algn="l">
              <a:spcBef>
                <a:spcPts val="0"/>
              </a:spcBef>
              <a:spcAft>
                <a:spcPts val="0"/>
              </a:spcAft>
              <a:buNone/>
            </a:pPr>
            <a:r>
              <a:rPr lang="it-IT"/>
              <a:t>Il sistema: componenti</a:t>
            </a:r>
            <a:endParaRPr/>
          </a:p>
        </p:txBody>
      </p:sp>
      <p:sp>
        <p:nvSpPr>
          <p:cNvPr id="153" name="Google Shape;153;p19"/>
          <p:cNvSpPr txBox="1"/>
          <p:nvPr>
            <p:ph idx="1" type="body"/>
          </p:nvPr>
        </p:nvSpPr>
        <p:spPr>
          <a:xfrm>
            <a:off x="0" y="1040052"/>
            <a:ext cx="9144000" cy="5428200"/>
          </a:xfrm>
          <a:prstGeom prst="rect">
            <a:avLst/>
          </a:prstGeom>
        </p:spPr>
        <p:txBody>
          <a:bodyPr anchorCtr="0" anchor="t" bIns="65025" lIns="130050" spcFirstLastPara="1" rIns="130050" wrap="square" tIns="65025">
            <a:normAutofit lnSpcReduction="10000"/>
          </a:bodyPr>
          <a:lstStyle/>
          <a:p>
            <a:pPr indent="0" lvl="0" marL="0" rtl="0" algn="l">
              <a:spcBef>
                <a:spcPts val="0"/>
              </a:spcBef>
              <a:spcAft>
                <a:spcPts val="0"/>
              </a:spcAft>
              <a:buNone/>
            </a:pPr>
            <a:r>
              <a:t/>
            </a:r>
            <a:endParaRPr/>
          </a:p>
          <a:p>
            <a:pPr indent="0" lvl="0" marL="89999" rtl="0" algn="l">
              <a:spcBef>
                <a:spcPts val="0"/>
              </a:spcBef>
              <a:spcAft>
                <a:spcPts val="0"/>
              </a:spcAft>
              <a:buNone/>
            </a:pPr>
            <a:r>
              <a:rPr lang="it-IT"/>
              <a:t>Il sistema può essere composto da un </a:t>
            </a:r>
            <a:r>
              <a:rPr b="1" lang="it-IT"/>
              <a:t>numero arbitrario di schede</a:t>
            </a:r>
            <a:r>
              <a:rPr lang="it-IT"/>
              <a:t>, suddivise in due tipologie: </a:t>
            </a:r>
            <a:endParaRPr/>
          </a:p>
          <a:p>
            <a:pPr indent="0" lvl="0" marL="89999" rtl="0" algn="l">
              <a:spcBef>
                <a:spcPts val="0"/>
              </a:spcBef>
              <a:spcAft>
                <a:spcPts val="0"/>
              </a:spcAft>
              <a:buNone/>
            </a:pPr>
            <a:r>
              <a:t/>
            </a:r>
            <a:endParaRPr/>
          </a:p>
          <a:p>
            <a:pPr indent="-324373" lvl="0" marL="457200" rtl="0" algn="l">
              <a:spcBef>
                <a:spcPts val="0"/>
              </a:spcBef>
              <a:spcAft>
                <a:spcPts val="0"/>
              </a:spcAft>
              <a:buSzPts val="1508"/>
              <a:buAutoNum type="arabicPeriod"/>
            </a:pPr>
            <a:r>
              <a:rPr lang="it-IT"/>
              <a:t>un tipo per il monitoraggio di dati sensoriali e controllo di attuatori </a:t>
            </a:r>
            <a:endParaRPr/>
          </a:p>
          <a:p>
            <a:pPr indent="-324373" lvl="0" marL="457200" rtl="0" algn="l">
              <a:spcBef>
                <a:spcPts val="0"/>
              </a:spcBef>
              <a:spcAft>
                <a:spcPts val="0"/>
              </a:spcAft>
              <a:buSzPts val="1508"/>
              <a:buAutoNum type="arabicPeriod"/>
            </a:pPr>
            <a:r>
              <a:rPr lang="it-IT"/>
              <a:t>un tipo per la visualizzazione dei dati in tempo reale di </a:t>
            </a:r>
            <a:r>
              <a:rPr lang="it-IT" u="sng"/>
              <a:t>tutte</a:t>
            </a:r>
            <a:r>
              <a:rPr lang="it-IT"/>
              <a:t> le schede del tipo (1) connesse.</a:t>
            </a:r>
            <a:endParaRPr/>
          </a:p>
          <a:p>
            <a:pPr indent="0" lvl="0" marL="89999" rtl="0" algn="l">
              <a:spcBef>
                <a:spcPts val="0"/>
              </a:spcBef>
              <a:spcAft>
                <a:spcPts val="0"/>
              </a:spcAft>
              <a:buClr>
                <a:schemeClr val="dk1"/>
              </a:buClr>
              <a:buSzPts val="1100"/>
              <a:buFont typeface="Arial"/>
              <a:buNone/>
            </a:pPr>
            <a:r>
              <a:t/>
            </a:r>
            <a:endParaRPr/>
          </a:p>
          <a:p>
            <a:pPr indent="0" lvl="0" marL="89999" rtl="0" algn="l">
              <a:spcBef>
                <a:spcPts val="0"/>
              </a:spcBef>
              <a:spcAft>
                <a:spcPts val="0"/>
              </a:spcAft>
              <a:buClr>
                <a:schemeClr val="dk1"/>
              </a:buClr>
              <a:buSzPts val="1100"/>
              <a:buFont typeface="Arial"/>
              <a:buNone/>
            </a:pPr>
            <a:r>
              <a:t/>
            </a:r>
            <a:endParaRPr/>
          </a:p>
          <a:p>
            <a:pPr indent="0" lvl="0" marL="89999" rtl="0" algn="l">
              <a:spcBef>
                <a:spcPts val="0"/>
              </a:spcBef>
              <a:spcAft>
                <a:spcPts val="0"/>
              </a:spcAft>
              <a:buNone/>
            </a:pPr>
            <a:r>
              <a:rPr lang="it-IT"/>
              <a:t>È presente un </a:t>
            </a:r>
            <a:r>
              <a:rPr b="1" lang="it-IT"/>
              <a:t>sistema di autoconfigurazione</a:t>
            </a:r>
            <a:r>
              <a:rPr lang="it-IT"/>
              <a:t> che permette l’aggiunta e il riconoscimento automatico di entrambi i tipi di schede.</a:t>
            </a:r>
            <a:endParaRPr/>
          </a:p>
          <a:p>
            <a:pPr indent="0" lvl="0" marL="89999" rtl="0" algn="l">
              <a:spcBef>
                <a:spcPts val="0"/>
              </a:spcBef>
              <a:spcAft>
                <a:spcPts val="0"/>
              </a:spcAft>
              <a:buClr>
                <a:schemeClr val="dk1"/>
              </a:buClr>
              <a:buSzPts val="1100"/>
              <a:buFont typeface="Arial"/>
              <a:buNone/>
            </a:pPr>
            <a:r>
              <a:t/>
            </a:r>
            <a:endParaRPr/>
          </a:p>
          <a:p>
            <a:pPr indent="0" lvl="0" marL="89999" rtl="0" algn="l">
              <a:spcBef>
                <a:spcPts val="0"/>
              </a:spcBef>
              <a:spcAft>
                <a:spcPts val="0"/>
              </a:spcAft>
              <a:buClr>
                <a:schemeClr val="dk1"/>
              </a:buClr>
              <a:buSzPts val="1100"/>
              <a:buFont typeface="Arial"/>
              <a:buNone/>
            </a:pPr>
            <a:r>
              <a:rPr lang="it-IT"/>
              <a:t>I dati sensoriali vengono periodicamente inviati in tempo reale e salvati in un database per il mantenimento di una </a:t>
            </a:r>
            <a:r>
              <a:rPr b="1" lang="it-IT"/>
              <a:t>cronologia</a:t>
            </a:r>
            <a:r>
              <a:rPr lang="it-IT"/>
              <a:t> per un tempo specifico.</a:t>
            </a:r>
            <a:endParaRPr/>
          </a:p>
          <a:p>
            <a:pPr indent="0" lvl="0" marL="89999" rtl="0" algn="l">
              <a:spcBef>
                <a:spcPts val="0"/>
              </a:spcBef>
              <a:spcAft>
                <a:spcPts val="0"/>
              </a:spcAft>
              <a:buClr>
                <a:schemeClr val="dk1"/>
              </a:buClr>
              <a:buSzPts val="1100"/>
              <a:buFont typeface="Arial"/>
              <a:buNone/>
            </a:pPr>
            <a:r>
              <a:t/>
            </a:r>
            <a:endParaRPr/>
          </a:p>
          <a:p>
            <a:pPr indent="0" lvl="0" marL="89999" rtl="0" algn="l">
              <a:spcBef>
                <a:spcPts val="0"/>
              </a:spcBef>
              <a:spcAft>
                <a:spcPts val="0"/>
              </a:spcAft>
              <a:buClr>
                <a:schemeClr val="dk1"/>
              </a:buClr>
              <a:buSzPts val="1100"/>
              <a:buFont typeface="Arial"/>
              <a:buNone/>
            </a:pPr>
            <a:r>
              <a:rPr lang="it-IT"/>
              <a:t>Sono inoltre presenti</a:t>
            </a:r>
            <a:endParaRPr/>
          </a:p>
          <a:p>
            <a:pPr indent="-324373" lvl="0" marL="457200" rtl="0" algn="l">
              <a:spcBef>
                <a:spcPts val="0"/>
              </a:spcBef>
              <a:spcAft>
                <a:spcPts val="0"/>
              </a:spcAft>
              <a:buSzPts val="1508"/>
              <a:buChar char="●"/>
            </a:pPr>
            <a:r>
              <a:rPr lang="it-IT"/>
              <a:t>delle REST </a:t>
            </a:r>
            <a:r>
              <a:rPr lang="it-IT"/>
              <a:t>API </a:t>
            </a:r>
            <a:r>
              <a:rPr lang="it-IT"/>
              <a:t>per la </a:t>
            </a:r>
            <a:r>
              <a:rPr lang="it-IT"/>
              <a:t>gestione completa</a:t>
            </a:r>
            <a:r>
              <a:rPr lang="it-IT"/>
              <a:t> dell’intero sistema.</a:t>
            </a:r>
            <a:endParaRPr/>
          </a:p>
          <a:p>
            <a:pPr indent="-324373" lvl="0" marL="457200" rtl="0" algn="l">
              <a:spcBef>
                <a:spcPts val="0"/>
              </a:spcBef>
              <a:spcAft>
                <a:spcPts val="0"/>
              </a:spcAft>
              <a:buSzPts val="1508"/>
              <a:buChar char="●"/>
            </a:pPr>
            <a:r>
              <a:rPr lang="it-IT"/>
              <a:t>una </a:t>
            </a:r>
            <a:r>
              <a:rPr lang="it-IT"/>
              <a:t>GUI</a:t>
            </a:r>
            <a:r>
              <a:rPr lang="it-IT"/>
              <a:t> per un </a:t>
            </a:r>
            <a:r>
              <a:rPr b="1" lang="it-IT"/>
              <a:t>monitoraggio completo</a:t>
            </a:r>
            <a:r>
              <a:rPr lang="it-IT"/>
              <a:t> e per una gestione semplificata.</a:t>
            </a:r>
            <a:endParaRPr/>
          </a:p>
          <a:p>
            <a:pPr indent="-324373" lvl="0" marL="457200" rtl="0" algn="l">
              <a:spcBef>
                <a:spcPts val="0"/>
              </a:spcBef>
              <a:spcAft>
                <a:spcPts val="0"/>
              </a:spcAft>
              <a:buSzPts val="1508"/>
              <a:buChar char="●"/>
            </a:pPr>
            <a:r>
              <a:rPr lang="it-IT"/>
              <a:t>un bot telegram per un </a:t>
            </a:r>
            <a:r>
              <a:rPr b="1" lang="it-IT"/>
              <a:t>monitoraggio rapido</a:t>
            </a:r>
            <a:r>
              <a:rPr lang="it-IT"/>
              <a:t> e </a:t>
            </a:r>
            <a:r>
              <a:rPr b="1" lang="it-IT"/>
              <a:t>ricezione di allarmi</a:t>
            </a:r>
            <a:r>
              <a:rPr lang="it-IT"/>
              <a:t>.</a:t>
            </a:r>
            <a:endParaRPr/>
          </a:p>
        </p:txBody>
      </p:sp>
      <p:sp>
        <p:nvSpPr>
          <p:cNvPr id="154" name="Google Shape;154;p19"/>
          <p:cNvSpPr txBox="1"/>
          <p:nvPr>
            <p:ph idx="12" type="sldNum"/>
          </p:nvPr>
        </p:nvSpPr>
        <p:spPr>
          <a:xfrm>
            <a:off x="8262832" y="6627478"/>
            <a:ext cx="641700" cy="224700"/>
          </a:xfrm>
          <a:prstGeom prst="rect">
            <a:avLst/>
          </a:prstGeom>
        </p:spPr>
        <p:txBody>
          <a:bodyPr anchorCtr="0" anchor="ctr" bIns="65025" lIns="130050" spcFirstLastPara="1" rIns="130050" wrap="square" tIns="65025">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0" y="448"/>
            <a:ext cx="9142800" cy="667200"/>
          </a:xfrm>
          <a:prstGeom prst="rect">
            <a:avLst/>
          </a:prstGeom>
        </p:spPr>
        <p:txBody>
          <a:bodyPr anchorCtr="0" anchor="b" bIns="65025" lIns="130050" spcFirstLastPara="1" rIns="130050" wrap="square" tIns="65025">
            <a:noAutofit/>
          </a:bodyPr>
          <a:lstStyle/>
          <a:p>
            <a:pPr indent="0" lvl="0" marL="0" rtl="0" algn="l">
              <a:spcBef>
                <a:spcPts val="0"/>
              </a:spcBef>
              <a:spcAft>
                <a:spcPts val="0"/>
              </a:spcAft>
              <a:buNone/>
            </a:pPr>
            <a:r>
              <a:rPr lang="it-IT"/>
              <a:t>Il sistema: overview</a:t>
            </a:r>
            <a:endParaRPr/>
          </a:p>
        </p:txBody>
      </p:sp>
      <p:sp>
        <p:nvSpPr>
          <p:cNvPr id="161" name="Google Shape;161;p20"/>
          <p:cNvSpPr txBox="1"/>
          <p:nvPr>
            <p:ph idx="12" type="sldNum"/>
          </p:nvPr>
        </p:nvSpPr>
        <p:spPr>
          <a:xfrm>
            <a:off x="8262832" y="6627478"/>
            <a:ext cx="641700" cy="224700"/>
          </a:xfrm>
          <a:prstGeom prst="rect">
            <a:avLst/>
          </a:prstGeom>
        </p:spPr>
        <p:txBody>
          <a:bodyPr anchorCtr="0" anchor="ctr" bIns="65025" lIns="130050" spcFirstLastPara="1" rIns="130050" wrap="square" tIns="65025">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pic>
        <p:nvPicPr>
          <p:cNvPr id="162" name="Google Shape;162;p20"/>
          <p:cNvPicPr preferRelativeResize="0"/>
          <p:nvPr/>
        </p:nvPicPr>
        <p:blipFill>
          <a:blip r:embed="rId3">
            <a:alphaModFix/>
          </a:blip>
          <a:stretch>
            <a:fillRect/>
          </a:stretch>
        </p:blipFill>
        <p:spPr>
          <a:xfrm>
            <a:off x="3572800" y="1826315"/>
            <a:ext cx="999318" cy="984350"/>
          </a:xfrm>
          <a:prstGeom prst="rect">
            <a:avLst/>
          </a:prstGeom>
          <a:noFill/>
          <a:ln>
            <a:noFill/>
          </a:ln>
        </p:spPr>
      </p:pic>
      <p:pic>
        <p:nvPicPr>
          <p:cNvPr id="163" name="Google Shape;163;p20"/>
          <p:cNvPicPr preferRelativeResize="0"/>
          <p:nvPr/>
        </p:nvPicPr>
        <p:blipFill>
          <a:blip r:embed="rId4">
            <a:alphaModFix/>
          </a:blip>
          <a:stretch>
            <a:fillRect/>
          </a:stretch>
        </p:blipFill>
        <p:spPr>
          <a:xfrm>
            <a:off x="7773011" y="2975388"/>
            <a:ext cx="941351" cy="941373"/>
          </a:xfrm>
          <a:prstGeom prst="rect">
            <a:avLst/>
          </a:prstGeom>
          <a:noFill/>
          <a:ln>
            <a:noFill/>
          </a:ln>
        </p:spPr>
      </p:pic>
      <p:pic>
        <p:nvPicPr>
          <p:cNvPr id="164" name="Google Shape;164;p20"/>
          <p:cNvPicPr preferRelativeResize="0"/>
          <p:nvPr/>
        </p:nvPicPr>
        <p:blipFill>
          <a:blip r:embed="rId5">
            <a:alphaModFix/>
          </a:blip>
          <a:stretch>
            <a:fillRect/>
          </a:stretch>
        </p:blipFill>
        <p:spPr>
          <a:xfrm>
            <a:off x="5483588" y="1356125"/>
            <a:ext cx="888875" cy="888875"/>
          </a:xfrm>
          <a:prstGeom prst="rect">
            <a:avLst/>
          </a:prstGeom>
          <a:noFill/>
          <a:ln>
            <a:noFill/>
          </a:ln>
        </p:spPr>
      </p:pic>
      <p:pic>
        <p:nvPicPr>
          <p:cNvPr id="165" name="Google Shape;165;p20"/>
          <p:cNvPicPr preferRelativeResize="0"/>
          <p:nvPr/>
        </p:nvPicPr>
        <p:blipFill>
          <a:blip r:embed="rId6">
            <a:alphaModFix/>
          </a:blip>
          <a:stretch>
            <a:fillRect/>
          </a:stretch>
        </p:blipFill>
        <p:spPr>
          <a:xfrm>
            <a:off x="7599153" y="1466963"/>
            <a:ext cx="1289073" cy="667200"/>
          </a:xfrm>
          <a:prstGeom prst="rect">
            <a:avLst/>
          </a:prstGeom>
          <a:noFill/>
          <a:ln>
            <a:noFill/>
          </a:ln>
        </p:spPr>
      </p:pic>
      <p:pic>
        <p:nvPicPr>
          <p:cNvPr id="166" name="Google Shape;166;p20"/>
          <p:cNvPicPr preferRelativeResize="0"/>
          <p:nvPr/>
        </p:nvPicPr>
        <p:blipFill>
          <a:blip r:embed="rId7">
            <a:alphaModFix/>
          </a:blip>
          <a:stretch>
            <a:fillRect/>
          </a:stretch>
        </p:blipFill>
        <p:spPr>
          <a:xfrm>
            <a:off x="157210" y="3344550"/>
            <a:ext cx="2229973" cy="1120700"/>
          </a:xfrm>
          <a:prstGeom prst="rect">
            <a:avLst/>
          </a:prstGeom>
          <a:noFill/>
          <a:ln>
            <a:noFill/>
          </a:ln>
        </p:spPr>
      </p:pic>
      <p:cxnSp>
        <p:nvCxnSpPr>
          <p:cNvPr id="167" name="Google Shape;167;p20"/>
          <p:cNvCxnSpPr>
            <a:stCxn id="168" idx="3"/>
            <a:endCxn id="162" idx="1"/>
          </p:cNvCxnSpPr>
          <p:nvPr/>
        </p:nvCxnSpPr>
        <p:spPr>
          <a:xfrm>
            <a:off x="2387200" y="2244990"/>
            <a:ext cx="1185600" cy="73500"/>
          </a:xfrm>
          <a:prstGeom prst="straightConnector1">
            <a:avLst/>
          </a:prstGeom>
          <a:noFill/>
          <a:ln cap="flat" cmpd="sng" w="19050">
            <a:solidFill>
              <a:schemeClr val="dk2"/>
            </a:solidFill>
            <a:prstDash val="solid"/>
            <a:round/>
            <a:headEnd len="med" w="med" type="triangle"/>
            <a:tailEnd len="med" w="med" type="triangle"/>
          </a:ln>
        </p:spPr>
      </p:cxnSp>
      <p:cxnSp>
        <p:nvCxnSpPr>
          <p:cNvPr id="169" name="Google Shape;169;p20"/>
          <p:cNvCxnSpPr>
            <a:stCxn id="166" idx="3"/>
            <a:endCxn id="162" idx="1"/>
          </p:cNvCxnSpPr>
          <p:nvPr/>
        </p:nvCxnSpPr>
        <p:spPr>
          <a:xfrm flipH="1" rot="10800000">
            <a:off x="2387183" y="2318500"/>
            <a:ext cx="1185600" cy="1586400"/>
          </a:xfrm>
          <a:prstGeom prst="straightConnector1">
            <a:avLst/>
          </a:prstGeom>
          <a:noFill/>
          <a:ln cap="flat" cmpd="sng" w="19050">
            <a:solidFill>
              <a:schemeClr val="dk2"/>
            </a:solidFill>
            <a:prstDash val="solid"/>
            <a:round/>
            <a:headEnd len="med" w="med" type="triangle"/>
            <a:tailEnd len="med" w="med" type="triangle"/>
          </a:ln>
        </p:spPr>
      </p:cxnSp>
      <p:cxnSp>
        <p:nvCxnSpPr>
          <p:cNvPr id="170" name="Google Shape;170;p20"/>
          <p:cNvCxnSpPr>
            <a:stCxn id="162" idx="3"/>
            <a:endCxn id="164" idx="1"/>
          </p:cNvCxnSpPr>
          <p:nvPr/>
        </p:nvCxnSpPr>
        <p:spPr>
          <a:xfrm flipH="1" rot="10800000">
            <a:off x="4572118" y="1800690"/>
            <a:ext cx="911400" cy="517800"/>
          </a:xfrm>
          <a:prstGeom prst="straightConnector1">
            <a:avLst/>
          </a:prstGeom>
          <a:noFill/>
          <a:ln cap="flat" cmpd="sng" w="19050">
            <a:solidFill>
              <a:schemeClr val="dk2"/>
            </a:solidFill>
            <a:prstDash val="solid"/>
            <a:round/>
            <a:headEnd len="med" w="med" type="triangle"/>
            <a:tailEnd len="med" w="med" type="triangle"/>
          </a:ln>
        </p:spPr>
      </p:cxnSp>
      <p:cxnSp>
        <p:nvCxnSpPr>
          <p:cNvPr id="171" name="Google Shape;171;p20"/>
          <p:cNvCxnSpPr>
            <a:stCxn id="172" idx="3"/>
          </p:cNvCxnSpPr>
          <p:nvPr/>
        </p:nvCxnSpPr>
        <p:spPr>
          <a:xfrm flipH="1" rot="10800000">
            <a:off x="6317050" y="2005800"/>
            <a:ext cx="1261800" cy="1423200"/>
          </a:xfrm>
          <a:prstGeom prst="straightConnector1">
            <a:avLst/>
          </a:prstGeom>
          <a:noFill/>
          <a:ln cap="flat" cmpd="sng" w="19050">
            <a:solidFill>
              <a:schemeClr val="dk2"/>
            </a:solidFill>
            <a:prstDash val="solid"/>
            <a:round/>
            <a:headEnd len="med" w="med" type="triangle"/>
            <a:tailEnd len="med" w="med" type="triangle"/>
          </a:ln>
        </p:spPr>
      </p:cxnSp>
      <p:cxnSp>
        <p:nvCxnSpPr>
          <p:cNvPr id="173" name="Google Shape;173;p20"/>
          <p:cNvCxnSpPr>
            <a:stCxn id="163" idx="1"/>
            <a:endCxn id="164" idx="3"/>
          </p:cNvCxnSpPr>
          <p:nvPr/>
        </p:nvCxnSpPr>
        <p:spPr>
          <a:xfrm rot="10800000">
            <a:off x="6372611" y="1800574"/>
            <a:ext cx="1400400" cy="1645500"/>
          </a:xfrm>
          <a:prstGeom prst="straightConnector1">
            <a:avLst/>
          </a:prstGeom>
          <a:noFill/>
          <a:ln cap="flat" cmpd="sng" w="19050">
            <a:solidFill>
              <a:schemeClr val="dk2"/>
            </a:solidFill>
            <a:prstDash val="solid"/>
            <a:round/>
            <a:headEnd len="med" w="med" type="triangle"/>
            <a:tailEnd len="med" w="med" type="triangle"/>
          </a:ln>
        </p:spPr>
      </p:cxnSp>
      <p:pic>
        <p:nvPicPr>
          <p:cNvPr id="172" name="Google Shape;172;p20"/>
          <p:cNvPicPr preferRelativeResize="0"/>
          <p:nvPr/>
        </p:nvPicPr>
        <p:blipFill>
          <a:blip r:embed="rId8">
            <a:alphaModFix/>
          </a:blip>
          <a:stretch>
            <a:fillRect/>
          </a:stretch>
        </p:blipFill>
        <p:spPr>
          <a:xfrm>
            <a:off x="5539025" y="3039973"/>
            <a:ext cx="778025" cy="778054"/>
          </a:xfrm>
          <a:prstGeom prst="rect">
            <a:avLst/>
          </a:prstGeom>
          <a:noFill/>
          <a:ln>
            <a:noFill/>
          </a:ln>
        </p:spPr>
      </p:pic>
      <p:sp>
        <p:nvSpPr>
          <p:cNvPr id="174" name="Google Shape;174;p20"/>
          <p:cNvSpPr txBox="1"/>
          <p:nvPr/>
        </p:nvSpPr>
        <p:spPr>
          <a:xfrm>
            <a:off x="5594438" y="3930963"/>
            <a:ext cx="667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REST </a:t>
            </a:r>
            <a:r>
              <a:rPr lang="it-IT" sz="800"/>
              <a:t>API </a:t>
            </a:r>
            <a:endParaRPr sz="800"/>
          </a:p>
        </p:txBody>
      </p:sp>
      <p:cxnSp>
        <p:nvCxnSpPr>
          <p:cNvPr id="175" name="Google Shape;175;p20"/>
          <p:cNvCxnSpPr>
            <a:stCxn id="172" idx="3"/>
            <a:endCxn id="176" idx="1"/>
          </p:cNvCxnSpPr>
          <p:nvPr/>
        </p:nvCxnSpPr>
        <p:spPr>
          <a:xfrm>
            <a:off x="6317050" y="3429000"/>
            <a:ext cx="1402200" cy="1752900"/>
          </a:xfrm>
          <a:prstGeom prst="straightConnector1">
            <a:avLst/>
          </a:prstGeom>
          <a:noFill/>
          <a:ln cap="flat" cmpd="sng" w="19050">
            <a:solidFill>
              <a:schemeClr val="dk2"/>
            </a:solidFill>
            <a:prstDash val="solid"/>
            <a:round/>
            <a:headEnd len="med" w="med" type="triangle"/>
            <a:tailEnd len="med" w="med" type="triangle"/>
          </a:ln>
        </p:spPr>
      </p:cxnSp>
      <p:cxnSp>
        <p:nvCxnSpPr>
          <p:cNvPr id="177" name="Google Shape;177;p20"/>
          <p:cNvCxnSpPr>
            <a:stCxn id="172" idx="1"/>
            <a:endCxn id="162" idx="3"/>
          </p:cNvCxnSpPr>
          <p:nvPr/>
        </p:nvCxnSpPr>
        <p:spPr>
          <a:xfrm rot="10800000">
            <a:off x="4572125" y="2318400"/>
            <a:ext cx="966900" cy="1110600"/>
          </a:xfrm>
          <a:prstGeom prst="straightConnector1">
            <a:avLst/>
          </a:prstGeom>
          <a:noFill/>
          <a:ln cap="flat" cmpd="sng" w="19050">
            <a:solidFill>
              <a:schemeClr val="dk2"/>
            </a:solidFill>
            <a:prstDash val="solid"/>
            <a:round/>
            <a:headEnd len="med" w="med" type="triangle"/>
            <a:tailEnd len="med" w="med" type="triangle"/>
          </a:ln>
        </p:spPr>
      </p:cxnSp>
      <p:sp>
        <p:nvSpPr>
          <p:cNvPr id="178" name="Google Shape;178;p20"/>
          <p:cNvSpPr txBox="1"/>
          <p:nvPr/>
        </p:nvSpPr>
        <p:spPr>
          <a:xfrm>
            <a:off x="7629125" y="2318388"/>
            <a:ext cx="1229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Devices DB</a:t>
            </a:r>
            <a:endParaRPr sz="800"/>
          </a:p>
        </p:txBody>
      </p:sp>
      <p:pic>
        <p:nvPicPr>
          <p:cNvPr id="179" name="Google Shape;179;p20"/>
          <p:cNvPicPr preferRelativeResize="0"/>
          <p:nvPr/>
        </p:nvPicPr>
        <p:blipFill>
          <a:blip r:embed="rId9">
            <a:alphaModFix/>
          </a:blip>
          <a:stretch>
            <a:fillRect/>
          </a:stretch>
        </p:blipFill>
        <p:spPr>
          <a:xfrm>
            <a:off x="5270600" y="5133538"/>
            <a:ext cx="1314900" cy="864006"/>
          </a:xfrm>
          <a:prstGeom prst="rect">
            <a:avLst/>
          </a:prstGeom>
          <a:noFill/>
          <a:ln>
            <a:noFill/>
          </a:ln>
        </p:spPr>
      </p:pic>
      <p:cxnSp>
        <p:nvCxnSpPr>
          <p:cNvPr id="180" name="Google Shape;180;p20"/>
          <p:cNvCxnSpPr>
            <a:stCxn id="174" idx="2"/>
            <a:endCxn id="179" idx="0"/>
          </p:cNvCxnSpPr>
          <p:nvPr/>
        </p:nvCxnSpPr>
        <p:spPr>
          <a:xfrm>
            <a:off x="5928038" y="4238763"/>
            <a:ext cx="0" cy="894900"/>
          </a:xfrm>
          <a:prstGeom prst="straightConnector1">
            <a:avLst/>
          </a:prstGeom>
          <a:noFill/>
          <a:ln cap="flat" cmpd="sng" w="19050">
            <a:solidFill>
              <a:schemeClr val="dk2"/>
            </a:solidFill>
            <a:prstDash val="solid"/>
            <a:round/>
            <a:headEnd len="med" w="med" type="triangle"/>
            <a:tailEnd len="med" w="med" type="triangle"/>
          </a:ln>
        </p:spPr>
      </p:cxnSp>
      <p:sp>
        <p:nvSpPr>
          <p:cNvPr id="181" name="Google Shape;181;p20"/>
          <p:cNvSpPr txBox="1"/>
          <p:nvPr/>
        </p:nvSpPr>
        <p:spPr>
          <a:xfrm>
            <a:off x="5594450" y="6009975"/>
            <a:ext cx="667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GUI</a:t>
            </a:r>
            <a:endParaRPr sz="800"/>
          </a:p>
        </p:txBody>
      </p:sp>
      <p:sp>
        <p:nvSpPr>
          <p:cNvPr id="182" name="Google Shape;182;p20"/>
          <p:cNvSpPr txBox="1"/>
          <p:nvPr/>
        </p:nvSpPr>
        <p:spPr>
          <a:xfrm>
            <a:off x="5509088" y="2318400"/>
            <a:ext cx="837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Daemon Node</a:t>
            </a:r>
            <a:endParaRPr sz="800"/>
          </a:p>
        </p:txBody>
      </p:sp>
      <p:sp>
        <p:nvSpPr>
          <p:cNvPr id="183" name="Google Shape;183;p20"/>
          <p:cNvSpPr txBox="1"/>
          <p:nvPr/>
        </p:nvSpPr>
        <p:spPr>
          <a:xfrm>
            <a:off x="7824738" y="3920625"/>
            <a:ext cx="83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Historic </a:t>
            </a:r>
            <a:r>
              <a:rPr lang="it-IT" sz="800"/>
              <a:t>Sensors Log</a:t>
            </a:r>
            <a:endParaRPr sz="800"/>
          </a:p>
        </p:txBody>
      </p:sp>
      <p:sp>
        <p:nvSpPr>
          <p:cNvPr id="184" name="Google Shape;184;p20"/>
          <p:cNvSpPr txBox="1"/>
          <p:nvPr/>
        </p:nvSpPr>
        <p:spPr>
          <a:xfrm>
            <a:off x="3614850" y="2831150"/>
            <a:ext cx="837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MQTT Broker</a:t>
            </a:r>
            <a:endParaRPr sz="800"/>
          </a:p>
        </p:txBody>
      </p:sp>
      <p:sp>
        <p:nvSpPr>
          <p:cNvPr id="185" name="Google Shape;185;p20"/>
          <p:cNvSpPr txBox="1"/>
          <p:nvPr/>
        </p:nvSpPr>
        <p:spPr>
          <a:xfrm>
            <a:off x="747804" y="2762950"/>
            <a:ext cx="1048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Screen Device</a:t>
            </a:r>
            <a:endParaRPr sz="800"/>
          </a:p>
        </p:txBody>
      </p:sp>
      <p:sp>
        <p:nvSpPr>
          <p:cNvPr id="186" name="Google Shape;186;p20"/>
          <p:cNvSpPr txBox="1"/>
          <p:nvPr/>
        </p:nvSpPr>
        <p:spPr>
          <a:xfrm>
            <a:off x="747779" y="4534325"/>
            <a:ext cx="1048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Sensors Device</a:t>
            </a:r>
            <a:endParaRPr sz="800"/>
          </a:p>
        </p:txBody>
      </p:sp>
      <p:pic>
        <p:nvPicPr>
          <p:cNvPr id="187" name="Google Shape;187;p20"/>
          <p:cNvPicPr preferRelativeResize="0"/>
          <p:nvPr/>
        </p:nvPicPr>
        <p:blipFill>
          <a:blip r:embed="rId10">
            <a:alphaModFix/>
          </a:blip>
          <a:stretch>
            <a:fillRect/>
          </a:stretch>
        </p:blipFill>
        <p:spPr>
          <a:xfrm>
            <a:off x="157238" y="1644700"/>
            <a:ext cx="2229975" cy="1118262"/>
          </a:xfrm>
          <a:prstGeom prst="rect">
            <a:avLst/>
          </a:prstGeom>
          <a:noFill/>
          <a:ln>
            <a:noFill/>
          </a:ln>
        </p:spPr>
      </p:pic>
      <p:pic>
        <p:nvPicPr>
          <p:cNvPr id="188" name="Google Shape;188;p20"/>
          <p:cNvPicPr preferRelativeResize="0"/>
          <p:nvPr/>
        </p:nvPicPr>
        <p:blipFill>
          <a:blip r:embed="rId11">
            <a:alphaModFix/>
          </a:blip>
          <a:stretch>
            <a:fillRect/>
          </a:stretch>
        </p:blipFill>
        <p:spPr>
          <a:xfrm>
            <a:off x="3247925" y="5121100"/>
            <a:ext cx="888876" cy="888876"/>
          </a:xfrm>
          <a:prstGeom prst="rect">
            <a:avLst/>
          </a:prstGeom>
          <a:noFill/>
          <a:ln>
            <a:noFill/>
          </a:ln>
        </p:spPr>
      </p:pic>
      <p:sp>
        <p:nvSpPr>
          <p:cNvPr id="189" name="Google Shape;189;p20"/>
          <p:cNvSpPr txBox="1"/>
          <p:nvPr/>
        </p:nvSpPr>
        <p:spPr>
          <a:xfrm>
            <a:off x="3077800" y="6009975"/>
            <a:ext cx="1229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Telegram Bot</a:t>
            </a:r>
            <a:endParaRPr sz="800"/>
          </a:p>
        </p:txBody>
      </p:sp>
      <p:cxnSp>
        <p:nvCxnSpPr>
          <p:cNvPr id="190" name="Google Shape;190;p20"/>
          <p:cNvCxnSpPr>
            <a:stCxn id="172" idx="1"/>
            <a:endCxn id="188" idx="0"/>
          </p:cNvCxnSpPr>
          <p:nvPr/>
        </p:nvCxnSpPr>
        <p:spPr>
          <a:xfrm flipH="1">
            <a:off x="3692225" y="3429000"/>
            <a:ext cx="1846800" cy="1692000"/>
          </a:xfrm>
          <a:prstGeom prst="straightConnector1">
            <a:avLst/>
          </a:prstGeom>
          <a:noFill/>
          <a:ln cap="flat" cmpd="sng" w="19050">
            <a:solidFill>
              <a:schemeClr val="dk2"/>
            </a:solidFill>
            <a:prstDash val="solid"/>
            <a:round/>
            <a:headEnd len="med" w="med" type="triangle"/>
            <a:tailEnd len="med" w="med" type="triangle"/>
          </a:ln>
        </p:spPr>
      </p:cxnSp>
      <p:pic>
        <p:nvPicPr>
          <p:cNvPr id="176" name="Google Shape;176;p20"/>
          <p:cNvPicPr preferRelativeResize="0"/>
          <p:nvPr/>
        </p:nvPicPr>
        <p:blipFill>
          <a:blip r:embed="rId12">
            <a:alphaModFix/>
          </a:blip>
          <a:stretch>
            <a:fillRect/>
          </a:stretch>
        </p:blipFill>
        <p:spPr>
          <a:xfrm>
            <a:off x="7719300" y="4657573"/>
            <a:ext cx="1048800" cy="1048800"/>
          </a:xfrm>
          <a:prstGeom prst="rect">
            <a:avLst/>
          </a:prstGeom>
          <a:noFill/>
          <a:ln>
            <a:noFill/>
          </a:ln>
        </p:spPr>
      </p:pic>
      <p:sp>
        <p:nvSpPr>
          <p:cNvPr id="191" name="Google Shape;191;p20"/>
          <p:cNvSpPr txBox="1"/>
          <p:nvPr/>
        </p:nvSpPr>
        <p:spPr>
          <a:xfrm>
            <a:off x="7824738" y="5886675"/>
            <a:ext cx="83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Real Time</a:t>
            </a:r>
            <a:r>
              <a:rPr lang="it-IT" sz="800"/>
              <a:t> Sensors Log</a:t>
            </a:r>
            <a:endParaRPr sz="800"/>
          </a:p>
        </p:txBody>
      </p:sp>
      <p:cxnSp>
        <p:nvCxnSpPr>
          <p:cNvPr id="192" name="Google Shape;192;p20"/>
          <p:cNvCxnSpPr>
            <a:stCxn id="164" idx="3"/>
            <a:endCxn id="165" idx="1"/>
          </p:cNvCxnSpPr>
          <p:nvPr/>
        </p:nvCxnSpPr>
        <p:spPr>
          <a:xfrm>
            <a:off x="6372464" y="1800563"/>
            <a:ext cx="1226700" cy="0"/>
          </a:xfrm>
          <a:prstGeom prst="straightConnector1">
            <a:avLst/>
          </a:prstGeom>
          <a:noFill/>
          <a:ln cap="flat" cmpd="sng" w="19050">
            <a:solidFill>
              <a:schemeClr val="dk2"/>
            </a:solidFill>
            <a:prstDash val="solid"/>
            <a:round/>
            <a:headEnd len="med" w="med" type="triangle"/>
            <a:tailEnd len="med" w="med" type="triangle"/>
          </a:ln>
        </p:spPr>
      </p:cxnSp>
      <p:cxnSp>
        <p:nvCxnSpPr>
          <p:cNvPr id="193" name="Google Shape;193;p20"/>
          <p:cNvCxnSpPr/>
          <p:nvPr/>
        </p:nvCxnSpPr>
        <p:spPr>
          <a:xfrm>
            <a:off x="6431664" y="3446063"/>
            <a:ext cx="1226700" cy="0"/>
          </a:xfrm>
          <a:prstGeom prst="straightConnector1">
            <a:avLst/>
          </a:prstGeom>
          <a:noFill/>
          <a:ln cap="flat" cmpd="sng" w="19050">
            <a:solidFill>
              <a:schemeClr val="dk2"/>
            </a:solidFill>
            <a:prstDash val="solid"/>
            <a:round/>
            <a:headEnd len="med" w="med" type="triangle"/>
            <a:tailEnd len="med" w="med" type="triangle"/>
          </a:ln>
        </p:spPr>
      </p:cxnSp>
      <p:sp>
        <p:nvSpPr>
          <p:cNvPr id="194" name="Google Shape;194;p20"/>
          <p:cNvSpPr txBox="1"/>
          <p:nvPr/>
        </p:nvSpPr>
        <p:spPr>
          <a:xfrm>
            <a:off x="1016125" y="6009975"/>
            <a:ext cx="1229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800"/>
              <a:t>(Cloud) API</a:t>
            </a:r>
            <a:endParaRPr sz="800"/>
          </a:p>
        </p:txBody>
      </p:sp>
      <p:pic>
        <p:nvPicPr>
          <p:cNvPr id="195" name="Google Shape;195;p20"/>
          <p:cNvPicPr preferRelativeResize="0"/>
          <p:nvPr/>
        </p:nvPicPr>
        <p:blipFill>
          <a:blip r:embed="rId13">
            <a:alphaModFix/>
          </a:blip>
          <a:stretch>
            <a:fillRect/>
          </a:stretch>
        </p:blipFill>
        <p:spPr>
          <a:xfrm>
            <a:off x="678175" y="5412325"/>
            <a:ext cx="1905000" cy="476250"/>
          </a:xfrm>
          <a:prstGeom prst="rect">
            <a:avLst/>
          </a:prstGeom>
          <a:noFill/>
          <a:ln>
            <a:noFill/>
          </a:ln>
        </p:spPr>
      </p:pic>
      <p:cxnSp>
        <p:nvCxnSpPr>
          <p:cNvPr id="196" name="Google Shape;196;p20"/>
          <p:cNvCxnSpPr>
            <a:stCxn id="172" idx="1"/>
            <a:endCxn id="195" idx="0"/>
          </p:cNvCxnSpPr>
          <p:nvPr/>
        </p:nvCxnSpPr>
        <p:spPr>
          <a:xfrm flipH="1">
            <a:off x="1630625" y="3429000"/>
            <a:ext cx="3908400" cy="1983300"/>
          </a:xfrm>
          <a:prstGeom prst="straightConnector1">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idx="1" type="subTitle"/>
          </p:nvPr>
        </p:nvSpPr>
        <p:spPr>
          <a:xfrm>
            <a:off x="-1" y="2980462"/>
            <a:ext cx="9144000" cy="667500"/>
          </a:xfrm>
          <a:prstGeom prst="rect">
            <a:avLst/>
          </a:prstGeom>
        </p:spPr>
        <p:txBody>
          <a:bodyPr anchorCtr="0" anchor="t" bIns="65025" lIns="130050" spcFirstLastPara="1" rIns="130050" wrap="square" tIns="65025">
            <a:noAutofit/>
          </a:bodyPr>
          <a:lstStyle/>
          <a:p>
            <a:pPr indent="0" lvl="0" marL="0" rtl="0" algn="ctr">
              <a:spcBef>
                <a:spcPts val="0"/>
              </a:spcBef>
              <a:spcAft>
                <a:spcPts val="0"/>
              </a:spcAft>
              <a:buNone/>
            </a:pPr>
            <a:r>
              <a:rPr lang="it-IT"/>
              <a:t>Hardware &amp; Firmware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Screen: overview</a:t>
            </a:r>
            <a:endParaRPr/>
          </a:p>
        </p:txBody>
      </p:sp>
      <p:sp>
        <p:nvSpPr>
          <p:cNvPr id="208" name="Google Shape;208;p22"/>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09" name="Google Shape;209;p22"/>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sp>
        <p:nvSpPr>
          <p:cNvPr id="210" name="Google Shape;210;p22"/>
          <p:cNvSpPr txBox="1"/>
          <p:nvPr/>
        </p:nvSpPr>
        <p:spPr>
          <a:xfrm>
            <a:off x="87750" y="1788900"/>
            <a:ext cx="8967300" cy="4107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it-IT" sz="2011">
                <a:solidFill>
                  <a:srgbClr val="3F3F3F"/>
                </a:solidFill>
              </a:rPr>
              <a:t>Scheda di tipo 2: </a:t>
            </a:r>
            <a:r>
              <a:rPr b="1" lang="it-IT" sz="2011">
                <a:solidFill>
                  <a:srgbClr val="3F3F3F"/>
                </a:solidFill>
              </a:rPr>
              <a:t>Schermo LCD</a:t>
            </a:r>
            <a:endParaRPr b="1" sz="2011">
              <a:solidFill>
                <a:srgbClr val="3F3F3F"/>
              </a:solidFill>
            </a:endParaRPr>
          </a:p>
          <a:p>
            <a:pPr indent="-356298" lvl="0" marL="457200" rtl="0" algn="l">
              <a:lnSpc>
                <a:spcPct val="115000"/>
              </a:lnSpc>
              <a:spcBef>
                <a:spcPts val="1000"/>
              </a:spcBef>
              <a:spcAft>
                <a:spcPts val="0"/>
              </a:spcAft>
              <a:buClr>
                <a:srgbClr val="3F3F3F"/>
              </a:buClr>
              <a:buSzPts val="2011"/>
              <a:buFont typeface="Noto Sans Symbols"/>
              <a:buChar char="●"/>
            </a:pPr>
            <a:r>
              <a:rPr lang="it-IT" sz="2011">
                <a:solidFill>
                  <a:srgbClr val="3F3F3F"/>
                </a:solidFill>
              </a:rPr>
              <a:t>per la visualizzazione dei dati (una schermata per ogni dato).</a:t>
            </a:r>
            <a:endParaRPr sz="2011">
              <a:solidFill>
                <a:srgbClr val="3F3F3F"/>
              </a:solidFill>
            </a:endParaRPr>
          </a:p>
          <a:p>
            <a:pPr indent="-356298" lvl="0" marL="457200" rtl="0" algn="l">
              <a:lnSpc>
                <a:spcPct val="115000"/>
              </a:lnSpc>
              <a:spcBef>
                <a:spcPts val="0"/>
              </a:spcBef>
              <a:spcAft>
                <a:spcPts val="0"/>
              </a:spcAft>
              <a:buClr>
                <a:srgbClr val="3F3F3F"/>
              </a:buClr>
              <a:buSzPts val="2011"/>
              <a:buFont typeface="Noto Sans Symbols"/>
              <a:buChar char="●"/>
            </a:pPr>
            <a:r>
              <a:rPr lang="it-IT" sz="2011">
                <a:solidFill>
                  <a:srgbClr val="3F3F3F"/>
                </a:solidFill>
              </a:rPr>
              <a:t>per la selezione di varie schermate con la pressione di un bottone.</a:t>
            </a:r>
            <a:endParaRPr sz="2011">
              <a:solidFill>
                <a:srgbClr val="3F3F3F"/>
              </a:solidFill>
            </a:endParaRPr>
          </a:p>
          <a:p>
            <a:pPr indent="-356298" lvl="0" marL="457200" rtl="0" algn="l">
              <a:lnSpc>
                <a:spcPct val="115000"/>
              </a:lnSpc>
              <a:spcBef>
                <a:spcPts val="0"/>
              </a:spcBef>
              <a:spcAft>
                <a:spcPts val="0"/>
              </a:spcAft>
              <a:buClr>
                <a:srgbClr val="3F3F3F"/>
              </a:buClr>
              <a:buSzPts val="2011"/>
              <a:buFont typeface="Noto Sans Symbols"/>
              <a:buChar char="●"/>
            </a:pPr>
            <a:r>
              <a:rPr lang="it-IT" sz="2011">
                <a:solidFill>
                  <a:srgbClr val="3F3F3F"/>
                </a:solidFill>
              </a:rPr>
              <a:t>per la selezione di diversi dispositivi di tipo (1).</a:t>
            </a:r>
            <a:endParaRPr sz="2011">
              <a:solidFill>
                <a:srgbClr val="3F3F3F"/>
              </a:solidFill>
            </a:endParaRPr>
          </a:p>
          <a:p>
            <a:pPr indent="-356298" lvl="0" marL="457200" rtl="0" algn="l">
              <a:lnSpc>
                <a:spcPct val="115000"/>
              </a:lnSpc>
              <a:spcBef>
                <a:spcPts val="0"/>
              </a:spcBef>
              <a:spcAft>
                <a:spcPts val="0"/>
              </a:spcAft>
              <a:buClr>
                <a:srgbClr val="3F3F3F"/>
              </a:buClr>
              <a:buSzPts val="2011"/>
              <a:buFont typeface="Noto Sans Symbols"/>
              <a:buChar char="●"/>
            </a:pPr>
            <a:r>
              <a:rPr lang="it-IT" sz="2011">
                <a:solidFill>
                  <a:srgbClr val="3F3F3F"/>
                </a:solidFill>
              </a:rPr>
              <a:t>per il check dello stato di un dispositivo di tipo (1).</a:t>
            </a:r>
            <a:endParaRPr sz="2011">
              <a:solidFill>
                <a:srgbClr val="3F3F3F"/>
              </a:solidFill>
            </a:endParaRPr>
          </a:p>
          <a:p>
            <a:pPr indent="0" lvl="0" marL="0" rtl="0" algn="l">
              <a:spcBef>
                <a:spcPts val="1000"/>
              </a:spcBef>
              <a:spcAft>
                <a:spcPts val="0"/>
              </a:spcAft>
              <a:buNone/>
            </a:pPr>
            <a:r>
              <a:t/>
            </a:r>
            <a:endParaRPr sz="2011">
              <a:solidFill>
                <a:srgbClr val="3F3F3F"/>
              </a:solidFill>
            </a:endParaRPr>
          </a:p>
          <a:p>
            <a:pPr indent="0" lvl="0" marL="0" rtl="0" algn="l">
              <a:spcBef>
                <a:spcPts val="1000"/>
              </a:spcBef>
              <a:spcAft>
                <a:spcPts val="0"/>
              </a:spcAft>
              <a:buNone/>
            </a:pPr>
            <a:r>
              <a:rPr lang="it-IT" sz="2011">
                <a:solidFill>
                  <a:srgbClr val="3F3F3F"/>
                </a:solidFill>
              </a:rPr>
              <a:t>Considerazioni tecniche:</a:t>
            </a:r>
            <a:endParaRPr sz="2011">
              <a:solidFill>
                <a:srgbClr val="3F3F3F"/>
              </a:solidFill>
            </a:endParaRPr>
          </a:p>
          <a:p>
            <a:pPr indent="-356298" lvl="0" marL="457200" rtl="0" algn="l">
              <a:spcBef>
                <a:spcPts val="1000"/>
              </a:spcBef>
              <a:spcAft>
                <a:spcPts val="0"/>
              </a:spcAft>
              <a:buClr>
                <a:srgbClr val="3F3F3F"/>
              </a:buClr>
              <a:buSzPts val="2011"/>
              <a:buFont typeface="Noto Sans Symbols"/>
              <a:buChar char="●"/>
            </a:pPr>
            <a:r>
              <a:rPr lang="it-IT" sz="2011">
                <a:solidFill>
                  <a:srgbClr val="3F3F3F"/>
                </a:solidFill>
              </a:rPr>
              <a:t>Gestione dei bottoni tramite </a:t>
            </a:r>
            <a:r>
              <a:rPr b="1" lang="it-IT" sz="2011">
                <a:solidFill>
                  <a:srgbClr val="3F3F3F"/>
                </a:solidFill>
              </a:rPr>
              <a:t>interrupt</a:t>
            </a:r>
            <a:r>
              <a:rPr lang="it-IT" sz="2011">
                <a:solidFill>
                  <a:srgbClr val="3F3F3F"/>
                </a:solidFill>
              </a:rPr>
              <a:t> per garantire una buona responsività del sistema alle richieste dell’utente.</a:t>
            </a:r>
            <a:endParaRPr sz="2011">
              <a:solidFill>
                <a:srgbClr val="3F3F3F"/>
              </a:solidFill>
            </a:endParaRPr>
          </a:p>
          <a:p>
            <a:pPr indent="-356298" lvl="0" marL="457200" rtl="0" algn="l">
              <a:spcBef>
                <a:spcPts val="1000"/>
              </a:spcBef>
              <a:spcAft>
                <a:spcPts val="0"/>
              </a:spcAft>
              <a:buClr>
                <a:srgbClr val="3F3F3F"/>
              </a:buClr>
              <a:buSzPts val="2011"/>
              <a:buFont typeface="Noto Sans Symbols"/>
              <a:buChar char="●"/>
            </a:pPr>
            <a:r>
              <a:rPr lang="it-IT" sz="2011">
                <a:solidFill>
                  <a:srgbClr val="3F3F3F"/>
                </a:solidFill>
              </a:rPr>
              <a:t>Gestione </a:t>
            </a:r>
            <a:r>
              <a:rPr b="1" lang="it-IT" sz="2011">
                <a:solidFill>
                  <a:srgbClr val="3F3F3F"/>
                </a:solidFill>
              </a:rPr>
              <a:t>deep sleep</a:t>
            </a:r>
            <a:r>
              <a:rPr lang="it-IT" sz="2011">
                <a:solidFill>
                  <a:srgbClr val="3F3F3F"/>
                </a:solidFill>
              </a:rPr>
              <a:t> tramite pulsante.</a:t>
            </a:r>
            <a:endParaRPr sz="2011">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0" y="448"/>
            <a:ext cx="9142800" cy="667200"/>
          </a:xfrm>
          <a:prstGeom prst="rect">
            <a:avLst/>
          </a:prstGeom>
          <a:noFill/>
          <a:ln>
            <a:noFill/>
          </a:ln>
        </p:spPr>
        <p:txBody>
          <a:bodyPr anchorCtr="0" anchor="b" bIns="65025" lIns="130050" spcFirstLastPara="1" rIns="130050" wrap="square" tIns="65025">
            <a:noAutofit/>
          </a:bodyPr>
          <a:lstStyle/>
          <a:p>
            <a:pPr indent="0" lvl="0" marL="0" rtl="0" algn="l">
              <a:spcBef>
                <a:spcPts val="0"/>
              </a:spcBef>
              <a:spcAft>
                <a:spcPts val="0"/>
              </a:spcAft>
              <a:buClr>
                <a:srgbClr val="3F3F3F"/>
              </a:buClr>
              <a:buSzPts val="3300"/>
              <a:buFont typeface="Arial"/>
              <a:buNone/>
            </a:pPr>
            <a:r>
              <a:rPr lang="it-IT"/>
              <a:t>Screen: m</a:t>
            </a:r>
            <a:r>
              <a:rPr lang="it-IT"/>
              <a:t>aterials</a:t>
            </a:r>
            <a:endParaRPr/>
          </a:p>
        </p:txBody>
      </p:sp>
      <p:sp>
        <p:nvSpPr>
          <p:cNvPr id="216" name="Google Shape;216;p23"/>
          <p:cNvSpPr txBox="1"/>
          <p:nvPr>
            <p:ph idx="12" type="sldNum"/>
          </p:nvPr>
        </p:nvSpPr>
        <p:spPr>
          <a:xfrm>
            <a:off x="8262832" y="6627478"/>
            <a:ext cx="641700" cy="224700"/>
          </a:xfrm>
          <a:prstGeom prst="rect">
            <a:avLst/>
          </a:prstGeom>
          <a:noFill/>
          <a:ln>
            <a:noFill/>
          </a:ln>
        </p:spPr>
        <p:txBody>
          <a:bodyPr anchorCtr="0" anchor="ctr" bIns="65025" lIns="130050" spcFirstLastPara="1" rIns="130050" wrap="square" tIns="65025">
            <a:noAutofit/>
          </a:bodyPr>
          <a:lstStyle/>
          <a:p>
            <a:pPr indent="0" lvl="0" marL="0" rtl="0" algn="r">
              <a:spcBef>
                <a:spcPts val="0"/>
              </a:spcBef>
              <a:spcAft>
                <a:spcPts val="0"/>
              </a:spcAft>
              <a:buNone/>
            </a:pPr>
            <a:fld id="{00000000-1234-1234-1234-123412341234}" type="slidenum">
              <a:rPr lang="it-IT"/>
              <a:t>‹#›</a:t>
            </a:fld>
            <a:endParaRPr/>
          </a:p>
        </p:txBody>
      </p:sp>
      <p:sp>
        <p:nvSpPr>
          <p:cNvPr id="217" name="Google Shape;217;p23"/>
          <p:cNvSpPr txBox="1"/>
          <p:nvPr>
            <p:ph idx="11" type="ftr"/>
          </p:nvPr>
        </p:nvSpPr>
        <p:spPr>
          <a:xfrm>
            <a:off x="0" y="6649237"/>
            <a:ext cx="3652200" cy="128700"/>
          </a:xfrm>
          <a:prstGeom prst="rect">
            <a:avLst/>
          </a:prstGeom>
          <a:noFill/>
          <a:ln>
            <a:noFill/>
          </a:ln>
        </p:spPr>
        <p:txBody>
          <a:bodyPr anchorCtr="0" anchor="ctr" bIns="65025" lIns="130050" spcFirstLastPara="1" rIns="130050" wrap="square" tIns="65025">
            <a:noAutofit/>
          </a:bodyPr>
          <a:lstStyle/>
          <a:p>
            <a:pPr indent="0" lvl="0" marL="0" rtl="0" algn="l">
              <a:lnSpc>
                <a:spcPct val="100000"/>
              </a:lnSpc>
              <a:spcBef>
                <a:spcPts val="0"/>
              </a:spcBef>
              <a:spcAft>
                <a:spcPts val="0"/>
              </a:spcAft>
              <a:buClr>
                <a:srgbClr val="417B84"/>
              </a:buClr>
              <a:buSzPts val="1000"/>
              <a:buFont typeface="Arial"/>
              <a:buNone/>
            </a:pPr>
            <a:r>
              <a:rPr lang="it-IT"/>
              <a:t>Team unishare - Laboratorio IoT@UniMiB</a:t>
            </a:r>
            <a:endParaRPr/>
          </a:p>
        </p:txBody>
      </p:sp>
      <p:pic>
        <p:nvPicPr>
          <p:cNvPr id="218" name="Google Shape;218;p23"/>
          <p:cNvPicPr preferRelativeResize="0"/>
          <p:nvPr/>
        </p:nvPicPr>
        <p:blipFill>
          <a:blip r:embed="rId3">
            <a:alphaModFix/>
          </a:blip>
          <a:stretch>
            <a:fillRect/>
          </a:stretch>
        </p:blipFill>
        <p:spPr>
          <a:xfrm>
            <a:off x="152400" y="1442157"/>
            <a:ext cx="8839204" cy="443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lla">
  <a:themeElements>
    <a:clrScheme name="Blu cal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