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a:t>
            </a:r>
            <a:r>
              <a:rPr b="0" lang="en-GB" sz="4400" spc="-1" strike="noStrike">
                <a:solidFill>
                  <a:srgbClr val="000000"/>
                </a:solidFill>
                <a:uFill>
                  <a:solidFill>
                    <a:srgbClr val="ffffff"/>
                  </a:solidFill>
                </a:uFill>
                <a:latin typeface="Arial"/>
              </a:rPr>
              <a:t>li</a:t>
            </a:r>
            <a:r>
              <a:rPr b="0" lang="en-GB" sz="4400" spc="-1" strike="noStrike">
                <a:solidFill>
                  <a:srgbClr val="000000"/>
                </a:solidFill>
                <a:uFill>
                  <a:solidFill>
                    <a:srgbClr val="ffffff"/>
                  </a:solidFill>
                </a:uFill>
                <a:latin typeface="Arial"/>
              </a:rPr>
              <a:t>c</a:t>
            </a:r>
            <a:r>
              <a:rPr b="0" lang="en-GB" sz="4400" spc="-1" strike="noStrike">
                <a:solidFill>
                  <a:srgbClr val="000000"/>
                </a:solidFill>
                <a:uFill>
                  <a:solidFill>
                    <a:srgbClr val="ffffff"/>
                  </a:solidFill>
                </a:uFill>
                <a:latin typeface="Arial"/>
              </a:rPr>
              <a:t>k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o </a:t>
            </a:r>
            <a:r>
              <a:rPr b="0" lang="en-GB" sz="4400" spc="-1" strike="noStrike">
                <a:solidFill>
                  <a:srgbClr val="000000"/>
                </a:solidFill>
                <a:uFill>
                  <a:solidFill>
                    <a:srgbClr val="ffffff"/>
                  </a:solidFill>
                </a:uFill>
                <a:latin typeface="Arial"/>
              </a:rPr>
              <a:t>e</a:t>
            </a:r>
            <a:r>
              <a:rPr b="0" lang="en-GB" sz="4400" spc="-1" strike="noStrike">
                <a:solidFill>
                  <a:srgbClr val="000000"/>
                </a:solidFill>
                <a:uFill>
                  <a:solidFill>
                    <a:srgbClr val="ffffff"/>
                  </a:solidFill>
                </a:uFill>
                <a:latin typeface="Arial"/>
              </a:rPr>
              <a:t>d</a:t>
            </a:r>
            <a:r>
              <a:rPr b="0" lang="en-GB" sz="4400" spc="-1" strike="noStrike">
                <a:solidFill>
                  <a:srgbClr val="000000"/>
                </a:solidFill>
                <a:uFill>
                  <a:solidFill>
                    <a:srgbClr val="ffffff"/>
                  </a:solidFill>
                </a:uFill>
                <a:latin typeface="Arial"/>
              </a:rPr>
              <a:t>it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h</a:t>
            </a:r>
            <a:r>
              <a:rPr b="0" lang="en-GB" sz="4400" spc="-1" strike="noStrike">
                <a:solidFill>
                  <a:srgbClr val="000000"/>
                </a:solidFill>
                <a:uFill>
                  <a:solidFill>
                    <a:srgbClr val="ffffff"/>
                  </a:solidFill>
                </a:uFill>
                <a:latin typeface="Arial"/>
              </a:rPr>
              <a:t>e </a:t>
            </a:r>
            <a:r>
              <a:rPr b="0" lang="en-GB" sz="4400" spc="-1" strike="noStrike">
                <a:solidFill>
                  <a:srgbClr val="000000"/>
                </a:solidFill>
                <a:uFill>
                  <a:solidFill>
                    <a:srgbClr val="ffffff"/>
                  </a:solidFill>
                </a:uFill>
                <a:latin typeface="Arial"/>
              </a:rPr>
              <a:t>ti</a:t>
            </a:r>
            <a:r>
              <a:rPr b="0" lang="en-GB" sz="4400" spc="-1" strike="noStrike">
                <a:solidFill>
                  <a:srgbClr val="000000"/>
                </a:solidFill>
                <a:uFill>
                  <a:solidFill>
                    <a:srgbClr val="ffffff"/>
                  </a:solidFill>
                </a:uFill>
                <a:latin typeface="Arial"/>
              </a:rPr>
              <a:t>tl</a:t>
            </a:r>
            <a:r>
              <a:rPr b="0" lang="en-GB" sz="4400" spc="-1" strike="noStrike">
                <a:solidFill>
                  <a:srgbClr val="000000"/>
                </a:solidFill>
                <a:uFill>
                  <a:solidFill>
                    <a:srgbClr val="ffffff"/>
                  </a:solidFill>
                </a:uFill>
                <a:latin typeface="Arial"/>
              </a:rPr>
              <a:t>e </a:t>
            </a:r>
            <a:r>
              <a:rPr b="0" lang="en-GB" sz="4400" spc="-1" strike="noStrike">
                <a:solidFill>
                  <a:srgbClr val="000000"/>
                </a:solidFill>
                <a:uFill>
                  <a:solidFill>
                    <a:srgbClr val="ffffff"/>
                  </a:solidFill>
                </a:uFill>
                <a:latin typeface="Arial"/>
              </a:rPr>
              <a:t>t</a:t>
            </a:r>
            <a:r>
              <a:rPr b="0" lang="en-GB" sz="4400" spc="-1" strike="noStrike">
                <a:solidFill>
                  <a:srgbClr val="000000"/>
                </a:solidFill>
                <a:uFill>
                  <a:solidFill>
                    <a:srgbClr val="ffffff"/>
                  </a:solidFill>
                </a:uFill>
                <a:latin typeface="Arial"/>
              </a:rPr>
              <a:t>e</a:t>
            </a:r>
            <a:r>
              <a:rPr b="0" lang="en-GB" sz="4400" spc="-1" strike="noStrike">
                <a:solidFill>
                  <a:srgbClr val="000000"/>
                </a:solidFill>
                <a:uFill>
                  <a:solidFill>
                    <a:srgbClr val="ffffff"/>
                  </a:solidFill>
                </a:uFill>
                <a:latin typeface="Arial"/>
              </a:rPr>
              <a:t>x</a:t>
            </a:r>
            <a:r>
              <a:rPr b="0" lang="en-GB" sz="4400" spc="-1" strike="noStrike">
                <a:solidFill>
                  <a:srgbClr val="000000"/>
                </a:solidFill>
                <a:uFill>
                  <a:solidFill>
                    <a:srgbClr val="ffffff"/>
                  </a:solidFill>
                </a:uFill>
                <a:latin typeface="Arial"/>
              </a:rPr>
              <a:t>t </a:t>
            </a:r>
            <a:r>
              <a:rPr b="0" lang="en-GB" sz="4400" spc="-1" strike="noStrike">
                <a:solidFill>
                  <a:srgbClr val="000000"/>
                </a:solidFill>
                <a:uFill>
                  <a:solidFill>
                    <a:srgbClr val="ffffff"/>
                  </a:solidFill>
                </a:uFill>
                <a:latin typeface="Arial"/>
              </a:rPr>
              <a:t>f</a:t>
            </a:r>
            <a:r>
              <a:rPr b="0" lang="en-GB" sz="4400" spc="-1" strike="noStrike">
                <a:solidFill>
                  <a:srgbClr val="000000"/>
                </a:solidFill>
                <a:uFill>
                  <a:solidFill>
                    <a:srgbClr val="ffffff"/>
                  </a:solidFill>
                </a:uFill>
                <a:latin typeface="Arial"/>
              </a:rPr>
              <a:t>o</a:t>
            </a:r>
            <a:r>
              <a:rPr b="0" lang="en-GB" sz="4400" spc="-1" strike="noStrike">
                <a:solidFill>
                  <a:srgbClr val="000000"/>
                </a:solidFill>
                <a:uFill>
                  <a:solidFill>
                    <a:srgbClr val="ffffff"/>
                  </a:solidFill>
                </a:uFill>
                <a:latin typeface="Arial"/>
              </a:rPr>
              <a:t>r</a:t>
            </a:r>
            <a:r>
              <a:rPr b="0" lang="en-GB" sz="4400" spc="-1" strike="noStrike">
                <a:solidFill>
                  <a:srgbClr val="000000"/>
                </a:solidFill>
                <a:uFill>
                  <a:solidFill>
                    <a:srgbClr val="ffffff"/>
                  </a:solidFill>
                </a:uFill>
                <a:latin typeface="Arial"/>
              </a:rPr>
              <a:t>m</a:t>
            </a:r>
            <a:r>
              <a:rPr b="0" lang="en-GB" sz="4400" spc="-1" strike="noStrike">
                <a:solidFill>
                  <a:srgbClr val="000000"/>
                </a:solidFill>
                <a:uFill>
                  <a:solidFill>
                    <a:srgbClr val="ffffff"/>
                  </a:solidFill>
                </a:uFill>
                <a:latin typeface="Arial"/>
              </a:rPr>
              <a:t>a</a:t>
            </a:r>
            <a:r>
              <a:rPr b="0" lang="en-GB" sz="4400" spc="-1" strike="noStrike">
                <a:solidFill>
                  <a:srgbClr val="000000"/>
                </a:solidFill>
                <a:uFill>
                  <a:solidFill>
                    <a:srgbClr val="ffffff"/>
                  </a:solidFill>
                </a:uFill>
                <a:latin typeface="Arial"/>
              </a:rPr>
              <a:t>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Speeding up Bewl</a:t>
            </a:r>
            <a:endParaRPr b="0" lang="en-GB"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solidFill>
                  <a:srgbClr val="000000"/>
                </a:solidFill>
                <a:uFill>
                  <a:solidFill>
                    <a:srgbClr val="ffffff"/>
                  </a:solidFill>
                </a:uFill>
                <a:latin typeface="Arial"/>
                <a:ea typeface="DejaVu Sans"/>
              </a:rPr>
              <a:t>for applications to music theory</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rPr>
              <a:t>Exponentials</a:t>
            </a:r>
            <a:endParaRPr b="0" lang="en-GB" sz="1800" spc="-1" strike="noStrike">
              <a:solidFill>
                <a:srgbClr val="000000"/>
              </a:solidFill>
              <a:uFill>
                <a:solidFill>
                  <a:srgbClr val="ffffff"/>
                </a:solidFill>
              </a:uFill>
              <a:latin typeface="Arial"/>
            </a:endParaRPr>
          </a:p>
        </p:txBody>
      </p:sp>
      <p:sp>
        <p:nvSpPr>
          <p:cNvPr id="93" name="CustomShape 2"/>
          <p:cNvSpPr/>
          <p:nvPr/>
        </p:nvSpPr>
        <p:spPr>
          <a:xfrm>
            <a:off x="1440000" y="1512000"/>
            <a:ext cx="7775640" cy="5327640"/>
          </a:xfrm>
          <a:prstGeom prst="rect">
            <a:avLst/>
          </a:prstGeom>
          <a:noFill/>
          <a:ln>
            <a:noFill/>
          </a:ln>
        </p:spPr>
        <p:style>
          <a:lnRef idx="0"/>
          <a:fillRef idx="0"/>
          <a:effectRef idx="0"/>
          <a:fontRef idx="minor"/>
        </p:style>
        <p:txBody>
          <a:bodyPr lIns="90000" rIns="90000" tIns="45000" bIns="45000"/>
          <a:p>
            <a:r>
              <a:rPr b="0" lang="en-GB" sz="1800" spc="-1" strike="noStrike">
                <a:solidFill>
                  <a:srgbClr val="000000"/>
                </a:solidFill>
                <a:uFill>
                  <a:solidFill>
                    <a:srgbClr val="ffffff"/>
                  </a:solidFill>
                </a:uFill>
                <a:latin typeface="Arial"/>
              </a:rPr>
              <a:t>Suppose A, B are musical objects. To compute the exponential B^A, we have to enumerate all mappings A → B which respect the action of T</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I was doing this by computing ALL maps A → B, then filtering, which is excruciatingly slow.</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(Actually, it’s even worse than that: the arrows from A to B are represented by the set of arrows from T x A to B, because they have a natural structure as a T-action. So in fact we have to calculate B</a:t>
            </a:r>
            <a:r>
              <a:rPr b="0" lang="en-GB" sz="1800" spc="-1" strike="noStrike" baseline="101000">
                <a:solidFill>
                  <a:srgbClr val="000000"/>
                </a:solidFill>
                <a:uFill>
                  <a:solidFill>
                    <a:srgbClr val="ffffff"/>
                  </a:solidFill>
                </a:uFill>
                <a:latin typeface="Arial"/>
              </a:rPr>
              <a:t>T x A</a:t>
            </a:r>
            <a:r>
              <a:rPr b="0" lang="en-GB" sz="1800" spc="-1" strike="noStrike">
                <a:solidFill>
                  <a:srgbClr val="000000"/>
                </a:solidFill>
                <a:uFill>
                  <a:solidFill>
                    <a:srgbClr val="ffffff"/>
                  </a:solidFill>
                </a:uFill>
                <a:latin typeface="Arial"/>
              </a:rPr>
              <a:t>, which is unlikely to finish before the heat death of the observable universe.)</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solution is to find a set of </a:t>
            </a:r>
            <a:r>
              <a:rPr b="1" i="1" lang="en-GB" sz="1800" spc="-1" strike="noStrike">
                <a:solidFill>
                  <a:srgbClr val="000000"/>
                </a:solidFill>
                <a:uFill>
                  <a:solidFill>
                    <a:srgbClr val="ffffff"/>
                  </a:solidFill>
                </a:uFill>
                <a:latin typeface="Arial"/>
              </a:rPr>
              <a:t>generators</a:t>
            </a:r>
            <a:r>
              <a:rPr b="0" lang="en-GB" sz="1800" spc="-1" strike="noStrike">
                <a:solidFill>
                  <a:srgbClr val="000000"/>
                </a:solidFill>
                <a:uFill>
                  <a:solidFill>
                    <a:srgbClr val="ffffff"/>
                  </a:solidFill>
                </a:uFill>
                <a:latin typeface="Arial"/>
              </a:rPr>
              <a:t> of A. This is a subset of A which, when multiplied by T, gives all of A. Then by linearity, a mapping on A is completely determined by its action on the generators. (The generators are like the x-y-z coordinate system which lets us express any vector in 3-dimensional space in terms of only 3 vectors.)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Can then enumerate mappings via a simple backtracking algorithm!</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hard bit is to find the generators.</a:t>
            </a:r>
            <a:endParaRPr b="0" lang="en-GB"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rPr>
              <a:t>Finding generators</a:t>
            </a:r>
            <a:endParaRPr b="0" lang="en-GB" sz="1800" spc="-1" strike="noStrike">
              <a:solidFill>
                <a:srgbClr val="000000"/>
              </a:solidFill>
              <a:uFill>
                <a:solidFill>
                  <a:srgbClr val="ffffff"/>
                </a:solidFill>
              </a:uFill>
              <a:latin typeface="Arial"/>
            </a:endParaRPr>
          </a:p>
        </p:txBody>
      </p:sp>
      <p:sp>
        <p:nvSpPr>
          <p:cNvPr id="95" name="CustomShape 2"/>
          <p:cNvSpPr/>
          <p:nvPr/>
        </p:nvSpPr>
        <p:spPr>
          <a:xfrm>
            <a:off x="864000" y="1872000"/>
            <a:ext cx="8711640" cy="5246280"/>
          </a:xfrm>
          <a:prstGeom prst="rect">
            <a:avLst/>
          </a:prstGeom>
          <a:noFill/>
          <a:ln>
            <a:noFill/>
          </a:ln>
        </p:spPr>
        <p:style>
          <a:lnRef idx="0"/>
          <a:fillRef idx="0"/>
          <a:effectRef idx="0"/>
          <a:fontRef idx="minor"/>
        </p:style>
        <p:txBody>
          <a:bodyPr lIns="90000" rIns="90000" tIns="45000" bIns="45000"/>
          <a:p>
            <a:r>
              <a:rPr b="0" lang="en-GB" sz="1800" spc="-1" strike="noStrike">
                <a:solidFill>
                  <a:srgbClr val="000000"/>
                </a:solidFill>
                <a:uFill>
                  <a:solidFill>
                    <a:srgbClr val="ffffff"/>
                  </a:solidFill>
                </a:uFill>
                <a:latin typeface="Arial"/>
              </a:rPr>
              <a:t>The widely used computational algebra package GAP doesn’t have routines to do this! It covers rings, groups, modules, categories, semigroups but not monoid actions. (This is presumably because they are a degenerate structure despised by mathematicians.) So I had to plunge into the algebra: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Theorem: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Let A be a finitely generated action over a monoid.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Then the set of maximal monogenic subactions of A is finite, say { M</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 their union is A.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Let G</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be the set of generators of M</a:t>
            </a:r>
            <a:r>
              <a:rPr b="0"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DejaVu Sans Light"/>
              </a:rPr>
              <a:t>Then the minimal generating sets of A are precisely the transversals of the family { G</a:t>
            </a:r>
            <a:r>
              <a:rPr b="0" i="1" lang="en-GB" sz="1800" spc="-1" strike="noStrike" baseline="-101000">
                <a:solidFill>
                  <a:srgbClr val="000000"/>
                </a:solidFill>
                <a:uFill>
                  <a:solidFill>
                    <a:srgbClr val="ffffff"/>
                  </a:solidFill>
                </a:uFill>
                <a:latin typeface="DejaVu Sans Light"/>
              </a:rPr>
              <a:t>i</a:t>
            </a:r>
            <a:r>
              <a:rPr b="0" lang="en-GB" sz="1800" spc="-1" strike="noStrike">
                <a:solidFill>
                  <a:srgbClr val="000000"/>
                </a:solidFill>
                <a:uFill>
                  <a:solidFill>
                    <a:srgbClr val="ffffff"/>
                  </a:solidFill>
                </a:uFill>
                <a:latin typeface="DejaVu Sans Light"/>
              </a:rPr>
              <a:t> }. In particular, they all have the same size.</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As an aside, this gives a theory of dimension for monoid actions. So they really are like vector spaces!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Better yet, it immediately yields an efficient one-pass </a:t>
            </a:r>
            <a:r>
              <a:rPr b="0" i="1" lang="en-GB" sz="1800" spc="-1" strike="noStrike">
                <a:solidFill>
                  <a:srgbClr val="000000"/>
                </a:solidFill>
                <a:uFill>
                  <a:solidFill>
                    <a:srgbClr val="ffffff"/>
                  </a:solidFill>
                </a:uFill>
                <a:latin typeface="Arial"/>
              </a:rPr>
              <a:t>O(n log n)</a:t>
            </a:r>
            <a:r>
              <a:rPr b="0" lang="en-GB" sz="1800" spc="-1" strike="noStrike">
                <a:solidFill>
                  <a:srgbClr val="000000"/>
                </a:solidFill>
                <a:uFill>
                  <a:solidFill>
                    <a:srgbClr val="ffffff"/>
                  </a:solidFill>
                </a:uFill>
                <a:latin typeface="Arial"/>
              </a:rPr>
              <a:t> algorithm for calculating a minimal set of generators. </a:t>
            </a:r>
            <a:endParaRPr b="0" lang="en-GB"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76000" y="720000"/>
            <a:ext cx="8424000" cy="3929760"/>
          </a:xfrm>
          <a:prstGeom prst="rect">
            <a:avLst/>
          </a:prstGeom>
          <a:noFill/>
          <a:ln>
            <a:noFill/>
          </a:ln>
        </p:spPr>
        <p:txBody>
          <a:bodyPr lIns="90000" rIns="90000" tIns="45000" bIns="45000"/>
          <a:p>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ske</a:t>
            </a:r>
            <a:r>
              <a:rPr b="0" lang="en-GB" sz="1800" spc="-1" strike="noStrike">
                <a:solidFill>
                  <a:srgbClr val="000000"/>
                </a:solidFill>
                <a:uFill>
                  <a:solidFill>
                    <a:srgbClr val="ffffff"/>
                  </a:solidFill>
                </a:uFill>
                <a:latin typeface="Arial"/>
              </a:rPr>
              <a:t>tch</a:t>
            </a:r>
            <a:r>
              <a:rPr b="0" lang="en-GB" sz="1800" spc="-1" strike="noStrike">
                <a:solidFill>
                  <a:srgbClr val="000000"/>
                </a:solidFill>
                <a:uFill>
                  <a:solidFill>
                    <a:srgbClr val="ffffff"/>
                  </a:solidFill>
                </a:uFill>
                <a:latin typeface="Arial"/>
              </a:rPr>
              <a:t>y </a:t>
            </a:r>
            <a:r>
              <a:rPr b="0" lang="en-GB" sz="1800" spc="-1" strike="noStrike">
                <a:solidFill>
                  <a:srgbClr val="000000"/>
                </a:solidFill>
                <a:uFill>
                  <a:solidFill>
                    <a:srgbClr val="ffffff"/>
                  </a:solidFill>
                </a:uFill>
                <a:latin typeface="Arial"/>
              </a:rPr>
              <a:t>des</a:t>
            </a:r>
            <a:r>
              <a:rPr b="0" lang="en-GB" sz="1800" spc="-1" strike="noStrike">
                <a:solidFill>
                  <a:srgbClr val="000000"/>
                </a:solidFill>
                <a:uFill>
                  <a:solidFill>
                    <a:srgbClr val="ffffff"/>
                  </a:solidFill>
                </a:uFill>
                <a:latin typeface="Arial"/>
              </a:rPr>
              <a:t>crip</a:t>
            </a:r>
            <a:r>
              <a:rPr b="0" lang="en-GB" sz="1800" spc="-1" strike="noStrike">
                <a:solidFill>
                  <a:srgbClr val="000000"/>
                </a:solidFill>
                <a:uFill>
                  <a:solidFill>
                    <a:srgbClr val="ffffff"/>
                  </a:solidFill>
                </a:uFill>
                <a:latin typeface="Arial"/>
              </a:rPr>
              <a:t>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I’ve </a:t>
            </a:r>
            <a:r>
              <a:rPr b="0" lang="en-GB" sz="1800" spc="-1" strike="noStrike">
                <a:solidFill>
                  <a:srgbClr val="000000"/>
                </a:solidFill>
                <a:uFill>
                  <a:solidFill>
                    <a:srgbClr val="ffffff"/>
                  </a:solidFill>
                </a:uFill>
                <a:latin typeface="Arial"/>
              </a:rPr>
              <a:t>giv</a:t>
            </a:r>
            <a:r>
              <a:rPr b="0" lang="en-GB" sz="1800" spc="-1" strike="noStrike">
                <a:solidFill>
                  <a:srgbClr val="000000"/>
                </a:solidFill>
                <a:uFill>
                  <a:solidFill>
                    <a:srgbClr val="ffffff"/>
                  </a:solidFill>
                </a:uFill>
                <a:latin typeface="Arial"/>
              </a:rPr>
              <a:t>en </a:t>
            </a:r>
            <a:r>
              <a:rPr b="0" lang="en-GB" sz="1800" spc="-1" strike="noStrike">
                <a:solidFill>
                  <a:srgbClr val="000000"/>
                </a:solidFill>
                <a:uFill>
                  <a:solidFill>
                    <a:srgbClr val="ffffff"/>
                  </a:solidFill>
                </a:uFill>
                <a:latin typeface="Arial"/>
              </a:rPr>
              <a: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can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fact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refi</a:t>
            </a:r>
            <a:r>
              <a:rPr b="0" lang="en-GB" sz="1800" spc="-1" strike="noStrike">
                <a:solidFill>
                  <a:srgbClr val="000000"/>
                </a:solidFill>
                <a:uFill>
                  <a:solidFill>
                    <a:srgbClr val="ffffff"/>
                  </a:solidFill>
                </a:uFill>
                <a:latin typeface="Arial"/>
              </a:rPr>
              <a:t>ned </a:t>
            </a:r>
            <a:r>
              <a:rPr b="0" lang="en-GB" sz="1800" spc="-1" strike="noStrike">
                <a:solidFill>
                  <a:srgbClr val="000000"/>
                </a:solidFill>
                <a:uFill>
                  <a:solidFill>
                    <a:srgbClr val="ffffff"/>
                  </a:solidFill>
                </a:uFill>
                <a:latin typeface="Arial"/>
              </a:rPr>
              <a:t>into </a:t>
            </a:r>
            <a:r>
              <a:rPr b="0" lang="en-GB" sz="1800" spc="-1" strike="noStrike">
                <a:solidFill>
                  <a:srgbClr val="000000"/>
                </a:solidFill>
                <a:uFill>
                  <a:solidFill>
                    <a:srgbClr val="ffffff"/>
                  </a:solidFill>
                </a:uFill>
                <a:latin typeface="Arial"/>
              </a:rPr>
              <a:t>cod</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that </a:t>
            </a:r>
            <a:r>
              <a:rPr b="0" lang="en-GB" sz="1800" spc="-1" strike="noStrike">
                <a:solidFill>
                  <a:srgbClr val="000000"/>
                </a:solidFill>
                <a:uFill>
                  <a:solidFill>
                    <a:srgbClr val="ffffff"/>
                  </a:solidFill>
                </a:uFill>
                <a:latin typeface="Arial"/>
              </a:rPr>
              <a:t>co</a:t>
            </a:r>
            <a:r>
              <a:rPr b="0" lang="en-GB" sz="1800" spc="-1" strike="noStrike">
                <a:solidFill>
                  <a:srgbClr val="000000"/>
                </a:solidFill>
                <a:uFill>
                  <a:solidFill>
                    <a:srgbClr val="ffffff"/>
                  </a:solidFill>
                </a:uFill>
                <a:latin typeface="Arial"/>
              </a:rPr>
              <a:t>mp</a:t>
            </a:r>
            <a:r>
              <a:rPr b="0" lang="en-GB" sz="1800" spc="-1" strike="noStrike">
                <a:solidFill>
                  <a:srgbClr val="000000"/>
                </a:solidFill>
                <a:uFill>
                  <a:solidFill>
                    <a:srgbClr val="ffffff"/>
                  </a:solidFill>
                </a:uFill>
                <a:latin typeface="Arial"/>
              </a:rPr>
              <a:t>ute</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pre</a:t>
            </a:r>
            <a:r>
              <a:rPr b="0" lang="en-GB" sz="1800" spc="-1" strike="noStrike">
                <a:solidFill>
                  <a:srgbClr val="000000"/>
                </a:solidFill>
                <a:uFill>
                  <a:solidFill>
                    <a:srgbClr val="ffffff"/>
                  </a:solidFill>
                </a:uFill>
                <a:latin typeface="Arial"/>
              </a:rPr>
              <a:t>sen</a:t>
            </a:r>
            <a:r>
              <a:rPr b="0" lang="en-GB" sz="1800" spc="-1" strike="noStrike">
                <a:solidFill>
                  <a:srgbClr val="000000"/>
                </a:solidFill>
                <a:uFill>
                  <a:solidFill>
                    <a:srgbClr val="ffffff"/>
                  </a:solidFill>
                </a:uFill>
                <a:latin typeface="Arial"/>
              </a:rPr>
              <a:t>tati</a:t>
            </a:r>
            <a:r>
              <a:rPr b="0" lang="en-GB" sz="1800" spc="-1" strike="noStrike">
                <a:solidFill>
                  <a:srgbClr val="000000"/>
                </a:solidFill>
                <a:uFill>
                  <a:solidFill>
                    <a:srgbClr val="ffffff"/>
                  </a:solidFill>
                </a:uFill>
                <a:latin typeface="Arial"/>
              </a:rPr>
              <a:t>ons </a:t>
            </a:r>
            <a:r>
              <a:rPr b="0" lang="en-GB" sz="1800" spc="-1" strike="noStrike">
                <a:solidFill>
                  <a:srgbClr val="000000"/>
                </a:solidFill>
                <a:uFill>
                  <a:solidFill>
                    <a:srgbClr val="ffffff"/>
                  </a:solidFill>
                </a:uFill>
                <a:latin typeface="Arial"/>
              </a:rPr>
              <a:t>(ge</a:t>
            </a:r>
            <a:r>
              <a:rPr b="0" lang="en-GB" sz="1800" spc="-1" strike="noStrike">
                <a:solidFill>
                  <a:srgbClr val="000000"/>
                </a:solidFill>
                <a:uFill>
                  <a:solidFill>
                    <a:srgbClr val="ffffff"/>
                  </a:solidFill>
                </a:uFill>
                <a:latin typeface="Arial"/>
              </a:rPr>
              <a:t>ner</a:t>
            </a:r>
            <a:r>
              <a:rPr b="0" lang="en-GB" sz="1800" spc="-1" strike="noStrike">
                <a:solidFill>
                  <a:srgbClr val="000000"/>
                </a:solidFill>
                <a:uFill>
                  <a:solidFill>
                    <a:srgbClr val="ffffff"/>
                  </a:solidFill>
                </a:uFill>
                <a:latin typeface="Arial"/>
              </a:rPr>
              <a:t>ator</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rela</a:t>
            </a:r>
            <a:r>
              <a:rPr b="0" lang="en-GB" sz="1800" spc="-1" strike="noStrike">
                <a:solidFill>
                  <a:srgbClr val="000000"/>
                </a:solidFill>
                <a:uFill>
                  <a:solidFill>
                    <a:srgbClr val="ffffff"/>
                  </a:solidFill>
                </a:uFill>
                <a:latin typeface="Arial"/>
              </a:rPr>
              <a:t>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mo</a:t>
            </a:r>
            <a:r>
              <a:rPr b="0" lang="en-GB" sz="1800" spc="-1" strike="noStrike">
                <a:solidFill>
                  <a:srgbClr val="000000"/>
                </a:solidFill>
                <a:uFill>
                  <a:solidFill>
                    <a:srgbClr val="ffffff"/>
                  </a:solidFill>
                </a:uFill>
                <a:latin typeface="Arial"/>
              </a:rPr>
              <a:t>noi</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acti</a:t>
            </a:r>
            <a:r>
              <a:rPr b="0" lang="en-GB" sz="1800" spc="-1" strike="noStrike">
                <a:solidFill>
                  <a:srgbClr val="000000"/>
                </a:solidFill>
                <a:uFill>
                  <a:solidFill>
                    <a:srgbClr val="ffffff"/>
                  </a:solidFill>
                </a:uFill>
                <a:latin typeface="Arial"/>
              </a:rPr>
              <a:t>ons</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use</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tho</a:t>
            </a:r>
            <a:r>
              <a:rPr b="0" lang="en-GB" sz="1800" spc="-1" strike="noStrike">
                <a:solidFill>
                  <a:srgbClr val="000000"/>
                </a:solidFill>
                <a:uFill>
                  <a:solidFill>
                    <a:srgbClr val="ffffff"/>
                  </a:solidFill>
                </a:uFill>
                <a:latin typeface="Arial"/>
              </a:rPr>
              <a:t>se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enu</a:t>
            </a:r>
            <a:r>
              <a:rPr b="0" lang="en-GB" sz="1800" spc="-1" strike="noStrike">
                <a:solidFill>
                  <a:srgbClr val="000000"/>
                </a:solidFill>
                <a:uFill>
                  <a:solidFill>
                    <a:srgbClr val="ffffff"/>
                  </a:solidFill>
                </a:uFill>
                <a:latin typeface="Arial"/>
              </a:rPr>
              <a:t>mer</a:t>
            </a:r>
            <a:r>
              <a:rPr b="0" lang="en-GB" sz="1800" spc="-1" strike="noStrike">
                <a:solidFill>
                  <a:srgbClr val="000000"/>
                </a:solidFill>
                <a:uFill>
                  <a:solidFill>
                    <a:srgbClr val="ffffff"/>
                  </a:solidFill>
                </a:uFill>
                <a:latin typeface="Arial"/>
              </a:rPr>
              <a:t>ate </a:t>
            </a:r>
            <a:r>
              <a:rPr b="0" lang="en-GB" sz="1800" spc="-1" strike="noStrike">
                <a:solidFill>
                  <a:srgbClr val="000000"/>
                </a:solidFill>
                <a:uFill>
                  <a:solidFill>
                    <a:srgbClr val="ffffff"/>
                  </a:solidFill>
                </a:uFill>
                <a:latin typeface="Arial"/>
              </a:rPr>
              <a:t>line</a:t>
            </a:r>
            <a:r>
              <a:rPr b="0" lang="en-GB" sz="1800" spc="-1" strike="noStrike">
                <a:solidFill>
                  <a:srgbClr val="000000"/>
                </a:solidFill>
                <a:uFill>
                  <a:solidFill>
                    <a:srgbClr val="ffffff"/>
                  </a:solidFill>
                </a:uFill>
                <a:latin typeface="Arial"/>
              </a:rPr>
              <a:t>ar </a:t>
            </a:r>
            <a:r>
              <a:rPr b="0" lang="en-GB" sz="1800" spc="-1" strike="noStrike">
                <a:solidFill>
                  <a:srgbClr val="000000"/>
                </a:solidFill>
                <a:uFill>
                  <a:solidFill>
                    <a:srgbClr val="ffffff"/>
                  </a:solidFill>
                </a:uFill>
                <a:latin typeface="Arial"/>
              </a:rPr>
              <a:t>ma</a:t>
            </a:r>
            <a:r>
              <a:rPr b="0" lang="en-GB" sz="1800" spc="-1" strike="noStrike">
                <a:solidFill>
                  <a:srgbClr val="000000"/>
                </a:solidFill>
                <a:uFill>
                  <a:solidFill>
                    <a:srgbClr val="ffffff"/>
                  </a:solidFill>
                </a:uFill>
                <a:latin typeface="Arial"/>
              </a:rPr>
              <a:t>ppi</a:t>
            </a:r>
            <a:r>
              <a:rPr b="0" lang="en-GB" sz="1800" spc="-1" strike="noStrike">
                <a:solidFill>
                  <a:srgbClr val="000000"/>
                </a:solidFill>
                <a:uFill>
                  <a:solidFill>
                    <a:srgbClr val="ffffff"/>
                  </a:solidFill>
                </a:uFill>
                <a:latin typeface="Arial"/>
              </a:rPr>
              <a:t>ngs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con</a:t>
            </a:r>
            <a:r>
              <a:rPr b="0" lang="en-GB" sz="1800" spc="-1" strike="noStrike">
                <a:solidFill>
                  <a:srgbClr val="000000"/>
                </a:solidFill>
                <a:uFill>
                  <a:solidFill>
                    <a:srgbClr val="ffffff"/>
                  </a:solidFill>
                </a:uFill>
                <a:latin typeface="Arial"/>
              </a:rPr>
              <a:t>stru</a:t>
            </a:r>
            <a:r>
              <a:rPr b="0" lang="en-GB" sz="1800" spc="-1" strike="noStrike">
                <a:solidFill>
                  <a:srgbClr val="000000"/>
                </a:solidFill>
                <a:uFill>
                  <a:solidFill>
                    <a:srgbClr val="ffffff"/>
                  </a:solidFill>
                </a:uFill>
                <a:latin typeface="Arial"/>
              </a:rPr>
              <a:t>ct </a:t>
            </a:r>
            <a:r>
              <a:rPr b="0" lang="en-GB" sz="1800" spc="-1" strike="noStrike">
                <a:solidFill>
                  <a:srgbClr val="000000"/>
                </a:solidFill>
                <a:uFill>
                  <a:solidFill>
                    <a:srgbClr val="ffffff"/>
                  </a:solidFill>
                </a:uFill>
                <a:latin typeface="Arial"/>
              </a:rPr>
              <a:t>exp</a:t>
            </a:r>
            <a:r>
              <a:rPr b="0" lang="en-GB" sz="1800" spc="-1" strike="noStrike">
                <a:solidFill>
                  <a:srgbClr val="000000"/>
                </a:solidFill>
                <a:uFill>
                  <a:solidFill>
                    <a:srgbClr val="ffffff"/>
                  </a:solidFill>
                </a:uFill>
                <a:latin typeface="Arial"/>
              </a:rPr>
              <a:t>one</a:t>
            </a:r>
            <a:r>
              <a:rPr b="0" lang="en-GB" sz="1800" spc="-1" strike="noStrike">
                <a:solidFill>
                  <a:srgbClr val="000000"/>
                </a:solidFill>
                <a:uFill>
                  <a:solidFill>
                    <a:srgbClr val="ffffff"/>
                  </a:solidFill>
                </a:uFill>
                <a:latin typeface="Arial"/>
              </a:rPr>
              <a:t>ntia</a:t>
            </a:r>
            <a:r>
              <a:rPr b="0" lang="en-GB" sz="1800" spc="-1" strike="noStrike">
                <a:solidFill>
                  <a:srgbClr val="000000"/>
                </a:solidFill>
                <a:uFill>
                  <a:solidFill>
                    <a:srgbClr val="ffffff"/>
                  </a:solidFill>
                </a:uFill>
                <a:latin typeface="Arial"/>
              </a:rPr>
              <a:t>l </a:t>
            </a:r>
            <a:r>
              <a:rPr b="0" lang="en-GB" sz="1800" spc="-1" strike="noStrike">
                <a:solidFill>
                  <a:srgbClr val="000000"/>
                </a:solidFill>
                <a:uFill>
                  <a:solidFill>
                    <a:srgbClr val="ffffff"/>
                  </a:solidFill>
                </a:uFill>
                <a:latin typeface="Arial"/>
              </a:rPr>
              <a:t>obj</a:t>
            </a:r>
            <a:r>
              <a:rPr b="0" lang="en-GB" sz="1800" spc="-1" strike="noStrike">
                <a:solidFill>
                  <a:srgbClr val="000000"/>
                </a:solidFill>
                <a:uFill>
                  <a:solidFill>
                    <a:srgbClr val="ffffff"/>
                  </a:solidFill>
                </a:uFill>
                <a:latin typeface="Arial"/>
              </a:rPr>
              <a:t>ect</a:t>
            </a:r>
            <a:r>
              <a:rPr b="0" lang="en-GB" sz="1800" spc="-1" strike="noStrike">
                <a:solidFill>
                  <a:srgbClr val="000000"/>
                </a:solidFill>
                <a:uFill>
                  <a:solidFill>
                    <a:srgbClr val="ffffff"/>
                  </a:solidFill>
                </a:uFill>
                <a:latin typeface="Arial"/>
              </a:rPr>
              <a:t>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alg</a:t>
            </a:r>
            <a:r>
              <a:rPr b="0" lang="en-GB" sz="1800" spc="-1" strike="noStrike">
                <a:solidFill>
                  <a:srgbClr val="000000"/>
                </a:solidFill>
                <a:uFill>
                  <a:solidFill>
                    <a:srgbClr val="ffffff"/>
                  </a:solidFill>
                </a:uFill>
                <a:latin typeface="Arial"/>
              </a:rPr>
              <a:t>orit</a:t>
            </a:r>
            <a:r>
              <a:rPr b="0" lang="en-GB" sz="1800" spc="-1" strike="noStrike">
                <a:solidFill>
                  <a:srgbClr val="000000"/>
                </a:solidFill>
                <a:uFill>
                  <a:solidFill>
                    <a:srgbClr val="ffffff"/>
                  </a:solidFill>
                </a:uFill>
                <a:latin typeface="Arial"/>
              </a:rPr>
              <a:t>hm</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see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wor</a:t>
            </a:r>
            <a:r>
              <a:rPr b="0" lang="en-GB" sz="1800" spc="-1" strike="noStrike">
                <a:solidFill>
                  <a:srgbClr val="000000"/>
                </a:solidFill>
                <a:uFill>
                  <a:solidFill>
                    <a:srgbClr val="ffffff"/>
                  </a:solidFill>
                </a:uFill>
                <a:latin typeface="Arial"/>
              </a:rPr>
              <a:t>k,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lot </a:t>
            </a:r>
            <a:r>
              <a:rPr b="0" lang="en-GB" sz="1800" spc="-1" strike="noStrike">
                <a:solidFill>
                  <a:srgbClr val="000000"/>
                </a:solidFill>
                <a:uFill>
                  <a:solidFill>
                    <a:srgbClr val="ffffff"/>
                  </a:solidFill>
                </a:uFill>
                <a:latin typeface="Arial"/>
              </a:rPr>
              <a:t>fast</a:t>
            </a:r>
            <a:r>
              <a:rPr b="0" lang="en-GB" sz="1800" spc="-1" strike="noStrike">
                <a:solidFill>
                  <a:srgbClr val="000000"/>
                </a:solidFill>
                <a:uFill>
                  <a:solidFill>
                    <a:srgbClr val="ffffff"/>
                  </a:solidFill>
                </a:uFill>
                <a:latin typeface="Arial"/>
              </a:rPr>
              <a:t>er, </a:t>
            </a:r>
            <a:r>
              <a:rPr b="0" lang="en-GB" sz="1800" spc="-1" strike="noStrike">
                <a:solidFill>
                  <a:srgbClr val="000000"/>
                </a:solidFill>
                <a:uFill>
                  <a:solidFill>
                    <a:srgbClr val="ffffff"/>
                  </a:solidFill>
                </a:uFill>
                <a:latin typeface="Arial"/>
              </a:rPr>
              <a:t>but </a:t>
            </a:r>
            <a:r>
              <a:rPr b="0" lang="en-GB" sz="1800" spc="-1" strike="noStrike">
                <a:solidFill>
                  <a:srgbClr val="000000"/>
                </a:solidFill>
                <a:uFill>
                  <a:solidFill>
                    <a:srgbClr val="ffffff"/>
                  </a:solidFill>
                </a:uFill>
                <a:latin typeface="Arial"/>
              </a:rPr>
              <a:t>I’m </a:t>
            </a:r>
            <a:r>
              <a:rPr b="0" lang="en-GB" sz="1800" spc="-1" strike="noStrike">
                <a:solidFill>
                  <a:srgbClr val="000000"/>
                </a:solidFill>
                <a:uFill>
                  <a:solidFill>
                    <a:srgbClr val="ffffff"/>
                  </a:solidFill>
                </a:uFill>
                <a:latin typeface="Arial"/>
              </a:rPr>
              <a:t>still </a:t>
            </a:r>
            <a:r>
              <a:rPr b="0" lang="en-GB" sz="1800" spc="-1" strike="noStrike">
                <a:solidFill>
                  <a:srgbClr val="000000"/>
                </a:solidFill>
                <a:uFill>
                  <a:solidFill>
                    <a:srgbClr val="ffffff"/>
                  </a:solidFill>
                </a:uFill>
                <a:latin typeface="Arial"/>
              </a:rPr>
              <a:t>wiri</a:t>
            </a:r>
            <a:r>
              <a:rPr b="0" lang="en-GB" sz="1800" spc="-1" strike="noStrike">
                <a:solidFill>
                  <a:srgbClr val="000000"/>
                </a:solidFill>
                <a:uFill>
                  <a:solidFill>
                    <a:srgbClr val="ffffff"/>
                  </a:solidFill>
                </a:uFill>
                <a:latin typeface="Arial"/>
              </a:rPr>
              <a:t>ng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up </a:t>
            </a:r>
            <a:r>
              <a:rPr b="0" lang="en-GB" sz="1800" spc="-1" strike="noStrike">
                <a:solidFill>
                  <a:srgbClr val="000000"/>
                </a:solidFill>
                <a:uFill>
                  <a:solidFill>
                    <a:srgbClr val="ffffff"/>
                  </a:solidFill>
                </a:uFill>
                <a:latin typeface="Arial"/>
              </a:rPr>
              <a:t>with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rest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Be</a:t>
            </a:r>
            <a:r>
              <a:rPr b="0" lang="en-GB" sz="1800" spc="-1" strike="noStrike">
                <a:solidFill>
                  <a:srgbClr val="000000"/>
                </a:solidFill>
                <a:uFill>
                  <a:solidFill>
                    <a:srgbClr val="ffffff"/>
                  </a:solidFill>
                </a:uFill>
                <a:latin typeface="Arial"/>
              </a:rPr>
              <a:t>wl, </a:t>
            </a:r>
            <a:r>
              <a:rPr b="0" lang="en-GB" sz="1800" spc="-1" strike="noStrike">
                <a:solidFill>
                  <a:srgbClr val="000000"/>
                </a:solidFill>
                <a:uFill>
                  <a:solidFill>
                    <a:srgbClr val="ffffff"/>
                  </a:solidFill>
                </a:uFill>
                <a:latin typeface="Arial"/>
              </a:rPr>
              <a:t>whi</a:t>
            </a:r>
            <a:r>
              <a:rPr b="0" lang="en-GB" sz="1800" spc="-1" strike="noStrike">
                <a:solidFill>
                  <a:srgbClr val="000000"/>
                </a:solidFill>
                <a:uFill>
                  <a:solidFill>
                    <a:srgbClr val="ffffff"/>
                  </a:solidFill>
                </a:uFill>
                <a:latin typeface="Arial"/>
              </a:rPr>
              <a:t>ch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not </a:t>
            </a:r>
            <a:r>
              <a:rPr b="0" lang="en-GB" sz="1800" spc="-1" strike="noStrike">
                <a:solidFill>
                  <a:srgbClr val="000000"/>
                </a:solidFill>
                <a:uFill>
                  <a:solidFill>
                    <a:srgbClr val="ffffff"/>
                  </a:solidFill>
                </a:uFill>
                <a:latin typeface="Arial"/>
              </a:rPr>
              <a:t>enti</a:t>
            </a:r>
            <a:r>
              <a:rPr b="0" lang="en-GB" sz="1800" spc="-1" strike="noStrike">
                <a:solidFill>
                  <a:srgbClr val="000000"/>
                </a:solidFill>
                <a:uFill>
                  <a:solidFill>
                    <a:srgbClr val="ffffff"/>
                  </a:solidFill>
                </a:uFill>
                <a:latin typeface="Arial"/>
              </a:rPr>
              <a:t>rely </a:t>
            </a:r>
            <a:r>
              <a:rPr b="0" lang="en-GB" sz="1800" spc="-1" strike="noStrike">
                <a:solidFill>
                  <a:srgbClr val="000000"/>
                </a:solidFill>
                <a:uFill>
                  <a:solidFill>
                    <a:srgbClr val="ffffff"/>
                  </a:solidFill>
                </a:uFill>
                <a:latin typeface="Arial"/>
              </a:rPr>
              <a:t>stra</a:t>
            </a:r>
            <a:r>
              <a:rPr b="0" lang="en-GB" sz="1800" spc="-1" strike="noStrike">
                <a:solidFill>
                  <a:srgbClr val="000000"/>
                </a:solidFill>
                <a:uFill>
                  <a:solidFill>
                    <a:srgbClr val="ffffff"/>
                  </a:solidFill>
                </a:uFill>
                <a:latin typeface="Arial"/>
              </a:rPr>
              <a:t>ight</a:t>
            </a:r>
            <a:r>
              <a:rPr b="0" lang="en-GB" sz="1800" spc="-1" strike="noStrike">
                <a:solidFill>
                  <a:srgbClr val="000000"/>
                </a:solidFill>
                <a:uFill>
                  <a:solidFill>
                    <a:srgbClr val="ffffff"/>
                  </a:solidFill>
                </a:uFill>
                <a:latin typeface="Arial"/>
              </a:rPr>
              <a:t>for</a:t>
            </a:r>
            <a:r>
              <a:rPr b="0" lang="en-GB" sz="1800" spc="-1" strike="noStrike">
                <a:solidFill>
                  <a:srgbClr val="000000"/>
                </a:solidFill>
                <a:uFill>
                  <a:solidFill>
                    <a:srgbClr val="ffffff"/>
                  </a:solidFill>
                </a:uFill>
                <a:latin typeface="Arial"/>
              </a:rPr>
              <a:t>war</a:t>
            </a:r>
            <a:r>
              <a:rPr b="0" lang="en-GB" sz="1800" spc="-1" strike="noStrike">
                <a:solidFill>
                  <a:srgbClr val="000000"/>
                </a:solidFill>
                <a:uFill>
                  <a:solidFill>
                    <a:srgbClr val="ffffff"/>
                  </a:solidFill>
                </a:uFill>
                <a:latin typeface="Arial"/>
              </a:rPr>
              <a:t>d.</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det</a:t>
            </a:r>
            <a:r>
              <a:rPr b="0" lang="en-GB" sz="1800" spc="-1" strike="noStrike">
                <a:solidFill>
                  <a:srgbClr val="000000"/>
                </a:solidFill>
                <a:uFill>
                  <a:solidFill>
                    <a:srgbClr val="ffffff"/>
                  </a:solidFill>
                </a:uFill>
                <a:latin typeface="Arial"/>
              </a:rPr>
              <a:t>ail, </a:t>
            </a:r>
            <a:r>
              <a:rPr b="0" lang="en-GB" sz="1800" spc="-1" strike="noStrike">
                <a:solidFill>
                  <a:srgbClr val="000000"/>
                </a:solidFill>
                <a:uFill>
                  <a:solidFill>
                    <a:srgbClr val="ffffff"/>
                  </a:solidFill>
                </a:uFill>
                <a:latin typeface="Arial"/>
              </a:rPr>
              <a:t>it </a:t>
            </a:r>
            <a:r>
              <a:rPr b="0" lang="en-GB" sz="1800" spc="-1" strike="noStrike">
                <a:solidFill>
                  <a:srgbClr val="000000"/>
                </a:solidFill>
                <a:uFill>
                  <a:solidFill>
                    <a:srgbClr val="ffffff"/>
                  </a:solidFill>
                </a:uFill>
                <a:latin typeface="Arial"/>
              </a:rPr>
              <a:t>has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wor</a:t>
            </a:r>
            <a:r>
              <a:rPr b="0" lang="en-GB" sz="1800" spc="-1" strike="noStrike">
                <a:solidFill>
                  <a:srgbClr val="000000"/>
                </a:solidFill>
                <a:uFill>
                  <a:solidFill>
                    <a:srgbClr val="ffffff"/>
                  </a:solidFill>
                </a:uFill>
                <a:latin typeface="Arial"/>
              </a:rPr>
              <a:t>k </a:t>
            </a:r>
            <a:r>
              <a:rPr b="0" lang="en-GB" sz="1800" spc="-1" strike="noStrike">
                <a:solidFill>
                  <a:srgbClr val="000000"/>
                </a:solidFill>
                <a:uFill>
                  <a:solidFill>
                    <a:srgbClr val="ffffff"/>
                  </a:solidFill>
                </a:uFill>
                <a:latin typeface="Arial"/>
              </a:rPr>
              <a:t>with </a:t>
            </a:r>
            <a:r>
              <a:rPr b="0" lang="en-GB" sz="1800" spc="-1" strike="noStrike">
                <a:solidFill>
                  <a:srgbClr val="000000"/>
                </a:solidFill>
                <a:uFill>
                  <a:solidFill>
                    <a:srgbClr val="ffffff"/>
                  </a:solidFill>
                </a:uFill>
                <a:latin typeface="Arial"/>
              </a:rPr>
              <a:t>all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abs</a:t>
            </a:r>
            <a:r>
              <a:rPr b="0" lang="en-GB" sz="1800" spc="-1" strike="noStrike">
                <a:solidFill>
                  <a:srgbClr val="000000"/>
                </a:solidFill>
                <a:uFill>
                  <a:solidFill>
                    <a:srgbClr val="ffffff"/>
                  </a:solidFill>
                </a:uFill>
                <a:latin typeface="Arial"/>
              </a:rPr>
              <a:t>trac</a:t>
            </a:r>
            <a:r>
              <a:rPr b="0" lang="en-GB" sz="1800" spc="-1" strike="noStrike">
                <a:solidFill>
                  <a:srgbClr val="000000"/>
                </a:solidFill>
                <a:uFill>
                  <a:solidFill>
                    <a:srgbClr val="ffffff"/>
                  </a:solidFill>
                </a:uFill>
                <a:latin typeface="Arial"/>
              </a:rPr>
              <a:t>tion </a:t>
            </a:r>
            <a:r>
              <a:rPr b="0" lang="en-GB" sz="1800" spc="-1" strike="noStrike">
                <a:solidFill>
                  <a:srgbClr val="000000"/>
                </a:solidFill>
                <a:uFill>
                  <a:solidFill>
                    <a:srgbClr val="ffffff"/>
                  </a:solidFill>
                </a:uFill>
                <a:latin typeface="Arial"/>
              </a:rPr>
              <a:t>lay</a:t>
            </a:r>
            <a:r>
              <a:rPr b="0" lang="en-GB" sz="1800" spc="-1" strike="noStrike">
                <a:solidFill>
                  <a:srgbClr val="000000"/>
                </a:solidFill>
                <a:uFill>
                  <a:solidFill>
                    <a:srgbClr val="ffffff"/>
                  </a:solidFill>
                </a:uFill>
                <a:latin typeface="Arial"/>
              </a:rPr>
              <a:t>ers, </a:t>
            </a:r>
            <a:r>
              <a:rPr b="0" lang="en-GB" sz="1800" spc="-1" strike="noStrike">
                <a:solidFill>
                  <a:srgbClr val="000000"/>
                </a:solidFill>
                <a:uFill>
                  <a:solidFill>
                    <a:srgbClr val="ffffff"/>
                  </a:solidFill>
                </a:uFill>
                <a:latin typeface="Arial"/>
              </a:rPr>
              <a:t>so </a:t>
            </a:r>
            <a:r>
              <a:rPr b="0" lang="en-GB" sz="1800" spc="-1" strike="noStrike">
                <a:solidFill>
                  <a:srgbClr val="000000"/>
                </a:solidFill>
                <a:uFill>
                  <a:solidFill>
                    <a:srgbClr val="ffffff"/>
                  </a:solidFill>
                </a:uFill>
                <a:latin typeface="Arial"/>
              </a:rPr>
              <a:t>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will </a:t>
            </a:r>
            <a:r>
              <a:rPr b="0" lang="en-GB" sz="1800" spc="-1" strike="noStrike">
                <a:solidFill>
                  <a:srgbClr val="000000"/>
                </a:solidFill>
                <a:uFill>
                  <a:solidFill>
                    <a:srgbClr val="ffffff"/>
                  </a:solidFill>
                </a:uFill>
                <a:latin typeface="Arial"/>
              </a:rPr>
              <a:t>nee</a:t>
            </a:r>
            <a:r>
              <a:rPr b="0" lang="en-GB" sz="1800" spc="-1" strike="noStrike">
                <a:solidFill>
                  <a:srgbClr val="000000"/>
                </a:solidFill>
                <a:uFill>
                  <a:solidFill>
                    <a:srgbClr val="ffffff"/>
                  </a:solidFill>
                </a:uFill>
                <a:latin typeface="Arial"/>
              </a:rPr>
              <a:t>d 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con</a:t>
            </a:r>
            <a:r>
              <a:rPr b="0" lang="en-GB" sz="1800" spc="-1" strike="noStrike">
                <a:solidFill>
                  <a:srgbClr val="000000"/>
                </a:solidFill>
                <a:uFill>
                  <a:solidFill>
                    <a:srgbClr val="ffffff"/>
                  </a:solidFill>
                </a:uFill>
                <a:latin typeface="Arial"/>
              </a:rPr>
              <a:t>cep</a:t>
            </a:r>
            <a:r>
              <a:rPr b="0" lang="en-GB" sz="1800" spc="-1" strike="noStrike">
                <a:solidFill>
                  <a:srgbClr val="000000"/>
                </a:solidFill>
                <a:uFill>
                  <a:solidFill>
                    <a:srgbClr val="ffffff"/>
                  </a:solidFill>
                </a:uFill>
                <a:latin typeface="Arial"/>
              </a:rPr>
              <a:t>t of </a:t>
            </a:r>
            <a:r>
              <a:rPr b="0" lang="en-GB" sz="1800" spc="-1" strike="noStrike">
                <a:solidFill>
                  <a:srgbClr val="000000"/>
                </a:solidFill>
                <a:uFill>
                  <a:solidFill>
                    <a:srgbClr val="ffffff"/>
                  </a:solidFill>
                </a:uFill>
                <a:latin typeface="Arial"/>
              </a:rPr>
              <a:t>a </a:t>
            </a:r>
            <a:r>
              <a:rPr b="1" lang="en-GB" sz="1800" spc="-1" strike="noStrike">
                <a:solidFill>
                  <a:srgbClr val="000000"/>
                </a:solidFill>
                <a:uFill>
                  <a:solidFill>
                    <a:srgbClr val="ffffff"/>
                  </a:solidFill>
                </a:uFill>
                <a:latin typeface="Arial"/>
              </a:rPr>
              <a:t>Mo</a:t>
            </a:r>
            <a:r>
              <a:rPr b="1" lang="en-GB" sz="1800" spc="-1" strike="noStrike">
                <a:solidFill>
                  <a:srgbClr val="000000"/>
                </a:solidFill>
                <a:uFill>
                  <a:solidFill>
                    <a:srgbClr val="ffffff"/>
                  </a:solidFill>
                </a:uFill>
                <a:latin typeface="Arial"/>
              </a:rPr>
              <a:t>noi</a:t>
            </a:r>
            <a:r>
              <a:rPr b="1" lang="en-GB" sz="1800" spc="-1" strike="noStrike">
                <a:solidFill>
                  <a:srgbClr val="000000"/>
                </a:solidFill>
                <a:uFill>
                  <a:solidFill>
                    <a:srgbClr val="ffffff"/>
                  </a:solidFill>
                </a:uFill>
                <a:latin typeface="Arial"/>
              </a:rPr>
              <a:t>dA</a:t>
            </a:r>
            <a:r>
              <a:rPr b="1" lang="en-GB" sz="1800" spc="-1" strike="noStrike">
                <a:solidFill>
                  <a:srgbClr val="000000"/>
                </a:solidFill>
                <a:uFill>
                  <a:solidFill>
                    <a:srgbClr val="ffffff"/>
                  </a:solidFill>
                </a:uFill>
                <a:latin typeface="Arial"/>
              </a:rPr>
              <a:t>ssi</a:t>
            </a:r>
            <a:r>
              <a:rPr b="1" lang="en-GB" sz="1800" spc="-1" strike="noStrike">
                <a:solidFill>
                  <a:srgbClr val="000000"/>
                </a:solidFill>
                <a:uFill>
                  <a:solidFill>
                    <a:srgbClr val="ffffff"/>
                  </a:solidFill>
                </a:uFill>
                <a:latin typeface="Arial"/>
              </a:rPr>
              <a:t>sta</a:t>
            </a:r>
            <a:r>
              <a:rPr b="1" lang="en-GB" sz="1800" spc="-1" strike="noStrike">
                <a:solidFill>
                  <a:srgbClr val="000000"/>
                </a:solidFill>
                <a:uFill>
                  <a:solidFill>
                    <a:srgbClr val="ffffff"/>
                  </a:solidFill>
                </a:uFill>
                <a:latin typeface="Arial"/>
              </a:rPr>
              <a:t>nt</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whi</a:t>
            </a:r>
            <a:r>
              <a:rPr b="0" lang="en-GB" sz="1800" spc="-1" strike="noStrike">
                <a:solidFill>
                  <a:srgbClr val="000000"/>
                </a:solidFill>
                <a:uFill>
                  <a:solidFill>
                    <a:srgbClr val="ffffff"/>
                  </a:solidFill>
                </a:uFill>
                <a:latin typeface="Arial"/>
              </a:rPr>
              <a:t>ch </a:t>
            </a:r>
            <a:r>
              <a:rPr b="0" lang="en-GB" sz="1800" spc="-1" strike="noStrike">
                <a:solidFill>
                  <a:srgbClr val="000000"/>
                </a:solidFill>
                <a:uFill>
                  <a:solidFill>
                    <a:srgbClr val="ffffff"/>
                  </a:solidFill>
                </a:uFill>
                <a:latin typeface="Arial"/>
              </a:rPr>
              <a:t>has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def</a:t>
            </a:r>
            <a:r>
              <a:rPr b="0" lang="en-GB" sz="1800" spc="-1" strike="noStrike">
                <a:solidFill>
                  <a:srgbClr val="000000"/>
                </a:solidFill>
                <a:uFill>
                  <a:solidFill>
                    <a:srgbClr val="ffffff"/>
                  </a:solidFill>
                </a:uFill>
                <a:latin typeface="Arial"/>
              </a:rPr>
              <a:t>ault </a:t>
            </a:r>
            <a:r>
              <a:rPr b="0" lang="en-GB" sz="1800" spc="-1" strike="noStrike">
                <a:solidFill>
                  <a:srgbClr val="000000"/>
                </a:solidFill>
                <a:uFill>
                  <a:solidFill>
                    <a:srgbClr val="ffffff"/>
                  </a:solidFill>
                </a:uFill>
                <a:latin typeface="Arial"/>
              </a:rPr>
              <a:t>imp</a:t>
            </a:r>
            <a:r>
              <a:rPr b="0" lang="en-GB" sz="1800" spc="-1" strike="noStrike">
                <a:solidFill>
                  <a:srgbClr val="000000"/>
                </a:solidFill>
                <a:uFill>
                  <a:solidFill>
                    <a:srgbClr val="ffffff"/>
                  </a:solidFill>
                </a:uFill>
                <a:latin typeface="Arial"/>
              </a:rPr>
              <a:t>lem</a:t>
            </a:r>
            <a:r>
              <a:rPr b="0" lang="en-GB" sz="1800" spc="-1" strike="noStrike">
                <a:solidFill>
                  <a:srgbClr val="000000"/>
                </a:solidFill>
                <a:uFill>
                  <a:solidFill>
                    <a:srgbClr val="ffffff"/>
                  </a:solidFill>
                </a:uFill>
                <a:latin typeface="Arial"/>
              </a:rPr>
              <a:t>ent</a:t>
            </a:r>
            <a:r>
              <a:rPr b="0" lang="en-GB" sz="1800" spc="-1" strike="noStrike">
                <a:solidFill>
                  <a:srgbClr val="000000"/>
                </a:solidFill>
                <a:uFill>
                  <a:solidFill>
                    <a:srgbClr val="ffffff"/>
                  </a:solidFill>
                </a:uFill>
                <a:latin typeface="Arial"/>
              </a:rPr>
              <a:t>atio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eac</a:t>
            </a:r>
            <a:r>
              <a:rPr b="0" lang="en-GB" sz="1800" spc="-1" strike="noStrike">
                <a:solidFill>
                  <a:srgbClr val="000000"/>
                </a:solidFill>
                <a:uFill>
                  <a:solidFill>
                    <a:srgbClr val="ffffff"/>
                  </a:solidFill>
                </a:uFill>
                <a:latin typeface="Arial"/>
              </a:rPr>
              <a:t>h </a:t>
            </a:r>
            <a:r>
              <a:rPr b="0" lang="en-GB" sz="1800" spc="-1" strike="noStrike">
                <a:solidFill>
                  <a:srgbClr val="000000"/>
                </a:solidFill>
                <a:uFill>
                  <a:solidFill>
                    <a:srgbClr val="ffffff"/>
                  </a:solidFill>
                </a:uFill>
                <a:latin typeface="Arial"/>
              </a:rPr>
              <a:t>top</a:t>
            </a:r>
            <a:r>
              <a:rPr b="0" lang="en-GB" sz="1800" spc="-1" strike="noStrike">
                <a:solidFill>
                  <a:srgbClr val="000000"/>
                </a:solidFill>
                <a:uFill>
                  <a:solidFill>
                    <a:srgbClr val="ffffff"/>
                  </a:solidFill>
                </a:uFill>
                <a:latin typeface="Arial"/>
              </a:rPr>
              <a:t>os, </a:t>
            </a:r>
            <a:r>
              <a:rPr b="0" lang="en-GB" sz="1800" spc="-1" strike="noStrike">
                <a:solidFill>
                  <a:srgbClr val="000000"/>
                </a:solidFill>
                <a:uFill>
                  <a:solidFill>
                    <a:srgbClr val="ffffff"/>
                  </a:solidFill>
                </a:uFill>
                <a:latin typeface="Arial"/>
              </a:rPr>
              <a:t>so </a:t>
            </a:r>
            <a:r>
              <a:rPr b="0" lang="en-GB" sz="1800" spc="-1" strike="noStrike">
                <a:solidFill>
                  <a:srgbClr val="000000"/>
                </a:solidFill>
                <a:uFill>
                  <a:solidFill>
                    <a:srgbClr val="ffffff"/>
                  </a:solidFill>
                </a:uFill>
                <a:latin typeface="Arial"/>
              </a:rPr>
              <a:t>that </a:t>
            </a:r>
            <a:r>
              <a:rPr b="0" lang="en-GB" sz="1800" spc="-1" strike="noStrike">
                <a:solidFill>
                  <a:srgbClr val="000000"/>
                </a:solidFill>
                <a:uFill>
                  <a:solidFill>
                    <a:srgbClr val="ffffff"/>
                  </a:solidFill>
                </a:uFill>
                <a:latin typeface="Arial"/>
              </a:rPr>
              <a:t>ther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can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spe</a:t>
            </a:r>
            <a:r>
              <a:rPr b="0" lang="en-GB" sz="1800" spc="-1" strike="noStrike">
                <a:solidFill>
                  <a:srgbClr val="000000"/>
                </a:solidFill>
                <a:uFill>
                  <a:solidFill>
                    <a:srgbClr val="ffffff"/>
                  </a:solidFill>
                </a:uFill>
                <a:latin typeface="Arial"/>
              </a:rPr>
              <a:t>cial </a:t>
            </a:r>
            <a:r>
              <a:rPr b="0" lang="en-GB" sz="1800" spc="-1" strike="noStrike">
                <a:solidFill>
                  <a:srgbClr val="000000"/>
                </a:solidFill>
                <a:uFill>
                  <a:solidFill>
                    <a:srgbClr val="ffffff"/>
                  </a:solidFill>
                </a:uFill>
                <a:latin typeface="Arial"/>
              </a:rPr>
              <a:t>opti</a:t>
            </a:r>
            <a:r>
              <a:rPr b="0" lang="en-GB" sz="1800" spc="-1" strike="noStrike">
                <a:solidFill>
                  <a:srgbClr val="000000"/>
                </a:solidFill>
                <a:uFill>
                  <a:solidFill>
                    <a:srgbClr val="ffffff"/>
                  </a:solidFill>
                </a:uFill>
                <a:latin typeface="Arial"/>
              </a:rPr>
              <a:t>miz</a:t>
            </a:r>
            <a:r>
              <a:rPr b="0" lang="en-GB" sz="1800" spc="-1" strike="noStrike">
                <a:solidFill>
                  <a:srgbClr val="000000"/>
                </a:solidFill>
                <a:uFill>
                  <a:solidFill>
                    <a:srgbClr val="ffffff"/>
                  </a:solidFill>
                </a:uFill>
                <a:latin typeface="Arial"/>
              </a:rPr>
              <a:t>ed </a:t>
            </a:r>
            <a:r>
              <a:rPr b="0" lang="en-GB" sz="1800" spc="-1" strike="noStrike">
                <a:solidFill>
                  <a:srgbClr val="000000"/>
                </a:solidFill>
                <a:uFill>
                  <a:solidFill>
                    <a:srgbClr val="ffffff"/>
                  </a:solidFill>
                </a:uFill>
                <a:latin typeface="Arial"/>
              </a:rPr>
              <a:t>ver</a:t>
            </a:r>
            <a:r>
              <a:rPr b="0" lang="en-GB" sz="1800" spc="-1" strike="noStrike">
                <a:solidFill>
                  <a:srgbClr val="000000"/>
                </a:solidFill>
                <a:uFill>
                  <a:solidFill>
                    <a:srgbClr val="ffffff"/>
                  </a:solidFill>
                </a:uFill>
                <a:latin typeface="Arial"/>
              </a:rPr>
              <a:t>sio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the </a:t>
            </a:r>
            <a:r>
              <a:rPr b="0" lang="en-GB" sz="1800" spc="-1" strike="noStrike">
                <a:solidFill>
                  <a:srgbClr val="000000"/>
                </a:solidFill>
                <a:uFill>
                  <a:solidFill>
                    <a:srgbClr val="ffffff"/>
                  </a:solidFill>
                </a:uFill>
                <a:latin typeface="Arial"/>
              </a:rPr>
              <a:t>top</a:t>
            </a:r>
            <a:r>
              <a:rPr b="0" lang="en-GB" sz="1800" spc="-1" strike="noStrike">
                <a:solidFill>
                  <a:srgbClr val="000000"/>
                </a:solidFill>
                <a:uFill>
                  <a:solidFill>
                    <a:srgbClr val="ffffff"/>
                  </a:solidFill>
                </a:uFill>
                <a:latin typeface="Arial"/>
              </a:rPr>
              <a:t>os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finit</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set</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per</a:t>
            </a:r>
            <a:r>
              <a:rPr b="0" lang="en-GB" sz="1800" spc="-1" strike="noStrike">
                <a:solidFill>
                  <a:srgbClr val="000000"/>
                </a:solidFill>
                <a:uFill>
                  <a:solidFill>
                    <a:srgbClr val="ffffff"/>
                  </a:solidFill>
                </a:uFill>
                <a:latin typeface="Arial"/>
              </a:rPr>
              <a:t>hap</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for </a:t>
            </a:r>
            <a:r>
              <a:rPr b="0" lang="en-GB" sz="1800" spc="-1" strike="noStrike">
                <a:solidFill>
                  <a:srgbClr val="000000"/>
                </a:solidFill>
                <a:uFill>
                  <a:solidFill>
                    <a:srgbClr val="ffffff"/>
                  </a:solidFill>
                </a:uFill>
                <a:latin typeface="Arial"/>
              </a:rPr>
              <a:t>oth</a:t>
            </a:r>
            <a:r>
              <a:rPr b="0" lang="en-GB" sz="1800" spc="-1" strike="noStrike">
                <a:solidFill>
                  <a:srgbClr val="000000"/>
                </a:solidFill>
                <a:uFill>
                  <a:solidFill>
                    <a:srgbClr val="ffffff"/>
                  </a:solidFill>
                </a:uFill>
                <a:latin typeface="Arial"/>
              </a:rPr>
              <a:t>ers)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like </a:t>
            </a:r>
            <a:r>
              <a:rPr b="0" lang="en-GB" sz="1800" spc="-1" strike="noStrike">
                <a:solidFill>
                  <a:srgbClr val="000000"/>
                </a:solidFill>
                <a:uFill>
                  <a:solidFill>
                    <a:srgbClr val="ffffff"/>
                  </a:solidFill>
                </a:uFill>
                <a:latin typeface="Arial"/>
              </a:rPr>
              <a:t>an </a:t>
            </a:r>
            <a:r>
              <a:rPr b="0" lang="en-GB" sz="1800" spc="-1" strike="noStrike">
                <a:solidFill>
                  <a:srgbClr val="000000"/>
                </a:solidFill>
                <a:uFill>
                  <a:solidFill>
                    <a:srgbClr val="ffffff"/>
                  </a:solidFill>
                </a:uFill>
                <a:latin typeface="Arial"/>
              </a:rPr>
              <a:t>OE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gra</a:t>
            </a:r>
            <a:r>
              <a:rPr b="0" lang="en-GB" sz="1800" spc="-1" strike="noStrike">
                <a:solidFill>
                  <a:srgbClr val="000000"/>
                </a:solidFill>
                <a:uFill>
                  <a:solidFill>
                    <a:srgbClr val="ffffff"/>
                  </a:solidFill>
                </a:uFill>
                <a:latin typeface="Arial"/>
              </a:rPr>
              <a:t>phi</a:t>
            </a:r>
            <a:r>
              <a:rPr b="0" lang="en-GB" sz="1800" spc="-1" strike="noStrike">
                <a:solidFill>
                  <a:srgbClr val="000000"/>
                </a:solidFill>
                <a:uFill>
                  <a:solidFill>
                    <a:srgbClr val="ffffff"/>
                  </a:solidFill>
                </a:uFill>
                <a:latin typeface="Arial"/>
              </a:rPr>
              <a:t>cs </a:t>
            </a:r>
            <a:r>
              <a:rPr b="0" lang="en-GB" sz="1800" spc="-1" strike="noStrike">
                <a:solidFill>
                  <a:srgbClr val="000000"/>
                </a:solidFill>
                <a:uFill>
                  <a:solidFill>
                    <a:srgbClr val="ffffff"/>
                  </a:solidFill>
                </a:uFill>
                <a:latin typeface="Arial"/>
              </a:rPr>
              <a:t>driv</a:t>
            </a:r>
            <a:r>
              <a:rPr b="0" lang="en-GB" sz="1800" spc="-1" strike="noStrike">
                <a:solidFill>
                  <a:srgbClr val="000000"/>
                </a:solidFill>
                <a:uFill>
                  <a:solidFill>
                    <a:srgbClr val="ffffff"/>
                  </a:solidFill>
                </a:uFill>
                <a:latin typeface="Arial"/>
              </a:rPr>
              <a:t>er.)</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On</a:t>
            </a:r>
            <a:r>
              <a:rPr b="0" lang="en-GB" sz="1800" spc="-1" strike="noStrike">
                <a:solidFill>
                  <a:srgbClr val="000000"/>
                </a:solidFill>
                <a:uFill>
                  <a:solidFill>
                    <a:srgbClr val="ffffff"/>
                  </a:solidFill>
                </a:uFill>
                <a:latin typeface="Arial"/>
              </a:rPr>
              <a:t>ce </a:t>
            </a:r>
            <a:r>
              <a:rPr b="0" lang="en-GB" sz="1800" spc="-1" strike="noStrike">
                <a:solidFill>
                  <a:srgbClr val="000000"/>
                </a:solidFill>
                <a:uFill>
                  <a:solidFill>
                    <a:srgbClr val="ffffff"/>
                  </a:solidFill>
                </a:uFill>
                <a:latin typeface="Arial"/>
              </a:rPr>
              <a:t>it’s </a:t>
            </a:r>
            <a:r>
              <a:rPr b="0" lang="en-GB" sz="1800" spc="-1" strike="noStrike">
                <a:solidFill>
                  <a:srgbClr val="000000"/>
                </a:solidFill>
                <a:uFill>
                  <a:solidFill>
                    <a:srgbClr val="ffffff"/>
                  </a:solidFill>
                </a:uFill>
                <a:latin typeface="Arial"/>
              </a:rPr>
              <a:t>don</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tho</a:t>
            </a:r>
            <a:r>
              <a:rPr b="0" lang="en-GB" sz="1800" spc="-1" strike="noStrike">
                <a:solidFill>
                  <a:srgbClr val="000000"/>
                </a:solidFill>
                <a:uFill>
                  <a:solidFill>
                    <a:srgbClr val="ffffff"/>
                  </a:solidFill>
                </a:uFill>
                <a:latin typeface="Arial"/>
              </a:rPr>
              <a:t>ugh</a:t>
            </a:r>
            <a:r>
              <a:rPr b="0" lang="en-GB" sz="1800" spc="-1" strike="noStrike">
                <a:solidFill>
                  <a:srgbClr val="000000"/>
                </a:solidFill>
                <a:uFill>
                  <a:solidFill>
                    <a:srgbClr val="ffffff"/>
                  </a:solidFill>
                </a:uFill>
                <a:latin typeface="Arial"/>
              </a:rPr>
              <a:t>, I </a:t>
            </a:r>
            <a:r>
              <a:rPr b="0" lang="en-GB" sz="1800" spc="-1" strike="noStrike">
                <a:solidFill>
                  <a:srgbClr val="000000"/>
                </a:solidFill>
                <a:uFill>
                  <a:solidFill>
                    <a:srgbClr val="ffffff"/>
                  </a:solidFill>
                </a:uFill>
                <a:latin typeface="Arial"/>
              </a:rPr>
              <a:t>wo</a:t>
            </a:r>
            <a:r>
              <a:rPr b="0" lang="en-GB" sz="1800" spc="-1" strike="noStrike">
                <a:solidFill>
                  <a:srgbClr val="000000"/>
                </a:solidFill>
                <a:uFill>
                  <a:solidFill>
                    <a:srgbClr val="ffffff"/>
                  </a:solidFill>
                </a:uFill>
                <a:latin typeface="Arial"/>
              </a:rPr>
              <a:t>uld </a:t>
            </a:r>
            <a:r>
              <a:rPr b="0" lang="en-GB" sz="1800" spc="-1" strike="noStrike">
                <a:solidFill>
                  <a:srgbClr val="000000"/>
                </a:solidFill>
                <a:uFill>
                  <a:solidFill>
                    <a:srgbClr val="ffffff"/>
                  </a:solidFill>
                </a:uFill>
                <a:latin typeface="Arial"/>
              </a:rPr>
              <a:t>exp</a:t>
            </a:r>
            <a:r>
              <a:rPr b="0" lang="en-GB" sz="1800" spc="-1" strike="noStrike">
                <a:solidFill>
                  <a:srgbClr val="000000"/>
                </a:solidFill>
                <a:uFill>
                  <a:solidFill>
                    <a:srgbClr val="ffffff"/>
                  </a:solidFill>
                </a:uFill>
                <a:latin typeface="Arial"/>
              </a:rPr>
              <a:t>ect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abl</a:t>
            </a:r>
            <a:r>
              <a:rPr b="0" lang="en-GB" sz="1800" spc="-1" strike="noStrike">
                <a:solidFill>
                  <a:srgbClr val="000000"/>
                </a:solidFill>
                <a:uFill>
                  <a:solidFill>
                    <a:srgbClr val="ffffff"/>
                  </a:solidFill>
                </a:uFill>
                <a:latin typeface="Arial"/>
              </a:rPr>
              <a:t>e to </a:t>
            </a:r>
            <a:r>
              <a:rPr b="0" lang="en-GB" sz="1800" spc="-1" strike="noStrike">
                <a:solidFill>
                  <a:srgbClr val="000000"/>
                </a:solidFill>
                <a:uFill>
                  <a:solidFill>
                    <a:srgbClr val="ffffff"/>
                  </a:solidFill>
                </a:uFill>
                <a:latin typeface="Arial"/>
              </a:rPr>
              <a:t>veri</a:t>
            </a:r>
            <a:r>
              <a:rPr b="0" lang="en-GB" sz="1800" spc="-1" strike="noStrike">
                <a:solidFill>
                  <a:srgbClr val="000000"/>
                </a:solidFill>
                <a:uFill>
                  <a:solidFill>
                    <a:srgbClr val="ffffff"/>
                  </a:solidFill>
                </a:uFill>
                <a:latin typeface="Arial"/>
              </a:rPr>
              <a:t>fy </a:t>
            </a:r>
            <a:r>
              <a:rPr b="0" lang="en-GB" sz="1800" spc="-1" strike="noStrike">
                <a:solidFill>
                  <a:srgbClr val="000000"/>
                </a:solidFill>
                <a:uFill>
                  <a:solidFill>
                    <a:srgbClr val="ffffff"/>
                  </a:solidFill>
                </a:uFill>
                <a:latin typeface="Arial"/>
              </a:rPr>
              <a:t>Noll</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calc</a:t>
            </a:r>
            <a:r>
              <a:rPr b="0" lang="en-GB" sz="1800" spc="-1" strike="noStrike">
                <a:solidFill>
                  <a:srgbClr val="000000"/>
                </a:solidFill>
                <a:uFill>
                  <a:solidFill>
                    <a:srgbClr val="ffffff"/>
                  </a:solidFill>
                </a:uFill>
                <a:latin typeface="Arial"/>
              </a:rPr>
              <a:t>ulat</a:t>
            </a:r>
            <a:r>
              <a:rPr b="0" lang="en-GB" sz="1800" spc="-1" strike="noStrike">
                <a:solidFill>
                  <a:srgbClr val="000000"/>
                </a:solidFill>
                <a:uFill>
                  <a:solidFill>
                    <a:srgbClr val="ffffff"/>
                  </a:solidFill>
                </a:uFill>
                <a:latin typeface="Arial"/>
              </a:rPr>
              <a:t>ion</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and </a:t>
            </a:r>
            <a:r>
              <a:rPr b="0" lang="en-GB" sz="1800" spc="-1" strike="noStrike">
                <a:solidFill>
                  <a:srgbClr val="000000"/>
                </a:solidFill>
                <a:uFill>
                  <a:solidFill>
                    <a:srgbClr val="ffffff"/>
                  </a:solidFill>
                </a:uFill>
                <a:latin typeface="Arial"/>
              </a:rPr>
              <a:t>to </a:t>
            </a:r>
            <a:r>
              <a:rPr b="0" lang="en-GB" sz="1800" spc="-1" strike="noStrike">
                <a:solidFill>
                  <a:srgbClr val="000000"/>
                </a:solidFill>
                <a:uFill>
                  <a:solidFill>
                    <a:srgbClr val="ffffff"/>
                  </a:solidFill>
                </a:uFill>
                <a:latin typeface="Arial"/>
              </a:rPr>
              <a:t>ext</a:t>
            </a:r>
            <a:r>
              <a:rPr b="0" lang="en-GB" sz="1800" spc="-1" strike="noStrike">
                <a:solidFill>
                  <a:srgbClr val="000000"/>
                </a:solidFill>
                <a:uFill>
                  <a:solidFill>
                    <a:srgbClr val="ffffff"/>
                  </a:solidFill>
                </a:uFill>
                <a:latin typeface="Arial"/>
              </a:rPr>
              <a:t>end </a:t>
            </a:r>
            <a:r>
              <a:rPr b="0" lang="en-GB" sz="1800" spc="-1" strike="noStrike">
                <a:solidFill>
                  <a:srgbClr val="000000"/>
                </a:solidFill>
                <a:uFill>
                  <a:solidFill>
                    <a:srgbClr val="ffffff"/>
                  </a:solidFill>
                </a:uFill>
                <a:latin typeface="Arial"/>
              </a:rPr>
              <a:t>the</a:t>
            </a:r>
            <a:r>
              <a:rPr b="0" lang="en-GB" sz="1800" spc="-1" strike="noStrike">
                <a:solidFill>
                  <a:srgbClr val="000000"/>
                </a:solidFill>
                <a:uFill>
                  <a:solidFill>
                    <a:srgbClr val="ffffff"/>
                  </a:solidFill>
                </a:uFill>
                <a:latin typeface="Arial"/>
              </a:rPr>
              <a:t>m </a:t>
            </a:r>
            <a:r>
              <a:rPr b="0" lang="en-GB" sz="1800" spc="-1" strike="noStrike">
                <a:solidFill>
                  <a:srgbClr val="000000"/>
                </a:solidFill>
                <a:uFill>
                  <a:solidFill>
                    <a:srgbClr val="ffffff"/>
                  </a:solidFill>
                </a:uFill>
                <a:latin typeface="Arial"/>
              </a:rPr>
              <a:t>(24-</a:t>
            </a:r>
            <a:r>
              <a:rPr b="0" lang="en-GB" sz="1800" spc="-1" strike="noStrike">
                <a:solidFill>
                  <a:srgbClr val="000000"/>
                </a:solidFill>
                <a:uFill>
                  <a:solidFill>
                    <a:srgbClr val="ffffff"/>
                  </a:solidFill>
                </a:uFill>
                <a:latin typeface="Arial"/>
              </a:rPr>
              <a:t>ton</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mu</a:t>
            </a:r>
            <a:r>
              <a:rPr b="0" lang="en-GB" sz="1800" spc="-1" strike="noStrike">
                <a:solidFill>
                  <a:srgbClr val="000000"/>
                </a:solidFill>
                <a:uFill>
                  <a:solidFill>
                    <a:srgbClr val="ffffff"/>
                  </a:solidFill>
                </a:uFill>
                <a:latin typeface="Arial"/>
              </a:rPr>
              <a:t>sic, </a:t>
            </a:r>
            <a:r>
              <a:rPr b="0" lang="en-GB" sz="1800" spc="-1" strike="noStrike">
                <a:solidFill>
                  <a:srgbClr val="000000"/>
                </a:solidFill>
                <a:uFill>
                  <a:solidFill>
                    <a:srgbClr val="ffffff"/>
                  </a:solidFill>
                </a:uFill>
                <a:latin typeface="Arial"/>
              </a:rPr>
              <a:t>any</a:t>
            </a:r>
            <a:r>
              <a:rPr b="0" lang="en-GB" sz="1800" spc="-1" strike="noStrike">
                <a:solidFill>
                  <a:srgbClr val="000000"/>
                </a:solidFill>
                <a:uFill>
                  <a:solidFill>
                    <a:srgbClr val="ffffff"/>
                  </a:solidFill>
                </a:uFill>
                <a:latin typeface="Arial"/>
              </a:rPr>
              <a:t>one</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Be</a:t>
            </a:r>
            <a:r>
              <a:rPr b="0" lang="en-GB" sz="1800" spc="-1" strike="noStrike">
                <a:solidFill>
                  <a:srgbClr val="000000"/>
                </a:solidFill>
                <a:uFill>
                  <a:solidFill>
                    <a:srgbClr val="ffffff"/>
                  </a:solidFill>
                </a:uFill>
                <a:latin typeface="Arial"/>
              </a:rPr>
              <a:t>wl.</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sp>
        <p:nvSpPr>
          <p:cNvPr id="97" name="TextShape 2"/>
          <p:cNvSpPr txBox="1"/>
          <p:nvPr/>
        </p:nvSpPr>
        <p:spPr>
          <a:xfrm>
            <a:off x="1008000" y="4824000"/>
            <a:ext cx="8496000" cy="2170440"/>
          </a:xfrm>
          <a:prstGeom prst="rect">
            <a:avLst/>
          </a:prstGeom>
          <a:noFill/>
          <a:ln>
            <a:noFill/>
          </a:ln>
        </p:spPr>
        <p:txBody>
          <a:bodyPr lIns="90000" rIns="90000" tIns="45000" bIns="45000"/>
          <a:p>
            <a:r>
              <a:rPr b="0" lang="en-GB" sz="8000" spc="-1" strike="noStrike">
                <a:solidFill>
                  <a:srgbClr val="000000"/>
                </a:solidFill>
                <a:uFill>
                  <a:solidFill>
                    <a:srgbClr val="ffffff"/>
                  </a:solidFill>
                </a:uFill>
                <a:latin typeface="Century Schoolbook L"/>
              </a:rPr>
              <a:t>T</a:t>
            </a:r>
            <a:r>
              <a:rPr b="0" lang="en-GB" sz="8000" spc="-1" strike="noStrike">
                <a:solidFill>
                  <a:srgbClr val="000000"/>
                </a:solidFill>
                <a:uFill>
                  <a:solidFill>
                    <a:srgbClr val="ffffff"/>
                  </a:solidFill>
                </a:uFill>
                <a:latin typeface="Century Schoolbook L"/>
              </a:rPr>
              <a:t>H</a:t>
            </a:r>
            <a:r>
              <a:rPr b="0" lang="en-GB" sz="8000" spc="-1" strike="noStrike">
                <a:solidFill>
                  <a:srgbClr val="000000"/>
                </a:solidFill>
                <a:uFill>
                  <a:solidFill>
                    <a:srgbClr val="ffffff"/>
                  </a:solidFill>
                </a:uFill>
                <a:latin typeface="Century Schoolbook L"/>
              </a:rPr>
              <a:t>A</a:t>
            </a:r>
            <a:r>
              <a:rPr b="0" lang="en-GB" sz="8000" spc="-1" strike="noStrike">
                <a:solidFill>
                  <a:srgbClr val="000000"/>
                </a:solidFill>
                <a:uFill>
                  <a:solidFill>
                    <a:srgbClr val="ffffff"/>
                  </a:solidFill>
                </a:uFill>
                <a:latin typeface="Century Schoolbook L"/>
              </a:rPr>
              <a:t>N</a:t>
            </a:r>
            <a:r>
              <a:rPr b="0" lang="en-GB" sz="8000" spc="-1" strike="noStrike">
                <a:solidFill>
                  <a:srgbClr val="000000"/>
                </a:solidFill>
                <a:uFill>
                  <a:solidFill>
                    <a:srgbClr val="ffffff"/>
                  </a:solidFill>
                </a:uFill>
                <a:latin typeface="Century Schoolbook L"/>
              </a:rPr>
              <a:t>K</a:t>
            </a:r>
            <a:r>
              <a:rPr b="0" lang="en-GB" sz="8000" spc="-1" strike="noStrike">
                <a:solidFill>
                  <a:srgbClr val="000000"/>
                </a:solidFill>
                <a:uFill>
                  <a:solidFill>
                    <a:srgbClr val="ffffff"/>
                  </a:solidFill>
                </a:uFill>
                <a:latin typeface="Century Schoolbook L"/>
              </a:rPr>
              <a:t> </a:t>
            </a:r>
            <a:r>
              <a:rPr b="0" lang="en-GB" sz="8000" spc="-1" strike="noStrike">
                <a:solidFill>
                  <a:srgbClr val="000000"/>
                </a:solidFill>
                <a:uFill>
                  <a:solidFill>
                    <a:srgbClr val="ffffff"/>
                  </a:solidFill>
                </a:uFill>
                <a:latin typeface="Century Schoolbook L"/>
              </a:rPr>
              <a:t>Y</a:t>
            </a:r>
            <a:r>
              <a:rPr b="0" lang="en-GB" sz="8000" spc="-1" strike="noStrike">
                <a:solidFill>
                  <a:srgbClr val="000000"/>
                </a:solidFill>
                <a:uFill>
                  <a:solidFill>
                    <a:srgbClr val="ffffff"/>
                  </a:solidFill>
                </a:uFill>
                <a:latin typeface="Century Schoolbook L"/>
              </a:rPr>
              <a:t>O</a:t>
            </a:r>
            <a:r>
              <a:rPr b="0" lang="en-GB" sz="8000" spc="-1" strike="noStrike">
                <a:solidFill>
                  <a:srgbClr val="000000"/>
                </a:solidFill>
                <a:uFill>
                  <a:solidFill>
                    <a:srgbClr val="ffffff"/>
                  </a:solidFill>
                </a:uFill>
                <a:latin typeface="Century Schoolbook L"/>
              </a:rPr>
              <a:t>U</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gith</a:t>
            </a:r>
            <a:r>
              <a:rPr b="0" lang="en-GB" sz="1800" spc="-1" strike="noStrike">
                <a:solidFill>
                  <a:srgbClr val="000000"/>
                </a:solidFill>
                <a:uFill>
                  <a:solidFill>
                    <a:srgbClr val="ffffff"/>
                  </a:solidFill>
                </a:uFill>
                <a:latin typeface="Arial"/>
              </a:rPr>
              <a:t>ub.</a:t>
            </a:r>
            <a:r>
              <a:rPr b="0" lang="en-GB" sz="1800" spc="-1" strike="noStrike">
                <a:solidFill>
                  <a:srgbClr val="000000"/>
                </a:solidFill>
                <a:uFill>
                  <a:solidFill>
                    <a:srgbClr val="ffffff"/>
                  </a:solidFill>
                </a:uFill>
                <a:latin typeface="Arial"/>
              </a:rPr>
              <a:t>co</a:t>
            </a:r>
            <a:r>
              <a:rPr b="0" lang="en-GB" sz="1800" spc="-1" strike="noStrike">
                <a:solidFill>
                  <a:srgbClr val="000000"/>
                </a:solidFill>
                <a:uFill>
                  <a:solidFill>
                    <a:srgbClr val="ffffff"/>
                  </a:solidFill>
                </a:uFill>
                <a:latin typeface="Arial"/>
              </a:rPr>
              <a:t>m/f</a:t>
            </a:r>
            <a:r>
              <a:rPr b="0" lang="en-GB" sz="1800" spc="-1" strike="noStrike">
                <a:solidFill>
                  <a:srgbClr val="000000"/>
                </a:solidFill>
                <a:uFill>
                  <a:solidFill>
                    <a:srgbClr val="ffffff"/>
                  </a:solidFill>
                </a:uFill>
                <a:latin typeface="Arial"/>
              </a:rPr>
              <a:t>dilk</a:t>
            </a:r>
            <a:r>
              <a:rPr b="0" lang="en-GB" sz="1800" spc="-1" strike="noStrike">
                <a:solidFill>
                  <a:srgbClr val="000000"/>
                </a:solidFill>
                <a:uFill>
                  <a:solidFill>
                    <a:srgbClr val="ffffff"/>
                  </a:solidFill>
                </a:uFill>
                <a:latin typeface="Arial"/>
              </a:rPr>
              <a:t>e/b</a:t>
            </a:r>
            <a:r>
              <a:rPr b="0" lang="en-GB" sz="1800" spc="-1" strike="noStrike">
                <a:solidFill>
                  <a:srgbClr val="000000"/>
                </a:solidFill>
                <a:uFill>
                  <a:solidFill>
                    <a:srgbClr val="ffffff"/>
                  </a:solidFill>
                </a:uFill>
                <a:latin typeface="Arial"/>
              </a:rPr>
              <a:t>ewl</a:t>
            </a:r>
            <a:endParaRPr b="0" lang="en-GB"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solidFill>
                  <a:srgbClr val="000000"/>
                </a:solidFill>
                <a:uFill>
                  <a:solidFill>
                    <a:srgbClr val="ffffff"/>
                  </a:solidFill>
                </a:uFill>
                <a:latin typeface="Arial"/>
                <a:ea typeface="DejaVu Sans"/>
              </a:rPr>
              <a:t>The link between music and topos theory</a:t>
            </a:r>
            <a:endParaRPr b="0" lang="en-GB" sz="3200" spc="-1" strike="noStrike">
              <a:solidFill>
                <a:srgbClr val="000000"/>
              </a:solidFill>
              <a:uFill>
                <a:solidFill>
                  <a:srgbClr val="ffffff"/>
                </a:solidFill>
              </a:uFill>
              <a:latin typeface="Arial"/>
            </a:endParaRPr>
          </a:p>
        </p:txBody>
      </p:sp>
      <p:sp>
        <p:nvSpPr>
          <p:cNvPr id="75" name="CustomShape 2"/>
          <p:cNvSpPr/>
          <p:nvPr/>
        </p:nvSpPr>
        <p:spPr>
          <a:xfrm>
            <a:off x="360000" y="130428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Font typeface="Wingdings" charset="2"/>
              <a:buChar char=""/>
            </a:pPr>
            <a:r>
              <a:rPr b="0" lang="en-GB" sz="2400" spc="-1" strike="noStrike">
                <a:solidFill>
                  <a:srgbClr val="000000"/>
                </a:solidFill>
                <a:uFill>
                  <a:solidFill>
                    <a:srgbClr val="ffffff"/>
                  </a:solidFill>
                </a:uFill>
                <a:latin typeface="Arial"/>
                <a:ea typeface="DejaVu Sans"/>
              </a:rPr>
              <a:t> </a:t>
            </a: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Thomas Noll, “The Topos of Triads” 2005</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Start by considering the </a:t>
            </a:r>
            <a:r>
              <a:rPr b="1" i="1" lang="en-GB" sz="2200" spc="-1" strike="noStrike">
                <a:solidFill>
                  <a:srgbClr val="000000"/>
                </a:solidFill>
                <a:uFill>
                  <a:solidFill>
                    <a:srgbClr val="ffffff"/>
                  </a:solidFill>
                </a:uFill>
                <a:latin typeface="Arial"/>
                <a:ea typeface="DejaVu Sans"/>
              </a:rPr>
              <a:t>octave</a:t>
            </a:r>
            <a:r>
              <a:rPr b="0" lang="en-GB" sz="2200" spc="-1" strike="noStrike">
                <a:solidFill>
                  <a:srgbClr val="000000"/>
                </a:solidFill>
                <a:uFill>
                  <a:solidFill>
                    <a:srgbClr val="ffffff"/>
                  </a:solidFill>
                </a:uFill>
                <a:latin typeface="Arial"/>
                <a:ea typeface="DejaVu Sans"/>
              </a:rPr>
              <a:t>, a set of 12 notes, and its distinguished subset, the chord of C major { C, E, G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We consider transformations of the octave which preserve this chord.</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They also need to preserve the </a:t>
            </a:r>
            <a:r>
              <a:rPr b="1" i="1" lang="en-GB" sz="2200" spc="-1" strike="noStrike">
                <a:solidFill>
                  <a:srgbClr val="000000"/>
                </a:solidFill>
                <a:uFill>
                  <a:solidFill>
                    <a:srgbClr val="ffffff"/>
                  </a:solidFill>
                </a:uFill>
                <a:latin typeface="Arial"/>
                <a:ea typeface="DejaVu Sans"/>
              </a:rPr>
              <a:t>affine structure</a:t>
            </a:r>
            <a:r>
              <a:rPr b="0" lang="en-GB" sz="2200" spc="-1" strike="noStrike">
                <a:solidFill>
                  <a:srgbClr val="000000"/>
                </a:solidFill>
                <a:uFill>
                  <a:solidFill>
                    <a:srgbClr val="ffffff"/>
                  </a:solidFill>
                </a:uFill>
                <a:latin typeface="Arial"/>
                <a:ea typeface="DejaVu Sans"/>
              </a:rPr>
              <a:t> of the octave. This means if two intervals have the same length, their images under the transformation do too.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There are precisely 8 such transformations - including the identity, which leaves every note of the octave fixed. </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0" lang="en-GB" sz="2200" spc="-1" strike="noStrike">
                <a:solidFill>
                  <a:srgbClr val="000000"/>
                </a:solidFill>
                <a:uFill>
                  <a:solidFill>
                    <a:srgbClr val="ffffff"/>
                  </a:solidFill>
                </a:uFill>
                <a:latin typeface="Arial"/>
                <a:ea typeface="DejaVu Sans"/>
              </a:rPr>
              <a:t>How do they look?</a:t>
            </a:r>
            <a:endParaRPr b="0" lang="en-GB" sz="2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style>
          <a:lnRef idx="0"/>
          <a:fillRef idx="0"/>
          <a:effectRef idx="0"/>
          <a:fontRef idx="minor"/>
        </p:style>
      </p:sp>
      <p:sp>
        <p:nvSpPr>
          <p:cNvPr id="7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graphicFrame>
        <p:nvGraphicFramePr>
          <p:cNvPr id="78" name="Table 3"/>
          <p:cNvGraphicFramePr/>
          <p:nvPr/>
        </p:nvGraphicFramePr>
        <p:xfrm>
          <a:off x="2492280" y="212760"/>
          <a:ext cx="5243400" cy="6975360"/>
        </p:xfrm>
        <a:graphic>
          <a:graphicData uri="http://schemas.openxmlformats.org/drawingml/2006/table">
            <a:tbl>
              <a:tblPr/>
              <a:tblGrid>
                <a:gridCol w="582120"/>
                <a:gridCol w="582120"/>
                <a:gridCol w="582120"/>
                <a:gridCol w="582120"/>
                <a:gridCol w="582120"/>
                <a:gridCol w="582120"/>
                <a:gridCol w="582120"/>
                <a:gridCol w="582120"/>
                <a:gridCol w="586800"/>
              </a:tblGrid>
              <a:tr h="775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75080">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1</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b</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F</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5080">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5080">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c</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GB" sz="4800" spc="-296" strike="noStrike">
                          <a:solidFill>
                            <a:srgbClr val="000000"/>
                          </a:solidFill>
                          <a:uFill>
                            <a:solidFill>
                              <a:srgbClr val="ffffff"/>
                            </a:solidFill>
                          </a:uFill>
                          <a:latin typeface="Arial"/>
                        </a:rPr>
                        <a:t>G</a:t>
                      </a:r>
                      <a:endParaRPr b="0" lang="en-GB"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The 8 transformations of the octave</a:t>
            </a:r>
            <a:endParaRPr b="0" lang="en-GB" sz="1800" spc="-1" strike="noStrike">
              <a:solidFill>
                <a:srgbClr val="000000"/>
              </a:solidFill>
              <a:uFill>
                <a:solidFill>
                  <a:srgbClr val="ffffff"/>
                </a:solidFill>
              </a:uFill>
              <a:latin typeface="Arial"/>
            </a:endParaRPr>
          </a:p>
        </p:txBody>
      </p:sp>
      <p:sp>
        <p:nvSpPr>
          <p:cNvPr id="8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2200" spc="-1" strike="noStrike">
                <a:solidFill>
                  <a:srgbClr val="000000"/>
                </a:solidFill>
                <a:uFill>
                  <a:solidFill>
                    <a:srgbClr val="ffffff"/>
                  </a:solidFill>
                </a:uFill>
                <a:latin typeface="Arial"/>
                <a:ea typeface="DejaVu Sans"/>
              </a:rPr>
              <a:t>These transformations form a </a:t>
            </a:r>
            <a:r>
              <a:rPr b="1" i="1" lang="en-GB" sz="2200" spc="-1" strike="noStrike">
                <a:solidFill>
                  <a:srgbClr val="000000"/>
                </a:solidFill>
                <a:uFill>
                  <a:solidFill>
                    <a:srgbClr val="ffffff"/>
                  </a:solidFill>
                </a:uFill>
                <a:latin typeface="Arial"/>
                <a:ea typeface="DejaVu Sans"/>
              </a:rPr>
              <a:t>monoid</a:t>
            </a:r>
            <a:r>
              <a:rPr b="0" lang="en-GB" sz="2200" spc="-1" strike="noStrike">
                <a:solidFill>
                  <a:srgbClr val="000000"/>
                </a:solidFill>
                <a:uFill>
                  <a:solidFill>
                    <a:srgbClr val="ffffff"/>
                  </a:solidFill>
                </a:uFill>
                <a:latin typeface="Arial"/>
                <a:ea typeface="DejaVu Sans"/>
              </a:rPr>
              <a:t>: There’s a unit element 1, and you can multiply any two elements to form a third.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It’s called the </a:t>
            </a:r>
            <a:r>
              <a:rPr b="1" i="1" lang="en-GB" sz="2200" spc="-1" strike="noStrike">
                <a:solidFill>
                  <a:srgbClr val="000000"/>
                </a:solidFill>
                <a:uFill>
                  <a:solidFill>
                    <a:srgbClr val="ffffff"/>
                  </a:solidFill>
                </a:uFill>
                <a:latin typeface="Arial"/>
                <a:ea typeface="DejaVu Sans"/>
              </a:rPr>
              <a:t>triadic monoid</a:t>
            </a:r>
            <a:r>
              <a:rPr b="0" i="1" lang="en-GB" sz="2200" spc="-1" strike="noStrike">
                <a:solidFill>
                  <a:srgbClr val="000000"/>
                </a:solidFill>
                <a:uFill>
                  <a:solidFill>
                    <a:srgbClr val="ffffff"/>
                  </a:solidFill>
                </a:uFill>
                <a:latin typeface="Arial"/>
                <a:ea typeface="DejaVu Sans"/>
              </a:rPr>
              <a:t> (T for short).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By construction, we can multiply notes of the octave by elements of T.  For example, B</a:t>
            </a:r>
            <a:r>
              <a:rPr b="0" lang="en-GB" sz="2200" spc="-1" strike="noStrike">
                <a:solidFill>
                  <a:srgbClr val="000000"/>
                </a:solidFill>
                <a:uFill>
                  <a:solidFill>
                    <a:srgbClr val="ffffff"/>
                  </a:solidFill>
                </a:uFill>
                <a:latin typeface="Arial"/>
                <a:ea typeface="DejaVu Sans"/>
              </a:rPr>
              <a:t>♭</a:t>
            </a:r>
            <a:r>
              <a:rPr b="0" lang="en-GB" sz="2200" spc="-1" strike="noStrike">
                <a:solidFill>
                  <a:srgbClr val="000000"/>
                </a:solidFill>
                <a:uFill>
                  <a:solidFill>
                    <a:srgbClr val="ffffff"/>
                  </a:solidFill>
                </a:uFill>
                <a:latin typeface="Arial"/>
                <a:ea typeface="DejaVu Sans"/>
              </a:rPr>
              <a:t> times 1 is B♭ ; </a:t>
            </a:r>
            <a:r>
              <a:rPr b="0" lang="en-GB" sz="2200" spc="-1" strike="noStrike">
                <a:solidFill>
                  <a:srgbClr val="000000"/>
                </a:solidFill>
                <a:uFill>
                  <a:solidFill>
                    <a:srgbClr val="ffffff"/>
                  </a:solidFill>
                </a:uFill>
                <a:latin typeface="Arial"/>
                <a:ea typeface="DejaVu Sans"/>
              </a:rPr>
              <a:t>B♭ times a is C</a:t>
            </a:r>
            <a:r>
              <a:rPr b="0" lang="en-GB" sz="2200" spc="-1" strike="noStrike">
                <a:solidFill>
                  <a:srgbClr val="000000"/>
                </a:solidFill>
                <a:uFill>
                  <a:solidFill>
                    <a:srgbClr val="ffffff"/>
                  </a:solidFill>
                </a:uFill>
                <a:latin typeface="Arial"/>
                <a:ea typeface="DejaVu Sans"/>
              </a:rPr>
              <a: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So the octave is a sort of vector space over T. (As you may remember, vectors can be multiplied by real numbers.) It’s like working with vectors, only there is no addition! These ‘(multiplicative) actions of T’ are called </a:t>
            </a:r>
            <a:r>
              <a:rPr b="1" lang="en-GB" sz="2200" spc="-1" strike="noStrike">
                <a:solidFill>
                  <a:srgbClr val="000000"/>
                </a:solidFill>
                <a:uFill>
                  <a:solidFill>
                    <a:srgbClr val="ffffff"/>
                  </a:solidFill>
                </a:uFill>
                <a:latin typeface="Arial"/>
                <a:ea typeface="DejaVu Sans"/>
              </a:rPr>
              <a:t>musical objects</a:t>
            </a:r>
            <a:r>
              <a:rPr b="0" lang="en-GB" sz="2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The octave, the chord of C major, and T itself are all musical objects.</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ea typeface="DejaVu Sans"/>
              </a:rPr>
              <a:t>You can add, multiply, and exponentiate musical objects. In fact...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Musical objects form a topos!</a:t>
            </a:r>
            <a:endParaRPr b="0" lang="en-GB" sz="1800" spc="-1" strike="noStrike">
              <a:solidFill>
                <a:srgbClr val="000000"/>
              </a:solidFill>
              <a:uFill>
                <a:solidFill>
                  <a:srgbClr val="ffffff"/>
                </a:solidFill>
              </a:uFill>
              <a:latin typeface="Arial"/>
            </a:endParaRPr>
          </a:p>
        </p:txBody>
      </p:sp>
      <p:sp>
        <p:nvSpPr>
          <p:cNvPr id="8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2800" spc="-1" strike="noStrike">
                <a:solidFill>
                  <a:srgbClr val="000000"/>
                </a:solidFill>
                <a:uFill>
                  <a:solidFill>
                    <a:srgbClr val="ffffff"/>
                  </a:solidFill>
                </a:uFill>
                <a:latin typeface="Arial"/>
                <a:ea typeface="DejaVu Sans"/>
              </a:rPr>
              <a:t>This means they can be manipulated via the four topos operations (+, *, ^, Ω) just as complex numbers, matrices, distributions, and even more abstract number-like objects can be manipulated with (+, -, *,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In fact this enables a whole rich arithmetic of musical objects, waiting to be explored, as Noll does in his paper.</a:t>
            </a:r>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But the calculations are very awkward to do by hand. So we need the equivalent of a four-function calculator to do it – or better yet, a programmatic DSL.</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DejaVu Sans"/>
              </a:rPr>
              <a:t>Enter Bewl. </a:t>
            </a:r>
            <a:endParaRPr b="0" lang="en-GB"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Constructing the triadic topos</a:t>
            </a:r>
            <a:endParaRPr b="0" lang="en-GB" sz="1800" spc="-1" strike="noStrike">
              <a:solidFill>
                <a:srgbClr val="000000"/>
              </a:solidFill>
              <a:uFill>
                <a:solidFill>
                  <a:srgbClr val="ffffff"/>
                </a:solidFill>
              </a:uFill>
              <a:latin typeface="Arial"/>
            </a:endParaRPr>
          </a:p>
        </p:txBody>
      </p:sp>
      <p:sp>
        <p:nvSpPr>
          <p:cNvPr id="8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1" lang="en-GB" sz="2000" spc="-1" strike="noStrike">
                <a:solidFill>
                  <a:srgbClr val="000000"/>
                </a:solidFill>
                <a:uFill>
                  <a:solidFill>
                    <a:srgbClr val="ffffff"/>
                  </a:solidFill>
                </a:uFill>
                <a:latin typeface="DejaVu Sans Mono"/>
                <a:ea typeface="DejaVu Sans"/>
              </a:rPr>
              <a:t>val (i, a, b, c, d, e, f, f2, g, g2)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('i,'a,'b,'c,'d,'e,'f,'f2,'g,'g2)</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val triadicMonoid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monoidFromTable(</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i, a, b, c, f,f2, g,g2,</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a, a, a, a, a, a, a, a,</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b, b, b, b, b, b, b, b,</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c, c, c, c, c, c, c, c,</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 b, c, b, f2,f, b, b,</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f2,c, b, c, f,f2, c, c,</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g, c, a, a, a, a,g2, g,</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g2,a, c, c, c, c, g,g2</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a:t>
            </a:r>
            <a:endParaRPr b="0" lang="en-GB" sz="2000" spc="-1" strike="noStrike">
              <a:solidFill>
                <a:srgbClr val="000000"/>
              </a:solidFill>
              <a:uFill>
                <a:solidFill>
                  <a:srgbClr val="ffffff"/>
                </a:solidFill>
              </a:uFill>
              <a:latin typeface="Arial"/>
            </a:endParaRPr>
          </a:p>
          <a:p>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val musicalObjects = </a:t>
            </a:r>
            <a:endParaRPr b="0" lang="en-GB" sz="2000" spc="-1" strike="noStrike">
              <a:solidFill>
                <a:srgbClr val="000000"/>
              </a:solidFill>
              <a:uFill>
                <a:solidFill>
                  <a:srgbClr val="ffffff"/>
                </a:solidFill>
              </a:uFill>
              <a:latin typeface="Arial"/>
            </a:endParaRPr>
          </a:p>
          <a:p>
            <a:r>
              <a:rPr b="1" lang="en-GB" sz="2000" spc="-1" strike="noStrike">
                <a:solidFill>
                  <a:srgbClr val="000000"/>
                </a:solidFill>
                <a:uFill>
                  <a:solidFill>
                    <a:srgbClr val="ffffff"/>
                  </a:solidFill>
                </a:uFill>
                <a:latin typeface="DejaVu Sans Mono"/>
                <a:ea typeface="DejaVu Sans"/>
              </a:rPr>
              <a:t>      </a:t>
            </a:r>
            <a:r>
              <a:rPr b="1" lang="en-GB" sz="2000" spc="-1" strike="noStrike">
                <a:solidFill>
                  <a:srgbClr val="000000"/>
                </a:solidFill>
                <a:uFill>
                  <a:solidFill>
                    <a:srgbClr val="ffffff"/>
                  </a:solidFill>
                </a:uFill>
                <a:latin typeface="DejaVu Sans Mono"/>
                <a:ea typeface="DejaVu Sans"/>
              </a:rPr>
              <a:t>FiniteSets.ToposOfMonoidActions of triadicMonoid</a:t>
            </a:r>
            <a:endParaRPr b="0" lang="en-GB" sz="2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5040"/>
            <a:ext cx="9070920" cy="187452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The musical objects are also an interesting example of a non-Boolean topos</a:t>
            </a:r>
            <a:endParaRPr b="0" lang="en-GB" sz="18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Every topos has an ‘object of truth’ aka subobject classifier</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For sets and permutations, this only has two values, ‘true’ and ‘false’</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But in general, there are other truth-values, which have an arithmetic of their own; there are operations AND, OR, NOT, IMPLIES</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The “law of excluded middle” </a:t>
            </a:r>
            <a:r>
              <a:rPr b="1" lang="en-GB" sz="2600" spc="-1" strike="noStrike">
                <a:solidFill>
                  <a:srgbClr val="000000"/>
                </a:solidFill>
                <a:uFill>
                  <a:solidFill>
                    <a:srgbClr val="ffffff"/>
                  </a:solidFill>
                </a:uFill>
                <a:latin typeface="Arial"/>
                <a:ea typeface="DejaVu Sans"/>
              </a:rPr>
              <a:t>a v ¬a</a:t>
            </a:r>
            <a:r>
              <a:rPr b="0" lang="en-GB" sz="2600" spc="-1" strike="noStrike">
                <a:solidFill>
                  <a:srgbClr val="000000"/>
                </a:solidFill>
                <a:uFill>
                  <a:solidFill>
                    <a:srgbClr val="ffffff"/>
                  </a:solidFill>
                </a:uFill>
                <a:latin typeface="Arial"/>
                <a:ea typeface="DejaVu Sans"/>
              </a:rPr>
              <a:t> fails</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In the Bewl DSL, there is no </a:t>
            </a:r>
            <a:r>
              <a:rPr b="1" lang="en-GB" sz="2600" spc="-1" strike="noStrike">
                <a:solidFill>
                  <a:srgbClr val="000000"/>
                </a:solidFill>
                <a:uFill>
                  <a:solidFill>
                    <a:srgbClr val="ffffff"/>
                  </a:solidFill>
                </a:uFill>
                <a:latin typeface="Arial"/>
                <a:ea typeface="DejaVu Sans"/>
              </a:rPr>
              <a:t>if-then-else</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You can still do maths in this crazy system: most of the usual rules hold. In fact the language is more expressive. </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It’s a bit like non-Euclidean geometry, but with logic.</a:t>
            </a:r>
            <a:endParaRPr b="0" lang="en-GB" sz="1800" spc="-1" strike="noStrike">
              <a:solidFill>
                <a:srgbClr val="000000"/>
              </a:solidFill>
              <a:uFill>
                <a:solidFill>
                  <a:srgbClr val="ffffff"/>
                </a:solidFill>
              </a:uFill>
              <a:latin typeface="Arial"/>
            </a:endParaRPr>
          </a:p>
          <a:p>
            <a:r>
              <a:rPr b="0" lang="en-GB" sz="2600" spc="-1" strike="noStrike">
                <a:solidFill>
                  <a:srgbClr val="000000"/>
                </a:solidFill>
                <a:uFill>
                  <a:solidFill>
                    <a:srgbClr val="ffffff"/>
                  </a:solidFill>
                </a:uFill>
                <a:latin typeface="Arial"/>
                <a:ea typeface="DejaVu Sans"/>
              </a:rPr>
              <a:t>What can we say about music with this new language?</a:t>
            </a:r>
            <a:endParaRPr b="0" lang="en-GB"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It’s All Too Slow</a:t>
            </a:r>
            <a:endParaRPr b="0" lang="en-GB" sz="1800" spc="-1" strike="noStrike">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r>
              <a:rPr b="0" lang="en-GB" sz="3200" spc="-1" strike="noStrike">
                <a:solidFill>
                  <a:srgbClr val="000000"/>
                </a:solidFill>
                <a:uFill>
                  <a:solidFill>
                    <a:srgbClr val="ffffff"/>
                  </a:solidFill>
                </a:uFill>
                <a:latin typeface="Arial"/>
                <a:ea typeface="DejaVu Sans"/>
              </a:rPr>
              <a:t>I can only just run the unit tests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3200" spc="-1" strike="noStrike">
                <a:solidFill>
                  <a:srgbClr val="000000"/>
                </a:solidFill>
                <a:uFill>
                  <a:solidFill>
                    <a:srgbClr val="ffffff"/>
                  </a:solidFill>
                </a:uFill>
                <a:latin typeface="Arial"/>
                <a:ea typeface="DejaVu Sans"/>
              </a:rPr>
              <a:t>But inspiration has struck, and there is now a new algorithm which will speed things up, a lot.</a:t>
            </a:r>
            <a:endParaRPr b="0" lang="en-GB" sz="18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3991680" y="2680560"/>
            <a:ext cx="2084760" cy="2189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64000" y="474120"/>
            <a:ext cx="8568000" cy="1109880"/>
          </a:xfrm>
          <a:prstGeom prst="rect">
            <a:avLst/>
          </a:prstGeom>
          <a:noFill/>
          <a:ln>
            <a:noFill/>
          </a:ln>
        </p:spPr>
        <p:txBody>
          <a:bodyPr lIns="90000" rIns="90000" tIns="45000" bIns="45000"/>
          <a:p>
            <a:r>
              <a:rPr b="1" lang="en-GB" sz="2400" spc="-1" strike="noStrike">
                <a:solidFill>
                  <a:srgbClr val="000000"/>
                </a:solidFill>
                <a:uFill>
                  <a:solidFill>
                    <a:srgbClr val="ffffff"/>
                  </a:solidFill>
                </a:uFill>
                <a:latin typeface="Arial"/>
              </a:rPr>
              <a:t>A</a:t>
            </a:r>
            <a:r>
              <a:rPr b="1" lang="en-GB" sz="2400" spc="-1" strike="noStrike">
                <a:solidFill>
                  <a:srgbClr val="000000"/>
                </a:solidFill>
                <a:uFill>
                  <a:solidFill>
                    <a:srgbClr val="ffffff"/>
                  </a:solidFill>
                </a:uFill>
                <a:latin typeface="Arial"/>
              </a:rPr>
              <a:t>ga</a:t>
            </a:r>
            <a:r>
              <a:rPr b="1" lang="en-GB" sz="2400" spc="-1" strike="noStrike">
                <a:solidFill>
                  <a:srgbClr val="000000"/>
                </a:solidFill>
                <a:uFill>
                  <a:solidFill>
                    <a:srgbClr val="ffffff"/>
                  </a:solidFill>
                </a:uFill>
                <a:latin typeface="Arial"/>
              </a:rPr>
              <a:t>in</a:t>
            </a:r>
            <a:r>
              <a:rPr b="1" lang="en-GB" sz="2400" spc="-1" strike="noStrike">
                <a:solidFill>
                  <a:srgbClr val="000000"/>
                </a:solidFill>
                <a:uFill>
                  <a:solidFill>
                    <a:srgbClr val="ffffff"/>
                  </a:solidFill>
                </a:uFill>
                <a:latin typeface="Arial"/>
              </a:rPr>
              <a:t>st </a:t>
            </a:r>
            <a:r>
              <a:rPr b="1" lang="en-GB" sz="2400" spc="-1" strike="noStrike">
                <a:solidFill>
                  <a:srgbClr val="000000"/>
                </a:solidFill>
                <a:uFill>
                  <a:solidFill>
                    <a:srgbClr val="ffffff"/>
                  </a:solidFill>
                </a:uFill>
                <a:latin typeface="Arial"/>
              </a:rPr>
              <a:t>th</a:t>
            </a:r>
            <a:r>
              <a:rPr b="1" lang="en-GB" sz="2400" spc="-1" strike="noStrike">
                <a:solidFill>
                  <a:srgbClr val="000000"/>
                </a:solidFill>
                <a:uFill>
                  <a:solidFill>
                    <a:srgbClr val="ffffff"/>
                  </a:solidFill>
                </a:uFill>
                <a:latin typeface="Arial"/>
              </a:rPr>
              <a:t>e </a:t>
            </a:r>
            <a:r>
              <a:rPr b="1" lang="en-GB" sz="2400" spc="-1" strike="noStrike">
                <a:solidFill>
                  <a:srgbClr val="000000"/>
                </a:solidFill>
                <a:uFill>
                  <a:solidFill>
                    <a:srgbClr val="ffffff"/>
                  </a:solidFill>
                </a:uFill>
                <a:latin typeface="Arial"/>
              </a:rPr>
              <a:t>od</a:t>
            </a:r>
            <a:r>
              <a:rPr b="1" lang="en-GB" sz="2400" spc="-1" strike="noStrike">
                <a:solidFill>
                  <a:srgbClr val="000000"/>
                </a:solidFill>
                <a:uFill>
                  <a:solidFill>
                    <a:srgbClr val="ffffff"/>
                  </a:solidFill>
                </a:uFill>
                <a:latin typeface="Arial"/>
              </a:rPr>
              <a:t>ds</a:t>
            </a:r>
            <a:r>
              <a:rPr b="1" lang="en-GB" sz="2400" spc="-1" strike="noStrike">
                <a:solidFill>
                  <a:srgbClr val="000000"/>
                </a:solidFill>
                <a:uFill>
                  <a:solidFill>
                    <a:srgbClr val="ffffff"/>
                  </a:solidFill>
                </a:uFill>
                <a:latin typeface="Arial"/>
              </a:rPr>
              <a:t>, </a:t>
            </a:r>
            <a:r>
              <a:rPr b="1" lang="en-GB" sz="2400" spc="-1" strike="noStrike">
                <a:solidFill>
                  <a:srgbClr val="000000"/>
                </a:solidFill>
                <a:uFill>
                  <a:solidFill>
                    <a:srgbClr val="ffffff"/>
                  </a:solidFill>
                </a:uFill>
                <a:latin typeface="Arial"/>
              </a:rPr>
              <a:t>Be</a:t>
            </a:r>
            <a:r>
              <a:rPr b="1" lang="en-GB" sz="2400" spc="-1" strike="noStrike">
                <a:solidFill>
                  <a:srgbClr val="000000"/>
                </a:solidFill>
                <a:uFill>
                  <a:solidFill>
                    <a:srgbClr val="ffffff"/>
                  </a:solidFill>
                </a:uFill>
                <a:latin typeface="Arial"/>
              </a:rPr>
              <a:t>wl </a:t>
            </a:r>
            <a:r>
              <a:rPr b="1" lang="en-GB" sz="2400" spc="-1" strike="noStrike">
                <a:solidFill>
                  <a:srgbClr val="000000"/>
                </a:solidFill>
                <a:uFill>
                  <a:solidFill>
                    <a:srgbClr val="ffffff"/>
                  </a:solidFill>
                </a:uFill>
                <a:latin typeface="Arial"/>
              </a:rPr>
              <a:t>ha</a:t>
            </a:r>
            <a:r>
              <a:rPr b="1" lang="en-GB" sz="2400" spc="-1" strike="noStrike">
                <a:solidFill>
                  <a:srgbClr val="000000"/>
                </a:solidFill>
                <a:uFill>
                  <a:solidFill>
                    <a:srgbClr val="ffffff"/>
                  </a:solidFill>
                </a:uFill>
                <a:latin typeface="Arial"/>
              </a:rPr>
              <a:t>s </a:t>
            </a:r>
            <a:r>
              <a:rPr b="1" lang="en-GB" sz="2400" spc="-1" strike="noStrike">
                <a:solidFill>
                  <a:srgbClr val="000000"/>
                </a:solidFill>
                <a:uFill>
                  <a:solidFill>
                    <a:srgbClr val="ffffff"/>
                  </a:solidFill>
                </a:uFill>
                <a:latin typeface="Arial"/>
              </a:rPr>
              <a:t>be</a:t>
            </a:r>
            <a:r>
              <a:rPr b="1" lang="en-GB" sz="2400" spc="-1" strike="noStrike">
                <a:solidFill>
                  <a:srgbClr val="000000"/>
                </a:solidFill>
                <a:uFill>
                  <a:solidFill>
                    <a:srgbClr val="ffffff"/>
                  </a:solidFill>
                </a:uFill>
                <a:latin typeface="Arial"/>
              </a:rPr>
              <a:t>en </a:t>
            </a:r>
            <a:r>
              <a:rPr b="1" lang="en-GB" sz="2400" spc="-1" strike="noStrike">
                <a:solidFill>
                  <a:srgbClr val="000000"/>
                </a:solidFill>
                <a:uFill>
                  <a:solidFill>
                    <a:srgbClr val="ffffff"/>
                  </a:solidFill>
                </a:uFill>
                <a:latin typeface="Arial"/>
              </a:rPr>
              <a:t>fai</a:t>
            </a:r>
            <a:r>
              <a:rPr b="1" lang="en-GB" sz="2400" spc="-1" strike="noStrike">
                <a:solidFill>
                  <a:srgbClr val="000000"/>
                </a:solidFill>
                <a:uFill>
                  <a:solidFill>
                    <a:srgbClr val="ffffff"/>
                  </a:solidFill>
                </a:uFill>
                <a:latin typeface="Arial"/>
              </a:rPr>
              <a:t>rly </a:t>
            </a:r>
            <a:r>
              <a:rPr b="1" lang="en-GB" sz="2400" spc="-1" strike="noStrike">
                <a:solidFill>
                  <a:srgbClr val="000000"/>
                </a:solidFill>
                <a:uFill>
                  <a:solidFill>
                    <a:srgbClr val="ffffff"/>
                  </a:solidFill>
                </a:uFill>
                <a:latin typeface="Arial"/>
              </a:rPr>
              <a:t>pe</a:t>
            </a:r>
            <a:r>
              <a:rPr b="1" lang="en-GB" sz="2400" spc="-1" strike="noStrike">
                <a:solidFill>
                  <a:srgbClr val="000000"/>
                </a:solidFill>
                <a:uFill>
                  <a:solidFill>
                    <a:srgbClr val="ffffff"/>
                  </a:solidFill>
                </a:uFill>
                <a:latin typeface="Arial"/>
              </a:rPr>
              <a:t>rf</a:t>
            </a:r>
            <a:r>
              <a:rPr b="1" lang="en-GB" sz="2400" spc="-1" strike="noStrike">
                <a:solidFill>
                  <a:srgbClr val="000000"/>
                </a:solidFill>
                <a:uFill>
                  <a:solidFill>
                    <a:srgbClr val="ffffff"/>
                  </a:solidFill>
                </a:uFill>
                <a:latin typeface="Arial"/>
              </a:rPr>
              <a:t>or</a:t>
            </a:r>
            <a:r>
              <a:rPr b="1" lang="en-GB" sz="2400" spc="-1" strike="noStrike">
                <a:solidFill>
                  <a:srgbClr val="000000"/>
                </a:solidFill>
                <a:uFill>
                  <a:solidFill>
                    <a:srgbClr val="ffffff"/>
                  </a:solidFill>
                </a:uFill>
                <a:latin typeface="Arial"/>
              </a:rPr>
              <a:t>m</a:t>
            </a:r>
            <a:r>
              <a:rPr b="1" lang="en-GB" sz="2400" spc="-1" strike="noStrike">
                <a:solidFill>
                  <a:srgbClr val="000000"/>
                </a:solidFill>
                <a:uFill>
                  <a:solidFill>
                    <a:srgbClr val="ffffff"/>
                  </a:solidFill>
                </a:uFill>
                <a:latin typeface="Arial"/>
              </a:rPr>
              <a:t>an</a:t>
            </a:r>
            <a:r>
              <a:rPr b="1" lang="en-GB" sz="2400" spc="-1" strike="noStrike">
                <a:solidFill>
                  <a:srgbClr val="000000"/>
                </a:solidFill>
                <a:uFill>
                  <a:solidFill>
                    <a:srgbClr val="ffffff"/>
                  </a:solidFill>
                </a:uFill>
                <a:latin typeface="Arial"/>
              </a:rPr>
              <a:t>t </a:t>
            </a:r>
            <a:r>
              <a:rPr b="1" lang="en-GB" sz="2400" spc="-1" strike="noStrike">
                <a:solidFill>
                  <a:srgbClr val="000000"/>
                </a:solidFill>
                <a:uFill>
                  <a:solidFill>
                    <a:srgbClr val="ffffff"/>
                  </a:solidFill>
                </a:uFill>
                <a:latin typeface="Arial"/>
              </a:rPr>
              <a:t>so </a:t>
            </a:r>
            <a:r>
              <a:rPr b="1" lang="en-GB" sz="2400" spc="-1" strike="noStrike">
                <a:solidFill>
                  <a:srgbClr val="000000"/>
                </a:solidFill>
                <a:uFill>
                  <a:solidFill>
                    <a:srgbClr val="ffffff"/>
                  </a:solidFill>
                </a:uFill>
                <a:latin typeface="Arial"/>
              </a:rPr>
              <a:t>far</a:t>
            </a:r>
            <a:r>
              <a:rPr b="1" lang="en-GB" sz="2400" spc="-1" strike="noStrike">
                <a:solidFill>
                  <a:srgbClr val="000000"/>
                </a:solidFill>
                <a:uFill>
                  <a:solidFill>
                    <a:srgbClr val="ffffff"/>
                  </a:solidFill>
                </a:uFill>
                <a:latin typeface="Arial"/>
              </a:rPr>
              <a:t>.</a:t>
            </a:r>
            <a:endParaRPr b="1" lang="en-GB" sz="2400" spc="-1" strike="noStrike">
              <a:solidFill>
                <a:srgbClr val="000000"/>
              </a:solidFill>
              <a:uFill>
                <a:solidFill>
                  <a:srgbClr val="ffffff"/>
                </a:solidFill>
              </a:uFill>
              <a:latin typeface="Arial"/>
            </a:endParaRPr>
          </a:p>
          <a:p>
            <a:r>
              <a:rPr b="1" lang="en-GB" sz="2400" spc="-1" strike="noStrike">
                <a:solidFill>
                  <a:srgbClr val="000000"/>
                </a:solidFill>
                <a:uFill>
                  <a:solidFill>
                    <a:srgbClr val="ffffff"/>
                  </a:solidFill>
                </a:uFill>
                <a:latin typeface="Arial"/>
              </a:rPr>
              <a:t>W</a:t>
            </a:r>
            <a:r>
              <a:rPr b="1" lang="en-GB" sz="2400" spc="-1" strike="noStrike">
                <a:solidFill>
                  <a:srgbClr val="000000"/>
                </a:solidFill>
                <a:uFill>
                  <a:solidFill>
                    <a:srgbClr val="ffffff"/>
                  </a:solidFill>
                </a:uFill>
                <a:latin typeface="Arial"/>
              </a:rPr>
              <a:t>ha</a:t>
            </a:r>
            <a:r>
              <a:rPr b="1" lang="en-GB" sz="2400" spc="-1" strike="noStrike">
                <a:solidFill>
                  <a:srgbClr val="000000"/>
                </a:solidFill>
                <a:uFill>
                  <a:solidFill>
                    <a:srgbClr val="ffffff"/>
                  </a:solidFill>
                </a:uFill>
                <a:latin typeface="Arial"/>
              </a:rPr>
              <a:t>t’s </a:t>
            </a:r>
            <a:r>
              <a:rPr b="1" lang="en-GB" sz="2400" spc="-1" strike="noStrike">
                <a:solidFill>
                  <a:srgbClr val="000000"/>
                </a:solidFill>
                <a:uFill>
                  <a:solidFill>
                    <a:srgbClr val="ffffff"/>
                  </a:solidFill>
                </a:uFill>
                <a:latin typeface="Arial"/>
              </a:rPr>
              <a:t>th</a:t>
            </a:r>
            <a:r>
              <a:rPr b="1" lang="en-GB" sz="2400" spc="-1" strike="noStrike">
                <a:solidFill>
                  <a:srgbClr val="000000"/>
                </a:solidFill>
                <a:uFill>
                  <a:solidFill>
                    <a:srgbClr val="ffffff"/>
                  </a:solidFill>
                </a:uFill>
                <a:latin typeface="Arial"/>
              </a:rPr>
              <a:t>e </a:t>
            </a:r>
            <a:r>
              <a:rPr b="1" lang="en-GB" sz="2400" spc="-1" strike="noStrike">
                <a:solidFill>
                  <a:srgbClr val="000000"/>
                </a:solidFill>
                <a:uFill>
                  <a:solidFill>
                    <a:srgbClr val="ffffff"/>
                  </a:solidFill>
                </a:uFill>
                <a:latin typeface="Arial"/>
              </a:rPr>
              <a:t>ho</a:t>
            </a:r>
            <a:r>
              <a:rPr b="1" lang="en-GB" sz="2400" spc="-1" strike="noStrike">
                <a:solidFill>
                  <a:srgbClr val="000000"/>
                </a:solidFill>
                <a:uFill>
                  <a:solidFill>
                    <a:srgbClr val="ffffff"/>
                  </a:solidFill>
                </a:uFill>
                <a:latin typeface="Arial"/>
              </a:rPr>
              <a:t>ld </a:t>
            </a:r>
            <a:r>
              <a:rPr b="1" lang="en-GB" sz="2400" spc="-1" strike="noStrike">
                <a:solidFill>
                  <a:srgbClr val="000000"/>
                </a:solidFill>
                <a:uFill>
                  <a:solidFill>
                    <a:srgbClr val="ffffff"/>
                  </a:solidFill>
                </a:uFill>
                <a:latin typeface="Arial"/>
              </a:rPr>
              <a:t>up</a:t>
            </a:r>
            <a:r>
              <a:rPr b="1" lang="en-GB" sz="2400" spc="-1" strike="noStrike">
                <a:solidFill>
                  <a:srgbClr val="000000"/>
                </a:solidFill>
                <a:uFill>
                  <a:solidFill>
                    <a:srgbClr val="ffffff"/>
                  </a:solidFill>
                </a:uFill>
                <a:latin typeface="Arial"/>
              </a:rPr>
              <a:t>?</a:t>
            </a:r>
            <a:endParaRPr b="1" lang="en-GB" sz="2400" spc="-1" strike="noStrike">
              <a:solidFill>
                <a:srgbClr val="000000"/>
              </a:solidFill>
              <a:uFill>
                <a:solidFill>
                  <a:srgbClr val="ffffff"/>
                </a:solidFill>
              </a:uFill>
              <a:latin typeface="Arial"/>
            </a:endParaRPr>
          </a:p>
        </p:txBody>
      </p:sp>
      <p:sp>
        <p:nvSpPr>
          <p:cNvPr id="91" name="TextShape 2"/>
          <p:cNvSpPr txBox="1"/>
          <p:nvPr/>
        </p:nvSpPr>
        <p:spPr>
          <a:xfrm>
            <a:off x="936000" y="2016000"/>
            <a:ext cx="8640000" cy="454608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d</a:t>
            </a:r>
            <a:r>
              <a:rPr b="1" lang="en-GB" sz="1800" spc="-1" strike="noStrike">
                <a:solidFill>
                  <a:srgbClr val="000000"/>
                </a:solidFill>
                <a:uFill>
                  <a:solidFill>
                    <a:srgbClr val="ffffff"/>
                  </a:solidFill>
                </a:uFill>
                <a:latin typeface="Arial"/>
              </a:rPr>
              <a:t>e </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s </a:t>
            </a:r>
            <a:r>
              <a:rPr b="1" lang="en-GB" sz="1800" spc="-1" strike="noStrike">
                <a:solidFill>
                  <a:srgbClr val="000000"/>
                </a:solidFill>
                <a:uFill>
                  <a:solidFill>
                    <a:srgbClr val="ffffff"/>
                  </a:solidFill>
                </a:uFill>
                <a:latin typeface="Arial"/>
              </a:rPr>
              <a:t>t</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o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m</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(Ele</a:t>
            </a:r>
            <a:r>
              <a:rPr b="0" lang="en-GB" sz="1800" spc="-1" strike="noStrike">
                <a:solidFill>
                  <a:srgbClr val="000000"/>
                </a:solidFill>
                <a:uFill>
                  <a:solidFill>
                    <a:srgbClr val="ffffff"/>
                  </a:solidFill>
                </a:uFill>
                <a:latin typeface="Arial"/>
              </a:rPr>
              <a:t>me</a:t>
            </a:r>
            <a:r>
              <a:rPr b="0" lang="en-GB" sz="1800" spc="-1" strike="noStrike">
                <a:solidFill>
                  <a:srgbClr val="000000"/>
                </a:solidFill>
                <a:uFill>
                  <a:solidFill>
                    <a:srgbClr val="ffffff"/>
                  </a:solidFill>
                </a:uFill>
                <a:latin typeface="Arial"/>
              </a:rPr>
              <a:t>nts </a:t>
            </a:r>
            <a:r>
              <a:rPr b="0" lang="en-GB" sz="1800" spc="-1" strike="noStrike">
                <a:solidFill>
                  <a:srgbClr val="000000"/>
                </a:solidFill>
                <a:uFill>
                  <a:solidFill>
                    <a:srgbClr val="ffffff"/>
                  </a:solidFill>
                </a:uFill>
                <a:latin typeface="Arial"/>
              </a:rPr>
              <a:t>of </a:t>
            </a:r>
            <a:r>
              <a:rPr b="0" lang="en-GB" sz="1800" spc="-1" strike="noStrike">
                <a:solidFill>
                  <a:srgbClr val="000000"/>
                </a:solidFill>
                <a:uFill>
                  <a:solidFill>
                    <a:srgbClr val="ffffff"/>
                  </a:solidFill>
                </a:uFill>
                <a:latin typeface="Arial"/>
              </a:rPr>
              <a:t>pro</a:t>
            </a:r>
            <a:r>
              <a:rPr b="0" lang="en-GB" sz="1800" spc="-1" strike="noStrike">
                <a:solidFill>
                  <a:srgbClr val="000000"/>
                </a:solidFill>
                <a:uFill>
                  <a:solidFill>
                    <a:srgbClr val="ffffff"/>
                  </a:solidFill>
                </a:uFill>
                <a:latin typeface="Arial"/>
              </a:rPr>
              <a:t>duc</a:t>
            </a:r>
            <a:r>
              <a:rPr b="0" lang="en-GB" sz="1800" spc="-1" strike="noStrike">
                <a:solidFill>
                  <a:srgbClr val="000000"/>
                </a:solidFill>
                <a:uFill>
                  <a:solidFill>
                    <a:srgbClr val="ffffff"/>
                  </a:solidFill>
                </a:uFill>
                <a:latin typeface="Arial"/>
              </a:rPr>
              <a:t>ts </a:t>
            </a:r>
            <a:r>
              <a:rPr b="0" lang="en-GB" sz="1800" spc="-1" strike="noStrike">
                <a:solidFill>
                  <a:srgbClr val="000000"/>
                </a:solidFill>
                <a:uFill>
                  <a:solidFill>
                    <a:srgbClr val="ffffff"/>
                  </a:solidFill>
                </a:uFill>
                <a:latin typeface="Arial"/>
              </a:rPr>
              <a:t>sho</a:t>
            </a:r>
            <a:r>
              <a:rPr b="0" lang="en-GB" sz="1800" spc="-1" strike="noStrike">
                <a:solidFill>
                  <a:srgbClr val="000000"/>
                </a:solidFill>
                <a:uFill>
                  <a:solidFill>
                    <a:srgbClr val="ffffff"/>
                  </a:solidFill>
                </a:uFill>
                <a:latin typeface="Arial"/>
              </a:rPr>
              <a:t>uld </a:t>
            </a:r>
            <a:r>
              <a:rPr b="0" lang="en-GB" sz="1800" spc="-1" strike="noStrike">
                <a:solidFill>
                  <a:srgbClr val="000000"/>
                </a:solidFill>
                <a:uFill>
                  <a:solidFill>
                    <a:srgbClr val="ffffff"/>
                  </a:solidFill>
                </a:uFill>
                <a:latin typeface="Arial"/>
              </a:rPr>
              <a:t>be </a:t>
            </a:r>
            <a:r>
              <a:rPr b="0" lang="en-GB" sz="1800" spc="-1" strike="noStrike">
                <a:solidFill>
                  <a:srgbClr val="000000"/>
                </a:solidFill>
                <a:uFill>
                  <a:solidFill>
                    <a:srgbClr val="ffffff"/>
                  </a:solidFill>
                </a:uFill>
                <a:latin typeface="Arial"/>
              </a:rPr>
              <a:t>tupl</a:t>
            </a:r>
            <a:r>
              <a:rPr b="0" lang="en-GB" sz="1800" spc="-1" strike="noStrike">
                <a:solidFill>
                  <a:srgbClr val="000000"/>
                </a:solidFill>
                <a:uFill>
                  <a:solidFill>
                    <a:srgbClr val="ffffff"/>
                  </a:solidFill>
                </a:uFill>
                <a:latin typeface="Arial"/>
              </a:rPr>
              <a:t>es</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Go</a:t>
            </a:r>
            <a:r>
              <a:rPr b="0" i="1" lang="en-GB" sz="1800" spc="-1" strike="noStrike">
                <a:solidFill>
                  <a:srgbClr val="000000"/>
                </a:solidFill>
                <a:uFill>
                  <a:solidFill>
                    <a:srgbClr val="ffffff"/>
                  </a:solidFill>
                </a:uFill>
                <a:latin typeface="Arial"/>
              </a:rPr>
              <a:t>od </a:t>
            </a:r>
            <a:r>
              <a:rPr b="0" i="1" lang="en-GB" sz="1800" spc="-1" strike="noStrike">
                <a:solidFill>
                  <a:srgbClr val="000000"/>
                </a:solidFill>
                <a:uFill>
                  <a:solidFill>
                    <a:srgbClr val="ffffff"/>
                  </a:solidFill>
                </a:uFill>
                <a:latin typeface="Arial"/>
              </a:rPr>
              <a:t>ide</a:t>
            </a:r>
            <a:r>
              <a:rPr b="0" i="1" lang="en-GB" sz="1800" spc="-1" strike="noStrike">
                <a:solidFill>
                  <a:srgbClr val="000000"/>
                </a:solidFill>
                <a:uFill>
                  <a:solidFill>
                    <a:srgbClr val="ffffff"/>
                  </a:solidFill>
                </a:uFill>
                <a:latin typeface="Arial"/>
              </a:rPr>
              <a:t>a</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Ele</a:t>
            </a:r>
            <a:r>
              <a:rPr b="0" i="1" lang="en-GB" sz="1800" spc="-1" strike="noStrike">
                <a:solidFill>
                  <a:srgbClr val="000000"/>
                </a:solidFill>
                <a:uFill>
                  <a:solidFill>
                    <a:srgbClr val="ffffff"/>
                  </a:solidFill>
                </a:uFill>
                <a:latin typeface="Arial"/>
              </a:rPr>
              <a:t>me</a:t>
            </a:r>
            <a:r>
              <a:rPr b="0" i="1" lang="en-GB" sz="1800" spc="-1" strike="noStrike">
                <a:solidFill>
                  <a:srgbClr val="000000"/>
                </a:solidFill>
                <a:uFill>
                  <a:solidFill>
                    <a:srgbClr val="ffffff"/>
                  </a:solidFill>
                </a:uFill>
                <a:latin typeface="Arial"/>
              </a:rPr>
              <a:t>nts </a:t>
            </a:r>
            <a:r>
              <a:rPr b="0" i="1" lang="en-GB" sz="1800" spc="-1" strike="noStrike">
                <a:solidFill>
                  <a:srgbClr val="000000"/>
                </a:solidFill>
                <a:uFill>
                  <a:solidFill>
                    <a:srgbClr val="ffffff"/>
                  </a:solidFill>
                </a:uFill>
                <a:latin typeface="Arial"/>
              </a:rPr>
              <a:t>of </a:t>
            </a:r>
            <a:r>
              <a:rPr b="0" i="1" lang="en-GB" sz="1800" spc="-1" strike="noStrike">
                <a:solidFill>
                  <a:srgbClr val="000000"/>
                </a:solidFill>
                <a:uFill>
                  <a:solidFill>
                    <a:srgbClr val="ffffff"/>
                  </a:solidFill>
                </a:uFill>
                <a:latin typeface="Arial"/>
              </a:rPr>
              <a:t>exp</a:t>
            </a:r>
            <a:r>
              <a:rPr b="0" i="1" lang="en-GB" sz="1800" spc="-1" strike="noStrike">
                <a:solidFill>
                  <a:srgbClr val="000000"/>
                </a:solidFill>
                <a:uFill>
                  <a:solidFill>
                    <a:srgbClr val="ffffff"/>
                  </a:solidFill>
                </a:uFill>
                <a:latin typeface="Arial"/>
              </a:rPr>
              <a:t>one</a:t>
            </a:r>
            <a:r>
              <a:rPr b="0" i="1" lang="en-GB" sz="1800" spc="-1" strike="noStrike">
                <a:solidFill>
                  <a:srgbClr val="000000"/>
                </a:solidFill>
                <a:uFill>
                  <a:solidFill>
                    <a:srgbClr val="ffffff"/>
                  </a:solidFill>
                </a:uFill>
                <a:latin typeface="Arial"/>
              </a:rPr>
              <a:t>ntia</a:t>
            </a:r>
            <a:r>
              <a:rPr b="0" i="1" lang="en-GB" sz="1800" spc="-1" strike="noStrike">
                <a:solidFill>
                  <a:srgbClr val="000000"/>
                </a:solidFill>
                <a:uFill>
                  <a:solidFill>
                    <a:srgbClr val="ffffff"/>
                  </a:solidFill>
                </a:uFill>
                <a:latin typeface="Arial"/>
              </a:rPr>
              <a:t>ls </a:t>
            </a:r>
            <a:r>
              <a:rPr b="0" i="1" lang="en-GB" sz="1800" spc="-1" strike="noStrike">
                <a:solidFill>
                  <a:srgbClr val="000000"/>
                </a:solidFill>
                <a:uFill>
                  <a:solidFill>
                    <a:srgbClr val="ffffff"/>
                  </a:solidFill>
                </a:uFill>
                <a:latin typeface="Arial"/>
              </a:rPr>
              <a:t>sho</a:t>
            </a:r>
            <a:r>
              <a:rPr b="0" i="1" lang="en-GB" sz="1800" spc="-1" strike="noStrike">
                <a:solidFill>
                  <a:srgbClr val="000000"/>
                </a:solidFill>
                <a:uFill>
                  <a:solidFill>
                    <a:srgbClr val="ffffff"/>
                  </a:solidFill>
                </a:uFill>
                <a:latin typeface="Arial"/>
              </a:rPr>
              <a:t>uld </a:t>
            </a:r>
            <a:r>
              <a:rPr b="0" i="1" lang="en-GB" sz="1800" spc="-1" strike="noStrike">
                <a:solidFill>
                  <a:srgbClr val="000000"/>
                </a:solidFill>
                <a:uFill>
                  <a:solidFill>
                    <a:srgbClr val="ffffff"/>
                  </a:solidFill>
                </a:uFill>
                <a:latin typeface="Arial"/>
              </a:rPr>
              <a:t>be </a:t>
            </a:r>
            <a:r>
              <a:rPr b="0" i="1" lang="en-GB" sz="1800" spc="-1" strike="noStrike">
                <a:solidFill>
                  <a:srgbClr val="000000"/>
                </a:solidFill>
                <a:uFill>
                  <a:solidFill>
                    <a:srgbClr val="ffffff"/>
                  </a:solidFill>
                </a:uFill>
                <a:latin typeface="Arial"/>
              </a:rPr>
              <a:t>fun</a:t>
            </a:r>
            <a:r>
              <a:rPr b="0" i="1" lang="en-GB" sz="1800" spc="-1" strike="noStrike">
                <a:solidFill>
                  <a:srgbClr val="000000"/>
                </a:solidFill>
                <a:uFill>
                  <a:solidFill>
                    <a:srgbClr val="ffffff"/>
                  </a:solidFill>
                </a:uFill>
                <a:latin typeface="Arial"/>
              </a:rPr>
              <a:t>ctio</a:t>
            </a:r>
            <a:r>
              <a:rPr b="0" i="1" lang="en-GB" sz="1800" spc="-1" strike="noStrike">
                <a:solidFill>
                  <a:srgbClr val="000000"/>
                </a:solidFill>
                <a:uFill>
                  <a:solidFill>
                    <a:srgbClr val="ffffff"/>
                  </a:solidFill>
                </a:uFill>
                <a:latin typeface="Arial"/>
              </a:rPr>
              <a:t>ns</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Terr</a:t>
            </a:r>
            <a:r>
              <a:rPr b="0" i="1" lang="en-GB" sz="1800" spc="-1" strike="noStrike">
                <a:solidFill>
                  <a:srgbClr val="000000"/>
                </a:solidFill>
                <a:uFill>
                  <a:solidFill>
                    <a:srgbClr val="ffffff"/>
                  </a:solidFill>
                </a:uFill>
                <a:latin typeface="Arial"/>
              </a:rPr>
              <a:t>ible </a:t>
            </a:r>
            <a:r>
              <a:rPr b="0" i="1" lang="en-GB" sz="1800" spc="-1" strike="noStrike">
                <a:solidFill>
                  <a:srgbClr val="000000"/>
                </a:solidFill>
                <a:uFill>
                  <a:solidFill>
                    <a:srgbClr val="ffffff"/>
                  </a:solidFill>
                </a:uFill>
                <a:latin typeface="Arial"/>
              </a:rPr>
              <a:t>ide</a:t>
            </a:r>
            <a:r>
              <a:rPr b="0" i="1" lang="en-GB" sz="1800" spc="-1" strike="noStrike">
                <a:solidFill>
                  <a:srgbClr val="000000"/>
                </a:solidFill>
                <a:uFill>
                  <a:solidFill>
                    <a:srgbClr val="ffffff"/>
                  </a:solidFill>
                </a:uFill>
                <a:latin typeface="Arial"/>
              </a:rPr>
              <a:t>a. </a:t>
            </a:r>
            <a:r>
              <a:rPr b="0" i="1" lang="en-GB" sz="1800" spc="-1" strike="noStrike">
                <a:solidFill>
                  <a:srgbClr val="000000"/>
                </a:solidFill>
                <a:uFill>
                  <a:solidFill>
                    <a:srgbClr val="ffffff"/>
                  </a:solidFill>
                </a:uFill>
                <a:latin typeface="Arial"/>
              </a:rPr>
              <a:t>Roll </a:t>
            </a:r>
            <a:r>
              <a:rPr b="0" i="1" lang="en-GB" sz="1800" spc="-1" strike="noStrike">
                <a:solidFill>
                  <a:srgbClr val="000000"/>
                </a:solidFill>
                <a:uFill>
                  <a:solidFill>
                    <a:srgbClr val="ffffff"/>
                  </a:solidFill>
                </a:uFill>
                <a:latin typeface="Arial"/>
              </a:rPr>
              <a:t>bac</a:t>
            </a:r>
            <a:r>
              <a:rPr b="0" i="1" lang="en-GB" sz="1800" spc="-1" strike="noStrike">
                <a:solidFill>
                  <a:srgbClr val="000000"/>
                </a:solidFill>
                <a:uFill>
                  <a:solidFill>
                    <a:srgbClr val="ffffff"/>
                  </a:solidFill>
                </a:uFill>
                <a:latin typeface="Arial"/>
              </a:rPr>
              <a:t>k</a:t>
            </a:r>
            <a:endParaRPr b="0" lang="en-GB" sz="1800" spc="-1" strike="noStrike">
              <a:solidFill>
                <a:srgbClr val="000000"/>
              </a:solidFill>
              <a:uFill>
                <a:solidFill>
                  <a:srgbClr val="ffffff"/>
                </a:solidFill>
              </a:uFill>
              <a:latin typeface="Arial"/>
            </a:endParaRPr>
          </a:p>
          <a:p>
            <a:r>
              <a:rPr b="0" i="1" lang="en-GB" sz="1800" spc="-1" strike="noStrike">
                <a:solidFill>
                  <a:srgbClr val="000000"/>
                </a:solidFill>
                <a:uFill>
                  <a:solidFill>
                    <a:srgbClr val="ffffff"/>
                  </a:solidFill>
                </a:uFill>
                <a:latin typeface="Arial"/>
              </a:rPr>
              <a:t>Alth</a:t>
            </a:r>
            <a:r>
              <a:rPr b="0" i="1" lang="en-GB" sz="1800" spc="-1" strike="noStrike">
                <a:solidFill>
                  <a:srgbClr val="000000"/>
                </a:solidFill>
                <a:uFill>
                  <a:solidFill>
                    <a:srgbClr val="ffffff"/>
                  </a:solidFill>
                </a:uFill>
                <a:latin typeface="Arial"/>
              </a:rPr>
              <a:t>oug</a:t>
            </a:r>
            <a:r>
              <a:rPr b="0" i="1" lang="en-GB" sz="1800" spc="-1" strike="noStrike">
                <a:solidFill>
                  <a:srgbClr val="000000"/>
                </a:solidFill>
                <a:uFill>
                  <a:solidFill>
                    <a:srgbClr val="ffffff"/>
                  </a:solidFill>
                </a:uFill>
                <a:latin typeface="Arial"/>
              </a:rPr>
              <a:t>h, </a:t>
            </a:r>
            <a:r>
              <a:rPr b="0" i="1" lang="en-GB" sz="1800" spc="-1" strike="noStrike">
                <a:solidFill>
                  <a:srgbClr val="000000"/>
                </a:solidFill>
                <a:uFill>
                  <a:solidFill>
                    <a:srgbClr val="ffffff"/>
                  </a:solidFill>
                </a:uFill>
                <a:latin typeface="Arial"/>
              </a:rPr>
              <a:t>tha</a:t>
            </a:r>
            <a:r>
              <a:rPr b="0" i="1" lang="en-GB" sz="1800" spc="-1" strike="noStrike">
                <a:solidFill>
                  <a:srgbClr val="000000"/>
                </a:solidFill>
                <a:uFill>
                  <a:solidFill>
                    <a:srgbClr val="ffffff"/>
                  </a:solidFill>
                </a:uFill>
                <a:latin typeface="Arial"/>
              </a:rPr>
              <a:t>nks </a:t>
            </a:r>
            <a:r>
              <a:rPr b="0" i="1" lang="en-GB" sz="1800" spc="-1" strike="noStrike">
                <a:solidFill>
                  <a:srgbClr val="000000"/>
                </a:solidFill>
                <a:uFill>
                  <a:solidFill>
                    <a:srgbClr val="ffffff"/>
                  </a:solidFill>
                </a:uFill>
                <a:latin typeface="Arial"/>
              </a:rPr>
              <a:t>to </a:t>
            </a:r>
            <a:r>
              <a:rPr b="0" i="1" lang="en-GB" sz="1800" spc="-1" strike="noStrike">
                <a:solidFill>
                  <a:srgbClr val="000000"/>
                </a:solidFill>
                <a:uFill>
                  <a:solidFill>
                    <a:srgbClr val="ffffff"/>
                  </a:solidFill>
                </a:uFill>
                <a:latin typeface="Arial"/>
              </a:rPr>
              <a:t>Sca</a:t>
            </a:r>
            <a:r>
              <a:rPr b="0" i="1" lang="en-GB" sz="1800" spc="-1" strike="noStrike">
                <a:solidFill>
                  <a:srgbClr val="000000"/>
                </a:solidFill>
                <a:uFill>
                  <a:solidFill>
                    <a:srgbClr val="ffffff"/>
                  </a:solidFill>
                </a:uFill>
                <a:latin typeface="Arial"/>
              </a:rPr>
              <a:t>la </a:t>
            </a:r>
            <a:r>
              <a:rPr b="0" i="1" lang="en-GB" sz="1800" spc="-1" strike="noStrike">
                <a:solidFill>
                  <a:srgbClr val="000000"/>
                </a:solidFill>
                <a:uFill>
                  <a:solidFill>
                    <a:srgbClr val="ffffff"/>
                  </a:solidFill>
                </a:uFill>
                <a:latin typeface="Arial"/>
              </a:rPr>
              <a:t>imp</a:t>
            </a:r>
            <a:r>
              <a:rPr b="0" i="1" lang="en-GB" sz="1800" spc="-1" strike="noStrike">
                <a:solidFill>
                  <a:srgbClr val="000000"/>
                </a:solidFill>
                <a:uFill>
                  <a:solidFill>
                    <a:srgbClr val="ffffff"/>
                  </a:solidFill>
                </a:uFill>
                <a:latin typeface="Arial"/>
              </a:rPr>
              <a:t>licit</a:t>
            </a:r>
            <a:r>
              <a:rPr b="0" i="1" lang="en-GB" sz="1800" spc="-1" strike="noStrike">
                <a:solidFill>
                  <a:srgbClr val="000000"/>
                </a:solidFill>
                <a:uFill>
                  <a:solidFill>
                    <a:srgbClr val="ffffff"/>
                  </a:solidFill>
                </a:uFill>
                <a:latin typeface="Arial"/>
              </a:rPr>
              <a:t>s, </a:t>
            </a:r>
            <a:r>
              <a:rPr b="0" i="1" lang="en-GB" sz="1800" spc="-1" strike="noStrike">
                <a:solidFill>
                  <a:srgbClr val="000000"/>
                </a:solidFill>
                <a:uFill>
                  <a:solidFill>
                    <a:srgbClr val="ffffff"/>
                  </a:solidFill>
                </a:uFill>
                <a:latin typeface="Arial"/>
              </a:rPr>
              <a:t>we </a:t>
            </a:r>
            <a:r>
              <a:rPr b="0" i="1" lang="en-GB" sz="1800" spc="-1" strike="noStrike">
                <a:solidFill>
                  <a:srgbClr val="000000"/>
                </a:solidFill>
                <a:uFill>
                  <a:solidFill>
                    <a:srgbClr val="ffffff"/>
                  </a:solidFill>
                </a:uFill>
                <a:latin typeface="Arial"/>
              </a:rPr>
              <a:t>can </a:t>
            </a:r>
            <a:r>
              <a:rPr b="0" i="1" lang="en-GB" sz="1800" spc="-1" strike="noStrike">
                <a:solidFill>
                  <a:srgbClr val="000000"/>
                </a:solidFill>
                <a:uFill>
                  <a:solidFill>
                    <a:srgbClr val="ffffff"/>
                  </a:solidFill>
                </a:uFill>
                <a:latin typeface="Arial"/>
              </a:rPr>
              <a:t>still </a:t>
            </a:r>
            <a:r>
              <a:rPr b="0" i="1" lang="en-GB" sz="1800" spc="-1" strike="noStrike">
                <a:solidFill>
                  <a:srgbClr val="000000"/>
                </a:solidFill>
                <a:uFill>
                  <a:solidFill>
                    <a:srgbClr val="ffffff"/>
                  </a:solidFill>
                </a:uFill>
                <a:latin typeface="Arial"/>
              </a:rPr>
              <a:t>use </a:t>
            </a:r>
            <a:r>
              <a:rPr b="0" i="1" lang="en-GB" sz="1800" spc="-1" strike="noStrike">
                <a:solidFill>
                  <a:srgbClr val="000000"/>
                </a:solidFill>
                <a:uFill>
                  <a:solidFill>
                    <a:srgbClr val="ffffff"/>
                  </a:solidFill>
                </a:uFill>
                <a:latin typeface="Arial"/>
              </a:rPr>
              <a:t>fun</a:t>
            </a:r>
            <a:r>
              <a:rPr b="0" i="1" lang="en-GB" sz="1800" spc="-1" strike="noStrike">
                <a:solidFill>
                  <a:srgbClr val="000000"/>
                </a:solidFill>
                <a:uFill>
                  <a:solidFill>
                    <a:srgbClr val="ffffff"/>
                  </a:solidFill>
                </a:uFill>
                <a:latin typeface="Arial"/>
              </a:rPr>
              <a:t>ctio</a:t>
            </a:r>
            <a:r>
              <a:rPr b="0" i="1" lang="en-GB" sz="1800" spc="-1" strike="noStrike">
                <a:solidFill>
                  <a:srgbClr val="000000"/>
                </a:solidFill>
                <a:uFill>
                  <a:solidFill>
                    <a:srgbClr val="ffffff"/>
                  </a:solidFill>
                </a:uFill>
                <a:latin typeface="Arial"/>
              </a:rPr>
              <a:t>n </a:t>
            </a:r>
            <a:r>
              <a:rPr b="0" i="1" lang="en-GB" sz="1800" spc="-1" strike="noStrike">
                <a:solidFill>
                  <a:srgbClr val="000000"/>
                </a:solidFill>
                <a:uFill>
                  <a:solidFill>
                    <a:srgbClr val="ffffff"/>
                  </a:solidFill>
                </a:uFill>
                <a:latin typeface="Arial"/>
              </a:rPr>
              <a:t>not</a:t>
            </a:r>
            <a:r>
              <a:rPr b="0" i="1" lang="en-GB" sz="1800" spc="-1" strike="noStrike">
                <a:solidFill>
                  <a:srgbClr val="000000"/>
                </a:solidFill>
                <a:uFill>
                  <a:solidFill>
                    <a:srgbClr val="ffffff"/>
                  </a:solidFill>
                </a:uFill>
                <a:latin typeface="Arial"/>
              </a:rPr>
              <a:t>atio</a:t>
            </a:r>
            <a:r>
              <a:rPr b="0" i="1" lang="en-GB" sz="1800" spc="-1" strike="noStrike">
                <a:solidFill>
                  <a:srgbClr val="000000"/>
                </a:solidFill>
                <a:uFill>
                  <a:solidFill>
                    <a:srgbClr val="ffffff"/>
                  </a:solidFill>
                </a:uFill>
                <a:latin typeface="Arial"/>
              </a:rPr>
              <a:t>n)</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ti</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s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u</a:t>
            </a:r>
            <a:r>
              <a:rPr b="1" lang="en-GB" sz="1800" spc="-1" strike="noStrike">
                <a:solidFill>
                  <a:srgbClr val="000000"/>
                </a:solidFill>
                <a:uFill>
                  <a:solidFill>
                    <a:srgbClr val="ffffff"/>
                  </a:solidFill>
                </a:uFill>
                <a:latin typeface="Arial"/>
              </a:rPr>
              <a:t>s</a:t>
            </a:r>
            <a:r>
              <a:rPr b="1" lang="en-GB" sz="1800" spc="-1" strike="noStrike">
                <a:solidFill>
                  <a:srgbClr val="000000"/>
                </a:solidFill>
                <a:uFill>
                  <a:solidFill>
                    <a:srgbClr val="ffffff"/>
                  </a:solidFill>
                </a:uFill>
                <a:latin typeface="Arial"/>
              </a:rPr>
              <a:t>e </a:t>
            </a:r>
            <a:r>
              <a:rPr b="1" lang="en-GB" sz="1800" spc="-1" strike="noStrike">
                <a:solidFill>
                  <a:srgbClr val="000000"/>
                </a:solidFill>
                <a:uFill>
                  <a:solidFill>
                    <a:srgbClr val="ffffff"/>
                  </a:solidFill>
                </a:uFill>
                <a:latin typeface="Arial"/>
              </a:rPr>
              <a:t>a </a:t>
            </a:r>
            <a:r>
              <a:rPr b="1" lang="en-GB" sz="1800" spc="-1" strike="noStrike">
                <a:solidFill>
                  <a:srgbClr val="000000"/>
                </a:solidFill>
                <a:uFill>
                  <a:solidFill>
                    <a:srgbClr val="ffffff"/>
                  </a:solidFill>
                </a:uFill>
                <a:latin typeface="Arial"/>
              </a:rPr>
              <a:t>c</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m</a:t>
            </a:r>
            <a:r>
              <a:rPr b="1" lang="en-GB" sz="1800" spc="-1" strike="noStrike">
                <a:solidFill>
                  <a:srgbClr val="000000"/>
                </a:solidFill>
                <a:uFill>
                  <a:solidFill>
                    <a:srgbClr val="ffffff"/>
                  </a:solidFill>
                </a:uFill>
                <a:latin typeface="Arial"/>
              </a:rPr>
              <a:t>b</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n</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t</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ri</a:t>
            </a:r>
            <a:r>
              <a:rPr b="1" lang="en-GB" sz="1800" spc="-1" strike="noStrike">
                <a:solidFill>
                  <a:srgbClr val="000000"/>
                </a:solidFill>
                <a:uFill>
                  <a:solidFill>
                    <a:srgbClr val="ffffff"/>
                  </a:solidFill>
                </a:uFill>
                <a:latin typeface="Arial"/>
              </a:rPr>
              <a:t>a</a:t>
            </a:r>
            <a:r>
              <a:rPr b="1" lang="en-GB" sz="1800" spc="-1" strike="noStrike">
                <a:solidFill>
                  <a:srgbClr val="000000"/>
                </a:solidFill>
                <a:uFill>
                  <a:solidFill>
                    <a:srgbClr val="ffffff"/>
                  </a:solidFill>
                </a:uFill>
                <a:latin typeface="Arial"/>
              </a:rPr>
              <a:t>l </a:t>
            </a:r>
            <a:r>
              <a:rPr b="1" lang="en-GB" sz="1800" spc="-1" strike="noStrike">
                <a:solidFill>
                  <a:srgbClr val="000000"/>
                </a:solidFill>
                <a:uFill>
                  <a:solidFill>
                    <a:srgbClr val="ffffff"/>
                  </a:solidFill>
                </a:uFill>
                <a:latin typeface="Arial"/>
              </a:rPr>
              <a:t>e</a:t>
            </a:r>
            <a:r>
              <a:rPr b="1" lang="en-GB" sz="1800" spc="-1" strike="noStrike">
                <a:solidFill>
                  <a:srgbClr val="000000"/>
                </a:solidFill>
                <a:uFill>
                  <a:solidFill>
                    <a:srgbClr val="ffffff"/>
                  </a:solidFill>
                </a:uFill>
                <a:latin typeface="Arial"/>
              </a:rPr>
              <a:t>x</a:t>
            </a:r>
            <a:r>
              <a:rPr b="1" lang="en-GB" sz="1800" spc="-1" strike="noStrike">
                <a:solidFill>
                  <a:srgbClr val="000000"/>
                </a:solidFill>
                <a:uFill>
                  <a:solidFill>
                    <a:srgbClr val="ffffff"/>
                  </a:solidFill>
                </a:uFill>
                <a:latin typeface="Arial"/>
              </a:rPr>
              <a:t>p</a:t>
            </a:r>
            <a:r>
              <a:rPr b="1" lang="en-GB" sz="1800" spc="-1" strike="noStrike">
                <a:solidFill>
                  <a:srgbClr val="000000"/>
                </a:solidFill>
                <a:uFill>
                  <a:solidFill>
                    <a:srgbClr val="ffffff"/>
                  </a:solidFill>
                </a:uFill>
                <a:latin typeface="Arial"/>
              </a:rPr>
              <a:t>l</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s</a:t>
            </a:r>
            <a:r>
              <a:rPr b="1" lang="en-GB" sz="1800" spc="-1" strike="noStrike">
                <a:solidFill>
                  <a:srgbClr val="000000"/>
                </a:solidFill>
                <a:uFill>
                  <a:solidFill>
                    <a:srgbClr val="ffffff"/>
                  </a:solidFill>
                </a:uFill>
                <a:latin typeface="Arial"/>
              </a:rPr>
              <a:t>i</a:t>
            </a:r>
            <a:r>
              <a:rPr b="1" lang="en-GB" sz="1800" spc="-1" strike="noStrike">
                <a:solidFill>
                  <a:srgbClr val="000000"/>
                </a:solidFill>
                <a:uFill>
                  <a:solidFill>
                    <a:srgbClr val="ffffff"/>
                  </a:solidFill>
                </a:uFill>
                <a:latin typeface="Arial"/>
              </a:rPr>
              <a:t>o</a:t>
            </a:r>
            <a:r>
              <a:rPr b="1" lang="en-GB" sz="1800" spc="-1" strike="noStrike">
                <a:solidFill>
                  <a:srgbClr val="000000"/>
                </a:solidFill>
                <a:uFill>
                  <a:solidFill>
                    <a:srgbClr val="ffffff"/>
                  </a:solidFill>
                </a:uFill>
                <a:latin typeface="Arial"/>
              </a:rPr>
              <a:t>n</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x</a:t>
            </a:r>
            <a:r>
              <a:rPr b="0" lang="en-GB" sz="1800" spc="-1" strike="noStrike">
                <a:solidFill>
                  <a:srgbClr val="000000"/>
                </a:solidFill>
                <a:uFill>
                  <a:solidFill>
                    <a:srgbClr val="ffffff"/>
                  </a:solidFill>
                </a:uFill>
                <a:latin typeface="Arial"/>
              </a:rPr>
              <a:t>p</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ti</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ti</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hi</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p</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ti</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in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q</a:t>
            </a:r>
            <a:r>
              <a:rPr b="0" lang="en-GB" sz="1800" spc="-1" strike="noStrike">
                <a:solidFill>
                  <a:srgbClr val="000000"/>
                </a:solidFill>
                <a:uFill>
                  <a:solidFill>
                    <a:srgbClr val="ffffff"/>
                  </a:solidFill>
                </a:uFill>
                <a:latin typeface="Arial"/>
              </a:rPr>
              <a:t>u</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rt</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t </a:t>
            </a:r>
            <a:r>
              <a:rPr b="0" lang="en-GB" sz="1800" spc="-1" strike="noStrike">
                <a:solidFill>
                  <a:srgbClr val="000000"/>
                </a:solidFill>
                <a:uFill>
                  <a:solidFill>
                    <a:srgbClr val="ffffff"/>
                  </a:solidFill>
                </a:uFill>
                <a:latin typeface="Arial"/>
              </a:rPr>
              <a:t>(</a:t>
            </a:r>
            <a:r>
              <a:rPr b="0" lang="en-GB" sz="1800" spc="-1" strike="noStrike">
                <a:solidFill>
                  <a:srgbClr val="000000"/>
                </a:solidFill>
                <a:uFill>
                  <a:solidFill>
                    <a:srgbClr val="ffffff"/>
                  </a:solidFill>
                </a:uFill>
                <a:latin typeface="Arial"/>
              </a:rPr>
              <a:t>+</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Ω</a:t>
            </a:r>
            <a:r>
              <a:rPr b="0" lang="en-GB" sz="1800" spc="-1" strike="noStrike">
                <a:solidFill>
                  <a:srgbClr val="000000"/>
                </a:solidFill>
                <a:uFill>
                  <a:solidFill>
                    <a:srgbClr val="ffffff"/>
                  </a:solidFill>
                </a:uFill>
                <a:latin typeface="Arial"/>
              </a:rPr>
              <a:t>)</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G</a:t>
            </a:r>
            <a:r>
              <a:rPr b="0" lang="en-GB" sz="1800" spc="-1" strike="noStrike">
                <a:solidFill>
                  <a:srgbClr val="000000"/>
                </a:solidFill>
                <a:uFill>
                  <a:solidFill>
                    <a:srgbClr val="ffffff"/>
                  </a:solidFill>
                </a:uFill>
                <a:latin typeface="Arial"/>
              </a:rPr>
              <a:t>iv</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n </a:t>
            </a:r>
            <a:r>
              <a:rPr b="0" lang="en-GB" sz="1800" spc="-1" strike="noStrike">
                <a:solidFill>
                  <a:srgbClr val="000000"/>
                </a:solidFill>
                <a:uFill>
                  <a:solidFill>
                    <a:srgbClr val="ffffff"/>
                  </a:solidFill>
                </a:uFill>
                <a:latin typeface="Arial"/>
              </a:rPr>
              <a:t>m</a:t>
            </a:r>
            <a:r>
              <a:rPr b="0" lang="en-GB" sz="1800" spc="-1" strike="noStrike">
                <a:solidFill>
                  <a:srgbClr val="000000"/>
                </a:solidFill>
                <a:uFill>
                  <a:solidFill>
                    <a:srgbClr val="ffffff"/>
                  </a:solidFill>
                </a:uFill>
                <a:latin typeface="Arial"/>
              </a:rPr>
              <a:t>u</a:t>
            </a:r>
            <a:r>
              <a:rPr b="0" lang="en-GB" sz="1800" spc="-1" strike="noStrike">
                <a:solidFill>
                  <a:srgbClr val="000000"/>
                </a:solidFill>
                <a:uFill>
                  <a:solidFill>
                    <a:srgbClr val="ffffff"/>
                  </a:solidFill>
                </a:uFill>
                <a:latin typeface="Arial"/>
              </a:rPr>
              <a:t>si</a:t>
            </a:r>
            <a:r>
              <a:rPr b="0" lang="en-GB" sz="1800" spc="-1" strike="noStrike">
                <a:solidFill>
                  <a:srgbClr val="000000"/>
                </a:solidFill>
                <a:uFill>
                  <a:solidFill>
                    <a:srgbClr val="ffffff"/>
                  </a:solidFill>
                </a:uFill>
                <a:latin typeface="Arial"/>
              </a:rPr>
              <a:t>c</a:t>
            </a:r>
            <a:r>
              <a:rPr b="0" lang="en-GB" sz="1800" spc="-1" strike="noStrike">
                <a:solidFill>
                  <a:srgbClr val="000000"/>
                </a:solidFill>
                <a:uFill>
                  <a:solidFill>
                    <a:srgbClr val="ffffff"/>
                  </a:solidFill>
                </a:uFill>
                <a:latin typeface="Arial"/>
              </a:rPr>
              <a:t>al </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bj</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ct</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A </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d </a:t>
            </a:r>
            <a:r>
              <a:rPr b="0" lang="en-GB" sz="1800" spc="-1" strike="noStrike">
                <a:solidFill>
                  <a:srgbClr val="000000"/>
                </a:solidFill>
                <a:uFill>
                  <a:solidFill>
                    <a:srgbClr val="ffffff"/>
                  </a:solidFill>
                </a:uFill>
                <a:latin typeface="Arial"/>
              </a:rPr>
              <a:t>B</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r </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B</a:t>
            </a:r>
            <a:r>
              <a:rPr b="0" lang="en-GB" sz="1800" spc="-1" strike="noStrike" baseline="101000">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p</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s</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ti</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g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rr</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w</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fr</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m</a:t>
            </a:r>
            <a:r>
              <a:rPr b="0" lang="en-GB" sz="1800" spc="-1" strike="noStrike">
                <a:solidFill>
                  <a:srgbClr val="000000"/>
                </a:solidFill>
                <a:uFill>
                  <a:solidFill>
                    <a:srgbClr val="ffffff"/>
                  </a:solidFill>
                </a:uFill>
                <a:latin typeface="Arial"/>
              </a:rPr>
              <a:t> A </a:t>
            </a:r>
            <a:r>
              <a:rPr b="0" lang="en-GB" sz="1800" spc="-1" strike="noStrike">
                <a:solidFill>
                  <a:srgbClr val="000000"/>
                </a:solidFill>
                <a:uFill>
                  <a:solidFill>
                    <a:srgbClr val="ffffff"/>
                  </a:solidFill>
                </a:uFill>
                <a:latin typeface="Arial"/>
              </a:rPr>
              <a:t>→</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B </a:t>
            </a:r>
            <a:r>
              <a:rPr b="0" lang="en-GB" sz="1800" spc="-1" strike="noStrike">
                <a:solidFill>
                  <a:srgbClr val="000000"/>
                </a:solidFill>
                <a:uFill>
                  <a:solidFill>
                    <a:srgbClr val="ffffff"/>
                  </a:solidFill>
                </a:uFill>
                <a:latin typeface="Arial"/>
              </a:rPr>
              <a:t> , </a:t>
            </a:r>
            <a:r>
              <a:rPr b="0" lang="en-GB" sz="1800" spc="-1" strike="noStrike">
                <a:solidFill>
                  <a:srgbClr val="000000"/>
                </a:solidFill>
                <a:uFill>
                  <a:solidFill>
                    <a:srgbClr val="ffffff"/>
                  </a:solidFill>
                </a:uFill>
                <a:latin typeface="Arial"/>
              </a:rPr>
              <a:t>i.</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m</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p</a:t>
            </a:r>
            <a:r>
              <a:rPr b="0" lang="en-GB" sz="1800" spc="-1" strike="noStrike">
                <a:solidFill>
                  <a:srgbClr val="000000"/>
                </a:solidFill>
                <a:uFill>
                  <a:solidFill>
                    <a:srgbClr val="ffffff"/>
                  </a:solidFill>
                </a:uFill>
                <a:latin typeface="Arial"/>
              </a:rPr>
              <a:t>pi</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g</a:t>
            </a:r>
            <a:r>
              <a:rPr b="0" lang="en-GB" sz="1800" spc="-1" strike="noStrike">
                <a:solidFill>
                  <a:srgbClr val="000000"/>
                </a:solidFill>
                <a:uFill>
                  <a:solidFill>
                    <a:srgbClr val="ffffff"/>
                  </a:solidFill>
                </a:uFill>
                <a:latin typeface="Arial"/>
              </a:rPr>
              <a:t>s </a:t>
            </a:r>
            <a:r>
              <a:rPr b="0" lang="en-GB" sz="1800" spc="-1" strike="noStrike">
                <a:solidFill>
                  <a:srgbClr val="000000"/>
                </a:solidFill>
                <a:uFill>
                  <a:solidFill>
                    <a:srgbClr val="ffffff"/>
                  </a:solidFill>
                </a:uFill>
                <a:latin typeface="Arial"/>
              </a:rPr>
              <a:t>t</a:t>
            </a:r>
            <a:r>
              <a:rPr b="0" lang="en-GB" sz="1800" spc="-1" strike="noStrike">
                <a:solidFill>
                  <a:srgbClr val="000000"/>
                </a:solidFill>
                <a:uFill>
                  <a:solidFill>
                    <a:srgbClr val="ffffff"/>
                  </a:solidFill>
                </a:uFill>
                <a:latin typeface="Arial"/>
              </a:rPr>
              <a:t>h</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t </a:t>
            </a:r>
            <a:r>
              <a:rPr b="0" lang="en-GB" sz="1800" spc="-1" strike="noStrike">
                <a:solidFill>
                  <a:srgbClr val="000000"/>
                </a:solidFill>
                <a:uFill>
                  <a:solidFill>
                    <a:srgbClr val="ffffff"/>
                  </a:solidFill>
                </a:uFill>
                <a:latin typeface="Arial"/>
              </a:rPr>
              <a:t>p</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s</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v</a:t>
            </a:r>
            <a:r>
              <a:rPr b="0" lang="en-GB" sz="1800" spc="-1" strike="noStrike">
                <a:solidFill>
                  <a:srgbClr val="000000"/>
                </a:solidFill>
                <a:uFill>
                  <a:solidFill>
                    <a:srgbClr val="ffffff"/>
                  </a:solidFill>
                </a:uFill>
                <a:latin typeface="Arial"/>
              </a:rPr>
              <a:t>e </a:t>
            </a:r>
            <a:r>
              <a:rPr b="0" lang="en-GB" sz="1800" spc="-1" strike="noStrike">
                <a:solidFill>
                  <a:srgbClr val="000000"/>
                </a:solidFill>
                <a:uFill>
                  <a:solidFill>
                    <a:srgbClr val="ffffff"/>
                  </a:solidFill>
                </a:uFill>
                <a:latin typeface="Arial"/>
              </a:rPr>
              <a:t>T</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a:t>
            </a:r>
            <a:r>
              <a:rPr b="0" lang="en-GB" sz="1800" spc="-1" strike="noStrike">
                <a:solidFill>
                  <a:srgbClr val="000000"/>
                </a:solidFill>
                <a:uFill>
                  <a:solidFill>
                    <a:srgbClr val="ffffff"/>
                  </a:solidFill>
                </a:uFill>
                <a:latin typeface="Arial"/>
              </a:rPr>
              <a:t>al</a:t>
            </a:r>
            <a:r>
              <a:rPr b="0" lang="en-GB" sz="1800" spc="-1" strike="noStrike">
                <a:solidFill>
                  <a:srgbClr val="000000"/>
                </a:solidFill>
                <a:uFill>
                  <a:solidFill>
                    <a:srgbClr val="ffffff"/>
                  </a:solidFill>
                </a:uFill>
                <a:latin typeface="Arial"/>
              </a:rPr>
              <a:t>c</a:t>
            </a:r>
            <a:r>
              <a:rPr b="0" lang="en-GB" sz="1800" spc="-1" strike="noStrike">
                <a:solidFill>
                  <a:srgbClr val="000000"/>
                </a:solidFill>
                <a:uFill>
                  <a:solidFill>
                    <a:srgbClr val="ffffff"/>
                  </a:solidFill>
                </a:uFill>
                <a:latin typeface="Arial"/>
              </a:rPr>
              <a:t>ul</a:t>
            </a:r>
            <a:r>
              <a:rPr b="0" lang="en-GB" sz="1800" spc="-1" strike="noStrike">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ti</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g </a:t>
            </a:r>
            <a:r>
              <a:rPr b="0" lang="en-GB" sz="1800" spc="-1" strike="noStrike">
                <a:solidFill>
                  <a:srgbClr val="000000"/>
                </a:solidFill>
                <a:uFill>
                  <a:solidFill>
                    <a:srgbClr val="ffffff"/>
                  </a:solidFill>
                </a:uFill>
                <a:latin typeface="Arial"/>
              </a:rPr>
              <a:t>B</a:t>
            </a:r>
            <a:r>
              <a:rPr b="0" lang="en-GB" sz="1800" spc="-1" strike="noStrike" baseline="101000">
                <a:solidFill>
                  <a:srgbClr val="000000"/>
                </a:solidFill>
                <a:uFill>
                  <a:solidFill>
                    <a:srgbClr val="ffffff"/>
                  </a:solidFill>
                </a:uFill>
                <a:latin typeface="Arial"/>
              </a:rPr>
              <a:t>A</a:t>
            </a:r>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is </a:t>
            </a:r>
            <a:r>
              <a:rPr b="0" lang="en-GB" sz="1800" spc="-1" strike="noStrike">
                <a:solidFill>
                  <a:srgbClr val="000000"/>
                </a:solidFill>
                <a:uFill>
                  <a:solidFill>
                    <a:srgbClr val="ffffff"/>
                  </a:solidFill>
                </a:uFill>
                <a:latin typeface="Arial"/>
              </a:rPr>
              <a:t>m</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st</a:t>
            </a:r>
            <a:r>
              <a:rPr b="0" lang="en-GB" sz="1800" spc="-1" strike="noStrike">
                <a:solidFill>
                  <a:srgbClr val="000000"/>
                </a:solidFill>
                <a:uFill>
                  <a:solidFill>
                    <a:srgbClr val="ffffff"/>
                  </a:solidFill>
                </a:uFill>
                <a:latin typeface="Arial"/>
              </a:rPr>
              <a:t>r</a:t>
            </a:r>
            <a:r>
              <a:rPr b="0" lang="en-GB" sz="1800" spc="-1" strike="noStrike">
                <a:solidFill>
                  <a:srgbClr val="000000"/>
                </a:solidFill>
                <a:uFill>
                  <a:solidFill>
                    <a:srgbClr val="ffffff"/>
                  </a:solidFill>
                </a:uFill>
                <a:latin typeface="Arial"/>
              </a:rPr>
              <a:t>o</a:t>
            </a:r>
            <a:r>
              <a:rPr b="0" lang="en-GB" sz="1800" spc="-1" strike="noStrike">
                <a:solidFill>
                  <a:srgbClr val="000000"/>
                </a:solidFill>
                <a:uFill>
                  <a:solidFill>
                    <a:srgbClr val="ffffff"/>
                  </a:solidFill>
                </a:uFill>
                <a:latin typeface="Arial"/>
              </a:rPr>
              <a:t>u</a:t>
            </a:r>
            <a:r>
              <a:rPr b="0" lang="en-GB" sz="1800" spc="-1" strike="noStrike">
                <a:solidFill>
                  <a:srgbClr val="000000"/>
                </a:solidFill>
                <a:uFill>
                  <a:solidFill>
                    <a:srgbClr val="ffffff"/>
                  </a:solidFill>
                </a:uFill>
                <a:latin typeface="Arial"/>
              </a:rPr>
              <a:t>sl</a:t>
            </a:r>
            <a:r>
              <a:rPr b="0" lang="en-GB" sz="1800" spc="-1" strike="noStrike">
                <a:solidFill>
                  <a:srgbClr val="000000"/>
                </a:solidFill>
                <a:uFill>
                  <a:solidFill>
                    <a:srgbClr val="ffffff"/>
                  </a:solidFill>
                </a:uFill>
                <a:latin typeface="Arial"/>
              </a:rPr>
              <a:t>y </a:t>
            </a:r>
            <a:r>
              <a:rPr b="0" lang="en-GB" sz="1800" spc="-1" strike="noStrike">
                <a:solidFill>
                  <a:srgbClr val="000000"/>
                </a:solidFill>
                <a:uFill>
                  <a:solidFill>
                    <a:srgbClr val="ffffff"/>
                  </a:solidFill>
                </a:uFill>
                <a:latin typeface="Arial"/>
              </a:rPr>
              <a:t>in</a:t>
            </a:r>
            <a:r>
              <a:rPr b="0" lang="en-GB" sz="1800" spc="-1" strike="noStrike">
                <a:solidFill>
                  <a:srgbClr val="000000"/>
                </a:solidFill>
                <a:uFill>
                  <a:solidFill>
                    <a:srgbClr val="ffffff"/>
                  </a:solidFill>
                </a:uFill>
                <a:latin typeface="Arial"/>
              </a:rPr>
              <a:t>ef</a:t>
            </a:r>
            <a:r>
              <a:rPr b="0" lang="en-GB" sz="1800" spc="-1" strike="noStrike">
                <a:solidFill>
                  <a:srgbClr val="000000"/>
                </a:solidFill>
                <a:uFill>
                  <a:solidFill>
                    <a:srgbClr val="ffffff"/>
                  </a:solidFill>
                </a:uFill>
                <a:latin typeface="Arial"/>
              </a:rPr>
              <a:t>fi</a:t>
            </a:r>
            <a:r>
              <a:rPr b="0" lang="en-GB" sz="1800" spc="-1" strike="noStrike">
                <a:solidFill>
                  <a:srgbClr val="000000"/>
                </a:solidFill>
                <a:uFill>
                  <a:solidFill>
                    <a:srgbClr val="ffffff"/>
                  </a:solidFill>
                </a:uFill>
                <a:latin typeface="Arial"/>
              </a:rPr>
              <a:t>ci</a:t>
            </a:r>
            <a:r>
              <a:rPr b="0" lang="en-GB" sz="1800" spc="-1" strike="noStrike">
                <a:solidFill>
                  <a:srgbClr val="000000"/>
                </a:solidFill>
                <a:uFill>
                  <a:solidFill>
                    <a:srgbClr val="ffffff"/>
                  </a:solidFill>
                </a:uFill>
                <a:latin typeface="Arial"/>
              </a:rPr>
              <a:t>e</a:t>
            </a:r>
            <a:r>
              <a:rPr b="0" lang="en-GB" sz="1800" spc="-1" strike="noStrike">
                <a:solidFill>
                  <a:srgbClr val="000000"/>
                </a:solidFill>
                <a:uFill>
                  <a:solidFill>
                    <a:srgbClr val="ffffff"/>
                  </a:solidFill>
                </a:uFill>
                <a:latin typeface="Arial"/>
              </a:rPr>
              <a:t>n</a:t>
            </a:r>
            <a:r>
              <a:rPr b="0" lang="en-GB" sz="1800" spc="-1" strike="noStrike">
                <a:solidFill>
                  <a:srgbClr val="000000"/>
                </a:solidFill>
                <a:uFill>
                  <a:solidFill>
                    <a:srgbClr val="ffffff"/>
                  </a:solidFill>
                </a:uFill>
                <a:latin typeface="Arial"/>
              </a:rPr>
              <a:t>t</a:t>
            </a:r>
            <a:endParaRPr b="0" lang="en-GB"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2017-06-09T11:23:16Z</dcterms:created>
  <dc:creator/>
  <dc:description/>
  <dc:language>en-GB</dc:language>
  <cp:lastModifiedBy/>
  <dcterms:modified xsi:type="dcterms:W3CDTF">2017-06-09T16:03:20Z</dcterms:modified>
  <cp:revision>7</cp:revision>
  <dc:subject/>
  <dc:title/>
</cp:coreProperties>
</file>