
<file path=[Content_Types].xml><?xml version="1.0" encoding="utf-8"?>
<Types xmlns="http://schemas.openxmlformats.org/package/2006/content-types">
  <Override PartName="/_rels/.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144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0920" cy="4383720"/>
          </a:xfrm>
          <a:prstGeom prst="rect">
            <a:avLst/>
          </a:prstGeom>
        </p:spPr>
        <p:txBody>
          <a:bodyPr lIns="0" rIns="0" tIns="0" bIns="0"/>
          <a:p>
            <a:pPr marL="432000" indent="-324000">
              <a:buClr>
                <a:srgbClr val="000000"/>
              </a:buClr>
              <a:buSzPct val="45000"/>
              <a:buFont typeface="Wingdings" charset="2"/>
              <a:buChar char=""/>
            </a:pPr>
            <a:r>
              <a:rPr b="0" lang="en-GB" sz="1800" spc="-1" strike="noStrike">
                <a:solidFill>
                  <a:srgbClr val="000000"/>
                </a:solidFill>
                <a:uFill>
                  <a:solidFill>
                    <a:srgbClr val="ffffff"/>
                  </a:solidFill>
                </a:uFill>
                <a:latin typeface="Arial"/>
              </a:rPr>
              <a:t>Click to edit the outline text format</a:t>
            </a:r>
            <a:endParaRPr b="0" lang="en-GB"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1800" spc="-1" strike="noStrike">
                <a:solidFill>
                  <a:srgbClr val="000000"/>
                </a:solidFill>
                <a:uFill>
                  <a:solidFill>
                    <a:srgbClr val="ffffff"/>
                  </a:solidFill>
                </a:uFill>
                <a:latin typeface="Arial"/>
              </a:rPr>
              <a:t>Second Outline Level</a:t>
            </a:r>
            <a:endParaRPr b="0" lang="en-GB"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1800" spc="-1" strike="noStrike">
                <a:solidFill>
                  <a:srgbClr val="000000"/>
                </a:solidFill>
                <a:uFill>
                  <a:solidFill>
                    <a:srgbClr val="ffffff"/>
                  </a:solidFill>
                </a:uFill>
                <a:latin typeface="Arial"/>
              </a:rPr>
              <a:t>Third Outline Level</a:t>
            </a:r>
            <a:endParaRPr b="0" lang="en-GB"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1800" spc="-1" strike="noStrike">
                <a:solidFill>
                  <a:srgbClr val="000000"/>
                </a:solidFill>
                <a:uFill>
                  <a:solidFill>
                    <a:srgbClr val="ffffff"/>
                  </a:solidFill>
                </a:uFill>
                <a:latin typeface="Arial"/>
              </a:rPr>
              <a:t>Fourth Outline Level</a:t>
            </a:r>
            <a:endParaRPr b="0" lang="en-GB"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Fifth Outline Level</a:t>
            </a:r>
            <a:endParaRPr b="0" lang="en-GB"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Sixth Outline Level</a:t>
            </a:r>
            <a:endParaRPr b="0" lang="en-GB"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Seventh Outline Level</a:t>
            </a:r>
            <a:endParaRPr b="0" lang="en-GB"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GB" sz="4400" spc="-1" strike="noStrike">
                <a:solidFill>
                  <a:srgbClr val="000000"/>
                </a:solidFill>
                <a:uFill>
                  <a:solidFill>
                    <a:srgbClr val="ffffff"/>
                  </a:solidFill>
                </a:uFill>
                <a:latin typeface="Arial"/>
              </a:rPr>
              <a:t>C</a:t>
            </a:r>
            <a:r>
              <a:rPr b="0" lang="en-GB" sz="4400" spc="-1" strike="noStrike">
                <a:solidFill>
                  <a:srgbClr val="000000"/>
                </a:solidFill>
                <a:uFill>
                  <a:solidFill>
                    <a:srgbClr val="ffffff"/>
                  </a:solidFill>
                </a:uFill>
                <a:latin typeface="Arial"/>
              </a:rPr>
              <a:t>li</a:t>
            </a:r>
            <a:r>
              <a:rPr b="0" lang="en-GB" sz="4400" spc="-1" strike="noStrike">
                <a:solidFill>
                  <a:srgbClr val="000000"/>
                </a:solidFill>
                <a:uFill>
                  <a:solidFill>
                    <a:srgbClr val="ffffff"/>
                  </a:solidFill>
                </a:uFill>
                <a:latin typeface="Arial"/>
              </a:rPr>
              <a:t>c</a:t>
            </a:r>
            <a:r>
              <a:rPr b="0" lang="en-GB" sz="4400" spc="-1" strike="noStrike">
                <a:solidFill>
                  <a:srgbClr val="000000"/>
                </a:solidFill>
                <a:uFill>
                  <a:solidFill>
                    <a:srgbClr val="ffffff"/>
                  </a:solidFill>
                </a:uFill>
                <a:latin typeface="Arial"/>
              </a:rPr>
              <a:t>k </a:t>
            </a:r>
            <a:r>
              <a:rPr b="0" lang="en-GB" sz="4400" spc="-1" strike="noStrike">
                <a:solidFill>
                  <a:srgbClr val="000000"/>
                </a:solidFill>
                <a:uFill>
                  <a:solidFill>
                    <a:srgbClr val="ffffff"/>
                  </a:solidFill>
                </a:uFill>
                <a:latin typeface="Arial"/>
              </a:rPr>
              <a:t>t</a:t>
            </a:r>
            <a:r>
              <a:rPr b="0" lang="en-GB" sz="4400" spc="-1" strike="noStrike">
                <a:solidFill>
                  <a:srgbClr val="000000"/>
                </a:solidFill>
                <a:uFill>
                  <a:solidFill>
                    <a:srgbClr val="ffffff"/>
                  </a:solidFill>
                </a:uFill>
                <a:latin typeface="Arial"/>
              </a:rPr>
              <a:t>o </a:t>
            </a:r>
            <a:r>
              <a:rPr b="0" lang="en-GB" sz="4400" spc="-1" strike="noStrike">
                <a:solidFill>
                  <a:srgbClr val="000000"/>
                </a:solidFill>
                <a:uFill>
                  <a:solidFill>
                    <a:srgbClr val="ffffff"/>
                  </a:solidFill>
                </a:uFill>
                <a:latin typeface="Arial"/>
              </a:rPr>
              <a:t>e</a:t>
            </a:r>
            <a:r>
              <a:rPr b="0" lang="en-GB" sz="4400" spc="-1" strike="noStrike">
                <a:solidFill>
                  <a:srgbClr val="000000"/>
                </a:solidFill>
                <a:uFill>
                  <a:solidFill>
                    <a:srgbClr val="ffffff"/>
                  </a:solidFill>
                </a:uFill>
                <a:latin typeface="Arial"/>
              </a:rPr>
              <a:t>d</a:t>
            </a:r>
            <a:r>
              <a:rPr b="0" lang="en-GB" sz="4400" spc="-1" strike="noStrike">
                <a:solidFill>
                  <a:srgbClr val="000000"/>
                </a:solidFill>
                <a:uFill>
                  <a:solidFill>
                    <a:srgbClr val="ffffff"/>
                  </a:solidFill>
                </a:uFill>
                <a:latin typeface="Arial"/>
              </a:rPr>
              <a:t>it </a:t>
            </a:r>
            <a:r>
              <a:rPr b="0" lang="en-GB" sz="4400" spc="-1" strike="noStrike">
                <a:solidFill>
                  <a:srgbClr val="000000"/>
                </a:solidFill>
                <a:uFill>
                  <a:solidFill>
                    <a:srgbClr val="ffffff"/>
                  </a:solidFill>
                </a:uFill>
                <a:latin typeface="Arial"/>
              </a:rPr>
              <a:t>t</a:t>
            </a:r>
            <a:r>
              <a:rPr b="0" lang="en-GB" sz="4400" spc="-1" strike="noStrike">
                <a:solidFill>
                  <a:srgbClr val="000000"/>
                </a:solidFill>
                <a:uFill>
                  <a:solidFill>
                    <a:srgbClr val="ffffff"/>
                  </a:solidFill>
                </a:uFill>
                <a:latin typeface="Arial"/>
              </a:rPr>
              <a:t>h</a:t>
            </a:r>
            <a:r>
              <a:rPr b="0" lang="en-GB" sz="4400" spc="-1" strike="noStrike">
                <a:solidFill>
                  <a:srgbClr val="000000"/>
                </a:solidFill>
                <a:uFill>
                  <a:solidFill>
                    <a:srgbClr val="ffffff"/>
                  </a:solidFill>
                </a:uFill>
                <a:latin typeface="Arial"/>
              </a:rPr>
              <a:t>e </a:t>
            </a:r>
            <a:r>
              <a:rPr b="0" lang="en-GB" sz="4400" spc="-1" strike="noStrike">
                <a:solidFill>
                  <a:srgbClr val="000000"/>
                </a:solidFill>
                <a:uFill>
                  <a:solidFill>
                    <a:srgbClr val="ffffff"/>
                  </a:solidFill>
                </a:uFill>
                <a:latin typeface="Arial"/>
              </a:rPr>
              <a:t>ti</a:t>
            </a:r>
            <a:r>
              <a:rPr b="0" lang="en-GB" sz="4400" spc="-1" strike="noStrike">
                <a:solidFill>
                  <a:srgbClr val="000000"/>
                </a:solidFill>
                <a:uFill>
                  <a:solidFill>
                    <a:srgbClr val="ffffff"/>
                  </a:solidFill>
                </a:uFill>
                <a:latin typeface="Arial"/>
              </a:rPr>
              <a:t>tl</a:t>
            </a:r>
            <a:r>
              <a:rPr b="0" lang="en-GB" sz="4400" spc="-1" strike="noStrike">
                <a:solidFill>
                  <a:srgbClr val="000000"/>
                </a:solidFill>
                <a:uFill>
                  <a:solidFill>
                    <a:srgbClr val="ffffff"/>
                  </a:solidFill>
                </a:uFill>
                <a:latin typeface="Arial"/>
              </a:rPr>
              <a:t>e </a:t>
            </a:r>
            <a:r>
              <a:rPr b="0" lang="en-GB" sz="4400" spc="-1" strike="noStrike">
                <a:solidFill>
                  <a:srgbClr val="000000"/>
                </a:solidFill>
                <a:uFill>
                  <a:solidFill>
                    <a:srgbClr val="ffffff"/>
                  </a:solidFill>
                </a:uFill>
                <a:latin typeface="Arial"/>
              </a:rPr>
              <a:t>t</a:t>
            </a:r>
            <a:r>
              <a:rPr b="0" lang="en-GB" sz="4400" spc="-1" strike="noStrike">
                <a:solidFill>
                  <a:srgbClr val="000000"/>
                </a:solidFill>
                <a:uFill>
                  <a:solidFill>
                    <a:srgbClr val="ffffff"/>
                  </a:solidFill>
                </a:uFill>
                <a:latin typeface="Arial"/>
              </a:rPr>
              <a:t>e</a:t>
            </a:r>
            <a:r>
              <a:rPr b="0" lang="en-GB" sz="4400" spc="-1" strike="noStrike">
                <a:solidFill>
                  <a:srgbClr val="000000"/>
                </a:solidFill>
                <a:uFill>
                  <a:solidFill>
                    <a:srgbClr val="ffffff"/>
                  </a:solidFill>
                </a:uFill>
                <a:latin typeface="Arial"/>
              </a:rPr>
              <a:t>x</a:t>
            </a:r>
            <a:r>
              <a:rPr b="0" lang="en-GB" sz="4400" spc="-1" strike="noStrike">
                <a:solidFill>
                  <a:srgbClr val="000000"/>
                </a:solidFill>
                <a:uFill>
                  <a:solidFill>
                    <a:srgbClr val="ffffff"/>
                  </a:solidFill>
                </a:uFill>
                <a:latin typeface="Arial"/>
              </a:rPr>
              <a:t>t </a:t>
            </a:r>
            <a:r>
              <a:rPr b="0" lang="en-GB" sz="4400" spc="-1" strike="noStrike">
                <a:solidFill>
                  <a:srgbClr val="000000"/>
                </a:solidFill>
                <a:uFill>
                  <a:solidFill>
                    <a:srgbClr val="ffffff"/>
                  </a:solidFill>
                </a:uFill>
                <a:latin typeface="Arial"/>
              </a:rPr>
              <a:t>f</a:t>
            </a:r>
            <a:r>
              <a:rPr b="0" lang="en-GB" sz="4400" spc="-1" strike="noStrike">
                <a:solidFill>
                  <a:srgbClr val="000000"/>
                </a:solidFill>
                <a:uFill>
                  <a:solidFill>
                    <a:srgbClr val="ffffff"/>
                  </a:solidFill>
                </a:uFill>
                <a:latin typeface="Arial"/>
              </a:rPr>
              <a:t>o</a:t>
            </a:r>
            <a:r>
              <a:rPr b="0" lang="en-GB" sz="4400" spc="-1" strike="noStrike">
                <a:solidFill>
                  <a:srgbClr val="000000"/>
                </a:solidFill>
                <a:uFill>
                  <a:solidFill>
                    <a:srgbClr val="ffffff"/>
                  </a:solidFill>
                </a:uFill>
                <a:latin typeface="Arial"/>
              </a:rPr>
              <a:t>r</a:t>
            </a:r>
            <a:r>
              <a:rPr b="0" lang="en-GB" sz="4400" spc="-1" strike="noStrike">
                <a:solidFill>
                  <a:srgbClr val="000000"/>
                </a:solidFill>
                <a:uFill>
                  <a:solidFill>
                    <a:srgbClr val="ffffff"/>
                  </a:solidFill>
                </a:uFill>
                <a:latin typeface="Arial"/>
              </a:rPr>
              <a:t>m</a:t>
            </a:r>
            <a:r>
              <a:rPr b="0" lang="en-GB" sz="4400" spc="-1" strike="noStrike">
                <a:solidFill>
                  <a:srgbClr val="000000"/>
                </a:solidFill>
                <a:uFill>
                  <a:solidFill>
                    <a:srgbClr val="ffffff"/>
                  </a:solidFill>
                </a:uFill>
                <a:latin typeface="Arial"/>
              </a:rPr>
              <a:t>a</a:t>
            </a:r>
            <a:r>
              <a:rPr b="0" lang="en-GB" sz="4400" spc="-1" strike="noStrike">
                <a:solidFill>
                  <a:srgbClr val="000000"/>
                </a:solidFill>
                <a:uFill>
                  <a:solidFill>
                    <a:srgbClr val="ffffff"/>
                  </a:solidFill>
                </a:uFill>
                <a:latin typeface="Arial"/>
              </a:rPr>
              <a:t>t</a:t>
            </a:r>
            <a:endParaRPr b="0" lang="en-GB"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800" spc="-1" strike="noStrike">
                <a:solidFill>
                  <a:srgbClr val="000000"/>
                </a:solidFill>
                <a:uFill>
                  <a:solidFill>
                    <a:srgbClr val="ffffff"/>
                  </a:solidFill>
                </a:uFill>
                <a:latin typeface="Arial"/>
              </a:rPr>
              <a:t>Second Outline Level</a:t>
            </a:r>
            <a:endParaRPr b="0" lang="en-GB"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400" spc="-1" strike="noStrike">
                <a:solidFill>
                  <a:srgbClr val="000000"/>
                </a:solidFill>
                <a:uFill>
                  <a:solidFill>
                    <a:srgbClr val="ffffff"/>
                  </a:solidFill>
                </a:uFill>
                <a:latin typeface="Arial"/>
              </a:rPr>
              <a:t>Third Outline Level</a:t>
            </a:r>
            <a:endParaRPr b="0" lang="en-GB"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Speeding up Bewl</a:t>
            </a:r>
            <a:endParaRPr b="0" lang="en-GB" sz="1800" spc="-1" strike="noStrike">
              <a:solidFill>
                <a:srgbClr val="000000"/>
              </a:solidFill>
              <a:uFill>
                <a:solidFill>
                  <a:srgbClr val="ffffff"/>
                </a:solidFill>
              </a:uFill>
              <a:latin typeface="Arial"/>
            </a:endParaRPr>
          </a:p>
        </p:txBody>
      </p:sp>
      <p:sp>
        <p:nvSpPr>
          <p:cNvPr id="73"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chor="ctr"/>
          <a:p>
            <a:pPr algn="ctr">
              <a:lnSpc>
                <a:spcPct val="100000"/>
              </a:lnSpc>
            </a:pPr>
            <a:r>
              <a:rPr b="0" lang="en-GB" sz="3200" spc="-1" strike="noStrike">
                <a:solidFill>
                  <a:srgbClr val="000000"/>
                </a:solidFill>
                <a:uFill>
                  <a:solidFill>
                    <a:srgbClr val="ffffff"/>
                  </a:solidFill>
                </a:uFill>
                <a:latin typeface="Arial"/>
                <a:ea typeface="DejaVu Sans"/>
              </a:rPr>
              <a:t>for applications to music theory</a:t>
            </a:r>
            <a:endParaRPr b="0" lang="en-GB"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rPr>
              <a:t>Exponentials</a:t>
            </a:r>
            <a:endParaRPr b="0" lang="en-GB" sz="1800" spc="-1" strike="noStrike">
              <a:solidFill>
                <a:srgbClr val="000000"/>
              </a:solidFill>
              <a:uFill>
                <a:solidFill>
                  <a:srgbClr val="ffffff"/>
                </a:solidFill>
              </a:uFill>
              <a:latin typeface="Arial"/>
            </a:endParaRPr>
          </a:p>
        </p:txBody>
      </p:sp>
      <p:sp>
        <p:nvSpPr>
          <p:cNvPr id="93" name="CustomShape 2"/>
          <p:cNvSpPr/>
          <p:nvPr/>
        </p:nvSpPr>
        <p:spPr>
          <a:xfrm>
            <a:off x="1440000" y="1512000"/>
            <a:ext cx="7775640" cy="5327640"/>
          </a:xfrm>
          <a:prstGeom prst="rect">
            <a:avLst/>
          </a:prstGeom>
          <a:noFill/>
          <a:ln>
            <a:noFill/>
          </a:ln>
        </p:spPr>
        <p:style>
          <a:lnRef idx="0"/>
          <a:fillRef idx="0"/>
          <a:effectRef idx="0"/>
          <a:fontRef idx="minor"/>
        </p:style>
        <p:txBody>
          <a:bodyPr lIns="90000" rIns="90000" tIns="45000" bIns="45000"/>
          <a:p>
            <a:r>
              <a:rPr b="0" lang="en-GB" sz="1800" spc="-1" strike="noStrike">
                <a:solidFill>
                  <a:srgbClr val="000000"/>
                </a:solidFill>
                <a:uFill>
                  <a:solidFill>
                    <a:srgbClr val="ffffff"/>
                  </a:solidFill>
                </a:uFill>
                <a:latin typeface="Arial"/>
              </a:rPr>
              <a:t>Suppose A, B are musical objects. To compute the exponential B^A, we have to enumerate all mappings A → B which respect the action of T</a:t>
            </a:r>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I was doing this by computing ALL maps A → B, then filtering, which is excruciatingly slow.</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(Actually, it’s even worse than that: the arrows from A to B are represented by the set of arrows from T x A to B, because they have a natural structure as a T-action. So in fact we have to calculate B</a:t>
            </a:r>
            <a:r>
              <a:rPr b="0" lang="en-GB" sz="1800" spc="-1" strike="noStrike" baseline="101000">
                <a:solidFill>
                  <a:srgbClr val="000000"/>
                </a:solidFill>
                <a:uFill>
                  <a:solidFill>
                    <a:srgbClr val="ffffff"/>
                  </a:solidFill>
                </a:uFill>
                <a:latin typeface="Arial"/>
              </a:rPr>
              <a:t>T x A</a:t>
            </a:r>
            <a:r>
              <a:rPr b="0" lang="en-GB" sz="1800" spc="-1" strike="noStrike">
                <a:solidFill>
                  <a:srgbClr val="000000"/>
                </a:solidFill>
                <a:uFill>
                  <a:solidFill>
                    <a:srgbClr val="ffffff"/>
                  </a:solidFill>
                </a:uFill>
                <a:latin typeface="Arial"/>
              </a:rPr>
              <a:t>, which is unlikely to finish before the heat death of the observable universe.)</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The solution is to find a set of </a:t>
            </a:r>
            <a:r>
              <a:rPr b="1" i="1" lang="en-GB" sz="1800" spc="-1" strike="noStrike">
                <a:solidFill>
                  <a:srgbClr val="000000"/>
                </a:solidFill>
                <a:uFill>
                  <a:solidFill>
                    <a:srgbClr val="ffffff"/>
                  </a:solidFill>
                </a:uFill>
                <a:latin typeface="Arial"/>
              </a:rPr>
              <a:t>generators</a:t>
            </a:r>
            <a:r>
              <a:rPr b="0" lang="en-GB" sz="1800" spc="-1" strike="noStrike">
                <a:solidFill>
                  <a:srgbClr val="000000"/>
                </a:solidFill>
                <a:uFill>
                  <a:solidFill>
                    <a:srgbClr val="ffffff"/>
                  </a:solidFill>
                </a:uFill>
                <a:latin typeface="Arial"/>
              </a:rPr>
              <a:t> of A. This is a subset of A which, when multiplied by T, gives all of A. Then by linearity, a mapping on A is completely determined by its action on the generators. (The generators are like the x-y-z coordinate system which lets us express any vector in 3-dimensional space in terms of only 3 vectors.)</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Can then enumerate mappings via a simple backtracking algorithm!</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The hard bit is to find the generators.</a:t>
            </a:r>
            <a:endParaRPr b="0" lang="en-GB"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rPr>
              <a:t>Finding generators</a:t>
            </a:r>
            <a:endParaRPr b="0" lang="en-GB" sz="1800" spc="-1" strike="noStrike">
              <a:solidFill>
                <a:srgbClr val="000000"/>
              </a:solidFill>
              <a:uFill>
                <a:solidFill>
                  <a:srgbClr val="ffffff"/>
                </a:solidFill>
              </a:uFill>
              <a:latin typeface="Arial"/>
            </a:endParaRPr>
          </a:p>
        </p:txBody>
      </p:sp>
      <p:sp>
        <p:nvSpPr>
          <p:cNvPr id="95" name="CustomShape 2"/>
          <p:cNvSpPr/>
          <p:nvPr/>
        </p:nvSpPr>
        <p:spPr>
          <a:xfrm>
            <a:off x="792360" y="1377720"/>
            <a:ext cx="8711640" cy="5246280"/>
          </a:xfrm>
          <a:prstGeom prst="rect">
            <a:avLst/>
          </a:prstGeom>
          <a:noFill/>
          <a:ln>
            <a:noFill/>
          </a:ln>
        </p:spPr>
        <p:style>
          <a:lnRef idx="0"/>
          <a:fillRef idx="0"/>
          <a:effectRef idx="0"/>
          <a:fontRef idx="minor"/>
        </p:style>
        <p:txBody>
          <a:bodyPr lIns="90000" rIns="90000" tIns="45000" bIns="45000"/>
          <a:p>
            <a:r>
              <a:rPr b="0" lang="en-GB" sz="1800" spc="-1" strike="noStrike">
                <a:solidFill>
                  <a:srgbClr val="000000"/>
                </a:solidFill>
                <a:uFill>
                  <a:solidFill>
                    <a:srgbClr val="ffffff"/>
                  </a:solidFill>
                </a:uFill>
                <a:latin typeface="Arial"/>
              </a:rPr>
              <a:t>The widely used computational algebra package GAP doesn’t have routines to do this! It covers rings, groups, modules, categories, semigroups but not monoid actions. (This is presumably because they are a degenerate structure despised by mathematicians.) So I had to plunge into the algebra: </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DejaVu Sans Light"/>
              </a:rPr>
              <a:t>Theorem: </a:t>
            </a:r>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DejaVu Sans Light"/>
              </a:rPr>
              <a:t>Let A be a finitely generated action over a monoid. </a:t>
            </a:r>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DejaVu Sans Light"/>
              </a:rPr>
              <a:t>Then the set of maximal monogenic subactions of A is finite, say { M</a:t>
            </a:r>
            <a:r>
              <a:rPr b="0" i="1" lang="en-GB" sz="1800" spc="-1" strike="noStrike" baseline="-101000">
                <a:solidFill>
                  <a:srgbClr val="000000"/>
                </a:solidFill>
                <a:uFill>
                  <a:solidFill>
                    <a:srgbClr val="ffffff"/>
                  </a:solidFill>
                </a:uFill>
                <a:latin typeface="DejaVu Sans Light"/>
              </a:rPr>
              <a:t>i</a:t>
            </a:r>
            <a:r>
              <a:rPr b="0" lang="en-GB" sz="1800" spc="-1" strike="noStrike">
                <a:solidFill>
                  <a:srgbClr val="000000"/>
                </a:solidFill>
                <a:uFill>
                  <a:solidFill>
                    <a:srgbClr val="ffffff"/>
                  </a:solidFill>
                </a:uFill>
                <a:latin typeface="DejaVu Sans Light"/>
              </a:rPr>
              <a:t> }; their union is A. </a:t>
            </a:r>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DejaVu Sans Light"/>
              </a:rPr>
              <a:t>Let G</a:t>
            </a:r>
            <a:r>
              <a:rPr b="0" i="1" lang="en-GB" sz="1800" spc="-1" strike="noStrike" baseline="-101000">
                <a:solidFill>
                  <a:srgbClr val="000000"/>
                </a:solidFill>
                <a:uFill>
                  <a:solidFill>
                    <a:srgbClr val="ffffff"/>
                  </a:solidFill>
                </a:uFill>
                <a:latin typeface="DejaVu Sans Light"/>
              </a:rPr>
              <a:t>i</a:t>
            </a:r>
            <a:r>
              <a:rPr b="0" lang="en-GB" sz="1800" spc="-1" strike="noStrike">
                <a:solidFill>
                  <a:srgbClr val="000000"/>
                </a:solidFill>
                <a:uFill>
                  <a:solidFill>
                    <a:srgbClr val="ffffff"/>
                  </a:solidFill>
                </a:uFill>
                <a:latin typeface="DejaVu Sans Light"/>
              </a:rPr>
              <a:t> be the set of generators of M</a:t>
            </a:r>
            <a:r>
              <a:rPr b="0" lang="en-GB" sz="1800" spc="-1" strike="noStrike" baseline="-101000">
                <a:solidFill>
                  <a:srgbClr val="000000"/>
                </a:solidFill>
                <a:uFill>
                  <a:solidFill>
                    <a:srgbClr val="ffffff"/>
                  </a:solidFill>
                </a:uFill>
                <a:latin typeface="DejaVu Sans Light"/>
              </a:rPr>
              <a:t>i</a:t>
            </a:r>
            <a:r>
              <a:rPr b="0" lang="en-GB" sz="1800" spc="-1" strike="noStrike">
                <a:solidFill>
                  <a:srgbClr val="000000"/>
                </a:solidFill>
                <a:uFill>
                  <a:solidFill>
                    <a:srgbClr val="ffffff"/>
                  </a:solidFill>
                </a:uFill>
                <a:latin typeface="DejaVu Sans Light"/>
              </a:rPr>
              <a:t>. </a:t>
            </a:r>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DejaVu Sans Light"/>
              </a:rPr>
              <a:t>Then the minimal generating sets of A are precisely the transversals of the family { G</a:t>
            </a:r>
            <a:r>
              <a:rPr b="0" i="1" lang="en-GB" sz="1800" spc="-1" strike="noStrike" baseline="-101000">
                <a:solidFill>
                  <a:srgbClr val="000000"/>
                </a:solidFill>
                <a:uFill>
                  <a:solidFill>
                    <a:srgbClr val="ffffff"/>
                  </a:solidFill>
                </a:uFill>
                <a:latin typeface="DejaVu Sans Light"/>
              </a:rPr>
              <a:t>i</a:t>
            </a:r>
            <a:r>
              <a:rPr b="0" lang="en-GB" sz="1800" spc="-1" strike="noStrike">
                <a:solidFill>
                  <a:srgbClr val="000000"/>
                </a:solidFill>
                <a:uFill>
                  <a:solidFill>
                    <a:srgbClr val="ffffff"/>
                  </a:solidFill>
                </a:uFill>
                <a:latin typeface="DejaVu Sans Light"/>
              </a:rPr>
              <a:t> }. In particular, they all have the same size.</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As an aside, this gives a theory of dimension for monoid actions. So they really are like vector spaces!</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Better yet, it immediately yields an efficient one-pass </a:t>
            </a:r>
            <a:r>
              <a:rPr b="0" i="1" lang="en-GB" sz="1800" spc="-1" strike="noStrike">
                <a:solidFill>
                  <a:srgbClr val="000000"/>
                </a:solidFill>
                <a:uFill>
                  <a:solidFill>
                    <a:srgbClr val="ffffff"/>
                  </a:solidFill>
                </a:uFill>
                <a:latin typeface="Arial"/>
              </a:rPr>
              <a:t>O(n log n)</a:t>
            </a:r>
            <a:r>
              <a:rPr b="0" lang="en-GB" sz="1800" spc="-1" strike="noStrike">
                <a:solidFill>
                  <a:srgbClr val="000000"/>
                </a:solidFill>
                <a:uFill>
                  <a:solidFill>
                    <a:srgbClr val="ffffff"/>
                  </a:solidFill>
                </a:uFill>
                <a:latin typeface="Arial"/>
              </a:rPr>
              <a:t> algorithm for calculating a minimal set of generators. </a:t>
            </a:r>
            <a:endParaRPr b="0" lang="en-GB"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76000" y="720000"/>
            <a:ext cx="8424000" cy="3929760"/>
          </a:xfrm>
          <a:prstGeom prst="rect">
            <a:avLst/>
          </a:prstGeom>
          <a:noFill/>
          <a:ln>
            <a:noFill/>
          </a:ln>
        </p:spPr>
        <p:txBody>
          <a:bodyPr lIns="90000" rIns="90000" tIns="45000" bIns="45000"/>
          <a:p>
            <a:r>
              <a:rPr b="0" lang="en-GB" sz="1800" spc="-1" strike="noStrike">
                <a:solidFill>
                  <a:srgbClr val="000000"/>
                </a:solidFill>
                <a:uFill>
                  <a:solidFill>
                    <a:srgbClr val="ffffff"/>
                  </a:solidFill>
                </a:uFill>
                <a:latin typeface="Arial"/>
              </a:rPr>
              <a:t>The </a:t>
            </a:r>
            <a:r>
              <a:rPr b="0" lang="en-GB" sz="1800" spc="-1" strike="noStrike">
                <a:solidFill>
                  <a:srgbClr val="000000"/>
                </a:solidFill>
                <a:uFill>
                  <a:solidFill>
                    <a:srgbClr val="ffffff"/>
                  </a:solidFill>
                </a:uFill>
                <a:latin typeface="Arial"/>
              </a:rPr>
              <a:t>ske</a:t>
            </a:r>
            <a:r>
              <a:rPr b="0" lang="en-GB" sz="1800" spc="-1" strike="noStrike">
                <a:solidFill>
                  <a:srgbClr val="000000"/>
                </a:solidFill>
                <a:uFill>
                  <a:solidFill>
                    <a:srgbClr val="ffffff"/>
                  </a:solidFill>
                </a:uFill>
                <a:latin typeface="Arial"/>
              </a:rPr>
              <a:t>tch</a:t>
            </a:r>
            <a:r>
              <a:rPr b="0" lang="en-GB" sz="1800" spc="-1" strike="noStrike">
                <a:solidFill>
                  <a:srgbClr val="000000"/>
                </a:solidFill>
                <a:uFill>
                  <a:solidFill>
                    <a:srgbClr val="ffffff"/>
                  </a:solidFill>
                </a:uFill>
                <a:latin typeface="Arial"/>
              </a:rPr>
              <a:t>y </a:t>
            </a:r>
            <a:r>
              <a:rPr b="0" lang="en-GB" sz="1800" spc="-1" strike="noStrike">
                <a:solidFill>
                  <a:srgbClr val="000000"/>
                </a:solidFill>
                <a:uFill>
                  <a:solidFill>
                    <a:srgbClr val="ffffff"/>
                  </a:solidFill>
                </a:uFill>
                <a:latin typeface="Arial"/>
              </a:rPr>
              <a:t>des</a:t>
            </a:r>
            <a:r>
              <a:rPr b="0" lang="en-GB" sz="1800" spc="-1" strike="noStrike">
                <a:solidFill>
                  <a:srgbClr val="000000"/>
                </a:solidFill>
                <a:uFill>
                  <a:solidFill>
                    <a:srgbClr val="ffffff"/>
                  </a:solidFill>
                </a:uFill>
                <a:latin typeface="Arial"/>
              </a:rPr>
              <a:t>crip</a:t>
            </a:r>
            <a:r>
              <a:rPr b="0" lang="en-GB" sz="1800" spc="-1" strike="noStrike">
                <a:solidFill>
                  <a:srgbClr val="000000"/>
                </a:solidFill>
                <a:uFill>
                  <a:solidFill>
                    <a:srgbClr val="ffffff"/>
                  </a:solidFill>
                </a:uFill>
                <a:latin typeface="Arial"/>
              </a:rPr>
              <a:t>tion</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I’ve </a:t>
            </a:r>
            <a:r>
              <a:rPr b="0" lang="en-GB" sz="1800" spc="-1" strike="noStrike">
                <a:solidFill>
                  <a:srgbClr val="000000"/>
                </a:solidFill>
                <a:uFill>
                  <a:solidFill>
                    <a:srgbClr val="ffffff"/>
                  </a:solidFill>
                </a:uFill>
                <a:latin typeface="Arial"/>
              </a:rPr>
              <a:t>giv</a:t>
            </a:r>
            <a:r>
              <a:rPr b="0" lang="en-GB" sz="1800" spc="-1" strike="noStrike">
                <a:solidFill>
                  <a:srgbClr val="000000"/>
                </a:solidFill>
                <a:uFill>
                  <a:solidFill>
                    <a:srgbClr val="ffffff"/>
                  </a:solidFill>
                </a:uFill>
                <a:latin typeface="Arial"/>
              </a:rPr>
              <a:t>en </a:t>
            </a:r>
            <a:r>
              <a:rPr b="0" lang="en-GB" sz="1800" spc="-1" strike="noStrike">
                <a:solidFill>
                  <a:srgbClr val="000000"/>
                </a:solidFill>
                <a:uFill>
                  <a:solidFill>
                    <a:srgbClr val="ffffff"/>
                  </a:solidFill>
                </a:uFill>
                <a:latin typeface="Arial"/>
              </a:rPr>
              <a:t>her</a:t>
            </a:r>
            <a:r>
              <a:rPr b="0" lang="en-GB" sz="1800" spc="-1" strike="noStrike">
                <a:solidFill>
                  <a:srgbClr val="000000"/>
                </a:solidFill>
                <a:uFill>
                  <a:solidFill>
                    <a:srgbClr val="ffffff"/>
                  </a:solidFill>
                </a:uFill>
                <a:latin typeface="Arial"/>
              </a:rPr>
              <a:t>e </a:t>
            </a:r>
            <a:r>
              <a:rPr b="0" lang="en-GB" sz="1800" spc="-1" strike="noStrike">
                <a:solidFill>
                  <a:srgbClr val="000000"/>
                </a:solidFill>
                <a:uFill>
                  <a:solidFill>
                    <a:srgbClr val="ffffff"/>
                  </a:solidFill>
                </a:uFill>
                <a:latin typeface="Arial"/>
              </a:rPr>
              <a:t>can </a:t>
            </a:r>
            <a:r>
              <a:rPr b="0" lang="en-GB" sz="1800" spc="-1" strike="noStrike">
                <a:solidFill>
                  <a:srgbClr val="000000"/>
                </a:solidFill>
                <a:uFill>
                  <a:solidFill>
                    <a:srgbClr val="ffffff"/>
                  </a:solidFill>
                </a:uFill>
                <a:latin typeface="Arial"/>
              </a:rPr>
              <a:t>in </a:t>
            </a:r>
            <a:r>
              <a:rPr b="0" lang="en-GB" sz="1800" spc="-1" strike="noStrike">
                <a:solidFill>
                  <a:srgbClr val="000000"/>
                </a:solidFill>
                <a:uFill>
                  <a:solidFill>
                    <a:srgbClr val="ffffff"/>
                  </a:solidFill>
                </a:uFill>
                <a:latin typeface="Arial"/>
              </a:rPr>
              <a:t>fact </a:t>
            </a:r>
            <a:r>
              <a:rPr b="0" lang="en-GB" sz="1800" spc="-1" strike="noStrike">
                <a:solidFill>
                  <a:srgbClr val="000000"/>
                </a:solidFill>
                <a:uFill>
                  <a:solidFill>
                    <a:srgbClr val="ffffff"/>
                  </a:solidFill>
                </a:uFill>
                <a:latin typeface="Arial"/>
              </a:rPr>
              <a:t>be </a:t>
            </a:r>
            <a:r>
              <a:rPr b="0" lang="en-GB" sz="1800" spc="-1" strike="noStrike">
                <a:solidFill>
                  <a:srgbClr val="000000"/>
                </a:solidFill>
                <a:uFill>
                  <a:solidFill>
                    <a:srgbClr val="ffffff"/>
                  </a:solidFill>
                </a:uFill>
                <a:latin typeface="Arial"/>
              </a:rPr>
              <a:t>refi</a:t>
            </a:r>
            <a:r>
              <a:rPr b="0" lang="en-GB" sz="1800" spc="-1" strike="noStrike">
                <a:solidFill>
                  <a:srgbClr val="000000"/>
                </a:solidFill>
                <a:uFill>
                  <a:solidFill>
                    <a:srgbClr val="ffffff"/>
                  </a:solidFill>
                </a:uFill>
                <a:latin typeface="Arial"/>
              </a:rPr>
              <a:t>ned </a:t>
            </a:r>
            <a:r>
              <a:rPr b="0" lang="en-GB" sz="1800" spc="-1" strike="noStrike">
                <a:solidFill>
                  <a:srgbClr val="000000"/>
                </a:solidFill>
                <a:uFill>
                  <a:solidFill>
                    <a:srgbClr val="ffffff"/>
                  </a:solidFill>
                </a:uFill>
                <a:latin typeface="Arial"/>
              </a:rPr>
              <a:t>into </a:t>
            </a:r>
            <a:r>
              <a:rPr b="0" lang="en-GB" sz="1800" spc="-1" strike="noStrike">
                <a:solidFill>
                  <a:srgbClr val="000000"/>
                </a:solidFill>
                <a:uFill>
                  <a:solidFill>
                    <a:srgbClr val="ffffff"/>
                  </a:solidFill>
                </a:uFill>
                <a:latin typeface="Arial"/>
              </a:rPr>
              <a:t>cod</a:t>
            </a:r>
            <a:r>
              <a:rPr b="0" lang="en-GB" sz="1800" spc="-1" strike="noStrike">
                <a:solidFill>
                  <a:srgbClr val="000000"/>
                </a:solidFill>
                <a:uFill>
                  <a:solidFill>
                    <a:srgbClr val="ffffff"/>
                  </a:solidFill>
                </a:uFill>
                <a:latin typeface="Arial"/>
              </a:rPr>
              <a:t>e </a:t>
            </a:r>
            <a:r>
              <a:rPr b="0" lang="en-GB" sz="1800" spc="-1" strike="noStrike">
                <a:solidFill>
                  <a:srgbClr val="000000"/>
                </a:solidFill>
                <a:uFill>
                  <a:solidFill>
                    <a:srgbClr val="ffffff"/>
                  </a:solidFill>
                </a:uFill>
                <a:latin typeface="Arial"/>
              </a:rPr>
              <a:t>that </a:t>
            </a:r>
            <a:r>
              <a:rPr b="0" lang="en-GB" sz="1800" spc="-1" strike="noStrike">
                <a:solidFill>
                  <a:srgbClr val="000000"/>
                </a:solidFill>
                <a:uFill>
                  <a:solidFill>
                    <a:srgbClr val="ffffff"/>
                  </a:solidFill>
                </a:uFill>
                <a:latin typeface="Arial"/>
              </a:rPr>
              <a:t>co</a:t>
            </a:r>
            <a:r>
              <a:rPr b="0" lang="en-GB" sz="1800" spc="-1" strike="noStrike">
                <a:solidFill>
                  <a:srgbClr val="000000"/>
                </a:solidFill>
                <a:uFill>
                  <a:solidFill>
                    <a:srgbClr val="ffffff"/>
                  </a:solidFill>
                </a:uFill>
                <a:latin typeface="Arial"/>
              </a:rPr>
              <a:t>mp</a:t>
            </a:r>
            <a:r>
              <a:rPr b="0" lang="en-GB" sz="1800" spc="-1" strike="noStrike">
                <a:solidFill>
                  <a:srgbClr val="000000"/>
                </a:solidFill>
                <a:uFill>
                  <a:solidFill>
                    <a:srgbClr val="ffffff"/>
                  </a:solidFill>
                </a:uFill>
                <a:latin typeface="Arial"/>
              </a:rPr>
              <a:t>ute</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pre</a:t>
            </a:r>
            <a:r>
              <a:rPr b="0" lang="en-GB" sz="1800" spc="-1" strike="noStrike">
                <a:solidFill>
                  <a:srgbClr val="000000"/>
                </a:solidFill>
                <a:uFill>
                  <a:solidFill>
                    <a:srgbClr val="ffffff"/>
                  </a:solidFill>
                </a:uFill>
                <a:latin typeface="Arial"/>
              </a:rPr>
              <a:t>sen</a:t>
            </a:r>
            <a:r>
              <a:rPr b="0" lang="en-GB" sz="1800" spc="-1" strike="noStrike">
                <a:solidFill>
                  <a:srgbClr val="000000"/>
                </a:solidFill>
                <a:uFill>
                  <a:solidFill>
                    <a:srgbClr val="ffffff"/>
                  </a:solidFill>
                </a:uFill>
                <a:latin typeface="Arial"/>
              </a:rPr>
              <a:t>tati</a:t>
            </a:r>
            <a:r>
              <a:rPr b="0" lang="en-GB" sz="1800" spc="-1" strike="noStrike">
                <a:solidFill>
                  <a:srgbClr val="000000"/>
                </a:solidFill>
                <a:uFill>
                  <a:solidFill>
                    <a:srgbClr val="ffffff"/>
                  </a:solidFill>
                </a:uFill>
                <a:latin typeface="Arial"/>
              </a:rPr>
              <a:t>ons </a:t>
            </a:r>
            <a:r>
              <a:rPr b="0" lang="en-GB" sz="1800" spc="-1" strike="noStrike">
                <a:solidFill>
                  <a:srgbClr val="000000"/>
                </a:solidFill>
                <a:uFill>
                  <a:solidFill>
                    <a:srgbClr val="ffffff"/>
                  </a:solidFill>
                </a:uFill>
                <a:latin typeface="Arial"/>
              </a:rPr>
              <a:t>(ge</a:t>
            </a:r>
            <a:r>
              <a:rPr b="0" lang="en-GB" sz="1800" spc="-1" strike="noStrike">
                <a:solidFill>
                  <a:srgbClr val="000000"/>
                </a:solidFill>
                <a:uFill>
                  <a:solidFill>
                    <a:srgbClr val="ffffff"/>
                  </a:solidFill>
                </a:uFill>
                <a:latin typeface="Arial"/>
              </a:rPr>
              <a:t>ner</a:t>
            </a:r>
            <a:r>
              <a:rPr b="0" lang="en-GB" sz="1800" spc="-1" strike="noStrike">
                <a:solidFill>
                  <a:srgbClr val="000000"/>
                </a:solidFill>
                <a:uFill>
                  <a:solidFill>
                    <a:srgbClr val="ffffff"/>
                  </a:solidFill>
                </a:uFill>
                <a:latin typeface="Arial"/>
              </a:rPr>
              <a:t>ator</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and </a:t>
            </a:r>
            <a:r>
              <a:rPr b="0" lang="en-GB" sz="1800" spc="-1" strike="noStrike">
                <a:solidFill>
                  <a:srgbClr val="000000"/>
                </a:solidFill>
                <a:uFill>
                  <a:solidFill>
                    <a:srgbClr val="ffffff"/>
                  </a:solidFill>
                </a:uFill>
                <a:latin typeface="Arial"/>
              </a:rPr>
              <a:t>rela</a:t>
            </a:r>
            <a:r>
              <a:rPr b="0" lang="en-GB" sz="1800" spc="-1" strike="noStrike">
                <a:solidFill>
                  <a:srgbClr val="000000"/>
                </a:solidFill>
                <a:uFill>
                  <a:solidFill>
                    <a:srgbClr val="ffffff"/>
                  </a:solidFill>
                </a:uFill>
                <a:latin typeface="Arial"/>
              </a:rPr>
              <a:t>tion</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of </a:t>
            </a:r>
            <a:r>
              <a:rPr b="0" lang="en-GB" sz="1800" spc="-1" strike="noStrike">
                <a:solidFill>
                  <a:srgbClr val="000000"/>
                </a:solidFill>
                <a:uFill>
                  <a:solidFill>
                    <a:srgbClr val="ffffff"/>
                  </a:solidFill>
                </a:uFill>
                <a:latin typeface="Arial"/>
              </a:rPr>
              <a:t>mo</a:t>
            </a:r>
            <a:r>
              <a:rPr b="0" lang="en-GB" sz="1800" spc="-1" strike="noStrike">
                <a:solidFill>
                  <a:srgbClr val="000000"/>
                </a:solidFill>
                <a:uFill>
                  <a:solidFill>
                    <a:srgbClr val="ffffff"/>
                  </a:solidFill>
                </a:uFill>
                <a:latin typeface="Arial"/>
              </a:rPr>
              <a:t>noi</a:t>
            </a:r>
            <a:r>
              <a:rPr b="0" lang="en-GB" sz="1800" spc="-1" strike="noStrike">
                <a:solidFill>
                  <a:srgbClr val="000000"/>
                </a:solidFill>
                <a:uFill>
                  <a:solidFill>
                    <a:srgbClr val="ffffff"/>
                  </a:solidFill>
                </a:uFill>
                <a:latin typeface="Arial"/>
              </a:rPr>
              <a:t>d </a:t>
            </a:r>
            <a:r>
              <a:rPr b="0" lang="en-GB" sz="1800" spc="-1" strike="noStrike">
                <a:solidFill>
                  <a:srgbClr val="000000"/>
                </a:solidFill>
                <a:uFill>
                  <a:solidFill>
                    <a:srgbClr val="ffffff"/>
                  </a:solidFill>
                </a:uFill>
                <a:latin typeface="Arial"/>
              </a:rPr>
              <a:t>acti</a:t>
            </a:r>
            <a:r>
              <a:rPr b="0" lang="en-GB" sz="1800" spc="-1" strike="noStrike">
                <a:solidFill>
                  <a:srgbClr val="000000"/>
                </a:solidFill>
                <a:uFill>
                  <a:solidFill>
                    <a:srgbClr val="ffffff"/>
                  </a:solidFill>
                </a:uFill>
                <a:latin typeface="Arial"/>
              </a:rPr>
              <a:t>ons</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the</a:t>
            </a:r>
            <a:r>
              <a:rPr b="0" lang="en-GB" sz="1800" spc="-1" strike="noStrike">
                <a:solidFill>
                  <a:srgbClr val="000000"/>
                </a:solidFill>
                <a:uFill>
                  <a:solidFill>
                    <a:srgbClr val="ffffff"/>
                  </a:solidFill>
                </a:uFill>
                <a:latin typeface="Arial"/>
              </a:rPr>
              <a:t>n </a:t>
            </a:r>
            <a:r>
              <a:rPr b="0" lang="en-GB" sz="1800" spc="-1" strike="noStrike">
                <a:solidFill>
                  <a:srgbClr val="000000"/>
                </a:solidFill>
                <a:uFill>
                  <a:solidFill>
                    <a:srgbClr val="ffffff"/>
                  </a:solidFill>
                </a:uFill>
                <a:latin typeface="Arial"/>
              </a:rPr>
              <a:t>use</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tho</a:t>
            </a:r>
            <a:r>
              <a:rPr b="0" lang="en-GB" sz="1800" spc="-1" strike="noStrike">
                <a:solidFill>
                  <a:srgbClr val="000000"/>
                </a:solidFill>
                <a:uFill>
                  <a:solidFill>
                    <a:srgbClr val="ffffff"/>
                  </a:solidFill>
                </a:uFill>
                <a:latin typeface="Arial"/>
              </a:rPr>
              <a:t>se </a:t>
            </a:r>
            <a:r>
              <a:rPr b="0" lang="en-GB" sz="1800" spc="-1" strike="noStrike">
                <a:solidFill>
                  <a:srgbClr val="000000"/>
                </a:solidFill>
                <a:uFill>
                  <a:solidFill>
                    <a:srgbClr val="ffffff"/>
                  </a:solidFill>
                </a:uFill>
                <a:latin typeface="Arial"/>
              </a:rPr>
              <a:t>to </a:t>
            </a:r>
            <a:r>
              <a:rPr b="0" lang="en-GB" sz="1800" spc="-1" strike="noStrike">
                <a:solidFill>
                  <a:srgbClr val="000000"/>
                </a:solidFill>
                <a:uFill>
                  <a:solidFill>
                    <a:srgbClr val="ffffff"/>
                  </a:solidFill>
                </a:uFill>
                <a:latin typeface="Arial"/>
              </a:rPr>
              <a:t>enu</a:t>
            </a:r>
            <a:r>
              <a:rPr b="0" lang="en-GB" sz="1800" spc="-1" strike="noStrike">
                <a:solidFill>
                  <a:srgbClr val="000000"/>
                </a:solidFill>
                <a:uFill>
                  <a:solidFill>
                    <a:srgbClr val="ffffff"/>
                  </a:solidFill>
                </a:uFill>
                <a:latin typeface="Arial"/>
              </a:rPr>
              <a:t>mer</a:t>
            </a:r>
            <a:r>
              <a:rPr b="0" lang="en-GB" sz="1800" spc="-1" strike="noStrike">
                <a:solidFill>
                  <a:srgbClr val="000000"/>
                </a:solidFill>
                <a:uFill>
                  <a:solidFill>
                    <a:srgbClr val="ffffff"/>
                  </a:solidFill>
                </a:uFill>
                <a:latin typeface="Arial"/>
              </a:rPr>
              <a:t>ate </a:t>
            </a:r>
            <a:r>
              <a:rPr b="0" lang="en-GB" sz="1800" spc="-1" strike="noStrike">
                <a:solidFill>
                  <a:srgbClr val="000000"/>
                </a:solidFill>
                <a:uFill>
                  <a:solidFill>
                    <a:srgbClr val="ffffff"/>
                  </a:solidFill>
                </a:uFill>
                <a:latin typeface="Arial"/>
              </a:rPr>
              <a:t>line</a:t>
            </a:r>
            <a:r>
              <a:rPr b="0" lang="en-GB" sz="1800" spc="-1" strike="noStrike">
                <a:solidFill>
                  <a:srgbClr val="000000"/>
                </a:solidFill>
                <a:uFill>
                  <a:solidFill>
                    <a:srgbClr val="ffffff"/>
                  </a:solidFill>
                </a:uFill>
                <a:latin typeface="Arial"/>
              </a:rPr>
              <a:t>ar </a:t>
            </a:r>
            <a:r>
              <a:rPr b="0" lang="en-GB" sz="1800" spc="-1" strike="noStrike">
                <a:solidFill>
                  <a:srgbClr val="000000"/>
                </a:solidFill>
                <a:uFill>
                  <a:solidFill>
                    <a:srgbClr val="ffffff"/>
                  </a:solidFill>
                </a:uFill>
                <a:latin typeface="Arial"/>
              </a:rPr>
              <a:t>ma</a:t>
            </a:r>
            <a:r>
              <a:rPr b="0" lang="en-GB" sz="1800" spc="-1" strike="noStrike">
                <a:solidFill>
                  <a:srgbClr val="000000"/>
                </a:solidFill>
                <a:uFill>
                  <a:solidFill>
                    <a:srgbClr val="ffffff"/>
                  </a:solidFill>
                </a:uFill>
                <a:latin typeface="Arial"/>
              </a:rPr>
              <a:t>ppi</a:t>
            </a:r>
            <a:r>
              <a:rPr b="0" lang="en-GB" sz="1800" spc="-1" strike="noStrike">
                <a:solidFill>
                  <a:srgbClr val="000000"/>
                </a:solidFill>
                <a:uFill>
                  <a:solidFill>
                    <a:srgbClr val="ffffff"/>
                  </a:solidFill>
                </a:uFill>
                <a:latin typeface="Arial"/>
              </a:rPr>
              <a:t>ngs </a:t>
            </a:r>
            <a:r>
              <a:rPr b="0" lang="en-GB" sz="1800" spc="-1" strike="noStrike">
                <a:solidFill>
                  <a:srgbClr val="000000"/>
                </a:solidFill>
                <a:uFill>
                  <a:solidFill>
                    <a:srgbClr val="ffffff"/>
                  </a:solidFill>
                </a:uFill>
                <a:latin typeface="Arial"/>
              </a:rPr>
              <a:t>and </a:t>
            </a:r>
            <a:r>
              <a:rPr b="0" lang="en-GB" sz="1800" spc="-1" strike="noStrike">
                <a:solidFill>
                  <a:srgbClr val="000000"/>
                </a:solidFill>
                <a:uFill>
                  <a:solidFill>
                    <a:srgbClr val="ffffff"/>
                  </a:solidFill>
                </a:uFill>
                <a:latin typeface="Arial"/>
              </a:rPr>
              <a:t>con</a:t>
            </a:r>
            <a:r>
              <a:rPr b="0" lang="en-GB" sz="1800" spc="-1" strike="noStrike">
                <a:solidFill>
                  <a:srgbClr val="000000"/>
                </a:solidFill>
                <a:uFill>
                  <a:solidFill>
                    <a:srgbClr val="ffffff"/>
                  </a:solidFill>
                </a:uFill>
                <a:latin typeface="Arial"/>
              </a:rPr>
              <a:t>stru</a:t>
            </a:r>
            <a:r>
              <a:rPr b="0" lang="en-GB" sz="1800" spc="-1" strike="noStrike">
                <a:solidFill>
                  <a:srgbClr val="000000"/>
                </a:solidFill>
                <a:uFill>
                  <a:solidFill>
                    <a:srgbClr val="ffffff"/>
                  </a:solidFill>
                </a:uFill>
                <a:latin typeface="Arial"/>
              </a:rPr>
              <a:t>ct </a:t>
            </a:r>
            <a:r>
              <a:rPr b="0" lang="en-GB" sz="1800" spc="-1" strike="noStrike">
                <a:solidFill>
                  <a:srgbClr val="000000"/>
                </a:solidFill>
                <a:uFill>
                  <a:solidFill>
                    <a:srgbClr val="ffffff"/>
                  </a:solidFill>
                </a:uFill>
                <a:latin typeface="Arial"/>
              </a:rPr>
              <a:t>exp</a:t>
            </a:r>
            <a:r>
              <a:rPr b="0" lang="en-GB" sz="1800" spc="-1" strike="noStrike">
                <a:solidFill>
                  <a:srgbClr val="000000"/>
                </a:solidFill>
                <a:uFill>
                  <a:solidFill>
                    <a:srgbClr val="ffffff"/>
                  </a:solidFill>
                </a:uFill>
                <a:latin typeface="Arial"/>
              </a:rPr>
              <a:t>one</a:t>
            </a:r>
            <a:r>
              <a:rPr b="0" lang="en-GB" sz="1800" spc="-1" strike="noStrike">
                <a:solidFill>
                  <a:srgbClr val="000000"/>
                </a:solidFill>
                <a:uFill>
                  <a:solidFill>
                    <a:srgbClr val="ffffff"/>
                  </a:solidFill>
                </a:uFill>
                <a:latin typeface="Arial"/>
              </a:rPr>
              <a:t>ntia</a:t>
            </a:r>
            <a:r>
              <a:rPr b="0" lang="en-GB" sz="1800" spc="-1" strike="noStrike">
                <a:solidFill>
                  <a:srgbClr val="000000"/>
                </a:solidFill>
                <a:uFill>
                  <a:solidFill>
                    <a:srgbClr val="ffffff"/>
                  </a:solidFill>
                </a:uFill>
                <a:latin typeface="Arial"/>
              </a:rPr>
              <a:t>l </a:t>
            </a:r>
            <a:r>
              <a:rPr b="0" lang="en-GB" sz="1800" spc="-1" strike="noStrike">
                <a:solidFill>
                  <a:srgbClr val="000000"/>
                </a:solidFill>
                <a:uFill>
                  <a:solidFill>
                    <a:srgbClr val="ffffff"/>
                  </a:solidFill>
                </a:uFill>
                <a:latin typeface="Arial"/>
              </a:rPr>
              <a:t>obj</a:t>
            </a:r>
            <a:r>
              <a:rPr b="0" lang="en-GB" sz="1800" spc="-1" strike="noStrike">
                <a:solidFill>
                  <a:srgbClr val="000000"/>
                </a:solidFill>
                <a:uFill>
                  <a:solidFill>
                    <a:srgbClr val="ffffff"/>
                  </a:solidFill>
                </a:uFill>
                <a:latin typeface="Arial"/>
              </a:rPr>
              <a:t>ect</a:t>
            </a:r>
            <a:r>
              <a:rPr b="0" lang="en-GB" sz="1800" spc="-1" strike="noStrike">
                <a:solidFill>
                  <a:srgbClr val="000000"/>
                </a:solidFill>
                <a:uFill>
                  <a:solidFill>
                    <a:srgbClr val="ffffff"/>
                  </a:solidFill>
                </a:uFill>
                <a:latin typeface="Arial"/>
              </a:rPr>
              <a:t>s.</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The </a:t>
            </a:r>
            <a:r>
              <a:rPr b="0" lang="en-GB" sz="1800" spc="-1" strike="noStrike">
                <a:solidFill>
                  <a:srgbClr val="000000"/>
                </a:solidFill>
                <a:uFill>
                  <a:solidFill>
                    <a:srgbClr val="ffffff"/>
                  </a:solidFill>
                </a:uFill>
                <a:latin typeface="Arial"/>
              </a:rPr>
              <a:t>alg</a:t>
            </a:r>
            <a:r>
              <a:rPr b="0" lang="en-GB" sz="1800" spc="-1" strike="noStrike">
                <a:solidFill>
                  <a:srgbClr val="000000"/>
                </a:solidFill>
                <a:uFill>
                  <a:solidFill>
                    <a:srgbClr val="ffffff"/>
                  </a:solidFill>
                </a:uFill>
                <a:latin typeface="Arial"/>
              </a:rPr>
              <a:t>orit</a:t>
            </a:r>
            <a:r>
              <a:rPr b="0" lang="en-GB" sz="1800" spc="-1" strike="noStrike">
                <a:solidFill>
                  <a:srgbClr val="000000"/>
                </a:solidFill>
                <a:uFill>
                  <a:solidFill>
                    <a:srgbClr val="ffffff"/>
                  </a:solidFill>
                </a:uFill>
                <a:latin typeface="Arial"/>
              </a:rPr>
              <a:t>hm</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see</a:t>
            </a:r>
            <a:r>
              <a:rPr b="0" lang="en-GB" sz="1800" spc="-1" strike="noStrike">
                <a:solidFill>
                  <a:srgbClr val="000000"/>
                </a:solidFill>
                <a:uFill>
                  <a:solidFill>
                    <a:srgbClr val="ffffff"/>
                  </a:solidFill>
                </a:uFill>
                <a:latin typeface="Arial"/>
              </a:rPr>
              <a:t>m </a:t>
            </a:r>
            <a:r>
              <a:rPr b="0" lang="en-GB" sz="1800" spc="-1" strike="noStrike">
                <a:solidFill>
                  <a:srgbClr val="000000"/>
                </a:solidFill>
                <a:uFill>
                  <a:solidFill>
                    <a:srgbClr val="ffffff"/>
                  </a:solidFill>
                </a:uFill>
                <a:latin typeface="Arial"/>
              </a:rPr>
              <a:t>to </a:t>
            </a:r>
            <a:r>
              <a:rPr b="0" lang="en-GB" sz="1800" spc="-1" strike="noStrike">
                <a:solidFill>
                  <a:srgbClr val="000000"/>
                </a:solidFill>
                <a:uFill>
                  <a:solidFill>
                    <a:srgbClr val="ffffff"/>
                  </a:solidFill>
                </a:uFill>
                <a:latin typeface="Arial"/>
              </a:rPr>
              <a:t>wor</a:t>
            </a:r>
            <a:r>
              <a:rPr b="0" lang="en-GB" sz="1800" spc="-1" strike="noStrike">
                <a:solidFill>
                  <a:srgbClr val="000000"/>
                </a:solidFill>
                <a:uFill>
                  <a:solidFill>
                    <a:srgbClr val="ffffff"/>
                  </a:solidFill>
                </a:uFill>
                <a:latin typeface="Arial"/>
              </a:rPr>
              <a:t>k, </a:t>
            </a:r>
            <a:r>
              <a:rPr b="0" lang="en-GB" sz="1800" spc="-1" strike="noStrike">
                <a:solidFill>
                  <a:srgbClr val="000000"/>
                </a:solidFill>
                <a:uFill>
                  <a:solidFill>
                    <a:srgbClr val="ffffff"/>
                  </a:solidFill>
                </a:uFill>
                <a:latin typeface="Arial"/>
              </a:rPr>
              <a:t>and </a:t>
            </a:r>
            <a:r>
              <a:rPr b="0" lang="en-GB" sz="1800" spc="-1" strike="noStrike">
                <a:solidFill>
                  <a:srgbClr val="000000"/>
                </a:solidFill>
                <a:uFill>
                  <a:solidFill>
                    <a:srgbClr val="ffffff"/>
                  </a:solidFill>
                </a:uFill>
                <a:latin typeface="Arial"/>
              </a:rPr>
              <a:t>to </a:t>
            </a:r>
            <a:r>
              <a:rPr b="0" lang="en-GB" sz="1800" spc="-1" strike="noStrike">
                <a:solidFill>
                  <a:srgbClr val="000000"/>
                </a:solidFill>
                <a:uFill>
                  <a:solidFill>
                    <a:srgbClr val="ffffff"/>
                  </a:solidFill>
                </a:uFill>
                <a:latin typeface="Arial"/>
              </a:rPr>
              <a:t>be </a:t>
            </a:r>
            <a:r>
              <a:rPr b="0" lang="en-GB" sz="1800" spc="-1" strike="noStrike">
                <a:solidFill>
                  <a:srgbClr val="000000"/>
                </a:solidFill>
                <a:uFill>
                  <a:solidFill>
                    <a:srgbClr val="ffffff"/>
                  </a:solidFill>
                </a:uFill>
                <a:latin typeface="Arial"/>
              </a:rPr>
              <a:t>a </a:t>
            </a:r>
            <a:r>
              <a:rPr b="0" lang="en-GB" sz="1800" spc="-1" strike="noStrike">
                <a:solidFill>
                  <a:srgbClr val="000000"/>
                </a:solidFill>
                <a:uFill>
                  <a:solidFill>
                    <a:srgbClr val="ffffff"/>
                  </a:solidFill>
                </a:uFill>
                <a:latin typeface="Arial"/>
              </a:rPr>
              <a:t>lot </a:t>
            </a:r>
            <a:r>
              <a:rPr b="0" lang="en-GB" sz="1800" spc="-1" strike="noStrike">
                <a:solidFill>
                  <a:srgbClr val="000000"/>
                </a:solidFill>
                <a:uFill>
                  <a:solidFill>
                    <a:srgbClr val="ffffff"/>
                  </a:solidFill>
                </a:uFill>
                <a:latin typeface="Arial"/>
              </a:rPr>
              <a:t>fast</a:t>
            </a:r>
            <a:r>
              <a:rPr b="0" lang="en-GB" sz="1800" spc="-1" strike="noStrike">
                <a:solidFill>
                  <a:srgbClr val="000000"/>
                </a:solidFill>
                <a:uFill>
                  <a:solidFill>
                    <a:srgbClr val="ffffff"/>
                  </a:solidFill>
                </a:uFill>
                <a:latin typeface="Arial"/>
              </a:rPr>
              <a:t>er, </a:t>
            </a:r>
            <a:r>
              <a:rPr b="0" lang="en-GB" sz="1800" spc="-1" strike="noStrike">
                <a:solidFill>
                  <a:srgbClr val="000000"/>
                </a:solidFill>
                <a:uFill>
                  <a:solidFill>
                    <a:srgbClr val="ffffff"/>
                  </a:solidFill>
                </a:uFill>
                <a:latin typeface="Arial"/>
              </a:rPr>
              <a:t>but </a:t>
            </a:r>
            <a:r>
              <a:rPr b="0" lang="en-GB" sz="1800" spc="-1" strike="noStrike">
                <a:solidFill>
                  <a:srgbClr val="000000"/>
                </a:solidFill>
                <a:uFill>
                  <a:solidFill>
                    <a:srgbClr val="ffffff"/>
                  </a:solidFill>
                </a:uFill>
                <a:latin typeface="Arial"/>
              </a:rPr>
              <a:t>I’m </a:t>
            </a:r>
            <a:r>
              <a:rPr b="0" lang="en-GB" sz="1800" spc="-1" strike="noStrike">
                <a:solidFill>
                  <a:srgbClr val="000000"/>
                </a:solidFill>
                <a:uFill>
                  <a:solidFill>
                    <a:srgbClr val="ffffff"/>
                  </a:solidFill>
                </a:uFill>
                <a:latin typeface="Arial"/>
              </a:rPr>
              <a:t>still </a:t>
            </a:r>
            <a:r>
              <a:rPr b="0" lang="en-GB" sz="1800" spc="-1" strike="noStrike">
                <a:solidFill>
                  <a:srgbClr val="000000"/>
                </a:solidFill>
                <a:uFill>
                  <a:solidFill>
                    <a:srgbClr val="ffffff"/>
                  </a:solidFill>
                </a:uFill>
                <a:latin typeface="Arial"/>
              </a:rPr>
              <a:t>wiri</a:t>
            </a:r>
            <a:r>
              <a:rPr b="0" lang="en-GB" sz="1800" spc="-1" strike="noStrike">
                <a:solidFill>
                  <a:srgbClr val="000000"/>
                </a:solidFill>
                <a:uFill>
                  <a:solidFill>
                    <a:srgbClr val="ffffff"/>
                  </a:solidFill>
                </a:uFill>
                <a:latin typeface="Arial"/>
              </a:rPr>
              <a:t>ng </a:t>
            </a:r>
            <a:r>
              <a:rPr b="0" lang="en-GB" sz="1800" spc="-1" strike="noStrike">
                <a:solidFill>
                  <a:srgbClr val="000000"/>
                </a:solidFill>
                <a:uFill>
                  <a:solidFill>
                    <a:srgbClr val="ffffff"/>
                  </a:solidFill>
                </a:uFill>
                <a:latin typeface="Arial"/>
              </a:rPr>
              <a:t>the</a:t>
            </a:r>
            <a:r>
              <a:rPr b="0" lang="en-GB" sz="1800" spc="-1" strike="noStrike">
                <a:solidFill>
                  <a:srgbClr val="000000"/>
                </a:solidFill>
                <a:uFill>
                  <a:solidFill>
                    <a:srgbClr val="ffffff"/>
                  </a:solidFill>
                </a:uFill>
                <a:latin typeface="Arial"/>
              </a:rPr>
              <a:t>m </a:t>
            </a:r>
            <a:r>
              <a:rPr b="0" lang="en-GB" sz="1800" spc="-1" strike="noStrike">
                <a:solidFill>
                  <a:srgbClr val="000000"/>
                </a:solidFill>
                <a:uFill>
                  <a:solidFill>
                    <a:srgbClr val="ffffff"/>
                  </a:solidFill>
                </a:uFill>
                <a:latin typeface="Arial"/>
              </a:rPr>
              <a:t>up </a:t>
            </a:r>
            <a:r>
              <a:rPr b="0" lang="en-GB" sz="1800" spc="-1" strike="noStrike">
                <a:solidFill>
                  <a:srgbClr val="000000"/>
                </a:solidFill>
                <a:uFill>
                  <a:solidFill>
                    <a:srgbClr val="ffffff"/>
                  </a:solidFill>
                </a:uFill>
                <a:latin typeface="Arial"/>
              </a:rPr>
              <a:t>with </a:t>
            </a:r>
            <a:r>
              <a:rPr b="0" lang="en-GB" sz="1800" spc="-1" strike="noStrike">
                <a:solidFill>
                  <a:srgbClr val="000000"/>
                </a:solidFill>
                <a:uFill>
                  <a:solidFill>
                    <a:srgbClr val="ffffff"/>
                  </a:solidFill>
                </a:uFill>
                <a:latin typeface="Arial"/>
              </a:rPr>
              <a:t>the </a:t>
            </a:r>
            <a:r>
              <a:rPr b="0" lang="en-GB" sz="1800" spc="-1" strike="noStrike">
                <a:solidFill>
                  <a:srgbClr val="000000"/>
                </a:solidFill>
                <a:uFill>
                  <a:solidFill>
                    <a:srgbClr val="ffffff"/>
                  </a:solidFill>
                </a:uFill>
                <a:latin typeface="Arial"/>
              </a:rPr>
              <a:t>rest </a:t>
            </a:r>
            <a:r>
              <a:rPr b="0" lang="en-GB" sz="1800" spc="-1" strike="noStrike">
                <a:solidFill>
                  <a:srgbClr val="000000"/>
                </a:solidFill>
                <a:uFill>
                  <a:solidFill>
                    <a:srgbClr val="ffffff"/>
                  </a:solidFill>
                </a:uFill>
                <a:latin typeface="Arial"/>
              </a:rPr>
              <a:t>of </a:t>
            </a:r>
            <a:r>
              <a:rPr b="0" lang="en-GB" sz="1800" spc="-1" strike="noStrike">
                <a:solidFill>
                  <a:srgbClr val="000000"/>
                </a:solidFill>
                <a:uFill>
                  <a:solidFill>
                    <a:srgbClr val="ffffff"/>
                  </a:solidFill>
                </a:uFill>
                <a:latin typeface="Arial"/>
              </a:rPr>
              <a:t>Be</a:t>
            </a:r>
            <a:r>
              <a:rPr b="0" lang="en-GB" sz="1800" spc="-1" strike="noStrike">
                <a:solidFill>
                  <a:srgbClr val="000000"/>
                </a:solidFill>
                <a:uFill>
                  <a:solidFill>
                    <a:srgbClr val="ffffff"/>
                  </a:solidFill>
                </a:uFill>
                <a:latin typeface="Arial"/>
              </a:rPr>
              <a:t>wl, </a:t>
            </a:r>
            <a:r>
              <a:rPr b="0" lang="en-GB" sz="1800" spc="-1" strike="noStrike">
                <a:solidFill>
                  <a:srgbClr val="000000"/>
                </a:solidFill>
                <a:uFill>
                  <a:solidFill>
                    <a:srgbClr val="ffffff"/>
                  </a:solidFill>
                </a:uFill>
                <a:latin typeface="Arial"/>
              </a:rPr>
              <a:t>whi</a:t>
            </a:r>
            <a:r>
              <a:rPr b="0" lang="en-GB" sz="1800" spc="-1" strike="noStrike">
                <a:solidFill>
                  <a:srgbClr val="000000"/>
                </a:solidFill>
                <a:uFill>
                  <a:solidFill>
                    <a:srgbClr val="ffffff"/>
                  </a:solidFill>
                </a:uFill>
                <a:latin typeface="Arial"/>
              </a:rPr>
              <a:t>ch </a:t>
            </a:r>
            <a:r>
              <a:rPr b="0" lang="en-GB" sz="1800" spc="-1" strike="noStrike">
                <a:solidFill>
                  <a:srgbClr val="000000"/>
                </a:solidFill>
                <a:uFill>
                  <a:solidFill>
                    <a:srgbClr val="ffffff"/>
                  </a:solidFill>
                </a:uFill>
                <a:latin typeface="Arial"/>
              </a:rPr>
              <a:t>is </a:t>
            </a:r>
            <a:r>
              <a:rPr b="0" lang="en-GB" sz="1800" spc="-1" strike="noStrike">
                <a:solidFill>
                  <a:srgbClr val="000000"/>
                </a:solidFill>
                <a:uFill>
                  <a:solidFill>
                    <a:srgbClr val="ffffff"/>
                  </a:solidFill>
                </a:uFill>
                <a:latin typeface="Arial"/>
              </a:rPr>
              <a:t>not </a:t>
            </a:r>
            <a:r>
              <a:rPr b="0" lang="en-GB" sz="1800" spc="-1" strike="noStrike">
                <a:solidFill>
                  <a:srgbClr val="000000"/>
                </a:solidFill>
                <a:uFill>
                  <a:solidFill>
                    <a:srgbClr val="ffffff"/>
                  </a:solidFill>
                </a:uFill>
                <a:latin typeface="Arial"/>
              </a:rPr>
              <a:t>enti</a:t>
            </a:r>
            <a:r>
              <a:rPr b="0" lang="en-GB" sz="1800" spc="-1" strike="noStrike">
                <a:solidFill>
                  <a:srgbClr val="000000"/>
                </a:solidFill>
                <a:uFill>
                  <a:solidFill>
                    <a:srgbClr val="ffffff"/>
                  </a:solidFill>
                </a:uFill>
                <a:latin typeface="Arial"/>
              </a:rPr>
              <a:t>rely </a:t>
            </a:r>
            <a:r>
              <a:rPr b="0" lang="en-GB" sz="1800" spc="-1" strike="noStrike">
                <a:solidFill>
                  <a:srgbClr val="000000"/>
                </a:solidFill>
                <a:uFill>
                  <a:solidFill>
                    <a:srgbClr val="ffffff"/>
                  </a:solidFill>
                </a:uFill>
                <a:latin typeface="Arial"/>
              </a:rPr>
              <a:t>stra</a:t>
            </a:r>
            <a:r>
              <a:rPr b="0" lang="en-GB" sz="1800" spc="-1" strike="noStrike">
                <a:solidFill>
                  <a:srgbClr val="000000"/>
                </a:solidFill>
                <a:uFill>
                  <a:solidFill>
                    <a:srgbClr val="ffffff"/>
                  </a:solidFill>
                </a:uFill>
                <a:latin typeface="Arial"/>
              </a:rPr>
              <a:t>ight</a:t>
            </a:r>
            <a:r>
              <a:rPr b="0" lang="en-GB" sz="1800" spc="-1" strike="noStrike">
                <a:solidFill>
                  <a:srgbClr val="000000"/>
                </a:solidFill>
                <a:uFill>
                  <a:solidFill>
                    <a:srgbClr val="ffffff"/>
                  </a:solidFill>
                </a:uFill>
                <a:latin typeface="Arial"/>
              </a:rPr>
              <a:t>for</a:t>
            </a:r>
            <a:r>
              <a:rPr b="0" lang="en-GB" sz="1800" spc="-1" strike="noStrike">
                <a:solidFill>
                  <a:srgbClr val="000000"/>
                </a:solidFill>
                <a:uFill>
                  <a:solidFill>
                    <a:srgbClr val="ffffff"/>
                  </a:solidFill>
                </a:uFill>
                <a:latin typeface="Arial"/>
              </a:rPr>
              <a:t>war</a:t>
            </a:r>
            <a:r>
              <a:rPr b="0" lang="en-GB" sz="1800" spc="-1" strike="noStrike">
                <a:solidFill>
                  <a:srgbClr val="000000"/>
                </a:solidFill>
                <a:uFill>
                  <a:solidFill>
                    <a:srgbClr val="ffffff"/>
                  </a:solidFill>
                </a:uFill>
                <a:latin typeface="Arial"/>
              </a:rPr>
              <a:t>d.</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(In </a:t>
            </a:r>
            <a:r>
              <a:rPr b="0" lang="en-GB" sz="1800" spc="-1" strike="noStrike">
                <a:solidFill>
                  <a:srgbClr val="000000"/>
                </a:solidFill>
                <a:uFill>
                  <a:solidFill>
                    <a:srgbClr val="ffffff"/>
                  </a:solidFill>
                </a:uFill>
                <a:latin typeface="Arial"/>
              </a:rPr>
              <a:t>det</a:t>
            </a:r>
            <a:r>
              <a:rPr b="0" lang="en-GB" sz="1800" spc="-1" strike="noStrike">
                <a:solidFill>
                  <a:srgbClr val="000000"/>
                </a:solidFill>
                <a:uFill>
                  <a:solidFill>
                    <a:srgbClr val="ffffff"/>
                  </a:solidFill>
                </a:uFill>
                <a:latin typeface="Arial"/>
              </a:rPr>
              <a:t>ail, </a:t>
            </a:r>
            <a:r>
              <a:rPr b="0" lang="en-GB" sz="1800" spc="-1" strike="noStrike">
                <a:solidFill>
                  <a:srgbClr val="000000"/>
                </a:solidFill>
                <a:uFill>
                  <a:solidFill>
                    <a:srgbClr val="ffffff"/>
                  </a:solidFill>
                </a:uFill>
                <a:latin typeface="Arial"/>
              </a:rPr>
              <a:t>it </a:t>
            </a:r>
            <a:r>
              <a:rPr b="0" lang="en-GB" sz="1800" spc="-1" strike="noStrike">
                <a:solidFill>
                  <a:srgbClr val="000000"/>
                </a:solidFill>
                <a:uFill>
                  <a:solidFill>
                    <a:srgbClr val="ffffff"/>
                  </a:solidFill>
                </a:uFill>
                <a:latin typeface="Arial"/>
              </a:rPr>
              <a:t>has </a:t>
            </a:r>
            <a:r>
              <a:rPr b="0" lang="en-GB" sz="1800" spc="-1" strike="noStrike">
                <a:solidFill>
                  <a:srgbClr val="000000"/>
                </a:solidFill>
                <a:uFill>
                  <a:solidFill>
                    <a:srgbClr val="ffffff"/>
                  </a:solidFill>
                </a:uFill>
                <a:latin typeface="Arial"/>
              </a:rPr>
              <a:t>to </a:t>
            </a:r>
            <a:r>
              <a:rPr b="0" lang="en-GB" sz="1800" spc="-1" strike="noStrike">
                <a:solidFill>
                  <a:srgbClr val="000000"/>
                </a:solidFill>
                <a:uFill>
                  <a:solidFill>
                    <a:srgbClr val="ffffff"/>
                  </a:solidFill>
                </a:uFill>
                <a:latin typeface="Arial"/>
              </a:rPr>
              <a:t>wor</a:t>
            </a:r>
            <a:r>
              <a:rPr b="0" lang="en-GB" sz="1800" spc="-1" strike="noStrike">
                <a:solidFill>
                  <a:srgbClr val="000000"/>
                </a:solidFill>
                <a:uFill>
                  <a:solidFill>
                    <a:srgbClr val="ffffff"/>
                  </a:solidFill>
                </a:uFill>
                <a:latin typeface="Arial"/>
              </a:rPr>
              <a:t>k </a:t>
            </a:r>
            <a:r>
              <a:rPr b="0" lang="en-GB" sz="1800" spc="-1" strike="noStrike">
                <a:solidFill>
                  <a:srgbClr val="000000"/>
                </a:solidFill>
                <a:uFill>
                  <a:solidFill>
                    <a:srgbClr val="ffffff"/>
                  </a:solidFill>
                </a:uFill>
                <a:latin typeface="Arial"/>
              </a:rPr>
              <a:t>with </a:t>
            </a:r>
            <a:r>
              <a:rPr b="0" lang="en-GB" sz="1800" spc="-1" strike="noStrike">
                <a:solidFill>
                  <a:srgbClr val="000000"/>
                </a:solidFill>
                <a:uFill>
                  <a:solidFill>
                    <a:srgbClr val="ffffff"/>
                  </a:solidFill>
                </a:uFill>
                <a:latin typeface="Arial"/>
              </a:rPr>
              <a:t>all </a:t>
            </a:r>
            <a:r>
              <a:rPr b="0" lang="en-GB" sz="1800" spc="-1" strike="noStrike">
                <a:solidFill>
                  <a:srgbClr val="000000"/>
                </a:solidFill>
                <a:uFill>
                  <a:solidFill>
                    <a:srgbClr val="ffffff"/>
                  </a:solidFill>
                </a:uFill>
                <a:latin typeface="Arial"/>
              </a:rPr>
              <a:t>the </a:t>
            </a:r>
            <a:r>
              <a:rPr b="0" lang="en-GB" sz="1800" spc="-1" strike="noStrike">
                <a:solidFill>
                  <a:srgbClr val="000000"/>
                </a:solidFill>
                <a:uFill>
                  <a:solidFill>
                    <a:srgbClr val="ffffff"/>
                  </a:solidFill>
                </a:uFill>
                <a:latin typeface="Arial"/>
              </a:rPr>
              <a:t>abs</a:t>
            </a:r>
            <a:r>
              <a:rPr b="0" lang="en-GB" sz="1800" spc="-1" strike="noStrike">
                <a:solidFill>
                  <a:srgbClr val="000000"/>
                </a:solidFill>
                <a:uFill>
                  <a:solidFill>
                    <a:srgbClr val="ffffff"/>
                  </a:solidFill>
                </a:uFill>
                <a:latin typeface="Arial"/>
              </a:rPr>
              <a:t>trac</a:t>
            </a:r>
            <a:r>
              <a:rPr b="0" lang="en-GB" sz="1800" spc="-1" strike="noStrike">
                <a:solidFill>
                  <a:srgbClr val="000000"/>
                </a:solidFill>
                <a:uFill>
                  <a:solidFill>
                    <a:srgbClr val="ffffff"/>
                  </a:solidFill>
                </a:uFill>
                <a:latin typeface="Arial"/>
              </a:rPr>
              <a:t>tion </a:t>
            </a:r>
            <a:r>
              <a:rPr b="0" lang="en-GB" sz="1800" spc="-1" strike="noStrike">
                <a:solidFill>
                  <a:srgbClr val="000000"/>
                </a:solidFill>
                <a:uFill>
                  <a:solidFill>
                    <a:srgbClr val="ffffff"/>
                  </a:solidFill>
                </a:uFill>
                <a:latin typeface="Arial"/>
              </a:rPr>
              <a:t>lay</a:t>
            </a:r>
            <a:r>
              <a:rPr b="0" lang="en-GB" sz="1800" spc="-1" strike="noStrike">
                <a:solidFill>
                  <a:srgbClr val="000000"/>
                </a:solidFill>
                <a:uFill>
                  <a:solidFill>
                    <a:srgbClr val="ffffff"/>
                  </a:solidFill>
                </a:uFill>
                <a:latin typeface="Arial"/>
              </a:rPr>
              <a:t>ers, </a:t>
            </a:r>
            <a:r>
              <a:rPr b="0" lang="en-GB" sz="1800" spc="-1" strike="noStrike">
                <a:solidFill>
                  <a:srgbClr val="000000"/>
                </a:solidFill>
                <a:uFill>
                  <a:solidFill>
                    <a:srgbClr val="ffffff"/>
                  </a:solidFill>
                </a:uFill>
                <a:latin typeface="Arial"/>
              </a:rPr>
              <a:t>so </a:t>
            </a:r>
            <a:r>
              <a:rPr b="0" lang="en-GB" sz="1800" spc="-1" strike="noStrike">
                <a:solidFill>
                  <a:srgbClr val="000000"/>
                </a:solidFill>
                <a:uFill>
                  <a:solidFill>
                    <a:srgbClr val="ffffff"/>
                  </a:solidFill>
                </a:uFill>
                <a:latin typeface="Arial"/>
              </a:rPr>
              <a:t>ther</a:t>
            </a:r>
            <a:r>
              <a:rPr b="0" lang="en-GB" sz="1800" spc="-1" strike="noStrike">
                <a:solidFill>
                  <a:srgbClr val="000000"/>
                </a:solidFill>
                <a:uFill>
                  <a:solidFill>
                    <a:srgbClr val="ffffff"/>
                  </a:solidFill>
                </a:uFill>
                <a:latin typeface="Arial"/>
              </a:rPr>
              <a:t>e </a:t>
            </a:r>
            <a:r>
              <a:rPr b="0" lang="en-GB" sz="1800" spc="-1" strike="noStrike">
                <a:solidFill>
                  <a:srgbClr val="000000"/>
                </a:solidFill>
                <a:uFill>
                  <a:solidFill>
                    <a:srgbClr val="ffffff"/>
                  </a:solidFill>
                </a:uFill>
                <a:latin typeface="Arial"/>
              </a:rPr>
              <a:t>will </a:t>
            </a:r>
            <a:r>
              <a:rPr b="0" lang="en-GB" sz="1800" spc="-1" strike="noStrike">
                <a:solidFill>
                  <a:srgbClr val="000000"/>
                </a:solidFill>
                <a:uFill>
                  <a:solidFill>
                    <a:srgbClr val="ffffff"/>
                  </a:solidFill>
                </a:uFill>
                <a:latin typeface="Arial"/>
              </a:rPr>
              <a:t>nee</a:t>
            </a:r>
            <a:r>
              <a:rPr b="0" lang="en-GB" sz="1800" spc="-1" strike="noStrike">
                <a:solidFill>
                  <a:srgbClr val="000000"/>
                </a:solidFill>
                <a:uFill>
                  <a:solidFill>
                    <a:srgbClr val="ffffff"/>
                  </a:solidFill>
                </a:uFill>
                <a:latin typeface="Arial"/>
              </a:rPr>
              <a:t>d to </a:t>
            </a:r>
            <a:r>
              <a:rPr b="0" lang="en-GB" sz="1800" spc="-1" strike="noStrike">
                <a:solidFill>
                  <a:srgbClr val="000000"/>
                </a:solidFill>
                <a:uFill>
                  <a:solidFill>
                    <a:srgbClr val="ffffff"/>
                  </a:solidFill>
                </a:uFill>
                <a:latin typeface="Arial"/>
              </a:rPr>
              <a:t>be </a:t>
            </a:r>
            <a:r>
              <a:rPr b="0" lang="en-GB" sz="1800" spc="-1" strike="noStrike">
                <a:solidFill>
                  <a:srgbClr val="000000"/>
                </a:solidFill>
                <a:uFill>
                  <a:solidFill>
                    <a:srgbClr val="ffffff"/>
                  </a:solidFill>
                </a:uFill>
                <a:latin typeface="Arial"/>
              </a:rPr>
              <a:t>a </a:t>
            </a:r>
            <a:r>
              <a:rPr b="0" lang="en-GB" sz="1800" spc="-1" strike="noStrike">
                <a:solidFill>
                  <a:srgbClr val="000000"/>
                </a:solidFill>
                <a:uFill>
                  <a:solidFill>
                    <a:srgbClr val="ffffff"/>
                  </a:solidFill>
                </a:uFill>
                <a:latin typeface="Arial"/>
              </a:rPr>
              <a:t>con</a:t>
            </a:r>
            <a:r>
              <a:rPr b="0" lang="en-GB" sz="1800" spc="-1" strike="noStrike">
                <a:solidFill>
                  <a:srgbClr val="000000"/>
                </a:solidFill>
                <a:uFill>
                  <a:solidFill>
                    <a:srgbClr val="ffffff"/>
                  </a:solidFill>
                </a:uFill>
                <a:latin typeface="Arial"/>
              </a:rPr>
              <a:t>cep</a:t>
            </a:r>
            <a:r>
              <a:rPr b="0" lang="en-GB" sz="1800" spc="-1" strike="noStrike">
                <a:solidFill>
                  <a:srgbClr val="000000"/>
                </a:solidFill>
                <a:uFill>
                  <a:solidFill>
                    <a:srgbClr val="ffffff"/>
                  </a:solidFill>
                </a:uFill>
                <a:latin typeface="Arial"/>
              </a:rPr>
              <a:t>t of </a:t>
            </a:r>
            <a:r>
              <a:rPr b="0" lang="en-GB" sz="1800" spc="-1" strike="noStrike">
                <a:solidFill>
                  <a:srgbClr val="000000"/>
                </a:solidFill>
                <a:uFill>
                  <a:solidFill>
                    <a:srgbClr val="ffffff"/>
                  </a:solidFill>
                </a:uFill>
                <a:latin typeface="Arial"/>
              </a:rPr>
              <a:t>a </a:t>
            </a:r>
            <a:r>
              <a:rPr b="1" lang="en-GB" sz="1800" spc="-1" strike="noStrike">
                <a:solidFill>
                  <a:srgbClr val="000000"/>
                </a:solidFill>
                <a:uFill>
                  <a:solidFill>
                    <a:srgbClr val="ffffff"/>
                  </a:solidFill>
                </a:uFill>
                <a:latin typeface="Arial"/>
              </a:rPr>
              <a:t>Mo</a:t>
            </a:r>
            <a:r>
              <a:rPr b="1" lang="en-GB" sz="1800" spc="-1" strike="noStrike">
                <a:solidFill>
                  <a:srgbClr val="000000"/>
                </a:solidFill>
                <a:uFill>
                  <a:solidFill>
                    <a:srgbClr val="ffffff"/>
                  </a:solidFill>
                </a:uFill>
                <a:latin typeface="Arial"/>
              </a:rPr>
              <a:t>noi</a:t>
            </a:r>
            <a:r>
              <a:rPr b="1" lang="en-GB" sz="1800" spc="-1" strike="noStrike">
                <a:solidFill>
                  <a:srgbClr val="000000"/>
                </a:solidFill>
                <a:uFill>
                  <a:solidFill>
                    <a:srgbClr val="ffffff"/>
                  </a:solidFill>
                </a:uFill>
                <a:latin typeface="Arial"/>
              </a:rPr>
              <a:t>dA</a:t>
            </a:r>
            <a:r>
              <a:rPr b="1" lang="en-GB" sz="1800" spc="-1" strike="noStrike">
                <a:solidFill>
                  <a:srgbClr val="000000"/>
                </a:solidFill>
                <a:uFill>
                  <a:solidFill>
                    <a:srgbClr val="ffffff"/>
                  </a:solidFill>
                </a:uFill>
                <a:latin typeface="Arial"/>
              </a:rPr>
              <a:t>ssi</a:t>
            </a:r>
            <a:r>
              <a:rPr b="1" lang="en-GB" sz="1800" spc="-1" strike="noStrike">
                <a:solidFill>
                  <a:srgbClr val="000000"/>
                </a:solidFill>
                <a:uFill>
                  <a:solidFill>
                    <a:srgbClr val="ffffff"/>
                  </a:solidFill>
                </a:uFill>
                <a:latin typeface="Arial"/>
              </a:rPr>
              <a:t>sta</a:t>
            </a:r>
            <a:r>
              <a:rPr b="1" lang="en-GB" sz="1800" spc="-1" strike="noStrike">
                <a:solidFill>
                  <a:srgbClr val="000000"/>
                </a:solidFill>
                <a:uFill>
                  <a:solidFill>
                    <a:srgbClr val="ffffff"/>
                  </a:solidFill>
                </a:uFill>
                <a:latin typeface="Arial"/>
              </a:rPr>
              <a:t>nt</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whi</a:t>
            </a:r>
            <a:r>
              <a:rPr b="0" lang="en-GB" sz="1800" spc="-1" strike="noStrike">
                <a:solidFill>
                  <a:srgbClr val="000000"/>
                </a:solidFill>
                <a:uFill>
                  <a:solidFill>
                    <a:srgbClr val="ffffff"/>
                  </a:solidFill>
                </a:uFill>
                <a:latin typeface="Arial"/>
              </a:rPr>
              <a:t>ch </a:t>
            </a:r>
            <a:r>
              <a:rPr b="0" lang="en-GB" sz="1800" spc="-1" strike="noStrike">
                <a:solidFill>
                  <a:srgbClr val="000000"/>
                </a:solidFill>
                <a:uFill>
                  <a:solidFill>
                    <a:srgbClr val="ffffff"/>
                  </a:solidFill>
                </a:uFill>
                <a:latin typeface="Arial"/>
              </a:rPr>
              <a:t>has </a:t>
            </a:r>
            <a:r>
              <a:rPr b="0" lang="en-GB" sz="1800" spc="-1" strike="noStrike">
                <a:solidFill>
                  <a:srgbClr val="000000"/>
                </a:solidFill>
                <a:uFill>
                  <a:solidFill>
                    <a:srgbClr val="ffffff"/>
                  </a:solidFill>
                </a:uFill>
                <a:latin typeface="Arial"/>
              </a:rPr>
              <a:t>a </a:t>
            </a:r>
            <a:r>
              <a:rPr b="0" lang="en-GB" sz="1800" spc="-1" strike="noStrike">
                <a:solidFill>
                  <a:srgbClr val="000000"/>
                </a:solidFill>
                <a:uFill>
                  <a:solidFill>
                    <a:srgbClr val="ffffff"/>
                  </a:solidFill>
                </a:uFill>
                <a:latin typeface="Arial"/>
              </a:rPr>
              <a:t>def</a:t>
            </a:r>
            <a:r>
              <a:rPr b="0" lang="en-GB" sz="1800" spc="-1" strike="noStrike">
                <a:solidFill>
                  <a:srgbClr val="000000"/>
                </a:solidFill>
                <a:uFill>
                  <a:solidFill>
                    <a:srgbClr val="ffffff"/>
                  </a:solidFill>
                </a:uFill>
                <a:latin typeface="Arial"/>
              </a:rPr>
              <a:t>ault </a:t>
            </a:r>
            <a:r>
              <a:rPr b="0" lang="en-GB" sz="1800" spc="-1" strike="noStrike">
                <a:solidFill>
                  <a:srgbClr val="000000"/>
                </a:solidFill>
                <a:uFill>
                  <a:solidFill>
                    <a:srgbClr val="ffffff"/>
                  </a:solidFill>
                </a:uFill>
                <a:latin typeface="Arial"/>
              </a:rPr>
              <a:t>imp</a:t>
            </a:r>
            <a:r>
              <a:rPr b="0" lang="en-GB" sz="1800" spc="-1" strike="noStrike">
                <a:solidFill>
                  <a:srgbClr val="000000"/>
                </a:solidFill>
                <a:uFill>
                  <a:solidFill>
                    <a:srgbClr val="ffffff"/>
                  </a:solidFill>
                </a:uFill>
                <a:latin typeface="Arial"/>
              </a:rPr>
              <a:t>lem</a:t>
            </a:r>
            <a:r>
              <a:rPr b="0" lang="en-GB" sz="1800" spc="-1" strike="noStrike">
                <a:solidFill>
                  <a:srgbClr val="000000"/>
                </a:solidFill>
                <a:uFill>
                  <a:solidFill>
                    <a:srgbClr val="ffffff"/>
                  </a:solidFill>
                </a:uFill>
                <a:latin typeface="Arial"/>
              </a:rPr>
              <a:t>ent</a:t>
            </a:r>
            <a:r>
              <a:rPr b="0" lang="en-GB" sz="1800" spc="-1" strike="noStrike">
                <a:solidFill>
                  <a:srgbClr val="000000"/>
                </a:solidFill>
                <a:uFill>
                  <a:solidFill>
                    <a:srgbClr val="ffffff"/>
                  </a:solidFill>
                </a:uFill>
                <a:latin typeface="Arial"/>
              </a:rPr>
              <a:t>atio</a:t>
            </a:r>
            <a:r>
              <a:rPr b="0" lang="en-GB" sz="1800" spc="-1" strike="noStrike">
                <a:solidFill>
                  <a:srgbClr val="000000"/>
                </a:solidFill>
                <a:uFill>
                  <a:solidFill>
                    <a:srgbClr val="ffffff"/>
                  </a:solidFill>
                </a:uFill>
                <a:latin typeface="Arial"/>
              </a:rPr>
              <a:t>n </a:t>
            </a:r>
            <a:r>
              <a:rPr b="0" lang="en-GB" sz="1800" spc="-1" strike="noStrike">
                <a:solidFill>
                  <a:srgbClr val="000000"/>
                </a:solidFill>
                <a:uFill>
                  <a:solidFill>
                    <a:srgbClr val="ffffff"/>
                  </a:solidFill>
                </a:uFill>
                <a:latin typeface="Arial"/>
              </a:rPr>
              <a:t>for </a:t>
            </a:r>
            <a:r>
              <a:rPr b="0" lang="en-GB" sz="1800" spc="-1" strike="noStrike">
                <a:solidFill>
                  <a:srgbClr val="000000"/>
                </a:solidFill>
                <a:uFill>
                  <a:solidFill>
                    <a:srgbClr val="ffffff"/>
                  </a:solidFill>
                </a:uFill>
                <a:latin typeface="Arial"/>
              </a:rPr>
              <a:t>eac</a:t>
            </a:r>
            <a:r>
              <a:rPr b="0" lang="en-GB" sz="1800" spc="-1" strike="noStrike">
                <a:solidFill>
                  <a:srgbClr val="000000"/>
                </a:solidFill>
                <a:uFill>
                  <a:solidFill>
                    <a:srgbClr val="ffffff"/>
                  </a:solidFill>
                </a:uFill>
                <a:latin typeface="Arial"/>
              </a:rPr>
              <a:t>h </a:t>
            </a:r>
            <a:r>
              <a:rPr b="0" lang="en-GB" sz="1800" spc="-1" strike="noStrike">
                <a:solidFill>
                  <a:srgbClr val="000000"/>
                </a:solidFill>
                <a:uFill>
                  <a:solidFill>
                    <a:srgbClr val="ffffff"/>
                  </a:solidFill>
                </a:uFill>
                <a:latin typeface="Arial"/>
              </a:rPr>
              <a:t>top</a:t>
            </a:r>
            <a:r>
              <a:rPr b="0" lang="en-GB" sz="1800" spc="-1" strike="noStrike">
                <a:solidFill>
                  <a:srgbClr val="000000"/>
                </a:solidFill>
                <a:uFill>
                  <a:solidFill>
                    <a:srgbClr val="ffffff"/>
                  </a:solidFill>
                </a:uFill>
                <a:latin typeface="Arial"/>
              </a:rPr>
              <a:t>os, </a:t>
            </a:r>
            <a:r>
              <a:rPr b="0" lang="en-GB" sz="1800" spc="-1" strike="noStrike">
                <a:solidFill>
                  <a:srgbClr val="000000"/>
                </a:solidFill>
                <a:uFill>
                  <a:solidFill>
                    <a:srgbClr val="ffffff"/>
                  </a:solidFill>
                </a:uFill>
                <a:latin typeface="Arial"/>
              </a:rPr>
              <a:t>so </a:t>
            </a:r>
            <a:r>
              <a:rPr b="0" lang="en-GB" sz="1800" spc="-1" strike="noStrike">
                <a:solidFill>
                  <a:srgbClr val="000000"/>
                </a:solidFill>
                <a:uFill>
                  <a:solidFill>
                    <a:srgbClr val="ffffff"/>
                  </a:solidFill>
                </a:uFill>
                <a:latin typeface="Arial"/>
              </a:rPr>
              <a:t>that </a:t>
            </a:r>
            <a:r>
              <a:rPr b="0" lang="en-GB" sz="1800" spc="-1" strike="noStrike">
                <a:solidFill>
                  <a:srgbClr val="000000"/>
                </a:solidFill>
                <a:uFill>
                  <a:solidFill>
                    <a:srgbClr val="ffffff"/>
                  </a:solidFill>
                </a:uFill>
                <a:latin typeface="Arial"/>
              </a:rPr>
              <a:t>ther</a:t>
            </a:r>
            <a:r>
              <a:rPr b="0" lang="en-GB" sz="1800" spc="-1" strike="noStrike">
                <a:solidFill>
                  <a:srgbClr val="000000"/>
                </a:solidFill>
                <a:uFill>
                  <a:solidFill>
                    <a:srgbClr val="ffffff"/>
                  </a:solidFill>
                </a:uFill>
                <a:latin typeface="Arial"/>
              </a:rPr>
              <a:t>e </a:t>
            </a:r>
            <a:r>
              <a:rPr b="0" lang="en-GB" sz="1800" spc="-1" strike="noStrike">
                <a:solidFill>
                  <a:srgbClr val="000000"/>
                </a:solidFill>
                <a:uFill>
                  <a:solidFill>
                    <a:srgbClr val="ffffff"/>
                  </a:solidFill>
                </a:uFill>
                <a:latin typeface="Arial"/>
              </a:rPr>
              <a:t>can </a:t>
            </a:r>
            <a:r>
              <a:rPr b="0" lang="en-GB" sz="1800" spc="-1" strike="noStrike">
                <a:solidFill>
                  <a:srgbClr val="000000"/>
                </a:solidFill>
                <a:uFill>
                  <a:solidFill>
                    <a:srgbClr val="ffffff"/>
                  </a:solidFill>
                </a:uFill>
                <a:latin typeface="Arial"/>
              </a:rPr>
              <a:t>the</a:t>
            </a:r>
            <a:r>
              <a:rPr b="0" lang="en-GB" sz="1800" spc="-1" strike="noStrike">
                <a:solidFill>
                  <a:srgbClr val="000000"/>
                </a:solidFill>
                <a:uFill>
                  <a:solidFill>
                    <a:srgbClr val="ffffff"/>
                  </a:solidFill>
                </a:uFill>
                <a:latin typeface="Arial"/>
              </a:rPr>
              <a:t>n </a:t>
            </a:r>
            <a:r>
              <a:rPr b="0" lang="en-GB" sz="1800" spc="-1" strike="noStrike">
                <a:solidFill>
                  <a:srgbClr val="000000"/>
                </a:solidFill>
                <a:uFill>
                  <a:solidFill>
                    <a:srgbClr val="ffffff"/>
                  </a:solidFill>
                </a:uFill>
                <a:latin typeface="Arial"/>
              </a:rPr>
              <a:t>be </a:t>
            </a:r>
            <a:r>
              <a:rPr b="0" lang="en-GB" sz="1800" spc="-1" strike="noStrike">
                <a:solidFill>
                  <a:srgbClr val="000000"/>
                </a:solidFill>
                <a:uFill>
                  <a:solidFill>
                    <a:srgbClr val="ffffff"/>
                  </a:solidFill>
                </a:uFill>
                <a:latin typeface="Arial"/>
              </a:rPr>
              <a:t>a </a:t>
            </a:r>
            <a:r>
              <a:rPr b="0" lang="en-GB" sz="1800" spc="-1" strike="noStrike">
                <a:solidFill>
                  <a:srgbClr val="000000"/>
                </a:solidFill>
                <a:uFill>
                  <a:solidFill>
                    <a:srgbClr val="ffffff"/>
                  </a:solidFill>
                </a:uFill>
                <a:latin typeface="Arial"/>
              </a:rPr>
              <a:t>spe</a:t>
            </a:r>
            <a:r>
              <a:rPr b="0" lang="en-GB" sz="1800" spc="-1" strike="noStrike">
                <a:solidFill>
                  <a:srgbClr val="000000"/>
                </a:solidFill>
                <a:uFill>
                  <a:solidFill>
                    <a:srgbClr val="ffffff"/>
                  </a:solidFill>
                </a:uFill>
                <a:latin typeface="Arial"/>
              </a:rPr>
              <a:t>cial </a:t>
            </a:r>
            <a:r>
              <a:rPr b="0" lang="en-GB" sz="1800" spc="-1" strike="noStrike">
                <a:solidFill>
                  <a:srgbClr val="000000"/>
                </a:solidFill>
                <a:uFill>
                  <a:solidFill>
                    <a:srgbClr val="ffffff"/>
                  </a:solidFill>
                </a:uFill>
                <a:latin typeface="Arial"/>
              </a:rPr>
              <a:t>opti</a:t>
            </a:r>
            <a:r>
              <a:rPr b="0" lang="en-GB" sz="1800" spc="-1" strike="noStrike">
                <a:solidFill>
                  <a:srgbClr val="000000"/>
                </a:solidFill>
                <a:uFill>
                  <a:solidFill>
                    <a:srgbClr val="ffffff"/>
                  </a:solidFill>
                </a:uFill>
                <a:latin typeface="Arial"/>
              </a:rPr>
              <a:t>miz</a:t>
            </a:r>
            <a:r>
              <a:rPr b="0" lang="en-GB" sz="1800" spc="-1" strike="noStrike">
                <a:solidFill>
                  <a:srgbClr val="000000"/>
                </a:solidFill>
                <a:uFill>
                  <a:solidFill>
                    <a:srgbClr val="ffffff"/>
                  </a:solidFill>
                </a:uFill>
                <a:latin typeface="Arial"/>
              </a:rPr>
              <a:t>ed </a:t>
            </a:r>
            <a:r>
              <a:rPr b="0" lang="en-GB" sz="1800" spc="-1" strike="noStrike">
                <a:solidFill>
                  <a:srgbClr val="000000"/>
                </a:solidFill>
                <a:uFill>
                  <a:solidFill>
                    <a:srgbClr val="ffffff"/>
                  </a:solidFill>
                </a:uFill>
                <a:latin typeface="Arial"/>
              </a:rPr>
              <a:t>ver</a:t>
            </a:r>
            <a:r>
              <a:rPr b="0" lang="en-GB" sz="1800" spc="-1" strike="noStrike">
                <a:solidFill>
                  <a:srgbClr val="000000"/>
                </a:solidFill>
                <a:uFill>
                  <a:solidFill>
                    <a:srgbClr val="ffffff"/>
                  </a:solidFill>
                </a:uFill>
                <a:latin typeface="Arial"/>
              </a:rPr>
              <a:t>sio</a:t>
            </a:r>
            <a:r>
              <a:rPr b="0" lang="en-GB" sz="1800" spc="-1" strike="noStrike">
                <a:solidFill>
                  <a:srgbClr val="000000"/>
                </a:solidFill>
                <a:uFill>
                  <a:solidFill>
                    <a:srgbClr val="ffffff"/>
                  </a:solidFill>
                </a:uFill>
                <a:latin typeface="Arial"/>
              </a:rPr>
              <a:t>n </a:t>
            </a:r>
            <a:r>
              <a:rPr b="0" lang="en-GB" sz="1800" spc="-1" strike="noStrike">
                <a:solidFill>
                  <a:srgbClr val="000000"/>
                </a:solidFill>
                <a:uFill>
                  <a:solidFill>
                    <a:srgbClr val="ffffff"/>
                  </a:solidFill>
                </a:uFill>
                <a:latin typeface="Arial"/>
              </a:rPr>
              <a:t>for </a:t>
            </a:r>
            <a:r>
              <a:rPr b="0" lang="en-GB" sz="1800" spc="-1" strike="noStrike">
                <a:solidFill>
                  <a:srgbClr val="000000"/>
                </a:solidFill>
                <a:uFill>
                  <a:solidFill>
                    <a:srgbClr val="ffffff"/>
                  </a:solidFill>
                </a:uFill>
                <a:latin typeface="Arial"/>
              </a:rPr>
              <a:t>the </a:t>
            </a:r>
            <a:r>
              <a:rPr b="0" lang="en-GB" sz="1800" spc="-1" strike="noStrike">
                <a:solidFill>
                  <a:srgbClr val="000000"/>
                </a:solidFill>
                <a:uFill>
                  <a:solidFill>
                    <a:srgbClr val="ffffff"/>
                  </a:solidFill>
                </a:uFill>
                <a:latin typeface="Arial"/>
              </a:rPr>
              <a:t>top</a:t>
            </a:r>
            <a:r>
              <a:rPr b="0" lang="en-GB" sz="1800" spc="-1" strike="noStrike">
                <a:solidFill>
                  <a:srgbClr val="000000"/>
                </a:solidFill>
                <a:uFill>
                  <a:solidFill>
                    <a:srgbClr val="ffffff"/>
                  </a:solidFill>
                </a:uFill>
                <a:latin typeface="Arial"/>
              </a:rPr>
              <a:t>os </a:t>
            </a:r>
            <a:r>
              <a:rPr b="0" lang="en-GB" sz="1800" spc="-1" strike="noStrike">
                <a:solidFill>
                  <a:srgbClr val="000000"/>
                </a:solidFill>
                <a:uFill>
                  <a:solidFill>
                    <a:srgbClr val="ffffff"/>
                  </a:solidFill>
                </a:uFill>
                <a:latin typeface="Arial"/>
              </a:rPr>
              <a:t>of </a:t>
            </a:r>
            <a:r>
              <a:rPr b="0" lang="en-GB" sz="1800" spc="-1" strike="noStrike">
                <a:solidFill>
                  <a:srgbClr val="000000"/>
                </a:solidFill>
                <a:uFill>
                  <a:solidFill>
                    <a:srgbClr val="ffffff"/>
                  </a:solidFill>
                </a:uFill>
                <a:latin typeface="Arial"/>
              </a:rPr>
              <a:t>finit</a:t>
            </a:r>
            <a:r>
              <a:rPr b="0" lang="en-GB" sz="1800" spc="-1" strike="noStrike">
                <a:solidFill>
                  <a:srgbClr val="000000"/>
                </a:solidFill>
                <a:uFill>
                  <a:solidFill>
                    <a:srgbClr val="ffffff"/>
                  </a:solidFill>
                </a:uFill>
                <a:latin typeface="Arial"/>
              </a:rPr>
              <a:t>e </a:t>
            </a:r>
            <a:r>
              <a:rPr b="0" lang="en-GB" sz="1800" spc="-1" strike="noStrike">
                <a:solidFill>
                  <a:srgbClr val="000000"/>
                </a:solidFill>
                <a:uFill>
                  <a:solidFill>
                    <a:srgbClr val="ffffff"/>
                  </a:solidFill>
                </a:uFill>
                <a:latin typeface="Arial"/>
              </a:rPr>
              <a:t>set</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(an</a:t>
            </a:r>
            <a:r>
              <a:rPr b="0" lang="en-GB" sz="1800" spc="-1" strike="noStrike">
                <a:solidFill>
                  <a:srgbClr val="000000"/>
                </a:solidFill>
                <a:uFill>
                  <a:solidFill>
                    <a:srgbClr val="ffffff"/>
                  </a:solidFill>
                </a:uFill>
                <a:latin typeface="Arial"/>
              </a:rPr>
              <a:t>d </a:t>
            </a:r>
            <a:r>
              <a:rPr b="0" lang="en-GB" sz="1800" spc="-1" strike="noStrike">
                <a:solidFill>
                  <a:srgbClr val="000000"/>
                </a:solidFill>
                <a:uFill>
                  <a:solidFill>
                    <a:srgbClr val="ffffff"/>
                  </a:solidFill>
                </a:uFill>
                <a:latin typeface="Arial"/>
              </a:rPr>
              <a:t>per</a:t>
            </a:r>
            <a:r>
              <a:rPr b="0" lang="en-GB" sz="1800" spc="-1" strike="noStrike">
                <a:solidFill>
                  <a:srgbClr val="000000"/>
                </a:solidFill>
                <a:uFill>
                  <a:solidFill>
                    <a:srgbClr val="ffffff"/>
                  </a:solidFill>
                </a:uFill>
                <a:latin typeface="Arial"/>
              </a:rPr>
              <a:t>hap</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for </a:t>
            </a:r>
            <a:r>
              <a:rPr b="0" lang="en-GB" sz="1800" spc="-1" strike="noStrike">
                <a:solidFill>
                  <a:srgbClr val="000000"/>
                </a:solidFill>
                <a:uFill>
                  <a:solidFill>
                    <a:srgbClr val="ffffff"/>
                  </a:solidFill>
                </a:uFill>
                <a:latin typeface="Arial"/>
              </a:rPr>
              <a:t>oth</a:t>
            </a:r>
            <a:r>
              <a:rPr b="0" lang="en-GB" sz="1800" spc="-1" strike="noStrike">
                <a:solidFill>
                  <a:srgbClr val="000000"/>
                </a:solidFill>
                <a:uFill>
                  <a:solidFill>
                    <a:srgbClr val="ffffff"/>
                  </a:solidFill>
                </a:uFill>
                <a:latin typeface="Arial"/>
              </a:rPr>
              <a:t>ers) </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like </a:t>
            </a:r>
            <a:r>
              <a:rPr b="0" lang="en-GB" sz="1800" spc="-1" strike="noStrike">
                <a:solidFill>
                  <a:srgbClr val="000000"/>
                </a:solidFill>
                <a:uFill>
                  <a:solidFill>
                    <a:srgbClr val="ffffff"/>
                  </a:solidFill>
                </a:uFill>
                <a:latin typeface="Arial"/>
              </a:rPr>
              <a:t>an </a:t>
            </a:r>
            <a:r>
              <a:rPr b="0" lang="en-GB" sz="1800" spc="-1" strike="noStrike">
                <a:solidFill>
                  <a:srgbClr val="000000"/>
                </a:solidFill>
                <a:uFill>
                  <a:solidFill>
                    <a:srgbClr val="ffffff"/>
                  </a:solidFill>
                </a:uFill>
                <a:latin typeface="Arial"/>
              </a:rPr>
              <a:t>OE</a:t>
            </a:r>
            <a:r>
              <a:rPr b="0" lang="en-GB" sz="1800" spc="-1" strike="noStrike">
                <a:solidFill>
                  <a:srgbClr val="000000"/>
                </a:solidFill>
                <a:uFill>
                  <a:solidFill>
                    <a:srgbClr val="ffffff"/>
                  </a:solidFill>
                </a:uFill>
                <a:latin typeface="Arial"/>
              </a:rPr>
              <a:t>M </a:t>
            </a:r>
            <a:r>
              <a:rPr b="0" lang="en-GB" sz="1800" spc="-1" strike="noStrike">
                <a:solidFill>
                  <a:srgbClr val="000000"/>
                </a:solidFill>
                <a:uFill>
                  <a:solidFill>
                    <a:srgbClr val="ffffff"/>
                  </a:solidFill>
                </a:uFill>
                <a:latin typeface="Arial"/>
              </a:rPr>
              <a:t>gra</a:t>
            </a:r>
            <a:r>
              <a:rPr b="0" lang="en-GB" sz="1800" spc="-1" strike="noStrike">
                <a:solidFill>
                  <a:srgbClr val="000000"/>
                </a:solidFill>
                <a:uFill>
                  <a:solidFill>
                    <a:srgbClr val="ffffff"/>
                  </a:solidFill>
                </a:uFill>
                <a:latin typeface="Arial"/>
              </a:rPr>
              <a:t>phi</a:t>
            </a:r>
            <a:r>
              <a:rPr b="0" lang="en-GB" sz="1800" spc="-1" strike="noStrike">
                <a:solidFill>
                  <a:srgbClr val="000000"/>
                </a:solidFill>
                <a:uFill>
                  <a:solidFill>
                    <a:srgbClr val="ffffff"/>
                  </a:solidFill>
                </a:uFill>
                <a:latin typeface="Arial"/>
              </a:rPr>
              <a:t>cs </a:t>
            </a:r>
            <a:r>
              <a:rPr b="0" lang="en-GB" sz="1800" spc="-1" strike="noStrike">
                <a:solidFill>
                  <a:srgbClr val="000000"/>
                </a:solidFill>
                <a:uFill>
                  <a:solidFill>
                    <a:srgbClr val="ffffff"/>
                  </a:solidFill>
                </a:uFill>
                <a:latin typeface="Arial"/>
              </a:rPr>
              <a:t>driv</a:t>
            </a:r>
            <a:r>
              <a:rPr b="0" lang="en-GB" sz="1800" spc="-1" strike="noStrike">
                <a:solidFill>
                  <a:srgbClr val="000000"/>
                </a:solidFill>
                <a:uFill>
                  <a:solidFill>
                    <a:srgbClr val="ffffff"/>
                  </a:solidFill>
                </a:uFill>
                <a:latin typeface="Arial"/>
              </a:rPr>
              <a:t>er.)</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On</a:t>
            </a:r>
            <a:r>
              <a:rPr b="0" lang="en-GB" sz="1800" spc="-1" strike="noStrike">
                <a:solidFill>
                  <a:srgbClr val="000000"/>
                </a:solidFill>
                <a:uFill>
                  <a:solidFill>
                    <a:srgbClr val="ffffff"/>
                  </a:solidFill>
                </a:uFill>
                <a:latin typeface="Arial"/>
              </a:rPr>
              <a:t>ce </a:t>
            </a:r>
            <a:r>
              <a:rPr b="0" lang="en-GB" sz="1800" spc="-1" strike="noStrike">
                <a:solidFill>
                  <a:srgbClr val="000000"/>
                </a:solidFill>
                <a:uFill>
                  <a:solidFill>
                    <a:srgbClr val="ffffff"/>
                  </a:solidFill>
                </a:uFill>
                <a:latin typeface="Arial"/>
              </a:rPr>
              <a:t>it’s </a:t>
            </a:r>
            <a:r>
              <a:rPr b="0" lang="en-GB" sz="1800" spc="-1" strike="noStrike">
                <a:solidFill>
                  <a:srgbClr val="000000"/>
                </a:solidFill>
                <a:uFill>
                  <a:solidFill>
                    <a:srgbClr val="ffffff"/>
                  </a:solidFill>
                </a:uFill>
                <a:latin typeface="Arial"/>
              </a:rPr>
              <a:t>don</a:t>
            </a:r>
            <a:r>
              <a:rPr b="0" lang="en-GB" sz="1800" spc="-1" strike="noStrike">
                <a:solidFill>
                  <a:srgbClr val="000000"/>
                </a:solidFill>
                <a:uFill>
                  <a:solidFill>
                    <a:srgbClr val="ffffff"/>
                  </a:solidFill>
                </a:uFill>
                <a:latin typeface="Arial"/>
              </a:rPr>
              <a:t>e </a:t>
            </a:r>
            <a:r>
              <a:rPr b="0" lang="en-GB" sz="1800" spc="-1" strike="noStrike">
                <a:solidFill>
                  <a:srgbClr val="000000"/>
                </a:solidFill>
                <a:uFill>
                  <a:solidFill>
                    <a:srgbClr val="ffffff"/>
                  </a:solidFill>
                </a:uFill>
                <a:latin typeface="Arial"/>
              </a:rPr>
              <a:t>tho</a:t>
            </a:r>
            <a:r>
              <a:rPr b="0" lang="en-GB" sz="1800" spc="-1" strike="noStrike">
                <a:solidFill>
                  <a:srgbClr val="000000"/>
                </a:solidFill>
                <a:uFill>
                  <a:solidFill>
                    <a:srgbClr val="ffffff"/>
                  </a:solidFill>
                </a:uFill>
                <a:latin typeface="Arial"/>
              </a:rPr>
              <a:t>ugh</a:t>
            </a:r>
            <a:r>
              <a:rPr b="0" lang="en-GB" sz="1800" spc="-1" strike="noStrike">
                <a:solidFill>
                  <a:srgbClr val="000000"/>
                </a:solidFill>
                <a:uFill>
                  <a:solidFill>
                    <a:srgbClr val="ffffff"/>
                  </a:solidFill>
                </a:uFill>
                <a:latin typeface="Arial"/>
              </a:rPr>
              <a:t>, I </a:t>
            </a:r>
            <a:r>
              <a:rPr b="0" lang="en-GB" sz="1800" spc="-1" strike="noStrike">
                <a:solidFill>
                  <a:srgbClr val="000000"/>
                </a:solidFill>
                <a:uFill>
                  <a:solidFill>
                    <a:srgbClr val="ffffff"/>
                  </a:solidFill>
                </a:uFill>
                <a:latin typeface="Arial"/>
              </a:rPr>
              <a:t>wo</a:t>
            </a:r>
            <a:r>
              <a:rPr b="0" lang="en-GB" sz="1800" spc="-1" strike="noStrike">
                <a:solidFill>
                  <a:srgbClr val="000000"/>
                </a:solidFill>
                <a:uFill>
                  <a:solidFill>
                    <a:srgbClr val="ffffff"/>
                  </a:solidFill>
                </a:uFill>
                <a:latin typeface="Arial"/>
              </a:rPr>
              <a:t>uld </a:t>
            </a:r>
            <a:r>
              <a:rPr b="0" lang="en-GB" sz="1800" spc="-1" strike="noStrike">
                <a:solidFill>
                  <a:srgbClr val="000000"/>
                </a:solidFill>
                <a:uFill>
                  <a:solidFill>
                    <a:srgbClr val="ffffff"/>
                  </a:solidFill>
                </a:uFill>
                <a:latin typeface="Arial"/>
              </a:rPr>
              <a:t>exp</a:t>
            </a:r>
            <a:r>
              <a:rPr b="0" lang="en-GB" sz="1800" spc="-1" strike="noStrike">
                <a:solidFill>
                  <a:srgbClr val="000000"/>
                </a:solidFill>
                <a:uFill>
                  <a:solidFill>
                    <a:srgbClr val="ffffff"/>
                  </a:solidFill>
                </a:uFill>
                <a:latin typeface="Arial"/>
              </a:rPr>
              <a:t>ect </a:t>
            </a:r>
            <a:r>
              <a:rPr b="0" lang="en-GB" sz="1800" spc="-1" strike="noStrike">
                <a:solidFill>
                  <a:srgbClr val="000000"/>
                </a:solidFill>
                <a:uFill>
                  <a:solidFill>
                    <a:srgbClr val="ffffff"/>
                  </a:solidFill>
                </a:uFill>
                <a:latin typeface="Arial"/>
              </a:rPr>
              <a:t>to </a:t>
            </a:r>
            <a:r>
              <a:rPr b="0" lang="en-GB" sz="1800" spc="-1" strike="noStrike">
                <a:solidFill>
                  <a:srgbClr val="000000"/>
                </a:solidFill>
                <a:uFill>
                  <a:solidFill>
                    <a:srgbClr val="ffffff"/>
                  </a:solidFill>
                </a:uFill>
                <a:latin typeface="Arial"/>
              </a:rPr>
              <a:t>be </a:t>
            </a:r>
            <a:r>
              <a:rPr b="0" lang="en-GB" sz="1800" spc="-1" strike="noStrike">
                <a:solidFill>
                  <a:srgbClr val="000000"/>
                </a:solidFill>
                <a:uFill>
                  <a:solidFill>
                    <a:srgbClr val="ffffff"/>
                  </a:solidFill>
                </a:uFill>
                <a:latin typeface="Arial"/>
              </a:rPr>
              <a:t>abl</a:t>
            </a:r>
            <a:r>
              <a:rPr b="0" lang="en-GB" sz="1800" spc="-1" strike="noStrike">
                <a:solidFill>
                  <a:srgbClr val="000000"/>
                </a:solidFill>
                <a:uFill>
                  <a:solidFill>
                    <a:srgbClr val="ffffff"/>
                  </a:solidFill>
                </a:uFill>
                <a:latin typeface="Arial"/>
              </a:rPr>
              <a:t>e to </a:t>
            </a:r>
            <a:r>
              <a:rPr b="0" lang="en-GB" sz="1800" spc="-1" strike="noStrike">
                <a:solidFill>
                  <a:srgbClr val="000000"/>
                </a:solidFill>
                <a:uFill>
                  <a:solidFill>
                    <a:srgbClr val="ffffff"/>
                  </a:solidFill>
                </a:uFill>
                <a:latin typeface="Arial"/>
              </a:rPr>
              <a:t>veri</a:t>
            </a:r>
            <a:r>
              <a:rPr b="0" lang="en-GB" sz="1800" spc="-1" strike="noStrike">
                <a:solidFill>
                  <a:srgbClr val="000000"/>
                </a:solidFill>
                <a:uFill>
                  <a:solidFill>
                    <a:srgbClr val="ffffff"/>
                  </a:solidFill>
                </a:uFill>
                <a:latin typeface="Arial"/>
              </a:rPr>
              <a:t>fy </a:t>
            </a:r>
            <a:r>
              <a:rPr b="0" lang="en-GB" sz="1800" spc="-1" strike="noStrike">
                <a:solidFill>
                  <a:srgbClr val="000000"/>
                </a:solidFill>
                <a:uFill>
                  <a:solidFill>
                    <a:srgbClr val="ffffff"/>
                  </a:solidFill>
                </a:uFill>
                <a:latin typeface="Arial"/>
              </a:rPr>
              <a:t>Noll</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calc</a:t>
            </a:r>
            <a:r>
              <a:rPr b="0" lang="en-GB" sz="1800" spc="-1" strike="noStrike">
                <a:solidFill>
                  <a:srgbClr val="000000"/>
                </a:solidFill>
                <a:uFill>
                  <a:solidFill>
                    <a:srgbClr val="ffffff"/>
                  </a:solidFill>
                </a:uFill>
                <a:latin typeface="Arial"/>
              </a:rPr>
              <a:t>ulat</a:t>
            </a:r>
            <a:r>
              <a:rPr b="0" lang="en-GB" sz="1800" spc="-1" strike="noStrike">
                <a:solidFill>
                  <a:srgbClr val="000000"/>
                </a:solidFill>
                <a:uFill>
                  <a:solidFill>
                    <a:srgbClr val="ffffff"/>
                  </a:solidFill>
                </a:uFill>
                <a:latin typeface="Arial"/>
              </a:rPr>
              <a:t>ion</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and </a:t>
            </a:r>
            <a:r>
              <a:rPr b="0" lang="en-GB" sz="1800" spc="-1" strike="noStrike">
                <a:solidFill>
                  <a:srgbClr val="000000"/>
                </a:solidFill>
                <a:uFill>
                  <a:solidFill>
                    <a:srgbClr val="ffffff"/>
                  </a:solidFill>
                </a:uFill>
                <a:latin typeface="Arial"/>
              </a:rPr>
              <a:t>to </a:t>
            </a:r>
            <a:r>
              <a:rPr b="0" lang="en-GB" sz="1800" spc="-1" strike="noStrike">
                <a:solidFill>
                  <a:srgbClr val="000000"/>
                </a:solidFill>
                <a:uFill>
                  <a:solidFill>
                    <a:srgbClr val="ffffff"/>
                  </a:solidFill>
                </a:uFill>
                <a:latin typeface="Arial"/>
              </a:rPr>
              <a:t>ext</a:t>
            </a:r>
            <a:r>
              <a:rPr b="0" lang="en-GB" sz="1800" spc="-1" strike="noStrike">
                <a:solidFill>
                  <a:srgbClr val="000000"/>
                </a:solidFill>
                <a:uFill>
                  <a:solidFill>
                    <a:srgbClr val="ffffff"/>
                  </a:solidFill>
                </a:uFill>
                <a:latin typeface="Arial"/>
              </a:rPr>
              <a:t>end </a:t>
            </a:r>
            <a:r>
              <a:rPr b="0" lang="en-GB" sz="1800" spc="-1" strike="noStrike">
                <a:solidFill>
                  <a:srgbClr val="000000"/>
                </a:solidFill>
                <a:uFill>
                  <a:solidFill>
                    <a:srgbClr val="ffffff"/>
                  </a:solidFill>
                </a:uFill>
                <a:latin typeface="Arial"/>
              </a:rPr>
              <a:t>the</a:t>
            </a:r>
            <a:r>
              <a:rPr b="0" lang="en-GB" sz="1800" spc="-1" strike="noStrike">
                <a:solidFill>
                  <a:srgbClr val="000000"/>
                </a:solidFill>
                <a:uFill>
                  <a:solidFill>
                    <a:srgbClr val="ffffff"/>
                  </a:solidFill>
                </a:uFill>
                <a:latin typeface="Arial"/>
              </a:rPr>
              <a:t>m </a:t>
            </a:r>
            <a:r>
              <a:rPr b="0" lang="en-GB" sz="1800" spc="-1" strike="noStrike">
                <a:solidFill>
                  <a:srgbClr val="000000"/>
                </a:solidFill>
                <a:uFill>
                  <a:solidFill>
                    <a:srgbClr val="ffffff"/>
                  </a:solidFill>
                </a:uFill>
                <a:latin typeface="Arial"/>
              </a:rPr>
              <a:t>(24-</a:t>
            </a:r>
            <a:r>
              <a:rPr b="0" lang="en-GB" sz="1800" spc="-1" strike="noStrike">
                <a:solidFill>
                  <a:srgbClr val="000000"/>
                </a:solidFill>
                <a:uFill>
                  <a:solidFill>
                    <a:srgbClr val="ffffff"/>
                  </a:solidFill>
                </a:uFill>
                <a:latin typeface="Arial"/>
              </a:rPr>
              <a:t>ton</a:t>
            </a:r>
            <a:r>
              <a:rPr b="0" lang="en-GB" sz="1800" spc="-1" strike="noStrike">
                <a:solidFill>
                  <a:srgbClr val="000000"/>
                </a:solidFill>
                <a:uFill>
                  <a:solidFill>
                    <a:srgbClr val="ffffff"/>
                  </a:solidFill>
                </a:uFill>
                <a:latin typeface="Arial"/>
              </a:rPr>
              <a:t>e </a:t>
            </a:r>
            <a:r>
              <a:rPr b="0" lang="en-GB" sz="1800" spc="-1" strike="noStrike">
                <a:solidFill>
                  <a:srgbClr val="000000"/>
                </a:solidFill>
                <a:uFill>
                  <a:solidFill>
                    <a:srgbClr val="ffffff"/>
                  </a:solidFill>
                </a:uFill>
                <a:latin typeface="Arial"/>
              </a:rPr>
              <a:t>mu</a:t>
            </a:r>
            <a:r>
              <a:rPr b="0" lang="en-GB" sz="1800" spc="-1" strike="noStrike">
                <a:solidFill>
                  <a:srgbClr val="000000"/>
                </a:solidFill>
                <a:uFill>
                  <a:solidFill>
                    <a:srgbClr val="ffffff"/>
                  </a:solidFill>
                </a:uFill>
                <a:latin typeface="Arial"/>
              </a:rPr>
              <a:t>sic, </a:t>
            </a:r>
            <a:r>
              <a:rPr b="0" lang="en-GB" sz="1800" spc="-1" strike="noStrike">
                <a:solidFill>
                  <a:srgbClr val="000000"/>
                </a:solidFill>
                <a:uFill>
                  <a:solidFill>
                    <a:srgbClr val="ffffff"/>
                  </a:solidFill>
                </a:uFill>
                <a:latin typeface="Arial"/>
              </a:rPr>
              <a:t>any</a:t>
            </a:r>
            <a:r>
              <a:rPr b="0" lang="en-GB" sz="1800" spc="-1" strike="noStrike">
                <a:solidFill>
                  <a:srgbClr val="000000"/>
                </a:solidFill>
                <a:uFill>
                  <a:solidFill>
                    <a:srgbClr val="ffffff"/>
                  </a:solidFill>
                </a:uFill>
                <a:latin typeface="Arial"/>
              </a:rPr>
              <a:t>one</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in </a:t>
            </a:r>
            <a:r>
              <a:rPr b="0" lang="en-GB" sz="1800" spc="-1" strike="noStrike">
                <a:solidFill>
                  <a:srgbClr val="000000"/>
                </a:solidFill>
                <a:uFill>
                  <a:solidFill>
                    <a:srgbClr val="ffffff"/>
                  </a:solidFill>
                </a:uFill>
                <a:latin typeface="Arial"/>
              </a:rPr>
              <a:t>Be</a:t>
            </a:r>
            <a:r>
              <a:rPr b="0" lang="en-GB" sz="1800" spc="-1" strike="noStrike">
                <a:solidFill>
                  <a:srgbClr val="000000"/>
                </a:solidFill>
                <a:uFill>
                  <a:solidFill>
                    <a:srgbClr val="ffffff"/>
                  </a:solidFill>
                </a:uFill>
                <a:latin typeface="Arial"/>
              </a:rPr>
              <a:t>wl.</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p:txBody>
      </p:sp>
      <p:sp>
        <p:nvSpPr>
          <p:cNvPr id="97" name="TextShape 2"/>
          <p:cNvSpPr txBox="1"/>
          <p:nvPr/>
        </p:nvSpPr>
        <p:spPr>
          <a:xfrm>
            <a:off x="1008000" y="4824000"/>
            <a:ext cx="8496000" cy="2170440"/>
          </a:xfrm>
          <a:prstGeom prst="rect">
            <a:avLst/>
          </a:prstGeom>
          <a:noFill/>
          <a:ln>
            <a:noFill/>
          </a:ln>
        </p:spPr>
        <p:txBody>
          <a:bodyPr lIns="90000" rIns="90000" tIns="45000" bIns="45000"/>
          <a:p>
            <a:r>
              <a:rPr b="0" lang="en-GB" sz="8000" spc="-1" strike="noStrike">
                <a:solidFill>
                  <a:srgbClr val="000000"/>
                </a:solidFill>
                <a:uFill>
                  <a:solidFill>
                    <a:srgbClr val="ffffff"/>
                  </a:solidFill>
                </a:uFill>
                <a:latin typeface="Century Schoolbook L"/>
              </a:rPr>
              <a:t>T</a:t>
            </a:r>
            <a:r>
              <a:rPr b="0" lang="en-GB" sz="8000" spc="-1" strike="noStrike">
                <a:solidFill>
                  <a:srgbClr val="000000"/>
                </a:solidFill>
                <a:uFill>
                  <a:solidFill>
                    <a:srgbClr val="ffffff"/>
                  </a:solidFill>
                </a:uFill>
                <a:latin typeface="Century Schoolbook L"/>
              </a:rPr>
              <a:t>H</a:t>
            </a:r>
            <a:r>
              <a:rPr b="0" lang="en-GB" sz="8000" spc="-1" strike="noStrike">
                <a:solidFill>
                  <a:srgbClr val="000000"/>
                </a:solidFill>
                <a:uFill>
                  <a:solidFill>
                    <a:srgbClr val="ffffff"/>
                  </a:solidFill>
                </a:uFill>
                <a:latin typeface="Century Schoolbook L"/>
              </a:rPr>
              <a:t>A</a:t>
            </a:r>
            <a:r>
              <a:rPr b="0" lang="en-GB" sz="8000" spc="-1" strike="noStrike">
                <a:solidFill>
                  <a:srgbClr val="000000"/>
                </a:solidFill>
                <a:uFill>
                  <a:solidFill>
                    <a:srgbClr val="ffffff"/>
                  </a:solidFill>
                </a:uFill>
                <a:latin typeface="Century Schoolbook L"/>
              </a:rPr>
              <a:t>N</a:t>
            </a:r>
            <a:r>
              <a:rPr b="0" lang="en-GB" sz="8000" spc="-1" strike="noStrike">
                <a:solidFill>
                  <a:srgbClr val="000000"/>
                </a:solidFill>
                <a:uFill>
                  <a:solidFill>
                    <a:srgbClr val="ffffff"/>
                  </a:solidFill>
                </a:uFill>
                <a:latin typeface="Century Schoolbook L"/>
              </a:rPr>
              <a:t>K</a:t>
            </a:r>
            <a:r>
              <a:rPr b="0" lang="en-GB" sz="8000" spc="-1" strike="noStrike">
                <a:solidFill>
                  <a:srgbClr val="000000"/>
                </a:solidFill>
                <a:uFill>
                  <a:solidFill>
                    <a:srgbClr val="ffffff"/>
                  </a:solidFill>
                </a:uFill>
                <a:latin typeface="Century Schoolbook L"/>
              </a:rPr>
              <a:t> </a:t>
            </a:r>
            <a:r>
              <a:rPr b="0" lang="en-GB" sz="8000" spc="-1" strike="noStrike">
                <a:solidFill>
                  <a:srgbClr val="000000"/>
                </a:solidFill>
                <a:uFill>
                  <a:solidFill>
                    <a:srgbClr val="ffffff"/>
                  </a:solidFill>
                </a:uFill>
                <a:latin typeface="Century Schoolbook L"/>
              </a:rPr>
              <a:t>Y</a:t>
            </a:r>
            <a:r>
              <a:rPr b="0" lang="en-GB" sz="8000" spc="-1" strike="noStrike">
                <a:solidFill>
                  <a:srgbClr val="000000"/>
                </a:solidFill>
                <a:uFill>
                  <a:solidFill>
                    <a:srgbClr val="ffffff"/>
                  </a:solidFill>
                </a:uFill>
                <a:latin typeface="Century Schoolbook L"/>
              </a:rPr>
              <a:t>O</a:t>
            </a:r>
            <a:r>
              <a:rPr b="0" lang="en-GB" sz="8000" spc="-1" strike="noStrike">
                <a:solidFill>
                  <a:srgbClr val="000000"/>
                </a:solidFill>
                <a:uFill>
                  <a:solidFill>
                    <a:srgbClr val="ffffff"/>
                  </a:solidFill>
                </a:uFill>
                <a:latin typeface="Century Schoolbook L"/>
              </a:rPr>
              <a:t>U</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gith</a:t>
            </a:r>
            <a:r>
              <a:rPr b="0" lang="en-GB" sz="1800" spc="-1" strike="noStrike">
                <a:solidFill>
                  <a:srgbClr val="000000"/>
                </a:solidFill>
                <a:uFill>
                  <a:solidFill>
                    <a:srgbClr val="ffffff"/>
                  </a:solidFill>
                </a:uFill>
                <a:latin typeface="Arial"/>
              </a:rPr>
              <a:t>ub.</a:t>
            </a:r>
            <a:r>
              <a:rPr b="0" lang="en-GB" sz="1800" spc="-1" strike="noStrike">
                <a:solidFill>
                  <a:srgbClr val="000000"/>
                </a:solidFill>
                <a:uFill>
                  <a:solidFill>
                    <a:srgbClr val="ffffff"/>
                  </a:solidFill>
                </a:uFill>
                <a:latin typeface="Arial"/>
              </a:rPr>
              <a:t>co</a:t>
            </a:r>
            <a:r>
              <a:rPr b="0" lang="en-GB" sz="1800" spc="-1" strike="noStrike">
                <a:solidFill>
                  <a:srgbClr val="000000"/>
                </a:solidFill>
                <a:uFill>
                  <a:solidFill>
                    <a:srgbClr val="ffffff"/>
                  </a:solidFill>
                </a:uFill>
                <a:latin typeface="Arial"/>
              </a:rPr>
              <a:t>m/f</a:t>
            </a:r>
            <a:r>
              <a:rPr b="0" lang="en-GB" sz="1800" spc="-1" strike="noStrike">
                <a:solidFill>
                  <a:srgbClr val="000000"/>
                </a:solidFill>
                <a:uFill>
                  <a:solidFill>
                    <a:srgbClr val="ffffff"/>
                  </a:solidFill>
                </a:uFill>
                <a:latin typeface="Arial"/>
              </a:rPr>
              <a:t>dilk</a:t>
            </a:r>
            <a:r>
              <a:rPr b="0" lang="en-GB" sz="1800" spc="-1" strike="noStrike">
                <a:solidFill>
                  <a:srgbClr val="000000"/>
                </a:solidFill>
                <a:uFill>
                  <a:solidFill>
                    <a:srgbClr val="ffffff"/>
                  </a:solidFill>
                </a:uFill>
                <a:latin typeface="Arial"/>
              </a:rPr>
              <a:t>e/b</a:t>
            </a:r>
            <a:r>
              <a:rPr b="0" lang="en-GB" sz="1800" spc="-1" strike="noStrike">
                <a:solidFill>
                  <a:srgbClr val="000000"/>
                </a:solidFill>
                <a:uFill>
                  <a:solidFill>
                    <a:srgbClr val="ffffff"/>
                  </a:solidFill>
                </a:uFill>
                <a:latin typeface="Arial"/>
              </a:rPr>
              <a:t>ewl</a:t>
            </a:r>
            <a:endParaRPr b="0" lang="en-GB"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3200" spc="-1" strike="noStrike">
                <a:solidFill>
                  <a:srgbClr val="000000"/>
                </a:solidFill>
                <a:uFill>
                  <a:solidFill>
                    <a:srgbClr val="ffffff"/>
                  </a:solidFill>
                </a:uFill>
                <a:latin typeface="Arial"/>
                <a:ea typeface="DejaVu Sans"/>
              </a:rPr>
              <a:t>The link between music and topos theory</a:t>
            </a:r>
            <a:endParaRPr b="0" lang="en-GB" sz="3200" spc="-1" strike="noStrike">
              <a:solidFill>
                <a:srgbClr val="000000"/>
              </a:solidFill>
              <a:uFill>
                <a:solidFill>
                  <a:srgbClr val="ffffff"/>
                </a:solidFill>
              </a:uFill>
              <a:latin typeface="Arial"/>
            </a:endParaRPr>
          </a:p>
        </p:txBody>
      </p:sp>
      <p:sp>
        <p:nvSpPr>
          <p:cNvPr id="75" name="CustomShape 2"/>
          <p:cNvSpPr/>
          <p:nvPr/>
        </p:nvSpPr>
        <p:spPr>
          <a:xfrm>
            <a:off x="360000" y="1304280"/>
            <a:ext cx="9070920" cy="4383720"/>
          </a:xfrm>
          <a:prstGeom prst="rect">
            <a:avLst/>
          </a:prstGeom>
          <a:noFill/>
          <a:ln>
            <a:noFill/>
          </a:ln>
        </p:spPr>
        <p:style>
          <a:lnRef idx="0"/>
          <a:fillRef idx="0"/>
          <a:effectRef idx="0"/>
          <a:fontRef idx="minor"/>
        </p:style>
        <p:txBody>
          <a:bodyPr lIns="0" rIns="0" tIns="0" bIns="0"/>
          <a:p>
            <a:pPr>
              <a:lnSpc>
                <a:spcPct val="100000"/>
              </a:lnSpc>
            </a:pPr>
            <a:endParaRPr b="0" lang="en-GB" sz="2400" spc="-1" strike="noStrike">
              <a:solidFill>
                <a:srgbClr val="000000"/>
              </a:solidFill>
              <a:uFill>
                <a:solidFill>
                  <a:srgbClr val="ffffff"/>
                </a:solidFill>
              </a:uFill>
              <a:latin typeface="Arial"/>
            </a:endParaRPr>
          </a:p>
          <a:p>
            <a:pPr>
              <a:lnSpc>
                <a:spcPct val="100000"/>
              </a:lnSpc>
            </a:pPr>
            <a:r>
              <a:rPr b="0" lang="en-GB" sz="2200" spc="-1" strike="noStrike">
                <a:solidFill>
                  <a:srgbClr val="000000"/>
                </a:solidFill>
                <a:uFill>
                  <a:solidFill>
                    <a:srgbClr val="ffffff"/>
                  </a:solidFill>
                </a:uFill>
                <a:latin typeface="Arial"/>
                <a:ea typeface="DejaVu Sans"/>
              </a:rPr>
              <a:t>Thomas Noll, “The Topos of Triads” 2005</a:t>
            </a:r>
            <a:endParaRPr b="0" lang="en-GB" sz="2400" spc="-1" strike="noStrike">
              <a:solidFill>
                <a:srgbClr val="000000"/>
              </a:solidFill>
              <a:uFill>
                <a:solidFill>
                  <a:srgbClr val="ffffff"/>
                </a:solidFill>
              </a:uFill>
              <a:latin typeface="Arial"/>
            </a:endParaRPr>
          </a:p>
          <a:p>
            <a:pPr>
              <a:lnSpc>
                <a:spcPct val="100000"/>
              </a:lnSpc>
            </a:pPr>
            <a:endParaRPr b="0" lang="en-GB" sz="2400" spc="-1" strike="noStrike">
              <a:solidFill>
                <a:srgbClr val="000000"/>
              </a:solidFill>
              <a:uFill>
                <a:solidFill>
                  <a:srgbClr val="ffffff"/>
                </a:solidFill>
              </a:uFill>
              <a:latin typeface="Arial"/>
            </a:endParaRPr>
          </a:p>
          <a:p>
            <a:pPr>
              <a:lnSpc>
                <a:spcPct val="100000"/>
              </a:lnSpc>
            </a:pPr>
            <a:r>
              <a:rPr b="0" lang="en-GB" sz="2200" spc="-1" strike="noStrike">
                <a:solidFill>
                  <a:srgbClr val="000000"/>
                </a:solidFill>
                <a:uFill>
                  <a:solidFill>
                    <a:srgbClr val="ffffff"/>
                  </a:solidFill>
                </a:uFill>
                <a:latin typeface="Arial"/>
                <a:ea typeface="DejaVu Sans"/>
              </a:rPr>
              <a:t>Start by considering the </a:t>
            </a:r>
            <a:r>
              <a:rPr b="1" i="1" lang="en-GB" sz="2200" spc="-1" strike="noStrike">
                <a:solidFill>
                  <a:srgbClr val="000000"/>
                </a:solidFill>
                <a:uFill>
                  <a:solidFill>
                    <a:srgbClr val="ffffff"/>
                  </a:solidFill>
                </a:uFill>
                <a:latin typeface="Arial"/>
                <a:ea typeface="DejaVu Sans"/>
              </a:rPr>
              <a:t>octave</a:t>
            </a:r>
            <a:r>
              <a:rPr b="0" lang="en-GB" sz="2200" spc="-1" strike="noStrike">
                <a:solidFill>
                  <a:srgbClr val="000000"/>
                </a:solidFill>
                <a:uFill>
                  <a:solidFill>
                    <a:srgbClr val="ffffff"/>
                  </a:solidFill>
                </a:uFill>
                <a:latin typeface="Arial"/>
                <a:ea typeface="DejaVu Sans"/>
              </a:rPr>
              <a:t>, a set of 12 notes, and its distinguished subset, the chord of C major { C, E, G }</a:t>
            </a:r>
            <a:endParaRPr b="0" lang="en-GB" sz="2400" spc="-1" strike="noStrike">
              <a:solidFill>
                <a:srgbClr val="000000"/>
              </a:solidFill>
              <a:uFill>
                <a:solidFill>
                  <a:srgbClr val="ffffff"/>
                </a:solidFill>
              </a:uFill>
              <a:latin typeface="Arial"/>
            </a:endParaRPr>
          </a:p>
          <a:p>
            <a:pPr>
              <a:lnSpc>
                <a:spcPct val="100000"/>
              </a:lnSpc>
            </a:pPr>
            <a:endParaRPr b="0" lang="en-GB" sz="2400" spc="-1" strike="noStrike">
              <a:solidFill>
                <a:srgbClr val="000000"/>
              </a:solidFill>
              <a:uFill>
                <a:solidFill>
                  <a:srgbClr val="ffffff"/>
                </a:solidFill>
              </a:uFill>
              <a:latin typeface="Arial"/>
            </a:endParaRPr>
          </a:p>
          <a:p>
            <a:pPr>
              <a:lnSpc>
                <a:spcPct val="100000"/>
              </a:lnSpc>
            </a:pPr>
            <a:r>
              <a:rPr b="0" lang="en-GB" sz="2200" spc="-1" strike="noStrike">
                <a:solidFill>
                  <a:srgbClr val="000000"/>
                </a:solidFill>
                <a:uFill>
                  <a:solidFill>
                    <a:srgbClr val="ffffff"/>
                  </a:solidFill>
                </a:uFill>
                <a:latin typeface="Arial"/>
                <a:ea typeface="DejaVu Sans"/>
              </a:rPr>
              <a:t>We consider transformations of the octave which preserve this chord.</a:t>
            </a:r>
            <a:endParaRPr b="0" lang="en-GB" sz="2400" spc="-1" strike="noStrike">
              <a:solidFill>
                <a:srgbClr val="000000"/>
              </a:solidFill>
              <a:uFill>
                <a:solidFill>
                  <a:srgbClr val="ffffff"/>
                </a:solidFill>
              </a:uFill>
              <a:latin typeface="Arial"/>
            </a:endParaRPr>
          </a:p>
          <a:p>
            <a:pPr>
              <a:lnSpc>
                <a:spcPct val="100000"/>
              </a:lnSpc>
            </a:pPr>
            <a:endParaRPr b="0" lang="en-GB" sz="2400" spc="-1" strike="noStrike">
              <a:solidFill>
                <a:srgbClr val="000000"/>
              </a:solidFill>
              <a:uFill>
                <a:solidFill>
                  <a:srgbClr val="ffffff"/>
                </a:solidFill>
              </a:uFill>
              <a:latin typeface="Arial"/>
            </a:endParaRPr>
          </a:p>
          <a:p>
            <a:pPr>
              <a:lnSpc>
                <a:spcPct val="100000"/>
              </a:lnSpc>
            </a:pPr>
            <a:r>
              <a:rPr b="0" lang="en-GB" sz="2200" spc="-1" strike="noStrike">
                <a:solidFill>
                  <a:srgbClr val="000000"/>
                </a:solidFill>
                <a:uFill>
                  <a:solidFill>
                    <a:srgbClr val="ffffff"/>
                  </a:solidFill>
                </a:uFill>
                <a:latin typeface="Arial"/>
                <a:ea typeface="DejaVu Sans"/>
              </a:rPr>
              <a:t>They also need to preserve the </a:t>
            </a:r>
            <a:r>
              <a:rPr b="1" i="1" lang="en-GB" sz="2200" spc="-1" strike="noStrike">
                <a:solidFill>
                  <a:srgbClr val="000000"/>
                </a:solidFill>
                <a:uFill>
                  <a:solidFill>
                    <a:srgbClr val="ffffff"/>
                  </a:solidFill>
                </a:uFill>
                <a:latin typeface="Arial"/>
                <a:ea typeface="DejaVu Sans"/>
              </a:rPr>
              <a:t>affine structure</a:t>
            </a:r>
            <a:r>
              <a:rPr b="0" lang="en-GB" sz="2200" spc="-1" strike="noStrike">
                <a:solidFill>
                  <a:srgbClr val="000000"/>
                </a:solidFill>
                <a:uFill>
                  <a:solidFill>
                    <a:srgbClr val="ffffff"/>
                  </a:solidFill>
                </a:uFill>
                <a:latin typeface="Arial"/>
                <a:ea typeface="DejaVu Sans"/>
              </a:rPr>
              <a:t> of the octave. This means if two intervals have the same length, their images under the transformation do too. </a:t>
            </a:r>
            <a:endParaRPr b="0" lang="en-GB" sz="2400" spc="-1" strike="noStrike">
              <a:solidFill>
                <a:srgbClr val="000000"/>
              </a:solidFill>
              <a:uFill>
                <a:solidFill>
                  <a:srgbClr val="ffffff"/>
                </a:solidFill>
              </a:uFill>
              <a:latin typeface="Arial"/>
            </a:endParaRPr>
          </a:p>
          <a:p>
            <a:pPr>
              <a:lnSpc>
                <a:spcPct val="100000"/>
              </a:lnSpc>
            </a:pPr>
            <a:endParaRPr b="0" lang="en-GB" sz="2400" spc="-1" strike="noStrike">
              <a:solidFill>
                <a:srgbClr val="000000"/>
              </a:solidFill>
              <a:uFill>
                <a:solidFill>
                  <a:srgbClr val="ffffff"/>
                </a:solidFill>
              </a:uFill>
              <a:latin typeface="Arial"/>
            </a:endParaRPr>
          </a:p>
          <a:p>
            <a:pPr>
              <a:lnSpc>
                <a:spcPct val="100000"/>
              </a:lnSpc>
            </a:pPr>
            <a:r>
              <a:rPr b="0" lang="en-GB" sz="2200" spc="-1" strike="noStrike">
                <a:solidFill>
                  <a:srgbClr val="000000"/>
                </a:solidFill>
                <a:uFill>
                  <a:solidFill>
                    <a:srgbClr val="ffffff"/>
                  </a:solidFill>
                </a:uFill>
                <a:latin typeface="Arial"/>
                <a:ea typeface="DejaVu Sans"/>
              </a:rPr>
              <a:t>There are precisely 8 such transformations - including the identity, which leaves every note of the octave fixed. </a:t>
            </a:r>
            <a:endParaRPr b="0" lang="en-GB" sz="2400" spc="-1" strike="noStrike">
              <a:solidFill>
                <a:srgbClr val="000000"/>
              </a:solidFill>
              <a:uFill>
                <a:solidFill>
                  <a:srgbClr val="ffffff"/>
                </a:solidFill>
              </a:uFill>
              <a:latin typeface="Arial"/>
            </a:endParaRPr>
          </a:p>
          <a:p>
            <a:pPr>
              <a:lnSpc>
                <a:spcPct val="100000"/>
              </a:lnSpc>
            </a:pPr>
            <a:endParaRPr b="0" lang="en-GB" sz="2400" spc="-1" strike="noStrike">
              <a:solidFill>
                <a:srgbClr val="000000"/>
              </a:solidFill>
              <a:uFill>
                <a:solidFill>
                  <a:srgbClr val="ffffff"/>
                </a:solidFill>
              </a:uFill>
              <a:latin typeface="Arial"/>
            </a:endParaRPr>
          </a:p>
          <a:p>
            <a:pPr>
              <a:lnSpc>
                <a:spcPct val="100000"/>
              </a:lnSpc>
            </a:pPr>
            <a:r>
              <a:rPr b="0" lang="en-GB" sz="2200" spc="-1" strike="noStrike">
                <a:solidFill>
                  <a:srgbClr val="000000"/>
                </a:solidFill>
                <a:uFill>
                  <a:solidFill>
                    <a:srgbClr val="ffffff"/>
                  </a:solidFill>
                </a:uFill>
                <a:latin typeface="Arial"/>
                <a:ea typeface="DejaVu Sans"/>
              </a:rPr>
              <a:t>How do they look?</a:t>
            </a:r>
            <a:endParaRPr b="0" lang="en-GB" sz="2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301320"/>
            <a:ext cx="9070920" cy="1261440"/>
          </a:xfrm>
          <a:prstGeom prst="rect">
            <a:avLst/>
          </a:prstGeom>
          <a:noFill/>
          <a:ln>
            <a:noFill/>
          </a:ln>
        </p:spPr>
        <p:style>
          <a:lnRef idx="0"/>
          <a:fillRef idx="0"/>
          <a:effectRef idx="0"/>
          <a:fontRef idx="minor"/>
        </p:style>
      </p:sp>
      <p:sp>
        <p:nvSpPr>
          <p:cNvPr id="77"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p:txBody>
      </p:sp>
      <p:graphicFrame>
        <p:nvGraphicFramePr>
          <p:cNvPr id="78" name="Table 3"/>
          <p:cNvGraphicFramePr/>
          <p:nvPr/>
        </p:nvGraphicFramePr>
        <p:xfrm>
          <a:off x="2461320" y="93240"/>
          <a:ext cx="5243400" cy="6975360"/>
        </p:xfrm>
        <a:graphic>
          <a:graphicData uri="http://schemas.openxmlformats.org/drawingml/2006/table">
            <a:tbl>
              <a:tblPr/>
              <a:tblGrid>
                <a:gridCol w="582120"/>
                <a:gridCol w="582120"/>
                <a:gridCol w="582120"/>
                <a:gridCol w="582120"/>
                <a:gridCol w="582120"/>
                <a:gridCol w="582120"/>
                <a:gridCol w="582120"/>
                <a:gridCol w="582120"/>
                <a:gridCol w="586800"/>
              </a:tblGrid>
              <a:tr h="7750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1</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75080">
                <a:tc>
                  <a:txBody>
                    <a:bodyPr lIns="90000" rIns="90000"/>
                    <a:p>
                      <a:r>
                        <a:rPr b="0" lang="en-GB" sz="4800" spc="-296" strike="noStrike">
                          <a:solidFill>
                            <a:srgbClr val="000000"/>
                          </a:solidFill>
                          <a:uFill>
                            <a:solidFill>
                              <a:srgbClr val="ffffff"/>
                            </a:solidFill>
                          </a:uFill>
                          <a:latin typeface="Arial"/>
                        </a:rPr>
                        <a:t>1</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1</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solidFill>
                      <a:srgbClr val="cccccc"/>
                    </a:solidFill>
                  </a:tcPr>
                </a:tc>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75080">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75080">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75080">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75080">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75080">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75080">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75080">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The 8 transformations of the octave</a:t>
            </a:r>
            <a:endParaRPr b="0" lang="en-GB" sz="1800" spc="-1" strike="noStrike">
              <a:solidFill>
                <a:srgbClr val="000000"/>
              </a:solidFill>
              <a:uFill>
                <a:solidFill>
                  <a:srgbClr val="ffffff"/>
                </a:solidFill>
              </a:uFill>
              <a:latin typeface="Arial"/>
            </a:endParaRPr>
          </a:p>
        </p:txBody>
      </p:sp>
      <p:sp>
        <p:nvSpPr>
          <p:cNvPr id="80"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r>
              <a:rPr b="0" lang="en-GB" sz="2200" spc="-1" strike="noStrike">
                <a:solidFill>
                  <a:srgbClr val="000000"/>
                </a:solidFill>
                <a:uFill>
                  <a:solidFill>
                    <a:srgbClr val="ffffff"/>
                  </a:solidFill>
                </a:uFill>
                <a:latin typeface="Arial"/>
                <a:ea typeface="DejaVu Sans"/>
              </a:rPr>
              <a:t>These transformations form a </a:t>
            </a:r>
            <a:r>
              <a:rPr b="1" i="1" lang="en-GB" sz="2200" spc="-1" strike="noStrike">
                <a:solidFill>
                  <a:srgbClr val="000000"/>
                </a:solidFill>
                <a:uFill>
                  <a:solidFill>
                    <a:srgbClr val="ffffff"/>
                  </a:solidFill>
                </a:uFill>
                <a:latin typeface="Arial"/>
                <a:ea typeface="DejaVu Sans"/>
              </a:rPr>
              <a:t>monoid</a:t>
            </a:r>
            <a:r>
              <a:rPr b="0" lang="en-GB" sz="2200" spc="-1" strike="noStrike">
                <a:solidFill>
                  <a:srgbClr val="000000"/>
                </a:solidFill>
                <a:uFill>
                  <a:solidFill>
                    <a:srgbClr val="ffffff"/>
                  </a:solidFill>
                </a:uFill>
                <a:latin typeface="Arial"/>
                <a:ea typeface="DejaVu Sans"/>
              </a:rPr>
              <a:t>: There’s a unit element 1, and you can multiply any two elements to form a third. </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2200" spc="-1" strike="noStrike">
                <a:solidFill>
                  <a:srgbClr val="000000"/>
                </a:solidFill>
                <a:uFill>
                  <a:solidFill>
                    <a:srgbClr val="ffffff"/>
                  </a:solidFill>
                </a:uFill>
                <a:latin typeface="Arial"/>
                <a:ea typeface="DejaVu Sans"/>
              </a:rPr>
              <a:t>It’s called the </a:t>
            </a:r>
            <a:r>
              <a:rPr b="1" i="1" lang="en-GB" sz="2200" spc="-1" strike="noStrike">
                <a:solidFill>
                  <a:srgbClr val="000000"/>
                </a:solidFill>
                <a:uFill>
                  <a:solidFill>
                    <a:srgbClr val="ffffff"/>
                  </a:solidFill>
                </a:uFill>
                <a:latin typeface="Arial"/>
                <a:ea typeface="DejaVu Sans"/>
              </a:rPr>
              <a:t>triadic monoid</a:t>
            </a:r>
            <a:r>
              <a:rPr b="0" i="1" lang="en-GB" sz="2200" spc="-1" strike="noStrike">
                <a:solidFill>
                  <a:srgbClr val="000000"/>
                </a:solidFill>
                <a:uFill>
                  <a:solidFill>
                    <a:srgbClr val="ffffff"/>
                  </a:solidFill>
                </a:uFill>
                <a:latin typeface="Arial"/>
                <a:ea typeface="DejaVu Sans"/>
              </a:rPr>
              <a:t> (T for short).</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2200" spc="-1" strike="noStrike">
                <a:solidFill>
                  <a:srgbClr val="000000"/>
                </a:solidFill>
                <a:uFill>
                  <a:solidFill>
                    <a:srgbClr val="ffffff"/>
                  </a:solidFill>
                </a:uFill>
                <a:latin typeface="Arial"/>
                <a:ea typeface="DejaVu Sans"/>
              </a:rPr>
              <a:t>By construction, we can multiply notes of the octave by elements of T.  For example, B</a:t>
            </a:r>
            <a:r>
              <a:rPr b="0" lang="en-GB" sz="2200" spc="-1" strike="noStrike">
                <a:solidFill>
                  <a:srgbClr val="000000"/>
                </a:solidFill>
                <a:uFill>
                  <a:solidFill>
                    <a:srgbClr val="ffffff"/>
                  </a:solidFill>
                </a:uFill>
                <a:latin typeface="Arial"/>
                <a:ea typeface="DejaVu Sans"/>
              </a:rPr>
              <a:t>♭</a:t>
            </a:r>
            <a:r>
              <a:rPr b="0" lang="en-GB" sz="2200" spc="-1" strike="noStrike">
                <a:solidFill>
                  <a:srgbClr val="000000"/>
                </a:solidFill>
                <a:uFill>
                  <a:solidFill>
                    <a:srgbClr val="ffffff"/>
                  </a:solidFill>
                </a:uFill>
                <a:latin typeface="Arial"/>
                <a:ea typeface="DejaVu Sans"/>
              </a:rPr>
              <a:t> times 1 is B♭ ; </a:t>
            </a:r>
            <a:r>
              <a:rPr b="0" lang="en-GB" sz="2200" spc="-1" strike="noStrike">
                <a:solidFill>
                  <a:srgbClr val="000000"/>
                </a:solidFill>
                <a:uFill>
                  <a:solidFill>
                    <a:srgbClr val="ffffff"/>
                  </a:solidFill>
                </a:uFill>
                <a:latin typeface="Arial"/>
                <a:ea typeface="DejaVu Sans"/>
              </a:rPr>
              <a:t>B♭ times a is C</a:t>
            </a:r>
            <a:r>
              <a:rPr b="0" lang="en-GB" sz="2200" spc="-1" strike="noStrike">
                <a:solidFill>
                  <a:srgbClr val="000000"/>
                </a:solidFill>
                <a:uFill>
                  <a:solidFill>
                    <a:srgbClr val="ffffff"/>
                  </a:solidFill>
                </a:uFill>
                <a:latin typeface="Arial"/>
                <a:ea typeface="DejaVu Sans"/>
              </a:rPr>
              <a:t>♮.</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2200" spc="-1" strike="noStrike">
                <a:solidFill>
                  <a:srgbClr val="000000"/>
                </a:solidFill>
                <a:uFill>
                  <a:solidFill>
                    <a:srgbClr val="ffffff"/>
                  </a:solidFill>
                </a:uFill>
                <a:latin typeface="Arial"/>
                <a:ea typeface="DejaVu Sans"/>
              </a:rPr>
              <a:t>So the octave is a sort of vector space over T. (As you may remember, vectors can be multiplied by real numbers.) It’s like working with vectors, only there is no addition! These ‘(multiplicative) actions of T’ are called </a:t>
            </a:r>
            <a:r>
              <a:rPr b="1" lang="en-GB" sz="2200" spc="-1" strike="noStrike">
                <a:solidFill>
                  <a:srgbClr val="000000"/>
                </a:solidFill>
                <a:uFill>
                  <a:solidFill>
                    <a:srgbClr val="ffffff"/>
                  </a:solidFill>
                </a:uFill>
                <a:latin typeface="Arial"/>
                <a:ea typeface="DejaVu Sans"/>
              </a:rPr>
              <a:t>musical objects</a:t>
            </a:r>
            <a:r>
              <a:rPr b="0" lang="en-GB" sz="2200" spc="-1" strike="noStrike">
                <a:solidFill>
                  <a:srgbClr val="000000"/>
                </a:solidFill>
                <a:uFill>
                  <a:solidFill>
                    <a:srgbClr val="ffffff"/>
                  </a:solidFill>
                </a:uFill>
                <a:latin typeface="Arial"/>
                <a:ea typeface="DejaVu Sans"/>
              </a:rPr>
              <a:t>. </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2200" spc="-1" strike="noStrike">
                <a:solidFill>
                  <a:srgbClr val="000000"/>
                </a:solidFill>
                <a:uFill>
                  <a:solidFill>
                    <a:srgbClr val="ffffff"/>
                  </a:solidFill>
                </a:uFill>
                <a:latin typeface="Arial"/>
                <a:ea typeface="DejaVu Sans"/>
              </a:rPr>
              <a:t>The octave, the chord of C major, and T itself are all musical objects.</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2200" spc="-1" strike="noStrike">
                <a:solidFill>
                  <a:srgbClr val="000000"/>
                </a:solidFill>
                <a:uFill>
                  <a:solidFill>
                    <a:srgbClr val="ffffff"/>
                  </a:solidFill>
                </a:uFill>
                <a:latin typeface="Arial"/>
                <a:ea typeface="DejaVu Sans"/>
              </a:rPr>
              <a:t>You can add, multiply, and exponentiate musical objects. In fact...</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Musical objects form a topos!</a:t>
            </a:r>
            <a:endParaRPr b="0" lang="en-GB" sz="1800" spc="-1" strike="noStrike">
              <a:solidFill>
                <a:srgbClr val="000000"/>
              </a:solidFill>
              <a:uFill>
                <a:solidFill>
                  <a:srgbClr val="ffffff"/>
                </a:solidFill>
              </a:uFill>
              <a:latin typeface="Arial"/>
            </a:endParaRPr>
          </a:p>
        </p:txBody>
      </p:sp>
      <p:sp>
        <p:nvSpPr>
          <p:cNvPr id="82"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r>
              <a:rPr b="0" lang="en-GB" sz="2800" spc="-1" strike="noStrike">
                <a:solidFill>
                  <a:srgbClr val="000000"/>
                </a:solidFill>
                <a:uFill>
                  <a:solidFill>
                    <a:srgbClr val="ffffff"/>
                  </a:solidFill>
                </a:uFill>
                <a:latin typeface="Arial"/>
                <a:ea typeface="DejaVu Sans"/>
              </a:rPr>
              <a:t>This means they can be manipulated via the four topos operations (+, *, ^, Ω) just as complex numbers, matrices, distributions, and even more abstract number-like objects can be manipulated with (+, -, *, /).</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2800" spc="-1" strike="noStrike">
                <a:solidFill>
                  <a:srgbClr val="000000"/>
                </a:solidFill>
                <a:uFill>
                  <a:solidFill>
                    <a:srgbClr val="ffffff"/>
                  </a:solidFill>
                </a:uFill>
                <a:latin typeface="Arial"/>
                <a:ea typeface="DejaVu Sans"/>
              </a:rPr>
              <a:t>In fact this enables a whole rich arithmetic of musical objects, waiting to be explored, as Noll does in his paper.</a:t>
            </a:r>
            <a:endParaRPr b="0" lang="en-GB" sz="1800" spc="-1" strike="noStrike">
              <a:solidFill>
                <a:srgbClr val="000000"/>
              </a:solidFill>
              <a:uFill>
                <a:solidFill>
                  <a:srgbClr val="ffffff"/>
                </a:solidFill>
              </a:uFill>
              <a:latin typeface="Arial"/>
            </a:endParaRPr>
          </a:p>
          <a:p>
            <a:r>
              <a:rPr b="0" lang="en-GB" sz="2800" spc="-1" strike="noStrike">
                <a:solidFill>
                  <a:srgbClr val="000000"/>
                </a:solidFill>
                <a:uFill>
                  <a:solidFill>
                    <a:srgbClr val="ffffff"/>
                  </a:solidFill>
                </a:uFill>
                <a:latin typeface="Arial"/>
                <a:ea typeface="DejaVu Sans"/>
              </a:rPr>
              <a:t>But the calculations are very awkward to do by hand. So we need the equivalent of a four-function calculator to do it – or better yet, a programmatic DSL.</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2800" spc="-1" strike="noStrike">
                <a:solidFill>
                  <a:srgbClr val="000000"/>
                </a:solidFill>
                <a:uFill>
                  <a:solidFill>
                    <a:srgbClr val="ffffff"/>
                  </a:solidFill>
                </a:uFill>
                <a:latin typeface="Arial"/>
                <a:ea typeface="DejaVu Sans"/>
              </a:rPr>
              <a:t>Enter Bewl. </a:t>
            </a:r>
            <a:endParaRPr b="0" lang="en-GB"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Constructing the triadic topos</a:t>
            </a:r>
            <a:endParaRPr b="0" lang="en-GB" sz="1800" spc="-1" strike="noStrike">
              <a:solidFill>
                <a:srgbClr val="000000"/>
              </a:solidFill>
              <a:uFill>
                <a:solidFill>
                  <a:srgbClr val="ffffff"/>
                </a:solidFill>
              </a:uFill>
              <a:latin typeface="Arial"/>
            </a:endParaRPr>
          </a:p>
        </p:txBody>
      </p:sp>
      <p:sp>
        <p:nvSpPr>
          <p:cNvPr id="84"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r>
              <a:rPr b="1" lang="en-GB" sz="2000" spc="-1" strike="noStrike">
                <a:solidFill>
                  <a:srgbClr val="000000"/>
                </a:solidFill>
                <a:uFill>
                  <a:solidFill>
                    <a:srgbClr val="ffffff"/>
                  </a:solidFill>
                </a:uFill>
                <a:latin typeface="DejaVu Sans Mono"/>
                <a:ea typeface="DejaVu Sans"/>
              </a:rPr>
              <a:t>val (i, a, b, c, d, e, f, f2, g, g2) =</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('i,'a,'b,'c,'d,'e,'f,'f2,'g,'g2)</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val triadicMonoid =</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monoidFromTable(</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i, a, b, c, f,f2, g,g2,</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a, a, a, a, a, a, a, a,</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b, b, b, b, b, b, b, b,</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c, c, c, c, c, c, c, c,</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f, b, c, b, f2,f, b, b,</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f2,c, b, c, f,f2, c, c,</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g, c, a, a, a, a,g2, g,</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g2,a, c, c, c, c, g,g2</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val musicalObjects = </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FiniteSets.ToposOfMonoidActions of triadicMonoid</a:t>
            </a:r>
            <a:endParaRPr b="0" lang="en-GB" sz="20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5040"/>
            <a:ext cx="9070920" cy="187452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The musical objects are also an interesting example of a non-Boolean topos</a:t>
            </a:r>
            <a:endParaRPr b="0" lang="en-GB" sz="1800" spc="-1" strike="noStrike">
              <a:solidFill>
                <a:srgbClr val="000000"/>
              </a:solidFill>
              <a:uFill>
                <a:solidFill>
                  <a:srgbClr val="ffffff"/>
                </a:solidFill>
              </a:uFill>
              <a:latin typeface="Arial"/>
            </a:endParaRPr>
          </a:p>
        </p:txBody>
      </p:sp>
      <p:sp>
        <p:nvSpPr>
          <p:cNvPr id="86"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endParaRPr b="0" lang="en-GB" sz="1800" spc="-1" strike="noStrike">
              <a:solidFill>
                <a:srgbClr val="000000"/>
              </a:solidFill>
              <a:uFill>
                <a:solidFill>
                  <a:srgbClr val="ffffff"/>
                </a:solidFill>
              </a:uFill>
              <a:latin typeface="Arial"/>
            </a:endParaRPr>
          </a:p>
          <a:p>
            <a:r>
              <a:rPr b="0" lang="en-GB" sz="2600" spc="-1" strike="noStrike">
                <a:solidFill>
                  <a:srgbClr val="000000"/>
                </a:solidFill>
                <a:uFill>
                  <a:solidFill>
                    <a:srgbClr val="ffffff"/>
                  </a:solidFill>
                </a:uFill>
                <a:latin typeface="Arial"/>
                <a:ea typeface="DejaVu Sans"/>
              </a:rPr>
              <a:t>Every topos has an ‘object of truth’ aka subobject classifier</a:t>
            </a:r>
            <a:endParaRPr b="0" lang="en-GB" sz="1800" spc="-1" strike="noStrike">
              <a:solidFill>
                <a:srgbClr val="000000"/>
              </a:solidFill>
              <a:uFill>
                <a:solidFill>
                  <a:srgbClr val="ffffff"/>
                </a:solidFill>
              </a:uFill>
              <a:latin typeface="Arial"/>
            </a:endParaRPr>
          </a:p>
          <a:p>
            <a:r>
              <a:rPr b="0" lang="en-GB" sz="2600" spc="-1" strike="noStrike">
                <a:solidFill>
                  <a:srgbClr val="000000"/>
                </a:solidFill>
                <a:uFill>
                  <a:solidFill>
                    <a:srgbClr val="ffffff"/>
                  </a:solidFill>
                </a:uFill>
                <a:latin typeface="Arial"/>
                <a:ea typeface="DejaVu Sans"/>
              </a:rPr>
              <a:t>For sets and permutations, this only has two values, ‘true’ and ‘false’</a:t>
            </a:r>
            <a:endParaRPr b="0" lang="en-GB" sz="1800" spc="-1" strike="noStrike">
              <a:solidFill>
                <a:srgbClr val="000000"/>
              </a:solidFill>
              <a:uFill>
                <a:solidFill>
                  <a:srgbClr val="ffffff"/>
                </a:solidFill>
              </a:uFill>
              <a:latin typeface="Arial"/>
            </a:endParaRPr>
          </a:p>
          <a:p>
            <a:r>
              <a:rPr b="0" lang="en-GB" sz="2600" spc="-1" strike="noStrike">
                <a:solidFill>
                  <a:srgbClr val="000000"/>
                </a:solidFill>
                <a:uFill>
                  <a:solidFill>
                    <a:srgbClr val="ffffff"/>
                  </a:solidFill>
                </a:uFill>
                <a:latin typeface="Arial"/>
                <a:ea typeface="DejaVu Sans"/>
              </a:rPr>
              <a:t>But in general, there are other truth-values, which have an arithmetic of their own; there are operations AND, OR, NOT, IMPLIES</a:t>
            </a:r>
            <a:endParaRPr b="0" lang="en-GB" sz="1800" spc="-1" strike="noStrike">
              <a:solidFill>
                <a:srgbClr val="000000"/>
              </a:solidFill>
              <a:uFill>
                <a:solidFill>
                  <a:srgbClr val="ffffff"/>
                </a:solidFill>
              </a:uFill>
              <a:latin typeface="Arial"/>
            </a:endParaRPr>
          </a:p>
          <a:p>
            <a:r>
              <a:rPr b="0" lang="en-GB" sz="2600" spc="-1" strike="noStrike">
                <a:solidFill>
                  <a:srgbClr val="000000"/>
                </a:solidFill>
                <a:uFill>
                  <a:solidFill>
                    <a:srgbClr val="ffffff"/>
                  </a:solidFill>
                </a:uFill>
                <a:latin typeface="Arial"/>
                <a:ea typeface="DejaVu Sans"/>
              </a:rPr>
              <a:t>The “law of excluded middle” </a:t>
            </a:r>
            <a:r>
              <a:rPr b="1" lang="en-GB" sz="2600" spc="-1" strike="noStrike">
                <a:solidFill>
                  <a:srgbClr val="000000"/>
                </a:solidFill>
                <a:uFill>
                  <a:solidFill>
                    <a:srgbClr val="ffffff"/>
                  </a:solidFill>
                </a:uFill>
                <a:latin typeface="Arial"/>
                <a:ea typeface="DejaVu Sans"/>
              </a:rPr>
              <a:t>a v ¬a</a:t>
            </a:r>
            <a:r>
              <a:rPr b="0" lang="en-GB" sz="2600" spc="-1" strike="noStrike">
                <a:solidFill>
                  <a:srgbClr val="000000"/>
                </a:solidFill>
                <a:uFill>
                  <a:solidFill>
                    <a:srgbClr val="ffffff"/>
                  </a:solidFill>
                </a:uFill>
                <a:latin typeface="Arial"/>
                <a:ea typeface="DejaVu Sans"/>
              </a:rPr>
              <a:t> fails. Also </a:t>
            </a:r>
            <a:r>
              <a:rPr b="1" lang="en-GB" sz="2600" spc="-1" strike="noStrike">
                <a:solidFill>
                  <a:srgbClr val="000000"/>
                </a:solidFill>
                <a:uFill>
                  <a:solidFill>
                    <a:srgbClr val="ffffff"/>
                  </a:solidFill>
                </a:uFill>
                <a:latin typeface="Arial"/>
                <a:ea typeface="DejaVu Sans"/>
              </a:rPr>
              <a:t>¬¬a != a</a:t>
            </a:r>
            <a:endParaRPr b="0" lang="en-GB" sz="1800" spc="-1" strike="noStrike">
              <a:solidFill>
                <a:srgbClr val="000000"/>
              </a:solidFill>
              <a:uFill>
                <a:solidFill>
                  <a:srgbClr val="ffffff"/>
                </a:solidFill>
              </a:uFill>
              <a:latin typeface="Arial"/>
            </a:endParaRPr>
          </a:p>
          <a:p>
            <a:r>
              <a:rPr b="0" lang="en-GB" sz="2600" spc="-1" strike="noStrike">
                <a:solidFill>
                  <a:srgbClr val="000000"/>
                </a:solidFill>
                <a:uFill>
                  <a:solidFill>
                    <a:srgbClr val="ffffff"/>
                  </a:solidFill>
                </a:uFill>
                <a:latin typeface="Arial"/>
                <a:ea typeface="DejaVu Sans"/>
              </a:rPr>
              <a:t>In the Bewl DSL, there is no </a:t>
            </a:r>
            <a:r>
              <a:rPr b="1" lang="en-GB" sz="2600" spc="-1" strike="noStrike">
                <a:solidFill>
                  <a:srgbClr val="000000"/>
                </a:solidFill>
                <a:uFill>
                  <a:solidFill>
                    <a:srgbClr val="ffffff"/>
                  </a:solidFill>
                </a:uFill>
                <a:latin typeface="Arial"/>
                <a:ea typeface="DejaVu Sans"/>
              </a:rPr>
              <a:t>if-then-else</a:t>
            </a:r>
            <a:endParaRPr b="0" lang="en-GB" sz="1800" spc="-1" strike="noStrike">
              <a:solidFill>
                <a:srgbClr val="000000"/>
              </a:solidFill>
              <a:uFill>
                <a:solidFill>
                  <a:srgbClr val="ffffff"/>
                </a:solidFill>
              </a:uFill>
              <a:latin typeface="Arial"/>
            </a:endParaRPr>
          </a:p>
          <a:p>
            <a:r>
              <a:rPr b="0" lang="en-GB" sz="2600" spc="-1" strike="noStrike">
                <a:solidFill>
                  <a:srgbClr val="000000"/>
                </a:solidFill>
                <a:uFill>
                  <a:solidFill>
                    <a:srgbClr val="ffffff"/>
                  </a:solidFill>
                </a:uFill>
                <a:latin typeface="Arial"/>
                <a:ea typeface="DejaVu Sans"/>
              </a:rPr>
              <a:t>You can still do maths in this crazy system: most of the usual rules hold. In fact the language is more expressive. </a:t>
            </a:r>
            <a:endParaRPr b="0" lang="en-GB" sz="1800" spc="-1" strike="noStrike">
              <a:solidFill>
                <a:srgbClr val="000000"/>
              </a:solidFill>
              <a:uFill>
                <a:solidFill>
                  <a:srgbClr val="ffffff"/>
                </a:solidFill>
              </a:uFill>
              <a:latin typeface="Arial"/>
            </a:endParaRPr>
          </a:p>
          <a:p>
            <a:r>
              <a:rPr b="0" lang="en-GB" sz="2600" spc="-1" strike="noStrike">
                <a:solidFill>
                  <a:srgbClr val="000000"/>
                </a:solidFill>
                <a:uFill>
                  <a:solidFill>
                    <a:srgbClr val="ffffff"/>
                  </a:solidFill>
                </a:uFill>
                <a:latin typeface="Arial"/>
                <a:ea typeface="DejaVu Sans"/>
              </a:rPr>
              <a:t>It’s a bit like non-Euclidean geometry, but with logic.</a:t>
            </a:r>
            <a:endParaRPr b="0" lang="en-GB" sz="1800" spc="-1" strike="noStrike">
              <a:solidFill>
                <a:srgbClr val="000000"/>
              </a:solidFill>
              <a:uFill>
                <a:solidFill>
                  <a:srgbClr val="ffffff"/>
                </a:solidFill>
              </a:uFill>
              <a:latin typeface="Arial"/>
            </a:endParaRPr>
          </a:p>
          <a:p>
            <a:r>
              <a:rPr b="0" lang="en-GB" sz="2600" spc="-1" strike="noStrike">
                <a:solidFill>
                  <a:srgbClr val="000000"/>
                </a:solidFill>
                <a:uFill>
                  <a:solidFill>
                    <a:srgbClr val="ffffff"/>
                  </a:solidFill>
                </a:uFill>
                <a:latin typeface="Arial"/>
                <a:ea typeface="DejaVu Sans"/>
              </a:rPr>
              <a:t>What can we say about music with this new language?</a:t>
            </a:r>
            <a:endParaRPr b="0" lang="en-GB"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It’s All Too Slow</a:t>
            </a:r>
            <a:endParaRPr b="0" lang="en-GB" sz="1800" spc="-1" strike="noStrike">
              <a:solidFill>
                <a:srgbClr val="000000"/>
              </a:solidFill>
              <a:uFill>
                <a:solidFill>
                  <a:srgbClr val="ffffff"/>
                </a:solidFill>
              </a:uFill>
              <a:latin typeface="Arial"/>
            </a:endParaRPr>
          </a:p>
        </p:txBody>
      </p:sp>
      <p:sp>
        <p:nvSpPr>
          <p:cNvPr id="88"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r>
              <a:rPr b="0" lang="en-GB" sz="3200" spc="-1" strike="noStrike">
                <a:solidFill>
                  <a:srgbClr val="000000"/>
                </a:solidFill>
                <a:uFill>
                  <a:solidFill>
                    <a:srgbClr val="ffffff"/>
                  </a:solidFill>
                </a:uFill>
                <a:latin typeface="Arial"/>
                <a:ea typeface="DejaVu Sans"/>
              </a:rPr>
              <a:t>I can only just run the unit tests </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3200" spc="-1" strike="noStrike">
                <a:solidFill>
                  <a:srgbClr val="000000"/>
                </a:solidFill>
                <a:uFill>
                  <a:solidFill>
                    <a:srgbClr val="ffffff"/>
                  </a:solidFill>
                </a:uFill>
                <a:latin typeface="Arial"/>
                <a:ea typeface="DejaVu Sans"/>
              </a:rPr>
              <a:t>But inspiration has struck, and there is now a new algorithm which will speed things up, a lot.</a:t>
            </a:r>
            <a:endParaRPr b="0" lang="en-GB" sz="1800" spc="-1" strike="noStrike">
              <a:solidFill>
                <a:srgbClr val="000000"/>
              </a:solidFill>
              <a:uFill>
                <a:solidFill>
                  <a:srgbClr val="ffffff"/>
                </a:solidFill>
              </a:uFill>
              <a:latin typeface="Arial"/>
            </a:endParaRPr>
          </a:p>
        </p:txBody>
      </p:sp>
      <p:pic>
        <p:nvPicPr>
          <p:cNvPr id="89" name="" descr=""/>
          <p:cNvPicPr/>
          <p:nvPr/>
        </p:nvPicPr>
        <p:blipFill>
          <a:blip r:embed="rId1"/>
          <a:stretch/>
        </p:blipFill>
        <p:spPr>
          <a:xfrm>
            <a:off x="3991680" y="2680560"/>
            <a:ext cx="2084760" cy="21895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64000" y="474120"/>
            <a:ext cx="8568000" cy="1109880"/>
          </a:xfrm>
          <a:prstGeom prst="rect">
            <a:avLst/>
          </a:prstGeom>
          <a:noFill/>
          <a:ln>
            <a:noFill/>
          </a:ln>
        </p:spPr>
        <p:txBody>
          <a:bodyPr lIns="90000" rIns="90000" tIns="45000" bIns="45000"/>
          <a:p>
            <a:r>
              <a:rPr b="1" lang="en-GB" sz="2400" spc="-1" strike="noStrike">
                <a:solidFill>
                  <a:srgbClr val="000000"/>
                </a:solidFill>
                <a:uFill>
                  <a:solidFill>
                    <a:srgbClr val="ffffff"/>
                  </a:solidFill>
                </a:uFill>
                <a:latin typeface="Arial"/>
              </a:rPr>
              <a:t>A</a:t>
            </a:r>
            <a:r>
              <a:rPr b="1" lang="en-GB" sz="2400" spc="-1" strike="noStrike">
                <a:solidFill>
                  <a:srgbClr val="000000"/>
                </a:solidFill>
                <a:uFill>
                  <a:solidFill>
                    <a:srgbClr val="ffffff"/>
                  </a:solidFill>
                </a:uFill>
                <a:latin typeface="Arial"/>
              </a:rPr>
              <a:t>ga</a:t>
            </a:r>
            <a:r>
              <a:rPr b="1" lang="en-GB" sz="2400" spc="-1" strike="noStrike">
                <a:solidFill>
                  <a:srgbClr val="000000"/>
                </a:solidFill>
                <a:uFill>
                  <a:solidFill>
                    <a:srgbClr val="ffffff"/>
                  </a:solidFill>
                </a:uFill>
                <a:latin typeface="Arial"/>
              </a:rPr>
              <a:t>in</a:t>
            </a:r>
            <a:r>
              <a:rPr b="1" lang="en-GB" sz="2400" spc="-1" strike="noStrike">
                <a:solidFill>
                  <a:srgbClr val="000000"/>
                </a:solidFill>
                <a:uFill>
                  <a:solidFill>
                    <a:srgbClr val="ffffff"/>
                  </a:solidFill>
                </a:uFill>
                <a:latin typeface="Arial"/>
              </a:rPr>
              <a:t>st </a:t>
            </a:r>
            <a:r>
              <a:rPr b="1" lang="en-GB" sz="2400" spc="-1" strike="noStrike">
                <a:solidFill>
                  <a:srgbClr val="000000"/>
                </a:solidFill>
                <a:uFill>
                  <a:solidFill>
                    <a:srgbClr val="ffffff"/>
                  </a:solidFill>
                </a:uFill>
                <a:latin typeface="Arial"/>
              </a:rPr>
              <a:t>th</a:t>
            </a:r>
            <a:r>
              <a:rPr b="1" lang="en-GB" sz="2400" spc="-1" strike="noStrike">
                <a:solidFill>
                  <a:srgbClr val="000000"/>
                </a:solidFill>
                <a:uFill>
                  <a:solidFill>
                    <a:srgbClr val="ffffff"/>
                  </a:solidFill>
                </a:uFill>
                <a:latin typeface="Arial"/>
              </a:rPr>
              <a:t>e </a:t>
            </a:r>
            <a:r>
              <a:rPr b="1" lang="en-GB" sz="2400" spc="-1" strike="noStrike">
                <a:solidFill>
                  <a:srgbClr val="000000"/>
                </a:solidFill>
                <a:uFill>
                  <a:solidFill>
                    <a:srgbClr val="ffffff"/>
                  </a:solidFill>
                </a:uFill>
                <a:latin typeface="Arial"/>
              </a:rPr>
              <a:t>od</a:t>
            </a:r>
            <a:r>
              <a:rPr b="1" lang="en-GB" sz="2400" spc="-1" strike="noStrike">
                <a:solidFill>
                  <a:srgbClr val="000000"/>
                </a:solidFill>
                <a:uFill>
                  <a:solidFill>
                    <a:srgbClr val="ffffff"/>
                  </a:solidFill>
                </a:uFill>
                <a:latin typeface="Arial"/>
              </a:rPr>
              <a:t>ds</a:t>
            </a:r>
            <a:r>
              <a:rPr b="1" lang="en-GB" sz="2400" spc="-1" strike="noStrike">
                <a:solidFill>
                  <a:srgbClr val="000000"/>
                </a:solidFill>
                <a:uFill>
                  <a:solidFill>
                    <a:srgbClr val="ffffff"/>
                  </a:solidFill>
                </a:uFill>
                <a:latin typeface="Arial"/>
              </a:rPr>
              <a:t>, </a:t>
            </a:r>
            <a:r>
              <a:rPr b="1" lang="en-GB" sz="2400" spc="-1" strike="noStrike">
                <a:solidFill>
                  <a:srgbClr val="000000"/>
                </a:solidFill>
                <a:uFill>
                  <a:solidFill>
                    <a:srgbClr val="ffffff"/>
                  </a:solidFill>
                </a:uFill>
                <a:latin typeface="Arial"/>
              </a:rPr>
              <a:t>Be</a:t>
            </a:r>
            <a:r>
              <a:rPr b="1" lang="en-GB" sz="2400" spc="-1" strike="noStrike">
                <a:solidFill>
                  <a:srgbClr val="000000"/>
                </a:solidFill>
                <a:uFill>
                  <a:solidFill>
                    <a:srgbClr val="ffffff"/>
                  </a:solidFill>
                </a:uFill>
                <a:latin typeface="Arial"/>
              </a:rPr>
              <a:t>wl </a:t>
            </a:r>
            <a:r>
              <a:rPr b="1" lang="en-GB" sz="2400" spc="-1" strike="noStrike">
                <a:solidFill>
                  <a:srgbClr val="000000"/>
                </a:solidFill>
                <a:uFill>
                  <a:solidFill>
                    <a:srgbClr val="ffffff"/>
                  </a:solidFill>
                </a:uFill>
                <a:latin typeface="Arial"/>
              </a:rPr>
              <a:t>ha</a:t>
            </a:r>
            <a:r>
              <a:rPr b="1" lang="en-GB" sz="2400" spc="-1" strike="noStrike">
                <a:solidFill>
                  <a:srgbClr val="000000"/>
                </a:solidFill>
                <a:uFill>
                  <a:solidFill>
                    <a:srgbClr val="ffffff"/>
                  </a:solidFill>
                </a:uFill>
                <a:latin typeface="Arial"/>
              </a:rPr>
              <a:t>s </a:t>
            </a:r>
            <a:r>
              <a:rPr b="1" lang="en-GB" sz="2400" spc="-1" strike="noStrike">
                <a:solidFill>
                  <a:srgbClr val="000000"/>
                </a:solidFill>
                <a:uFill>
                  <a:solidFill>
                    <a:srgbClr val="ffffff"/>
                  </a:solidFill>
                </a:uFill>
                <a:latin typeface="Arial"/>
              </a:rPr>
              <a:t>be</a:t>
            </a:r>
            <a:r>
              <a:rPr b="1" lang="en-GB" sz="2400" spc="-1" strike="noStrike">
                <a:solidFill>
                  <a:srgbClr val="000000"/>
                </a:solidFill>
                <a:uFill>
                  <a:solidFill>
                    <a:srgbClr val="ffffff"/>
                  </a:solidFill>
                </a:uFill>
                <a:latin typeface="Arial"/>
              </a:rPr>
              <a:t>en </a:t>
            </a:r>
            <a:r>
              <a:rPr b="1" lang="en-GB" sz="2400" spc="-1" strike="noStrike">
                <a:solidFill>
                  <a:srgbClr val="000000"/>
                </a:solidFill>
                <a:uFill>
                  <a:solidFill>
                    <a:srgbClr val="ffffff"/>
                  </a:solidFill>
                </a:uFill>
                <a:latin typeface="Arial"/>
              </a:rPr>
              <a:t>fai</a:t>
            </a:r>
            <a:r>
              <a:rPr b="1" lang="en-GB" sz="2400" spc="-1" strike="noStrike">
                <a:solidFill>
                  <a:srgbClr val="000000"/>
                </a:solidFill>
                <a:uFill>
                  <a:solidFill>
                    <a:srgbClr val="ffffff"/>
                  </a:solidFill>
                </a:uFill>
                <a:latin typeface="Arial"/>
              </a:rPr>
              <a:t>rly </a:t>
            </a:r>
            <a:r>
              <a:rPr b="1" lang="en-GB" sz="2400" spc="-1" strike="noStrike">
                <a:solidFill>
                  <a:srgbClr val="000000"/>
                </a:solidFill>
                <a:uFill>
                  <a:solidFill>
                    <a:srgbClr val="ffffff"/>
                  </a:solidFill>
                </a:uFill>
                <a:latin typeface="Arial"/>
              </a:rPr>
              <a:t>pe</a:t>
            </a:r>
            <a:r>
              <a:rPr b="1" lang="en-GB" sz="2400" spc="-1" strike="noStrike">
                <a:solidFill>
                  <a:srgbClr val="000000"/>
                </a:solidFill>
                <a:uFill>
                  <a:solidFill>
                    <a:srgbClr val="ffffff"/>
                  </a:solidFill>
                </a:uFill>
                <a:latin typeface="Arial"/>
              </a:rPr>
              <a:t>rf</a:t>
            </a:r>
            <a:r>
              <a:rPr b="1" lang="en-GB" sz="2400" spc="-1" strike="noStrike">
                <a:solidFill>
                  <a:srgbClr val="000000"/>
                </a:solidFill>
                <a:uFill>
                  <a:solidFill>
                    <a:srgbClr val="ffffff"/>
                  </a:solidFill>
                </a:uFill>
                <a:latin typeface="Arial"/>
              </a:rPr>
              <a:t>or</a:t>
            </a:r>
            <a:r>
              <a:rPr b="1" lang="en-GB" sz="2400" spc="-1" strike="noStrike">
                <a:solidFill>
                  <a:srgbClr val="000000"/>
                </a:solidFill>
                <a:uFill>
                  <a:solidFill>
                    <a:srgbClr val="ffffff"/>
                  </a:solidFill>
                </a:uFill>
                <a:latin typeface="Arial"/>
              </a:rPr>
              <a:t>m</a:t>
            </a:r>
            <a:r>
              <a:rPr b="1" lang="en-GB" sz="2400" spc="-1" strike="noStrike">
                <a:solidFill>
                  <a:srgbClr val="000000"/>
                </a:solidFill>
                <a:uFill>
                  <a:solidFill>
                    <a:srgbClr val="ffffff"/>
                  </a:solidFill>
                </a:uFill>
                <a:latin typeface="Arial"/>
              </a:rPr>
              <a:t>an</a:t>
            </a:r>
            <a:r>
              <a:rPr b="1" lang="en-GB" sz="2400" spc="-1" strike="noStrike">
                <a:solidFill>
                  <a:srgbClr val="000000"/>
                </a:solidFill>
                <a:uFill>
                  <a:solidFill>
                    <a:srgbClr val="ffffff"/>
                  </a:solidFill>
                </a:uFill>
                <a:latin typeface="Arial"/>
              </a:rPr>
              <a:t>t </a:t>
            </a:r>
            <a:r>
              <a:rPr b="1" lang="en-GB" sz="2400" spc="-1" strike="noStrike">
                <a:solidFill>
                  <a:srgbClr val="000000"/>
                </a:solidFill>
                <a:uFill>
                  <a:solidFill>
                    <a:srgbClr val="ffffff"/>
                  </a:solidFill>
                </a:uFill>
                <a:latin typeface="Arial"/>
              </a:rPr>
              <a:t>so </a:t>
            </a:r>
            <a:r>
              <a:rPr b="1" lang="en-GB" sz="2400" spc="-1" strike="noStrike">
                <a:solidFill>
                  <a:srgbClr val="000000"/>
                </a:solidFill>
                <a:uFill>
                  <a:solidFill>
                    <a:srgbClr val="ffffff"/>
                  </a:solidFill>
                </a:uFill>
                <a:latin typeface="Arial"/>
              </a:rPr>
              <a:t>far</a:t>
            </a:r>
            <a:r>
              <a:rPr b="1" lang="en-GB" sz="2400" spc="-1" strike="noStrike">
                <a:solidFill>
                  <a:srgbClr val="000000"/>
                </a:solidFill>
                <a:uFill>
                  <a:solidFill>
                    <a:srgbClr val="ffffff"/>
                  </a:solidFill>
                </a:uFill>
                <a:latin typeface="Arial"/>
              </a:rPr>
              <a:t>.</a:t>
            </a:r>
            <a:endParaRPr b="1" lang="en-GB" sz="2400" spc="-1" strike="noStrike">
              <a:solidFill>
                <a:srgbClr val="000000"/>
              </a:solidFill>
              <a:uFill>
                <a:solidFill>
                  <a:srgbClr val="ffffff"/>
                </a:solidFill>
              </a:uFill>
              <a:latin typeface="Arial"/>
            </a:endParaRPr>
          </a:p>
          <a:p>
            <a:r>
              <a:rPr b="1" lang="en-GB" sz="2400" spc="-1" strike="noStrike">
                <a:solidFill>
                  <a:srgbClr val="000000"/>
                </a:solidFill>
                <a:uFill>
                  <a:solidFill>
                    <a:srgbClr val="ffffff"/>
                  </a:solidFill>
                </a:uFill>
                <a:latin typeface="Arial"/>
              </a:rPr>
              <a:t>W</a:t>
            </a:r>
            <a:r>
              <a:rPr b="1" lang="en-GB" sz="2400" spc="-1" strike="noStrike">
                <a:solidFill>
                  <a:srgbClr val="000000"/>
                </a:solidFill>
                <a:uFill>
                  <a:solidFill>
                    <a:srgbClr val="ffffff"/>
                  </a:solidFill>
                </a:uFill>
                <a:latin typeface="Arial"/>
              </a:rPr>
              <a:t>ha</a:t>
            </a:r>
            <a:r>
              <a:rPr b="1" lang="en-GB" sz="2400" spc="-1" strike="noStrike">
                <a:solidFill>
                  <a:srgbClr val="000000"/>
                </a:solidFill>
                <a:uFill>
                  <a:solidFill>
                    <a:srgbClr val="ffffff"/>
                  </a:solidFill>
                </a:uFill>
                <a:latin typeface="Arial"/>
              </a:rPr>
              <a:t>t’s </a:t>
            </a:r>
            <a:r>
              <a:rPr b="1" lang="en-GB" sz="2400" spc="-1" strike="noStrike">
                <a:solidFill>
                  <a:srgbClr val="000000"/>
                </a:solidFill>
                <a:uFill>
                  <a:solidFill>
                    <a:srgbClr val="ffffff"/>
                  </a:solidFill>
                </a:uFill>
                <a:latin typeface="Arial"/>
              </a:rPr>
              <a:t>th</a:t>
            </a:r>
            <a:r>
              <a:rPr b="1" lang="en-GB" sz="2400" spc="-1" strike="noStrike">
                <a:solidFill>
                  <a:srgbClr val="000000"/>
                </a:solidFill>
                <a:uFill>
                  <a:solidFill>
                    <a:srgbClr val="ffffff"/>
                  </a:solidFill>
                </a:uFill>
                <a:latin typeface="Arial"/>
              </a:rPr>
              <a:t>e </a:t>
            </a:r>
            <a:r>
              <a:rPr b="1" lang="en-GB" sz="2400" spc="-1" strike="noStrike">
                <a:solidFill>
                  <a:srgbClr val="000000"/>
                </a:solidFill>
                <a:uFill>
                  <a:solidFill>
                    <a:srgbClr val="ffffff"/>
                  </a:solidFill>
                </a:uFill>
                <a:latin typeface="Arial"/>
              </a:rPr>
              <a:t>ho</a:t>
            </a:r>
            <a:r>
              <a:rPr b="1" lang="en-GB" sz="2400" spc="-1" strike="noStrike">
                <a:solidFill>
                  <a:srgbClr val="000000"/>
                </a:solidFill>
                <a:uFill>
                  <a:solidFill>
                    <a:srgbClr val="ffffff"/>
                  </a:solidFill>
                </a:uFill>
                <a:latin typeface="Arial"/>
              </a:rPr>
              <a:t>ld </a:t>
            </a:r>
            <a:r>
              <a:rPr b="1" lang="en-GB" sz="2400" spc="-1" strike="noStrike">
                <a:solidFill>
                  <a:srgbClr val="000000"/>
                </a:solidFill>
                <a:uFill>
                  <a:solidFill>
                    <a:srgbClr val="ffffff"/>
                  </a:solidFill>
                </a:uFill>
                <a:latin typeface="Arial"/>
              </a:rPr>
              <a:t>up</a:t>
            </a:r>
            <a:r>
              <a:rPr b="1" lang="en-GB" sz="2400" spc="-1" strike="noStrike">
                <a:solidFill>
                  <a:srgbClr val="000000"/>
                </a:solidFill>
                <a:uFill>
                  <a:solidFill>
                    <a:srgbClr val="ffffff"/>
                  </a:solidFill>
                </a:uFill>
                <a:latin typeface="Arial"/>
              </a:rPr>
              <a:t>?</a:t>
            </a:r>
            <a:endParaRPr b="1" lang="en-GB" sz="2400" spc="-1" strike="noStrike">
              <a:solidFill>
                <a:srgbClr val="000000"/>
              </a:solidFill>
              <a:uFill>
                <a:solidFill>
                  <a:srgbClr val="ffffff"/>
                </a:solidFill>
              </a:uFill>
              <a:latin typeface="Arial"/>
            </a:endParaRPr>
          </a:p>
        </p:txBody>
      </p:sp>
      <p:sp>
        <p:nvSpPr>
          <p:cNvPr id="91" name="TextShape 2"/>
          <p:cNvSpPr txBox="1"/>
          <p:nvPr/>
        </p:nvSpPr>
        <p:spPr>
          <a:xfrm>
            <a:off x="936000" y="2016000"/>
            <a:ext cx="8640000" cy="4546080"/>
          </a:xfrm>
          <a:prstGeom prst="rect">
            <a:avLst/>
          </a:prstGeom>
          <a:noFill/>
          <a:ln>
            <a:noFill/>
          </a:ln>
        </p:spPr>
        <p:txBody>
          <a:bodyPr lIns="90000" rIns="90000" tIns="45000" bIns="45000"/>
          <a:p>
            <a:pPr marL="216000" indent="-216000">
              <a:buClr>
                <a:srgbClr val="000000"/>
              </a:buClr>
              <a:buSzPct val="45000"/>
              <a:buFont typeface="Wingdings" charset="2"/>
              <a:buChar char=""/>
            </a:pPr>
            <a:r>
              <a:rPr b="1" lang="en-GB" sz="1800" spc="-1" strike="noStrike">
                <a:solidFill>
                  <a:srgbClr val="000000"/>
                </a:solidFill>
                <a:uFill>
                  <a:solidFill>
                    <a:srgbClr val="ffffff"/>
                  </a:solidFill>
                </a:uFill>
                <a:latin typeface="Arial"/>
              </a:rPr>
              <a:t>C</a:t>
            </a:r>
            <a:r>
              <a:rPr b="1" lang="en-GB" sz="1800" spc="-1" strike="noStrike">
                <a:solidFill>
                  <a:srgbClr val="000000"/>
                </a:solidFill>
                <a:uFill>
                  <a:solidFill>
                    <a:srgbClr val="ffffff"/>
                  </a:solidFill>
                </a:uFill>
                <a:latin typeface="Arial"/>
              </a:rPr>
              <a:t>o</a:t>
            </a:r>
            <a:r>
              <a:rPr b="1" lang="en-GB" sz="1800" spc="-1" strike="noStrike">
                <a:solidFill>
                  <a:srgbClr val="000000"/>
                </a:solidFill>
                <a:uFill>
                  <a:solidFill>
                    <a:srgbClr val="ffffff"/>
                  </a:solidFill>
                </a:uFill>
                <a:latin typeface="Arial"/>
              </a:rPr>
              <a:t>d</a:t>
            </a:r>
            <a:r>
              <a:rPr b="1" lang="en-GB" sz="1800" spc="-1" strike="noStrike">
                <a:solidFill>
                  <a:srgbClr val="000000"/>
                </a:solidFill>
                <a:uFill>
                  <a:solidFill>
                    <a:srgbClr val="ffffff"/>
                  </a:solidFill>
                </a:uFill>
                <a:latin typeface="Arial"/>
              </a:rPr>
              <a:t>e </a:t>
            </a:r>
            <a:r>
              <a:rPr b="1" lang="en-GB" sz="1800" spc="-1" strike="noStrike">
                <a:solidFill>
                  <a:srgbClr val="000000"/>
                </a:solidFill>
                <a:uFill>
                  <a:solidFill>
                    <a:srgbClr val="ffffff"/>
                  </a:solidFill>
                </a:uFill>
                <a:latin typeface="Arial"/>
              </a:rPr>
              <a:t>i</a:t>
            </a:r>
            <a:r>
              <a:rPr b="1" lang="en-GB" sz="1800" spc="-1" strike="noStrike">
                <a:solidFill>
                  <a:srgbClr val="000000"/>
                </a:solidFill>
                <a:uFill>
                  <a:solidFill>
                    <a:srgbClr val="ffffff"/>
                  </a:solidFill>
                </a:uFill>
                <a:latin typeface="Arial"/>
              </a:rPr>
              <a:t>s </a:t>
            </a:r>
            <a:r>
              <a:rPr b="1" lang="en-GB" sz="1800" spc="-1" strike="noStrike">
                <a:solidFill>
                  <a:srgbClr val="000000"/>
                </a:solidFill>
                <a:uFill>
                  <a:solidFill>
                    <a:srgbClr val="ffffff"/>
                  </a:solidFill>
                </a:uFill>
                <a:latin typeface="Arial"/>
              </a:rPr>
              <a:t>t</a:t>
            </a:r>
            <a:r>
              <a:rPr b="1" lang="en-GB" sz="1800" spc="-1" strike="noStrike">
                <a:solidFill>
                  <a:srgbClr val="000000"/>
                </a:solidFill>
                <a:uFill>
                  <a:solidFill>
                    <a:srgbClr val="ffffff"/>
                  </a:solidFill>
                </a:uFill>
                <a:latin typeface="Arial"/>
              </a:rPr>
              <a:t>o</a:t>
            </a:r>
            <a:r>
              <a:rPr b="1" lang="en-GB" sz="1800" spc="-1" strike="noStrike">
                <a:solidFill>
                  <a:srgbClr val="000000"/>
                </a:solidFill>
                <a:uFill>
                  <a:solidFill>
                    <a:srgbClr val="ffffff"/>
                  </a:solidFill>
                </a:uFill>
                <a:latin typeface="Arial"/>
              </a:rPr>
              <a:t>o </a:t>
            </a:r>
            <a:r>
              <a:rPr b="1" lang="en-GB" sz="1800" spc="-1" strike="noStrike">
                <a:solidFill>
                  <a:srgbClr val="000000"/>
                </a:solidFill>
                <a:uFill>
                  <a:solidFill>
                    <a:srgbClr val="ffffff"/>
                  </a:solidFill>
                </a:uFill>
                <a:latin typeface="Arial"/>
              </a:rPr>
              <a:t>c</a:t>
            </a:r>
            <a:r>
              <a:rPr b="1" lang="en-GB" sz="1800" spc="-1" strike="noStrike">
                <a:solidFill>
                  <a:srgbClr val="000000"/>
                </a:solidFill>
                <a:uFill>
                  <a:solidFill>
                    <a:srgbClr val="ffffff"/>
                  </a:solidFill>
                </a:uFill>
                <a:latin typeface="Arial"/>
              </a:rPr>
              <a:t>o</a:t>
            </a:r>
            <a:r>
              <a:rPr b="1" lang="en-GB" sz="1800" spc="-1" strike="noStrike">
                <a:solidFill>
                  <a:srgbClr val="000000"/>
                </a:solidFill>
                <a:uFill>
                  <a:solidFill>
                    <a:srgbClr val="ffffff"/>
                  </a:solidFill>
                </a:uFill>
                <a:latin typeface="Arial"/>
              </a:rPr>
              <a:t>m</a:t>
            </a:r>
            <a:r>
              <a:rPr b="1" lang="en-GB" sz="1800" spc="-1" strike="noStrike">
                <a:solidFill>
                  <a:srgbClr val="000000"/>
                </a:solidFill>
                <a:uFill>
                  <a:solidFill>
                    <a:srgbClr val="ffffff"/>
                  </a:solidFill>
                </a:uFill>
                <a:latin typeface="Arial"/>
              </a:rPr>
              <a:t>p</a:t>
            </a:r>
            <a:r>
              <a:rPr b="1" lang="en-GB" sz="1800" spc="-1" strike="noStrike">
                <a:solidFill>
                  <a:srgbClr val="000000"/>
                </a:solidFill>
                <a:uFill>
                  <a:solidFill>
                    <a:srgbClr val="ffffff"/>
                  </a:solidFill>
                </a:uFill>
                <a:latin typeface="Arial"/>
              </a:rPr>
              <a:t>l</a:t>
            </a:r>
            <a:r>
              <a:rPr b="1" lang="en-GB" sz="1800" spc="-1" strike="noStrike">
                <a:solidFill>
                  <a:srgbClr val="000000"/>
                </a:solidFill>
                <a:uFill>
                  <a:solidFill>
                    <a:srgbClr val="ffffff"/>
                  </a:solidFill>
                </a:uFill>
                <a:latin typeface="Arial"/>
              </a:rPr>
              <a:t>e</a:t>
            </a:r>
            <a:r>
              <a:rPr b="1" lang="en-GB" sz="1800" spc="-1" strike="noStrike">
                <a:solidFill>
                  <a:srgbClr val="000000"/>
                </a:solidFill>
                <a:uFill>
                  <a:solidFill>
                    <a:srgbClr val="ffffff"/>
                  </a:solidFill>
                </a:uFill>
                <a:latin typeface="Arial"/>
              </a:rPr>
              <a:t>x</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(Ele</a:t>
            </a:r>
            <a:r>
              <a:rPr b="0" lang="en-GB" sz="1800" spc="-1" strike="noStrike">
                <a:solidFill>
                  <a:srgbClr val="000000"/>
                </a:solidFill>
                <a:uFill>
                  <a:solidFill>
                    <a:srgbClr val="ffffff"/>
                  </a:solidFill>
                </a:uFill>
                <a:latin typeface="Arial"/>
              </a:rPr>
              <a:t>me</a:t>
            </a:r>
            <a:r>
              <a:rPr b="0" lang="en-GB" sz="1800" spc="-1" strike="noStrike">
                <a:solidFill>
                  <a:srgbClr val="000000"/>
                </a:solidFill>
                <a:uFill>
                  <a:solidFill>
                    <a:srgbClr val="ffffff"/>
                  </a:solidFill>
                </a:uFill>
                <a:latin typeface="Arial"/>
              </a:rPr>
              <a:t>nts </a:t>
            </a:r>
            <a:r>
              <a:rPr b="0" lang="en-GB" sz="1800" spc="-1" strike="noStrike">
                <a:solidFill>
                  <a:srgbClr val="000000"/>
                </a:solidFill>
                <a:uFill>
                  <a:solidFill>
                    <a:srgbClr val="ffffff"/>
                  </a:solidFill>
                </a:uFill>
                <a:latin typeface="Arial"/>
              </a:rPr>
              <a:t>of </a:t>
            </a:r>
            <a:r>
              <a:rPr b="0" lang="en-GB" sz="1800" spc="-1" strike="noStrike">
                <a:solidFill>
                  <a:srgbClr val="000000"/>
                </a:solidFill>
                <a:uFill>
                  <a:solidFill>
                    <a:srgbClr val="ffffff"/>
                  </a:solidFill>
                </a:uFill>
                <a:latin typeface="Arial"/>
              </a:rPr>
              <a:t>pro</a:t>
            </a:r>
            <a:r>
              <a:rPr b="0" lang="en-GB" sz="1800" spc="-1" strike="noStrike">
                <a:solidFill>
                  <a:srgbClr val="000000"/>
                </a:solidFill>
                <a:uFill>
                  <a:solidFill>
                    <a:srgbClr val="ffffff"/>
                  </a:solidFill>
                </a:uFill>
                <a:latin typeface="Arial"/>
              </a:rPr>
              <a:t>duc</a:t>
            </a:r>
            <a:r>
              <a:rPr b="0" lang="en-GB" sz="1800" spc="-1" strike="noStrike">
                <a:solidFill>
                  <a:srgbClr val="000000"/>
                </a:solidFill>
                <a:uFill>
                  <a:solidFill>
                    <a:srgbClr val="ffffff"/>
                  </a:solidFill>
                </a:uFill>
                <a:latin typeface="Arial"/>
              </a:rPr>
              <a:t>ts </a:t>
            </a:r>
            <a:r>
              <a:rPr b="0" lang="en-GB" sz="1800" spc="-1" strike="noStrike">
                <a:solidFill>
                  <a:srgbClr val="000000"/>
                </a:solidFill>
                <a:uFill>
                  <a:solidFill>
                    <a:srgbClr val="ffffff"/>
                  </a:solidFill>
                </a:uFill>
                <a:latin typeface="Arial"/>
              </a:rPr>
              <a:t>sho</a:t>
            </a:r>
            <a:r>
              <a:rPr b="0" lang="en-GB" sz="1800" spc="-1" strike="noStrike">
                <a:solidFill>
                  <a:srgbClr val="000000"/>
                </a:solidFill>
                <a:uFill>
                  <a:solidFill>
                    <a:srgbClr val="ffffff"/>
                  </a:solidFill>
                </a:uFill>
                <a:latin typeface="Arial"/>
              </a:rPr>
              <a:t>uld </a:t>
            </a:r>
            <a:r>
              <a:rPr b="0" lang="en-GB" sz="1800" spc="-1" strike="noStrike">
                <a:solidFill>
                  <a:srgbClr val="000000"/>
                </a:solidFill>
                <a:uFill>
                  <a:solidFill>
                    <a:srgbClr val="ffffff"/>
                  </a:solidFill>
                </a:uFill>
                <a:latin typeface="Arial"/>
              </a:rPr>
              <a:t>be </a:t>
            </a:r>
            <a:r>
              <a:rPr b="0" lang="en-GB" sz="1800" spc="-1" strike="noStrike">
                <a:solidFill>
                  <a:srgbClr val="000000"/>
                </a:solidFill>
                <a:uFill>
                  <a:solidFill>
                    <a:srgbClr val="ffffff"/>
                  </a:solidFill>
                </a:uFill>
                <a:latin typeface="Arial"/>
              </a:rPr>
              <a:t>tupl</a:t>
            </a:r>
            <a:r>
              <a:rPr b="0" lang="en-GB" sz="1800" spc="-1" strike="noStrike">
                <a:solidFill>
                  <a:srgbClr val="000000"/>
                </a:solidFill>
                <a:uFill>
                  <a:solidFill>
                    <a:srgbClr val="ffffff"/>
                  </a:solidFill>
                </a:uFill>
                <a:latin typeface="Arial"/>
              </a:rPr>
              <a:t>es</a:t>
            </a:r>
            <a:endParaRPr b="0" lang="en-GB" sz="1800" spc="-1" strike="noStrike">
              <a:solidFill>
                <a:srgbClr val="000000"/>
              </a:solidFill>
              <a:uFill>
                <a:solidFill>
                  <a:srgbClr val="ffffff"/>
                </a:solidFill>
              </a:uFill>
              <a:latin typeface="Arial"/>
            </a:endParaRPr>
          </a:p>
          <a:p>
            <a:r>
              <a:rPr b="0" i="1" lang="en-GB" sz="1800" spc="-1" strike="noStrike">
                <a:solidFill>
                  <a:srgbClr val="000000"/>
                </a:solidFill>
                <a:uFill>
                  <a:solidFill>
                    <a:srgbClr val="ffffff"/>
                  </a:solidFill>
                </a:uFill>
                <a:latin typeface="Arial"/>
              </a:rPr>
              <a:t>Go</a:t>
            </a:r>
            <a:r>
              <a:rPr b="0" i="1" lang="en-GB" sz="1800" spc="-1" strike="noStrike">
                <a:solidFill>
                  <a:srgbClr val="000000"/>
                </a:solidFill>
                <a:uFill>
                  <a:solidFill>
                    <a:srgbClr val="ffffff"/>
                  </a:solidFill>
                </a:uFill>
                <a:latin typeface="Arial"/>
              </a:rPr>
              <a:t>od </a:t>
            </a:r>
            <a:r>
              <a:rPr b="0" i="1" lang="en-GB" sz="1800" spc="-1" strike="noStrike">
                <a:solidFill>
                  <a:srgbClr val="000000"/>
                </a:solidFill>
                <a:uFill>
                  <a:solidFill>
                    <a:srgbClr val="ffffff"/>
                  </a:solidFill>
                </a:uFill>
                <a:latin typeface="Arial"/>
              </a:rPr>
              <a:t>ide</a:t>
            </a:r>
            <a:r>
              <a:rPr b="0" i="1" lang="en-GB" sz="1800" spc="-1"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p>
            <a:r>
              <a:rPr b="0" i="1" lang="en-GB" sz="1800" spc="-1" strike="noStrike">
                <a:solidFill>
                  <a:srgbClr val="000000"/>
                </a:solidFill>
                <a:uFill>
                  <a:solidFill>
                    <a:srgbClr val="ffffff"/>
                  </a:solidFill>
                </a:uFill>
                <a:latin typeface="Arial"/>
              </a:rPr>
              <a:t>Ele</a:t>
            </a:r>
            <a:r>
              <a:rPr b="0" i="1" lang="en-GB" sz="1800" spc="-1" strike="noStrike">
                <a:solidFill>
                  <a:srgbClr val="000000"/>
                </a:solidFill>
                <a:uFill>
                  <a:solidFill>
                    <a:srgbClr val="ffffff"/>
                  </a:solidFill>
                </a:uFill>
                <a:latin typeface="Arial"/>
              </a:rPr>
              <a:t>me</a:t>
            </a:r>
            <a:r>
              <a:rPr b="0" i="1" lang="en-GB" sz="1800" spc="-1" strike="noStrike">
                <a:solidFill>
                  <a:srgbClr val="000000"/>
                </a:solidFill>
                <a:uFill>
                  <a:solidFill>
                    <a:srgbClr val="ffffff"/>
                  </a:solidFill>
                </a:uFill>
                <a:latin typeface="Arial"/>
              </a:rPr>
              <a:t>nts </a:t>
            </a:r>
            <a:r>
              <a:rPr b="0" i="1" lang="en-GB" sz="1800" spc="-1" strike="noStrike">
                <a:solidFill>
                  <a:srgbClr val="000000"/>
                </a:solidFill>
                <a:uFill>
                  <a:solidFill>
                    <a:srgbClr val="ffffff"/>
                  </a:solidFill>
                </a:uFill>
                <a:latin typeface="Arial"/>
              </a:rPr>
              <a:t>of </a:t>
            </a:r>
            <a:r>
              <a:rPr b="0" i="1" lang="en-GB" sz="1800" spc="-1" strike="noStrike">
                <a:solidFill>
                  <a:srgbClr val="000000"/>
                </a:solidFill>
                <a:uFill>
                  <a:solidFill>
                    <a:srgbClr val="ffffff"/>
                  </a:solidFill>
                </a:uFill>
                <a:latin typeface="Arial"/>
              </a:rPr>
              <a:t>exp</a:t>
            </a:r>
            <a:r>
              <a:rPr b="0" i="1" lang="en-GB" sz="1800" spc="-1" strike="noStrike">
                <a:solidFill>
                  <a:srgbClr val="000000"/>
                </a:solidFill>
                <a:uFill>
                  <a:solidFill>
                    <a:srgbClr val="ffffff"/>
                  </a:solidFill>
                </a:uFill>
                <a:latin typeface="Arial"/>
              </a:rPr>
              <a:t>one</a:t>
            </a:r>
            <a:r>
              <a:rPr b="0" i="1" lang="en-GB" sz="1800" spc="-1" strike="noStrike">
                <a:solidFill>
                  <a:srgbClr val="000000"/>
                </a:solidFill>
                <a:uFill>
                  <a:solidFill>
                    <a:srgbClr val="ffffff"/>
                  </a:solidFill>
                </a:uFill>
                <a:latin typeface="Arial"/>
              </a:rPr>
              <a:t>ntia</a:t>
            </a:r>
            <a:r>
              <a:rPr b="0" i="1" lang="en-GB" sz="1800" spc="-1" strike="noStrike">
                <a:solidFill>
                  <a:srgbClr val="000000"/>
                </a:solidFill>
                <a:uFill>
                  <a:solidFill>
                    <a:srgbClr val="ffffff"/>
                  </a:solidFill>
                </a:uFill>
                <a:latin typeface="Arial"/>
              </a:rPr>
              <a:t>ls </a:t>
            </a:r>
            <a:r>
              <a:rPr b="0" i="1" lang="en-GB" sz="1800" spc="-1" strike="noStrike">
                <a:solidFill>
                  <a:srgbClr val="000000"/>
                </a:solidFill>
                <a:uFill>
                  <a:solidFill>
                    <a:srgbClr val="ffffff"/>
                  </a:solidFill>
                </a:uFill>
                <a:latin typeface="Arial"/>
              </a:rPr>
              <a:t>sho</a:t>
            </a:r>
            <a:r>
              <a:rPr b="0" i="1" lang="en-GB" sz="1800" spc="-1" strike="noStrike">
                <a:solidFill>
                  <a:srgbClr val="000000"/>
                </a:solidFill>
                <a:uFill>
                  <a:solidFill>
                    <a:srgbClr val="ffffff"/>
                  </a:solidFill>
                </a:uFill>
                <a:latin typeface="Arial"/>
              </a:rPr>
              <a:t>uld </a:t>
            </a:r>
            <a:r>
              <a:rPr b="0" i="1" lang="en-GB" sz="1800" spc="-1" strike="noStrike">
                <a:solidFill>
                  <a:srgbClr val="000000"/>
                </a:solidFill>
                <a:uFill>
                  <a:solidFill>
                    <a:srgbClr val="ffffff"/>
                  </a:solidFill>
                </a:uFill>
                <a:latin typeface="Arial"/>
              </a:rPr>
              <a:t>be </a:t>
            </a:r>
            <a:r>
              <a:rPr b="0" i="1" lang="en-GB" sz="1800" spc="-1" strike="noStrike">
                <a:solidFill>
                  <a:srgbClr val="000000"/>
                </a:solidFill>
                <a:uFill>
                  <a:solidFill>
                    <a:srgbClr val="ffffff"/>
                  </a:solidFill>
                </a:uFill>
                <a:latin typeface="Arial"/>
              </a:rPr>
              <a:t>fun</a:t>
            </a:r>
            <a:r>
              <a:rPr b="0" i="1" lang="en-GB" sz="1800" spc="-1" strike="noStrike">
                <a:solidFill>
                  <a:srgbClr val="000000"/>
                </a:solidFill>
                <a:uFill>
                  <a:solidFill>
                    <a:srgbClr val="ffffff"/>
                  </a:solidFill>
                </a:uFill>
                <a:latin typeface="Arial"/>
              </a:rPr>
              <a:t>ctio</a:t>
            </a:r>
            <a:r>
              <a:rPr b="0" i="1" lang="en-GB" sz="1800" spc="-1" strike="noStrike">
                <a:solidFill>
                  <a:srgbClr val="000000"/>
                </a:solidFill>
                <a:uFill>
                  <a:solidFill>
                    <a:srgbClr val="ffffff"/>
                  </a:solidFill>
                </a:uFill>
                <a:latin typeface="Arial"/>
              </a:rPr>
              <a:t>ns</a:t>
            </a:r>
            <a:endParaRPr b="0" lang="en-GB" sz="1800" spc="-1" strike="noStrike">
              <a:solidFill>
                <a:srgbClr val="000000"/>
              </a:solidFill>
              <a:uFill>
                <a:solidFill>
                  <a:srgbClr val="ffffff"/>
                </a:solidFill>
              </a:uFill>
              <a:latin typeface="Arial"/>
            </a:endParaRPr>
          </a:p>
          <a:p>
            <a:r>
              <a:rPr b="0" i="1" lang="en-GB" sz="1800" spc="-1" strike="noStrike">
                <a:solidFill>
                  <a:srgbClr val="000000"/>
                </a:solidFill>
                <a:uFill>
                  <a:solidFill>
                    <a:srgbClr val="ffffff"/>
                  </a:solidFill>
                </a:uFill>
                <a:latin typeface="Arial"/>
              </a:rPr>
              <a:t>Terr</a:t>
            </a:r>
            <a:r>
              <a:rPr b="0" i="1" lang="en-GB" sz="1800" spc="-1" strike="noStrike">
                <a:solidFill>
                  <a:srgbClr val="000000"/>
                </a:solidFill>
                <a:uFill>
                  <a:solidFill>
                    <a:srgbClr val="ffffff"/>
                  </a:solidFill>
                </a:uFill>
                <a:latin typeface="Arial"/>
              </a:rPr>
              <a:t>ible </a:t>
            </a:r>
            <a:r>
              <a:rPr b="0" i="1" lang="en-GB" sz="1800" spc="-1" strike="noStrike">
                <a:solidFill>
                  <a:srgbClr val="000000"/>
                </a:solidFill>
                <a:uFill>
                  <a:solidFill>
                    <a:srgbClr val="ffffff"/>
                  </a:solidFill>
                </a:uFill>
                <a:latin typeface="Arial"/>
              </a:rPr>
              <a:t>ide</a:t>
            </a:r>
            <a:r>
              <a:rPr b="0" i="1" lang="en-GB" sz="1800" spc="-1" strike="noStrike">
                <a:solidFill>
                  <a:srgbClr val="000000"/>
                </a:solidFill>
                <a:uFill>
                  <a:solidFill>
                    <a:srgbClr val="ffffff"/>
                  </a:solidFill>
                </a:uFill>
                <a:latin typeface="Arial"/>
              </a:rPr>
              <a:t>a. </a:t>
            </a:r>
            <a:r>
              <a:rPr b="0" i="1" lang="en-GB" sz="1800" spc="-1" strike="noStrike">
                <a:solidFill>
                  <a:srgbClr val="000000"/>
                </a:solidFill>
                <a:uFill>
                  <a:solidFill>
                    <a:srgbClr val="ffffff"/>
                  </a:solidFill>
                </a:uFill>
                <a:latin typeface="Arial"/>
              </a:rPr>
              <a:t>Roll </a:t>
            </a:r>
            <a:r>
              <a:rPr b="0" i="1" lang="en-GB" sz="1800" spc="-1" strike="noStrike">
                <a:solidFill>
                  <a:srgbClr val="000000"/>
                </a:solidFill>
                <a:uFill>
                  <a:solidFill>
                    <a:srgbClr val="ffffff"/>
                  </a:solidFill>
                </a:uFill>
                <a:latin typeface="Arial"/>
              </a:rPr>
              <a:t>bac</a:t>
            </a:r>
            <a:r>
              <a:rPr b="0" i="1" lang="en-GB" sz="1800" spc="-1" strike="noStrike">
                <a:solidFill>
                  <a:srgbClr val="000000"/>
                </a:solidFill>
                <a:uFill>
                  <a:solidFill>
                    <a:srgbClr val="ffffff"/>
                  </a:solidFill>
                </a:uFill>
                <a:latin typeface="Arial"/>
              </a:rPr>
              <a:t>k</a:t>
            </a:r>
            <a:endParaRPr b="0" lang="en-GB" sz="1800" spc="-1" strike="noStrike">
              <a:solidFill>
                <a:srgbClr val="000000"/>
              </a:solidFill>
              <a:uFill>
                <a:solidFill>
                  <a:srgbClr val="ffffff"/>
                </a:solidFill>
              </a:uFill>
              <a:latin typeface="Arial"/>
            </a:endParaRPr>
          </a:p>
          <a:p>
            <a:r>
              <a:rPr b="0" i="1" lang="en-GB" sz="1800" spc="-1" strike="noStrike">
                <a:solidFill>
                  <a:srgbClr val="000000"/>
                </a:solidFill>
                <a:uFill>
                  <a:solidFill>
                    <a:srgbClr val="ffffff"/>
                  </a:solidFill>
                </a:uFill>
                <a:latin typeface="Arial"/>
              </a:rPr>
              <a:t>Alth</a:t>
            </a:r>
            <a:r>
              <a:rPr b="0" i="1" lang="en-GB" sz="1800" spc="-1" strike="noStrike">
                <a:solidFill>
                  <a:srgbClr val="000000"/>
                </a:solidFill>
                <a:uFill>
                  <a:solidFill>
                    <a:srgbClr val="ffffff"/>
                  </a:solidFill>
                </a:uFill>
                <a:latin typeface="Arial"/>
              </a:rPr>
              <a:t>oug</a:t>
            </a:r>
            <a:r>
              <a:rPr b="0" i="1" lang="en-GB" sz="1800" spc="-1" strike="noStrike">
                <a:solidFill>
                  <a:srgbClr val="000000"/>
                </a:solidFill>
                <a:uFill>
                  <a:solidFill>
                    <a:srgbClr val="ffffff"/>
                  </a:solidFill>
                </a:uFill>
                <a:latin typeface="Arial"/>
              </a:rPr>
              <a:t>h, </a:t>
            </a:r>
            <a:r>
              <a:rPr b="0" i="1" lang="en-GB" sz="1800" spc="-1" strike="noStrike">
                <a:solidFill>
                  <a:srgbClr val="000000"/>
                </a:solidFill>
                <a:uFill>
                  <a:solidFill>
                    <a:srgbClr val="ffffff"/>
                  </a:solidFill>
                </a:uFill>
                <a:latin typeface="Arial"/>
              </a:rPr>
              <a:t>tha</a:t>
            </a:r>
            <a:r>
              <a:rPr b="0" i="1" lang="en-GB" sz="1800" spc="-1" strike="noStrike">
                <a:solidFill>
                  <a:srgbClr val="000000"/>
                </a:solidFill>
                <a:uFill>
                  <a:solidFill>
                    <a:srgbClr val="ffffff"/>
                  </a:solidFill>
                </a:uFill>
                <a:latin typeface="Arial"/>
              </a:rPr>
              <a:t>nks </a:t>
            </a:r>
            <a:r>
              <a:rPr b="0" i="1" lang="en-GB" sz="1800" spc="-1" strike="noStrike">
                <a:solidFill>
                  <a:srgbClr val="000000"/>
                </a:solidFill>
                <a:uFill>
                  <a:solidFill>
                    <a:srgbClr val="ffffff"/>
                  </a:solidFill>
                </a:uFill>
                <a:latin typeface="Arial"/>
              </a:rPr>
              <a:t>to </a:t>
            </a:r>
            <a:r>
              <a:rPr b="0" i="1" lang="en-GB" sz="1800" spc="-1" strike="noStrike">
                <a:solidFill>
                  <a:srgbClr val="000000"/>
                </a:solidFill>
                <a:uFill>
                  <a:solidFill>
                    <a:srgbClr val="ffffff"/>
                  </a:solidFill>
                </a:uFill>
                <a:latin typeface="Arial"/>
              </a:rPr>
              <a:t>Sca</a:t>
            </a:r>
            <a:r>
              <a:rPr b="0" i="1" lang="en-GB" sz="1800" spc="-1" strike="noStrike">
                <a:solidFill>
                  <a:srgbClr val="000000"/>
                </a:solidFill>
                <a:uFill>
                  <a:solidFill>
                    <a:srgbClr val="ffffff"/>
                  </a:solidFill>
                </a:uFill>
                <a:latin typeface="Arial"/>
              </a:rPr>
              <a:t>la </a:t>
            </a:r>
            <a:r>
              <a:rPr b="0" i="1" lang="en-GB" sz="1800" spc="-1" strike="noStrike">
                <a:solidFill>
                  <a:srgbClr val="000000"/>
                </a:solidFill>
                <a:uFill>
                  <a:solidFill>
                    <a:srgbClr val="ffffff"/>
                  </a:solidFill>
                </a:uFill>
                <a:latin typeface="Arial"/>
              </a:rPr>
              <a:t>imp</a:t>
            </a:r>
            <a:r>
              <a:rPr b="0" i="1" lang="en-GB" sz="1800" spc="-1" strike="noStrike">
                <a:solidFill>
                  <a:srgbClr val="000000"/>
                </a:solidFill>
                <a:uFill>
                  <a:solidFill>
                    <a:srgbClr val="ffffff"/>
                  </a:solidFill>
                </a:uFill>
                <a:latin typeface="Arial"/>
              </a:rPr>
              <a:t>licit</a:t>
            </a:r>
            <a:r>
              <a:rPr b="0" i="1" lang="en-GB" sz="1800" spc="-1" strike="noStrike">
                <a:solidFill>
                  <a:srgbClr val="000000"/>
                </a:solidFill>
                <a:uFill>
                  <a:solidFill>
                    <a:srgbClr val="ffffff"/>
                  </a:solidFill>
                </a:uFill>
                <a:latin typeface="Arial"/>
              </a:rPr>
              <a:t>s, </a:t>
            </a:r>
            <a:r>
              <a:rPr b="0" i="1" lang="en-GB" sz="1800" spc="-1" strike="noStrike">
                <a:solidFill>
                  <a:srgbClr val="000000"/>
                </a:solidFill>
                <a:uFill>
                  <a:solidFill>
                    <a:srgbClr val="ffffff"/>
                  </a:solidFill>
                </a:uFill>
                <a:latin typeface="Arial"/>
              </a:rPr>
              <a:t>we </a:t>
            </a:r>
            <a:r>
              <a:rPr b="0" i="1" lang="en-GB" sz="1800" spc="-1" strike="noStrike">
                <a:solidFill>
                  <a:srgbClr val="000000"/>
                </a:solidFill>
                <a:uFill>
                  <a:solidFill>
                    <a:srgbClr val="ffffff"/>
                  </a:solidFill>
                </a:uFill>
                <a:latin typeface="Arial"/>
              </a:rPr>
              <a:t>can </a:t>
            </a:r>
            <a:r>
              <a:rPr b="0" i="1" lang="en-GB" sz="1800" spc="-1" strike="noStrike">
                <a:solidFill>
                  <a:srgbClr val="000000"/>
                </a:solidFill>
                <a:uFill>
                  <a:solidFill>
                    <a:srgbClr val="ffffff"/>
                  </a:solidFill>
                </a:uFill>
                <a:latin typeface="Arial"/>
              </a:rPr>
              <a:t>still </a:t>
            </a:r>
            <a:r>
              <a:rPr b="0" i="1" lang="en-GB" sz="1800" spc="-1" strike="noStrike">
                <a:solidFill>
                  <a:srgbClr val="000000"/>
                </a:solidFill>
                <a:uFill>
                  <a:solidFill>
                    <a:srgbClr val="ffffff"/>
                  </a:solidFill>
                </a:uFill>
                <a:latin typeface="Arial"/>
              </a:rPr>
              <a:t>use </a:t>
            </a:r>
            <a:r>
              <a:rPr b="0" i="1" lang="en-GB" sz="1800" spc="-1" strike="noStrike">
                <a:solidFill>
                  <a:srgbClr val="000000"/>
                </a:solidFill>
                <a:uFill>
                  <a:solidFill>
                    <a:srgbClr val="ffffff"/>
                  </a:solidFill>
                </a:uFill>
                <a:latin typeface="Arial"/>
              </a:rPr>
              <a:t>fun</a:t>
            </a:r>
            <a:r>
              <a:rPr b="0" i="1" lang="en-GB" sz="1800" spc="-1" strike="noStrike">
                <a:solidFill>
                  <a:srgbClr val="000000"/>
                </a:solidFill>
                <a:uFill>
                  <a:solidFill>
                    <a:srgbClr val="ffffff"/>
                  </a:solidFill>
                </a:uFill>
                <a:latin typeface="Arial"/>
              </a:rPr>
              <a:t>ctio</a:t>
            </a:r>
            <a:r>
              <a:rPr b="0" i="1" lang="en-GB" sz="1800" spc="-1" strike="noStrike">
                <a:solidFill>
                  <a:srgbClr val="000000"/>
                </a:solidFill>
                <a:uFill>
                  <a:solidFill>
                    <a:srgbClr val="ffffff"/>
                  </a:solidFill>
                </a:uFill>
                <a:latin typeface="Arial"/>
              </a:rPr>
              <a:t>n </a:t>
            </a:r>
            <a:r>
              <a:rPr b="0" i="1" lang="en-GB" sz="1800" spc="-1" strike="noStrike">
                <a:solidFill>
                  <a:srgbClr val="000000"/>
                </a:solidFill>
                <a:uFill>
                  <a:solidFill>
                    <a:srgbClr val="ffffff"/>
                  </a:solidFill>
                </a:uFill>
                <a:latin typeface="Arial"/>
              </a:rPr>
              <a:t>not</a:t>
            </a:r>
            <a:r>
              <a:rPr b="0" i="1" lang="en-GB" sz="1800" spc="-1" strike="noStrike">
                <a:solidFill>
                  <a:srgbClr val="000000"/>
                </a:solidFill>
                <a:uFill>
                  <a:solidFill>
                    <a:srgbClr val="ffffff"/>
                  </a:solidFill>
                </a:uFill>
                <a:latin typeface="Arial"/>
              </a:rPr>
              <a:t>atio</a:t>
            </a:r>
            <a:r>
              <a:rPr b="0" i="1" lang="en-GB" sz="1800" spc="-1" strike="noStrike">
                <a:solidFill>
                  <a:srgbClr val="000000"/>
                </a:solidFill>
                <a:uFill>
                  <a:solidFill>
                    <a:srgbClr val="ffffff"/>
                  </a:solidFill>
                </a:uFill>
                <a:latin typeface="Arial"/>
              </a:rPr>
              <a:t>n)</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lang="en-GB" sz="1800" spc="-1" strike="noStrike">
                <a:solidFill>
                  <a:srgbClr val="000000"/>
                </a:solidFill>
                <a:uFill>
                  <a:solidFill>
                    <a:srgbClr val="ffffff"/>
                  </a:solidFill>
                </a:uFill>
                <a:latin typeface="Arial"/>
              </a:rPr>
              <a:t>E</a:t>
            </a:r>
            <a:r>
              <a:rPr b="1" lang="en-GB" sz="1800" spc="-1" strike="noStrike">
                <a:solidFill>
                  <a:srgbClr val="000000"/>
                </a:solidFill>
                <a:uFill>
                  <a:solidFill>
                    <a:srgbClr val="ffffff"/>
                  </a:solidFill>
                </a:uFill>
                <a:latin typeface="Arial"/>
              </a:rPr>
              <a:t>x</a:t>
            </a:r>
            <a:r>
              <a:rPr b="1" lang="en-GB" sz="1800" spc="-1" strike="noStrike">
                <a:solidFill>
                  <a:srgbClr val="000000"/>
                </a:solidFill>
                <a:uFill>
                  <a:solidFill>
                    <a:srgbClr val="ffffff"/>
                  </a:solidFill>
                </a:uFill>
                <a:latin typeface="Arial"/>
              </a:rPr>
              <a:t>p</a:t>
            </a:r>
            <a:r>
              <a:rPr b="1" lang="en-GB" sz="1800" spc="-1" strike="noStrike">
                <a:solidFill>
                  <a:srgbClr val="000000"/>
                </a:solidFill>
                <a:uFill>
                  <a:solidFill>
                    <a:srgbClr val="ffffff"/>
                  </a:solidFill>
                </a:uFill>
                <a:latin typeface="Arial"/>
              </a:rPr>
              <a:t>o</a:t>
            </a:r>
            <a:r>
              <a:rPr b="1" lang="en-GB" sz="1800" spc="-1" strike="noStrike">
                <a:solidFill>
                  <a:srgbClr val="000000"/>
                </a:solidFill>
                <a:uFill>
                  <a:solidFill>
                    <a:srgbClr val="ffffff"/>
                  </a:solidFill>
                </a:uFill>
                <a:latin typeface="Arial"/>
              </a:rPr>
              <a:t>n</a:t>
            </a:r>
            <a:r>
              <a:rPr b="1" lang="en-GB" sz="1800" spc="-1" strike="noStrike">
                <a:solidFill>
                  <a:srgbClr val="000000"/>
                </a:solidFill>
                <a:uFill>
                  <a:solidFill>
                    <a:srgbClr val="ffffff"/>
                  </a:solidFill>
                </a:uFill>
                <a:latin typeface="Arial"/>
              </a:rPr>
              <a:t>e</a:t>
            </a:r>
            <a:r>
              <a:rPr b="1" lang="en-GB" sz="1800" spc="-1" strike="noStrike">
                <a:solidFill>
                  <a:srgbClr val="000000"/>
                </a:solidFill>
                <a:uFill>
                  <a:solidFill>
                    <a:srgbClr val="ffffff"/>
                  </a:solidFill>
                </a:uFill>
                <a:latin typeface="Arial"/>
              </a:rPr>
              <a:t>n</a:t>
            </a:r>
            <a:r>
              <a:rPr b="1" lang="en-GB" sz="1800" spc="-1" strike="noStrike">
                <a:solidFill>
                  <a:srgbClr val="000000"/>
                </a:solidFill>
                <a:uFill>
                  <a:solidFill>
                    <a:srgbClr val="ffffff"/>
                  </a:solidFill>
                </a:uFill>
                <a:latin typeface="Arial"/>
              </a:rPr>
              <a:t>ti</a:t>
            </a:r>
            <a:r>
              <a:rPr b="1" lang="en-GB" sz="1800" spc="-1" strike="noStrike">
                <a:solidFill>
                  <a:srgbClr val="000000"/>
                </a:solidFill>
                <a:uFill>
                  <a:solidFill>
                    <a:srgbClr val="ffffff"/>
                  </a:solidFill>
                </a:uFill>
                <a:latin typeface="Arial"/>
              </a:rPr>
              <a:t>a</a:t>
            </a:r>
            <a:r>
              <a:rPr b="1" lang="en-GB" sz="1800" spc="-1" strike="noStrike">
                <a:solidFill>
                  <a:srgbClr val="000000"/>
                </a:solidFill>
                <a:uFill>
                  <a:solidFill>
                    <a:srgbClr val="ffffff"/>
                  </a:solidFill>
                </a:uFill>
                <a:latin typeface="Arial"/>
              </a:rPr>
              <a:t>l</a:t>
            </a:r>
            <a:r>
              <a:rPr b="1" lang="en-GB" sz="1800" spc="-1" strike="noStrike">
                <a:solidFill>
                  <a:srgbClr val="000000"/>
                </a:solidFill>
                <a:uFill>
                  <a:solidFill>
                    <a:srgbClr val="ffffff"/>
                  </a:solidFill>
                </a:uFill>
                <a:latin typeface="Arial"/>
              </a:rPr>
              <a:t>s </a:t>
            </a:r>
            <a:r>
              <a:rPr b="1" lang="en-GB" sz="1800" spc="-1" strike="noStrike">
                <a:solidFill>
                  <a:srgbClr val="000000"/>
                </a:solidFill>
                <a:uFill>
                  <a:solidFill>
                    <a:srgbClr val="ffffff"/>
                  </a:solidFill>
                </a:uFill>
                <a:latin typeface="Arial"/>
              </a:rPr>
              <a:t>c</a:t>
            </a:r>
            <a:r>
              <a:rPr b="1" lang="en-GB" sz="1800" spc="-1" strike="noStrike">
                <a:solidFill>
                  <a:srgbClr val="000000"/>
                </a:solidFill>
                <a:uFill>
                  <a:solidFill>
                    <a:srgbClr val="ffffff"/>
                  </a:solidFill>
                </a:uFill>
                <a:latin typeface="Arial"/>
              </a:rPr>
              <a:t>a</a:t>
            </a:r>
            <a:r>
              <a:rPr b="1" lang="en-GB" sz="1800" spc="-1" strike="noStrike">
                <a:solidFill>
                  <a:srgbClr val="000000"/>
                </a:solidFill>
                <a:uFill>
                  <a:solidFill>
                    <a:srgbClr val="ffffff"/>
                  </a:solidFill>
                </a:uFill>
                <a:latin typeface="Arial"/>
              </a:rPr>
              <a:t>u</a:t>
            </a:r>
            <a:r>
              <a:rPr b="1" lang="en-GB" sz="1800" spc="-1" strike="noStrike">
                <a:solidFill>
                  <a:srgbClr val="000000"/>
                </a:solidFill>
                <a:uFill>
                  <a:solidFill>
                    <a:srgbClr val="ffffff"/>
                  </a:solidFill>
                </a:uFill>
                <a:latin typeface="Arial"/>
              </a:rPr>
              <a:t>s</a:t>
            </a:r>
            <a:r>
              <a:rPr b="1" lang="en-GB" sz="1800" spc="-1" strike="noStrike">
                <a:solidFill>
                  <a:srgbClr val="000000"/>
                </a:solidFill>
                <a:uFill>
                  <a:solidFill>
                    <a:srgbClr val="ffffff"/>
                  </a:solidFill>
                </a:uFill>
                <a:latin typeface="Arial"/>
              </a:rPr>
              <a:t>e </a:t>
            </a:r>
            <a:r>
              <a:rPr b="1" lang="en-GB" sz="1800" spc="-1" strike="noStrike">
                <a:solidFill>
                  <a:srgbClr val="000000"/>
                </a:solidFill>
                <a:uFill>
                  <a:solidFill>
                    <a:srgbClr val="ffffff"/>
                  </a:solidFill>
                </a:uFill>
                <a:latin typeface="Arial"/>
              </a:rPr>
              <a:t>a </a:t>
            </a:r>
            <a:r>
              <a:rPr b="1" lang="en-GB" sz="1800" spc="-1" strike="noStrike">
                <a:solidFill>
                  <a:srgbClr val="000000"/>
                </a:solidFill>
                <a:uFill>
                  <a:solidFill>
                    <a:srgbClr val="ffffff"/>
                  </a:solidFill>
                </a:uFill>
                <a:latin typeface="Arial"/>
              </a:rPr>
              <a:t>c</a:t>
            </a:r>
            <a:r>
              <a:rPr b="1" lang="en-GB" sz="1800" spc="-1" strike="noStrike">
                <a:solidFill>
                  <a:srgbClr val="000000"/>
                </a:solidFill>
                <a:uFill>
                  <a:solidFill>
                    <a:srgbClr val="ffffff"/>
                  </a:solidFill>
                </a:uFill>
                <a:latin typeface="Arial"/>
              </a:rPr>
              <a:t>o</a:t>
            </a:r>
            <a:r>
              <a:rPr b="1" lang="en-GB" sz="1800" spc="-1" strike="noStrike">
                <a:solidFill>
                  <a:srgbClr val="000000"/>
                </a:solidFill>
                <a:uFill>
                  <a:solidFill>
                    <a:srgbClr val="ffffff"/>
                  </a:solidFill>
                </a:uFill>
                <a:latin typeface="Arial"/>
              </a:rPr>
              <a:t>m</a:t>
            </a:r>
            <a:r>
              <a:rPr b="1" lang="en-GB" sz="1800" spc="-1" strike="noStrike">
                <a:solidFill>
                  <a:srgbClr val="000000"/>
                </a:solidFill>
                <a:uFill>
                  <a:solidFill>
                    <a:srgbClr val="ffffff"/>
                  </a:solidFill>
                </a:uFill>
                <a:latin typeface="Arial"/>
              </a:rPr>
              <a:t>b</a:t>
            </a:r>
            <a:r>
              <a:rPr b="1" lang="en-GB" sz="1800" spc="-1" strike="noStrike">
                <a:solidFill>
                  <a:srgbClr val="000000"/>
                </a:solidFill>
                <a:uFill>
                  <a:solidFill>
                    <a:srgbClr val="ffffff"/>
                  </a:solidFill>
                </a:uFill>
                <a:latin typeface="Arial"/>
              </a:rPr>
              <a:t>i</a:t>
            </a:r>
            <a:r>
              <a:rPr b="1" lang="en-GB" sz="1800" spc="-1" strike="noStrike">
                <a:solidFill>
                  <a:srgbClr val="000000"/>
                </a:solidFill>
                <a:uFill>
                  <a:solidFill>
                    <a:srgbClr val="ffffff"/>
                  </a:solidFill>
                </a:uFill>
                <a:latin typeface="Arial"/>
              </a:rPr>
              <a:t>n</a:t>
            </a:r>
            <a:r>
              <a:rPr b="1" lang="en-GB" sz="1800" spc="-1" strike="noStrike">
                <a:solidFill>
                  <a:srgbClr val="000000"/>
                </a:solidFill>
                <a:uFill>
                  <a:solidFill>
                    <a:srgbClr val="ffffff"/>
                  </a:solidFill>
                </a:uFill>
                <a:latin typeface="Arial"/>
              </a:rPr>
              <a:t>a</a:t>
            </a:r>
            <a:r>
              <a:rPr b="1" lang="en-GB" sz="1800" spc="-1" strike="noStrike">
                <a:solidFill>
                  <a:srgbClr val="000000"/>
                </a:solidFill>
                <a:uFill>
                  <a:solidFill>
                    <a:srgbClr val="ffffff"/>
                  </a:solidFill>
                </a:uFill>
                <a:latin typeface="Arial"/>
              </a:rPr>
              <a:t>t</a:t>
            </a:r>
            <a:r>
              <a:rPr b="1" lang="en-GB" sz="1800" spc="-1" strike="noStrike">
                <a:solidFill>
                  <a:srgbClr val="000000"/>
                </a:solidFill>
                <a:uFill>
                  <a:solidFill>
                    <a:srgbClr val="ffffff"/>
                  </a:solidFill>
                </a:uFill>
                <a:latin typeface="Arial"/>
              </a:rPr>
              <a:t>o</a:t>
            </a:r>
            <a:r>
              <a:rPr b="1" lang="en-GB" sz="1800" spc="-1" strike="noStrike">
                <a:solidFill>
                  <a:srgbClr val="000000"/>
                </a:solidFill>
                <a:uFill>
                  <a:solidFill>
                    <a:srgbClr val="ffffff"/>
                  </a:solidFill>
                </a:uFill>
                <a:latin typeface="Arial"/>
              </a:rPr>
              <a:t>ri</a:t>
            </a:r>
            <a:r>
              <a:rPr b="1" lang="en-GB" sz="1800" spc="-1" strike="noStrike">
                <a:solidFill>
                  <a:srgbClr val="000000"/>
                </a:solidFill>
                <a:uFill>
                  <a:solidFill>
                    <a:srgbClr val="ffffff"/>
                  </a:solidFill>
                </a:uFill>
                <a:latin typeface="Arial"/>
              </a:rPr>
              <a:t>a</a:t>
            </a:r>
            <a:r>
              <a:rPr b="1" lang="en-GB" sz="1800" spc="-1" strike="noStrike">
                <a:solidFill>
                  <a:srgbClr val="000000"/>
                </a:solidFill>
                <a:uFill>
                  <a:solidFill>
                    <a:srgbClr val="ffffff"/>
                  </a:solidFill>
                </a:uFill>
                <a:latin typeface="Arial"/>
              </a:rPr>
              <a:t>l </a:t>
            </a:r>
            <a:r>
              <a:rPr b="1" lang="en-GB" sz="1800" spc="-1" strike="noStrike">
                <a:solidFill>
                  <a:srgbClr val="000000"/>
                </a:solidFill>
                <a:uFill>
                  <a:solidFill>
                    <a:srgbClr val="ffffff"/>
                  </a:solidFill>
                </a:uFill>
                <a:latin typeface="Arial"/>
              </a:rPr>
              <a:t>e</a:t>
            </a:r>
            <a:r>
              <a:rPr b="1" lang="en-GB" sz="1800" spc="-1" strike="noStrike">
                <a:solidFill>
                  <a:srgbClr val="000000"/>
                </a:solidFill>
                <a:uFill>
                  <a:solidFill>
                    <a:srgbClr val="ffffff"/>
                  </a:solidFill>
                </a:uFill>
                <a:latin typeface="Arial"/>
              </a:rPr>
              <a:t>x</a:t>
            </a:r>
            <a:r>
              <a:rPr b="1" lang="en-GB" sz="1800" spc="-1" strike="noStrike">
                <a:solidFill>
                  <a:srgbClr val="000000"/>
                </a:solidFill>
                <a:uFill>
                  <a:solidFill>
                    <a:srgbClr val="ffffff"/>
                  </a:solidFill>
                </a:uFill>
                <a:latin typeface="Arial"/>
              </a:rPr>
              <a:t>p</a:t>
            </a:r>
            <a:r>
              <a:rPr b="1" lang="en-GB" sz="1800" spc="-1" strike="noStrike">
                <a:solidFill>
                  <a:srgbClr val="000000"/>
                </a:solidFill>
                <a:uFill>
                  <a:solidFill>
                    <a:srgbClr val="ffffff"/>
                  </a:solidFill>
                </a:uFill>
                <a:latin typeface="Arial"/>
              </a:rPr>
              <a:t>l</a:t>
            </a:r>
            <a:r>
              <a:rPr b="1" lang="en-GB" sz="1800" spc="-1" strike="noStrike">
                <a:solidFill>
                  <a:srgbClr val="000000"/>
                </a:solidFill>
                <a:uFill>
                  <a:solidFill>
                    <a:srgbClr val="ffffff"/>
                  </a:solidFill>
                </a:uFill>
                <a:latin typeface="Arial"/>
              </a:rPr>
              <a:t>o</a:t>
            </a:r>
            <a:r>
              <a:rPr b="1" lang="en-GB" sz="1800" spc="-1" strike="noStrike">
                <a:solidFill>
                  <a:srgbClr val="000000"/>
                </a:solidFill>
                <a:uFill>
                  <a:solidFill>
                    <a:srgbClr val="ffffff"/>
                  </a:solidFill>
                </a:uFill>
                <a:latin typeface="Arial"/>
              </a:rPr>
              <a:t>s</a:t>
            </a:r>
            <a:r>
              <a:rPr b="1" lang="en-GB" sz="1800" spc="-1" strike="noStrike">
                <a:solidFill>
                  <a:srgbClr val="000000"/>
                </a:solidFill>
                <a:uFill>
                  <a:solidFill>
                    <a:srgbClr val="ffffff"/>
                  </a:solidFill>
                </a:uFill>
                <a:latin typeface="Arial"/>
              </a:rPr>
              <a:t>i</a:t>
            </a:r>
            <a:r>
              <a:rPr b="1" lang="en-GB" sz="1800" spc="-1" strike="noStrike">
                <a:solidFill>
                  <a:srgbClr val="000000"/>
                </a:solidFill>
                <a:uFill>
                  <a:solidFill>
                    <a:srgbClr val="ffffff"/>
                  </a:solidFill>
                </a:uFill>
                <a:latin typeface="Arial"/>
              </a:rPr>
              <a:t>o</a:t>
            </a:r>
            <a:r>
              <a:rPr b="1" lang="en-GB" sz="1800" spc="-1" strike="noStrike">
                <a:solidFill>
                  <a:srgbClr val="000000"/>
                </a:solidFill>
                <a:uFill>
                  <a:solidFill>
                    <a:srgbClr val="ffffff"/>
                  </a:solidFill>
                </a:uFill>
                <a:latin typeface="Arial"/>
              </a:rPr>
              <a:t>n</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Exp</a:t>
            </a:r>
            <a:r>
              <a:rPr b="0" lang="en-GB" sz="1800" spc="-1" strike="noStrike">
                <a:solidFill>
                  <a:srgbClr val="000000"/>
                </a:solidFill>
                <a:uFill>
                  <a:solidFill>
                    <a:srgbClr val="ffffff"/>
                  </a:solidFill>
                </a:uFill>
                <a:latin typeface="Arial"/>
              </a:rPr>
              <a:t>one</a:t>
            </a:r>
            <a:r>
              <a:rPr b="0" lang="en-GB" sz="1800" spc="-1" strike="noStrike">
                <a:solidFill>
                  <a:srgbClr val="000000"/>
                </a:solidFill>
                <a:uFill>
                  <a:solidFill>
                    <a:srgbClr val="ffffff"/>
                  </a:solidFill>
                </a:uFill>
                <a:latin typeface="Arial"/>
              </a:rPr>
              <a:t>ntia</a:t>
            </a:r>
            <a:r>
              <a:rPr b="0" lang="en-GB" sz="1800" spc="-1" strike="noStrike">
                <a:solidFill>
                  <a:srgbClr val="000000"/>
                </a:solidFill>
                <a:uFill>
                  <a:solidFill>
                    <a:srgbClr val="ffffff"/>
                  </a:solidFill>
                </a:uFill>
                <a:latin typeface="Arial"/>
              </a:rPr>
              <a:t>tion </a:t>
            </a:r>
            <a:r>
              <a:rPr b="0" lang="en-GB" sz="1800" spc="-1" strike="noStrike">
                <a:solidFill>
                  <a:srgbClr val="000000"/>
                </a:solidFill>
                <a:uFill>
                  <a:solidFill>
                    <a:srgbClr val="ffffff"/>
                  </a:solidFill>
                </a:uFill>
                <a:latin typeface="Arial"/>
              </a:rPr>
              <a:t>is </a:t>
            </a:r>
            <a:r>
              <a:rPr b="0" lang="en-GB" sz="1800" spc="-1" strike="noStrike">
                <a:solidFill>
                  <a:srgbClr val="000000"/>
                </a:solidFill>
                <a:uFill>
                  <a:solidFill>
                    <a:srgbClr val="ffffff"/>
                  </a:solidFill>
                </a:uFill>
                <a:latin typeface="Arial"/>
              </a:rPr>
              <a:t>the </a:t>
            </a:r>
            <a:r>
              <a:rPr b="0" lang="en-GB" sz="1800" spc="-1" strike="noStrike">
                <a:solidFill>
                  <a:srgbClr val="000000"/>
                </a:solidFill>
                <a:uFill>
                  <a:solidFill>
                    <a:srgbClr val="ffffff"/>
                  </a:solidFill>
                </a:uFill>
                <a:latin typeface="Arial"/>
              </a:rPr>
              <a:t>thir</a:t>
            </a:r>
            <a:r>
              <a:rPr b="0" lang="en-GB" sz="1800" spc="-1" strike="noStrike">
                <a:solidFill>
                  <a:srgbClr val="000000"/>
                </a:solidFill>
                <a:uFill>
                  <a:solidFill>
                    <a:srgbClr val="ffffff"/>
                  </a:solidFill>
                </a:uFill>
                <a:latin typeface="Arial"/>
              </a:rPr>
              <a:t>d </a:t>
            </a:r>
            <a:r>
              <a:rPr b="0" lang="en-GB" sz="1800" spc="-1" strike="noStrike">
                <a:solidFill>
                  <a:srgbClr val="000000"/>
                </a:solidFill>
                <a:uFill>
                  <a:solidFill>
                    <a:srgbClr val="ffffff"/>
                  </a:solidFill>
                </a:uFill>
                <a:latin typeface="Arial"/>
              </a:rPr>
              <a:t>ope</a:t>
            </a:r>
            <a:r>
              <a:rPr b="0" lang="en-GB" sz="1800" spc="-1" strike="noStrike">
                <a:solidFill>
                  <a:srgbClr val="000000"/>
                </a:solidFill>
                <a:uFill>
                  <a:solidFill>
                    <a:srgbClr val="ffffff"/>
                  </a:solidFill>
                </a:uFill>
                <a:latin typeface="Arial"/>
              </a:rPr>
              <a:t>rati</a:t>
            </a:r>
            <a:r>
              <a:rPr b="0" lang="en-GB" sz="1800" spc="-1" strike="noStrike">
                <a:solidFill>
                  <a:srgbClr val="000000"/>
                </a:solidFill>
                <a:uFill>
                  <a:solidFill>
                    <a:srgbClr val="ffffff"/>
                  </a:solidFill>
                </a:uFill>
                <a:latin typeface="Arial"/>
              </a:rPr>
              <a:t>on </a:t>
            </a:r>
            <a:r>
              <a:rPr b="0" lang="en-GB" sz="1800" spc="-1" strike="noStrike">
                <a:solidFill>
                  <a:srgbClr val="000000"/>
                </a:solidFill>
                <a:uFill>
                  <a:solidFill>
                    <a:srgbClr val="ffffff"/>
                  </a:solidFill>
                </a:uFill>
                <a:latin typeface="Arial"/>
              </a:rPr>
              <a:t>in </a:t>
            </a:r>
            <a:r>
              <a:rPr b="0" lang="en-GB" sz="1800" spc="-1" strike="noStrike">
                <a:solidFill>
                  <a:srgbClr val="000000"/>
                </a:solidFill>
                <a:uFill>
                  <a:solidFill>
                    <a:srgbClr val="ffffff"/>
                  </a:solidFill>
                </a:uFill>
                <a:latin typeface="Arial"/>
              </a:rPr>
              <a:t>the </a:t>
            </a:r>
            <a:r>
              <a:rPr b="0" lang="en-GB" sz="1800" spc="-1" strike="noStrike">
                <a:solidFill>
                  <a:srgbClr val="000000"/>
                </a:solidFill>
                <a:uFill>
                  <a:solidFill>
                    <a:srgbClr val="ffffff"/>
                  </a:solidFill>
                </a:uFill>
                <a:latin typeface="Arial"/>
              </a:rPr>
              <a:t>qua</a:t>
            </a:r>
            <a:r>
              <a:rPr b="0" lang="en-GB" sz="1800" spc="-1" strike="noStrike">
                <a:solidFill>
                  <a:srgbClr val="000000"/>
                </a:solidFill>
                <a:uFill>
                  <a:solidFill>
                    <a:srgbClr val="ffffff"/>
                  </a:solidFill>
                </a:uFill>
                <a:latin typeface="Arial"/>
              </a:rPr>
              <a:t>rtet </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 ^, </a:t>
            </a:r>
            <a:r>
              <a:rPr b="0" lang="en-GB" sz="1800" spc="-1" strike="noStrike">
                <a:solidFill>
                  <a:srgbClr val="000000"/>
                </a:solidFill>
                <a:uFill>
                  <a:solidFill>
                    <a:srgbClr val="ffffff"/>
                  </a:solidFill>
                </a:uFill>
                <a:latin typeface="Arial"/>
              </a:rPr>
              <a:t>Ω)</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Giv</a:t>
            </a:r>
            <a:r>
              <a:rPr b="0" lang="en-GB" sz="1800" spc="-1" strike="noStrike">
                <a:solidFill>
                  <a:srgbClr val="000000"/>
                </a:solidFill>
                <a:uFill>
                  <a:solidFill>
                    <a:srgbClr val="ffffff"/>
                  </a:solidFill>
                </a:uFill>
                <a:latin typeface="Arial"/>
              </a:rPr>
              <a:t>en </a:t>
            </a:r>
            <a:r>
              <a:rPr b="0" lang="en-GB" sz="1800" spc="-1" strike="noStrike">
                <a:solidFill>
                  <a:srgbClr val="000000"/>
                </a:solidFill>
                <a:uFill>
                  <a:solidFill>
                    <a:srgbClr val="ffffff"/>
                  </a:solidFill>
                </a:uFill>
                <a:latin typeface="Arial"/>
              </a:rPr>
              <a:t>mu</a:t>
            </a:r>
            <a:r>
              <a:rPr b="0" lang="en-GB" sz="1800" spc="-1" strike="noStrike">
                <a:solidFill>
                  <a:srgbClr val="000000"/>
                </a:solidFill>
                <a:uFill>
                  <a:solidFill>
                    <a:srgbClr val="ffffff"/>
                  </a:solidFill>
                </a:uFill>
                <a:latin typeface="Arial"/>
              </a:rPr>
              <a:t>sica</a:t>
            </a:r>
            <a:r>
              <a:rPr b="0" lang="en-GB" sz="1800" spc="-1" strike="noStrike">
                <a:solidFill>
                  <a:srgbClr val="000000"/>
                </a:solidFill>
                <a:uFill>
                  <a:solidFill>
                    <a:srgbClr val="ffffff"/>
                  </a:solidFill>
                </a:uFill>
                <a:latin typeface="Arial"/>
              </a:rPr>
              <a:t>l </a:t>
            </a:r>
            <a:r>
              <a:rPr b="0" lang="en-GB" sz="1800" spc="-1" strike="noStrike">
                <a:solidFill>
                  <a:srgbClr val="000000"/>
                </a:solidFill>
                <a:uFill>
                  <a:solidFill>
                    <a:srgbClr val="ffffff"/>
                  </a:solidFill>
                </a:uFill>
                <a:latin typeface="Arial"/>
              </a:rPr>
              <a:t>obj</a:t>
            </a:r>
            <a:r>
              <a:rPr b="0" lang="en-GB" sz="1800" spc="-1" strike="noStrike">
                <a:solidFill>
                  <a:srgbClr val="000000"/>
                </a:solidFill>
                <a:uFill>
                  <a:solidFill>
                    <a:srgbClr val="ffffff"/>
                  </a:solidFill>
                </a:uFill>
                <a:latin typeface="Arial"/>
              </a:rPr>
              <a:t>ect</a:t>
            </a:r>
            <a:r>
              <a:rPr b="0" lang="en-GB" sz="1800" spc="-1" strike="noStrike">
                <a:solidFill>
                  <a:srgbClr val="000000"/>
                </a:solidFill>
                <a:uFill>
                  <a:solidFill>
                    <a:srgbClr val="ffffff"/>
                  </a:solidFill>
                </a:uFill>
                <a:latin typeface="Arial"/>
              </a:rPr>
              <a:t>s A </a:t>
            </a:r>
            <a:r>
              <a:rPr b="0" lang="en-GB" sz="1800" spc="-1" strike="noStrike">
                <a:solidFill>
                  <a:srgbClr val="000000"/>
                </a:solidFill>
                <a:uFill>
                  <a:solidFill>
                    <a:srgbClr val="ffffff"/>
                  </a:solidFill>
                </a:uFill>
                <a:latin typeface="Arial"/>
              </a:rPr>
              <a:t>and </a:t>
            </a:r>
            <a:r>
              <a:rPr b="0" lang="en-GB" sz="1800" spc="-1" strike="noStrike">
                <a:solidFill>
                  <a:srgbClr val="000000"/>
                </a:solidFill>
                <a:uFill>
                  <a:solidFill>
                    <a:srgbClr val="ffffff"/>
                  </a:solidFill>
                </a:uFill>
                <a:latin typeface="Arial"/>
              </a:rPr>
              <a:t>B, </a:t>
            </a:r>
            <a:r>
              <a:rPr b="0" lang="en-GB" sz="1800" spc="-1" strike="noStrike">
                <a:solidFill>
                  <a:srgbClr val="000000"/>
                </a:solidFill>
                <a:uFill>
                  <a:solidFill>
                    <a:srgbClr val="ffffff"/>
                  </a:solidFill>
                </a:uFill>
                <a:latin typeface="Arial"/>
              </a:rPr>
              <a:t>ther</a:t>
            </a:r>
            <a:r>
              <a:rPr b="0" lang="en-GB" sz="1800" spc="-1" strike="noStrike">
                <a:solidFill>
                  <a:srgbClr val="000000"/>
                </a:solidFill>
                <a:uFill>
                  <a:solidFill>
                    <a:srgbClr val="ffffff"/>
                  </a:solidFill>
                </a:uFill>
                <a:latin typeface="Arial"/>
              </a:rPr>
              <a:t>e is </a:t>
            </a:r>
            <a:r>
              <a:rPr b="0" lang="en-GB" sz="1800" spc="-1" strike="noStrike">
                <a:solidFill>
                  <a:srgbClr val="000000"/>
                </a:solidFill>
                <a:uFill>
                  <a:solidFill>
                    <a:srgbClr val="ffffff"/>
                  </a:solidFill>
                </a:uFill>
                <a:latin typeface="Arial"/>
              </a:rPr>
              <a:t>ano</a:t>
            </a:r>
            <a:r>
              <a:rPr b="0" lang="en-GB" sz="1800" spc="-1" strike="noStrike">
                <a:solidFill>
                  <a:srgbClr val="000000"/>
                </a:solidFill>
                <a:uFill>
                  <a:solidFill>
                    <a:srgbClr val="ffffff"/>
                  </a:solidFill>
                </a:uFill>
                <a:latin typeface="Arial"/>
              </a:rPr>
              <a:t>ther </a:t>
            </a:r>
            <a:r>
              <a:rPr b="0" lang="en-GB" sz="1800" spc="-1" strike="noStrike">
                <a:solidFill>
                  <a:srgbClr val="000000"/>
                </a:solidFill>
                <a:uFill>
                  <a:solidFill>
                    <a:srgbClr val="ffffff"/>
                  </a:solidFill>
                </a:uFill>
                <a:latin typeface="Arial"/>
              </a:rPr>
              <a:t>one </a:t>
            </a:r>
            <a:r>
              <a:rPr b="0" lang="en-GB" sz="1800" spc="-1" strike="noStrike">
                <a:solidFill>
                  <a:srgbClr val="000000"/>
                </a:solidFill>
                <a:uFill>
                  <a:solidFill>
                    <a:srgbClr val="ffffff"/>
                  </a:solidFill>
                </a:uFill>
                <a:latin typeface="Arial"/>
              </a:rPr>
              <a:t>B</a:t>
            </a:r>
            <a:r>
              <a:rPr b="0" lang="en-GB" sz="1800" spc="-1" strike="noStrike" baseline="101000">
                <a:solidFill>
                  <a:srgbClr val="000000"/>
                </a:solidFill>
                <a:uFill>
                  <a:solidFill>
                    <a:srgbClr val="ffffff"/>
                  </a:solidFill>
                </a:uFill>
                <a:latin typeface="Arial"/>
              </a:rPr>
              <a:t>A</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repr</a:t>
            </a:r>
            <a:r>
              <a:rPr b="0" lang="en-GB" sz="1800" spc="-1" strike="noStrike">
                <a:solidFill>
                  <a:srgbClr val="000000"/>
                </a:solidFill>
                <a:uFill>
                  <a:solidFill>
                    <a:srgbClr val="ffffff"/>
                  </a:solidFill>
                </a:uFill>
                <a:latin typeface="Arial"/>
              </a:rPr>
              <a:t>ese</a:t>
            </a:r>
            <a:r>
              <a:rPr b="0" lang="en-GB" sz="1800" spc="-1" strike="noStrike">
                <a:solidFill>
                  <a:srgbClr val="000000"/>
                </a:solidFill>
                <a:uFill>
                  <a:solidFill>
                    <a:srgbClr val="ffffff"/>
                  </a:solidFill>
                </a:uFill>
                <a:latin typeface="Arial"/>
              </a:rPr>
              <a:t>ntin</a:t>
            </a:r>
            <a:r>
              <a:rPr b="0" lang="en-GB" sz="1800" spc="-1" strike="noStrike">
                <a:solidFill>
                  <a:srgbClr val="000000"/>
                </a:solidFill>
                <a:uFill>
                  <a:solidFill>
                    <a:srgbClr val="ffffff"/>
                  </a:solidFill>
                </a:uFill>
                <a:latin typeface="Arial"/>
              </a:rPr>
              <a:t>g </a:t>
            </a:r>
            <a:r>
              <a:rPr b="0" lang="en-GB" sz="1800" spc="-1" strike="noStrike">
                <a:solidFill>
                  <a:srgbClr val="000000"/>
                </a:solidFill>
                <a:uFill>
                  <a:solidFill>
                    <a:srgbClr val="ffffff"/>
                  </a:solidFill>
                </a:uFill>
                <a:latin typeface="Arial"/>
              </a:rPr>
              <a:t>the </a:t>
            </a:r>
            <a:r>
              <a:rPr b="0" lang="en-GB" sz="1800" spc="-1" strike="noStrike">
                <a:solidFill>
                  <a:srgbClr val="000000"/>
                </a:solidFill>
                <a:uFill>
                  <a:solidFill>
                    <a:srgbClr val="ffffff"/>
                  </a:solidFill>
                </a:uFill>
                <a:latin typeface="Arial"/>
              </a:rPr>
              <a:t>arro</a:t>
            </a:r>
            <a:r>
              <a:rPr b="0" lang="en-GB" sz="1800" spc="-1" strike="noStrike">
                <a:solidFill>
                  <a:srgbClr val="000000"/>
                </a:solidFill>
                <a:uFill>
                  <a:solidFill>
                    <a:srgbClr val="ffffff"/>
                  </a:solidFill>
                </a:uFill>
                <a:latin typeface="Arial"/>
              </a:rPr>
              <a:t>ws </a:t>
            </a:r>
            <a:r>
              <a:rPr b="0" lang="en-GB" sz="1800" spc="-1" strike="noStrike">
                <a:solidFill>
                  <a:srgbClr val="000000"/>
                </a:solidFill>
                <a:uFill>
                  <a:solidFill>
                    <a:srgbClr val="ffffff"/>
                  </a:solidFill>
                </a:uFill>
                <a:latin typeface="Arial"/>
              </a:rPr>
              <a:t>fro</a:t>
            </a:r>
            <a:r>
              <a:rPr b="0" lang="en-GB" sz="1800" spc="-1" strike="noStrike">
                <a:solidFill>
                  <a:srgbClr val="000000"/>
                </a:solidFill>
                <a:uFill>
                  <a:solidFill>
                    <a:srgbClr val="ffffff"/>
                  </a:solidFill>
                </a:uFill>
                <a:latin typeface="Arial"/>
              </a:rPr>
              <a:t>m A </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B  , </a:t>
            </a:r>
            <a:r>
              <a:rPr b="0" lang="en-GB" sz="1800" spc="-1" strike="noStrike">
                <a:solidFill>
                  <a:srgbClr val="000000"/>
                </a:solidFill>
                <a:uFill>
                  <a:solidFill>
                    <a:srgbClr val="ffffff"/>
                  </a:solidFill>
                </a:uFill>
                <a:latin typeface="Arial"/>
              </a:rPr>
              <a:t>i.e. </a:t>
            </a:r>
            <a:r>
              <a:rPr b="0" lang="en-GB" sz="1800" spc="-1" strike="noStrike">
                <a:solidFill>
                  <a:srgbClr val="000000"/>
                </a:solidFill>
                <a:uFill>
                  <a:solidFill>
                    <a:srgbClr val="ffffff"/>
                  </a:solidFill>
                </a:uFill>
                <a:latin typeface="Arial"/>
              </a:rPr>
              <a:t>ma</a:t>
            </a:r>
            <a:r>
              <a:rPr b="0" lang="en-GB" sz="1800" spc="-1" strike="noStrike">
                <a:solidFill>
                  <a:srgbClr val="000000"/>
                </a:solidFill>
                <a:uFill>
                  <a:solidFill>
                    <a:srgbClr val="ffffff"/>
                  </a:solidFill>
                </a:uFill>
                <a:latin typeface="Arial"/>
              </a:rPr>
              <a:t>ppi</a:t>
            </a:r>
            <a:r>
              <a:rPr b="0" lang="en-GB" sz="1800" spc="-1" strike="noStrike">
                <a:solidFill>
                  <a:srgbClr val="000000"/>
                </a:solidFill>
                <a:uFill>
                  <a:solidFill>
                    <a:srgbClr val="ffffff"/>
                  </a:solidFill>
                </a:uFill>
                <a:latin typeface="Arial"/>
              </a:rPr>
              <a:t>ngs </a:t>
            </a:r>
            <a:r>
              <a:rPr b="0" lang="en-GB" sz="1800" spc="-1" strike="noStrike">
                <a:solidFill>
                  <a:srgbClr val="000000"/>
                </a:solidFill>
                <a:uFill>
                  <a:solidFill>
                    <a:srgbClr val="ffffff"/>
                  </a:solidFill>
                </a:uFill>
                <a:latin typeface="Arial"/>
              </a:rPr>
              <a:t>that </a:t>
            </a:r>
            <a:r>
              <a:rPr b="0" lang="en-GB" sz="1800" spc="-1" strike="noStrike">
                <a:solidFill>
                  <a:srgbClr val="000000"/>
                </a:solidFill>
                <a:uFill>
                  <a:solidFill>
                    <a:srgbClr val="ffffff"/>
                  </a:solidFill>
                </a:uFill>
                <a:latin typeface="Arial"/>
              </a:rPr>
              <a:t>pre</a:t>
            </a:r>
            <a:r>
              <a:rPr b="0" lang="en-GB" sz="1800" spc="-1" strike="noStrike">
                <a:solidFill>
                  <a:srgbClr val="000000"/>
                </a:solidFill>
                <a:uFill>
                  <a:solidFill>
                    <a:srgbClr val="ffffff"/>
                  </a:solidFill>
                </a:uFill>
                <a:latin typeface="Arial"/>
              </a:rPr>
              <a:t>ser</a:t>
            </a:r>
            <a:r>
              <a:rPr b="0" lang="en-GB" sz="1800" spc="-1" strike="noStrike">
                <a:solidFill>
                  <a:srgbClr val="000000"/>
                </a:solidFill>
                <a:uFill>
                  <a:solidFill>
                    <a:srgbClr val="ffffff"/>
                  </a:solidFill>
                </a:uFill>
                <a:latin typeface="Arial"/>
              </a:rPr>
              <a:t>ve </a:t>
            </a:r>
            <a:r>
              <a:rPr b="0" lang="en-GB" sz="1800" spc="-1" strike="noStrike">
                <a:solidFill>
                  <a:srgbClr val="000000"/>
                </a:solidFill>
                <a:uFill>
                  <a:solidFill>
                    <a:srgbClr val="ffffff"/>
                  </a:solidFill>
                </a:uFill>
                <a:latin typeface="Arial"/>
              </a:rPr>
              <a:t>T</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Cal</a:t>
            </a:r>
            <a:r>
              <a:rPr b="0" lang="en-GB" sz="1800" spc="-1" strike="noStrike">
                <a:solidFill>
                  <a:srgbClr val="000000"/>
                </a:solidFill>
                <a:uFill>
                  <a:solidFill>
                    <a:srgbClr val="ffffff"/>
                  </a:solidFill>
                </a:uFill>
                <a:latin typeface="Arial"/>
              </a:rPr>
              <a:t>cul</a:t>
            </a:r>
            <a:r>
              <a:rPr b="0" lang="en-GB" sz="1800" spc="-1" strike="noStrike">
                <a:solidFill>
                  <a:srgbClr val="000000"/>
                </a:solidFill>
                <a:uFill>
                  <a:solidFill>
                    <a:srgbClr val="ffffff"/>
                  </a:solidFill>
                </a:uFill>
                <a:latin typeface="Arial"/>
              </a:rPr>
              <a:t>atin</a:t>
            </a:r>
            <a:r>
              <a:rPr b="0" lang="en-GB" sz="1800" spc="-1" strike="noStrike">
                <a:solidFill>
                  <a:srgbClr val="000000"/>
                </a:solidFill>
                <a:uFill>
                  <a:solidFill>
                    <a:srgbClr val="ffffff"/>
                  </a:solidFill>
                </a:uFill>
                <a:latin typeface="Arial"/>
              </a:rPr>
              <a:t>g </a:t>
            </a:r>
            <a:r>
              <a:rPr b="0" lang="en-GB" sz="1800" spc="-1" strike="noStrike">
                <a:solidFill>
                  <a:srgbClr val="000000"/>
                </a:solidFill>
                <a:uFill>
                  <a:solidFill>
                    <a:srgbClr val="ffffff"/>
                  </a:solidFill>
                </a:uFill>
                <a:latin typeface="Arial"/>
              </a:rPr>
              <a:t>B</a:t>
            </a:r>
            <a:r>
              <a:rPr b="0" lang="en-GB" sz="1800" spc="-1" strike="noStrike" baseline="101000">
                <a:solidFill>
                  <a:srgbClr val="000000"/>
                </a:solidFill>
                <a:uFill>
                  <a:solidFill>
                    <a:srgbClr val="ffffff"/>
                  </a:solidFill>
                </a:uFill>
                <a:latin typeface="Arial"/>
              </a:rPr>
              <a:t>A</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is </a:t>
            </a:r>
            <a:r>
              <a:rPr b="0" lang="en-GB" sz="1800" spc="-1" strike="noStrike">
                <a:solidFill>
                  <a:srgbClr val="000000"/>
                </a:solidFill>
                <a:uFill>
                  <a:solidFill>
                    <a:srgbClr val="ffffff"/>
                  </a:solidFill>
                </a:uFill>
                <a:latin typeface="Arial"/>
              </a:rPr>
              <a:t>mo</a:t>
            </a:r>
            <a:r>
              <a:rPr b="0" lang="en-GB" sz="1800" spc="-1" strike="noStrike">
                <a:solidFill>
                  <a:srgbClr val="000000"/>
                </a:solidFill>
                <a:uFill>
                  <a:solidFill>
                    <a:srgbClr val="ffffff"/>
                  </a:solidFill>
                </a:uFill>
                <a:latin typeface="Arial"/>
              </a:rPr>
              <a:t>nstr</a:t>
            </a:r>
            <a:r>
              <a:rPr b="0" lang="en-GB" sz="1800" spc="-1" strike="noStrike">
                <a:solidFill>
                  <a:srgbClr val="000000"/>
                </a:solidFill>
                <a:uFill>
                  <a:solidFill>
                    <a:srgbClr val="ffffff"/>
                  </a:solidFill>
                </a:uFill>
                <a:latin typeface="Arial"/>
              </a:rPr>
              <a:t>ous</a:t>
            </a:r>
            <a:r>
              <a:rPr b="0" lang="en-GB" sz="1800" spc="-1" strike="noStrike">
                <a:solidFill>
                  <a:srgbClr val="000000"/>
                </a:solidFill>
                <a:uFill>
                  <a:solidFill>
                    <a:srgbClr val="ffffff"/>
                  </a:solidFill>
                </a:uFill>
                <a:latin typeface="Arial"/>
              </a:rPr>
              <a:t>ly </a:t>
            </a:r>
            <a:r>
              <a:rPr b="0" lang="en-GB" sz="1800" spc="-1" strike="noStrike">
                <a:solidFill>
                  <a:srgbClr val="000000"/>
                </a:solidFill>
                <a:uFill>
                  <a:solidFill>
                    <a:srgbClr val="ffffff"/>
                  </a:solidFill>
                </a:uFill>
                <a:latin typeface="Arial"/>
              </a:rPr>
              <a:t>inef</a:t>
            </a:r>
            <a:r>
              <a:rPr b="0" lang="en-GB" sz="1800" spc="-1" strike="noStrike">
                <a:solidFill>
                  <a:srgbClr val="000000"/>
                </a:solidFill>
                <a:uFill>
                  <a:solidFill>
                    <a:srgbClr val="ffffff"/>
                  </a:solidFill>
                </a:uFill>
                <a:latin typeface="Arial"/>
              </a:rPr>
              <a:t>ficie</a:t>
            </a:r>
            <a:r>
              <a:rPr b="0" lang="en-GB" sz="1800" spc="-1" strike="noStrike">
                <a:solidFill>
                  <a:srgbClr val="000000"/>
                </a:solidFill>
                <a:uFill>
                  <a:solidFill>
                    <a:srgbClr val="ffffff"/>
                  </a:solidFill>
                </a:uFill>
                <a:latin typeface="Arial"/>
              </a:rPr>
              <a:t>nt</a:t>
            </a:r>
            <a:endParaRPr b="0" lang="en-GB"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108</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2017-06-09T11:23:16Z</dcterms:created>
  <dc:creator/>
  <dc:description/>
  <dc:language>en-GB</dc:language>
  <cp:lastModifiedBy/>
  <dcterms:modified xsi:type="dcterms:W3CDTF">2017-06-09T16:11:43Z</dcterms:modified>
  <cp:revision>8</cp:revision>
  <dc:subject/>
  <dc:title/>
</cp:coreProperties>
</file>