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Speeding up Bewl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applications to music theory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Exponentials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440000" y="1512000"/>
            <a:ext cx="7775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Suppose A, B are musical objects. To compute the exponential B^A, we have to enumerate all mappings A → B which respect the action of 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 was doing this by computing ALL maps A → B, then filtering, which is excruciatingly slow.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(Actually, it’s even worse than that: the arrows from A to B are represented by the set of arrows from T x A to B, because they have a natural structure as a T-action. So in fact we have to calculate B</a:t>
            </a:r>
            <a:r>
              <a:rPr b="0" lang="en-GB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x 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which is unlikely to finish before the heat death of the observable universe.)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solution is to find a set of </a:t>
            </a:r>
            <a:r>
              <a:rPr b="1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generators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of A. This is a subset of A which, when multiplied by T, gives all of A. Then by linearity, a mapping on A is completely determined by its action on the generators. (The generators are like the x-y-z coordinate system which lets us express any vector in 3-dimensional space in terms of only 3 vectors.)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then enumerate mappings via a simple backtracking algorithm!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hard bit is to find the generators.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Finding generators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64000" y="1872000"/>
            <a:ext cx="8711640" cy="52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widely used computational algebra package GAP doesn’t have routines to do this! It covers rings, groups, modules, categories, semigroups but not monoid actions. (This is presumably because they are a degenerate structure despised by mathematicians.) So I had to plunge into the algebra: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Theorem: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Let A be a finitely generated action over a monoid.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Then the set of maximal monogenic subactions of A is finite, say { M</a:t>
            </a:r>
            <a:r>
              <a:rPr b="0" i="1" lang="en-GB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 }; their union is A.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Let G</a:t>
            </a:r>
            <a:r>
              <a:rPr b="0" i="1" lang="en-GB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 be the set of generators of M</a:t>
            </a:r>
            <a:r>
              <a:rPr b="0" lang="en-GB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Then the minimal generating sets of A are precisely the transversals of the family { G</a:t>
            </a:r>
            <a:r>
              <a:rPr b="0" i="1" lang="en-GB" sz="1800" spc="-1" strike="noStrike" baseline="-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Light"/>
              </a:rPr>
              <a:t> }. In particular, they all have the same size.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 an aside, this gives a theory of dimension for monoid actions. So they really are like vector spaces!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Better yet, it immediately yields an efficient one-pass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O(n log n)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algorithm for calculating a minimal set of generators.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76000" y="720000"/>
            <a:ext cx="8424000" cy="392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tch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crip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I’ve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cod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ute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(ge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s)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ntia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I’m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wiri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wl,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rely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ight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war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(In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ail,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tion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ssi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ault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miz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oth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ers)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–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driv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er.)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it’s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ugh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I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ect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fy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Noll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’s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ulat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(24-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sic,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any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?)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008000" y="4824000"/>
            <a:ext cx="8496000" cy="217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T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H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A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N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K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 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Y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O</a:t>
            </a:r>
            <a:r>
              <a:rPr b="0" lang="en-GB" sz="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 L"/>
              </a:rPr>
              <a:t>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gith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ub.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m/f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dilk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e/b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ewl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paper about the connections between music and topos theory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Thomas Noll, “The Topos of Triads”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Start by considering the </a:t>
            </a:r>
            <a:r>
              <a:rPr b="1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octave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a set of 12 notes, and its distinguished subset, the chord of C major { C, E, G }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consider transformations of the octave which preserve this chord.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They also need to preserve the </a:t>
            </a:r>
            <a:r>
              <a:rPr b="1" i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affine structure</a:t>
            </a: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of the octave. This means if two intervals have the same length, their images under the transformation do too.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There are precisely 8 such transformations - including the identity, which leaves every note of the octave fixed.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8" name="Table 3"/>
          <p:cNvGraphicFramePr/>
          <p:nvPr/>
        </p:nvGraphicFramePr>
        <p:xfrm>
          <a:off x="2492280" y="212760"/>
          <a:ext cx="5243400" cy="6975360"/>
        </p:xfrm>
        <a:graphic>
          <a:graphicData uri="http://schemas.openxmlformats.org/drawingml/2006/table">
            <a:tbl>
              <a:tblPr/>
              <a:tblGrid>
                <a:gridCol w="582120"/>
                <a:gridCol w="582120"/>
                <a:gridCol w="582120"/>
                <a:gridCol w="582120"/>
                <a:gridCol w="582120"/>
                <a:gridCol w="582120"/>
                <a:gridCol w="582120"/>
                <a:gridCol w="582120"/>
                <a:gridCol w="586800"/>
              </a:tblGrid>
              <a:tr h="7750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75080"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c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r>
                        <a:rPr b="0" lang="en-GB" sz="4800" spc="-296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G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8 transformations of the octave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These transformations form a </a:t>
            </a:r>
            <a:r>
              <a:rPr b="1" i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monoid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 There’s a unit element 1, and you can multiply any two elements to form a third.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called the </a:t>
            </a:r>
            <a:r>
              <a:rPr b="1" i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triadic monoid</a:t>
            </a:r>
            <a:r>
              <a:rPr b="0" i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(T for short).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By construction, we can multiply notes of the octave by elements of T.  For example, Bb times 1 is Bb.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 the octave is a sort of vector space over T, just as you can multiply vectors by real numbers. It’s like working with vectors, only there is no addition! These ‘actions of T by right multiplication’ are called </a:t>
            </a:r>
            <a:r>
              <a:rPr b="1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musical objects</a:t>
            </a:r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octave, the chord of C major, and T itself are all musical objects.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add, multiply, and exponentiate musical objects. In fact...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Musical objects form a topos!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This means they can be manipulated via the four topos operations (+, *, ^, Ω) just as complex numbers, matrices, distributions, and even more abstract number-like objects can be manipulated with (+, -, *, /).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fact this enables a whole rich arithmetic of musical objects, waiting to be explored, as Noll does in his paper.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the calculations are very awkward to do by hand. So we need the equivalent of a four-function calculator to do it – or better yet, a programmatic DSL.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Enter Bewl.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Constructing the triadic topos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val (i, a, b, c, d, e, f, f2, g, g2) =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('i,'a,'b,'c,'d,'e,'f,'f2,'g,'g2)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val triadicMonoid =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monoidFromTable(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i, a, b, c, f,f2, g,g2,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a, a, a, a, a, a, a, a,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b, b, b, b, b, b, b, b,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c, c, c, c, c, c, c, c,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f, b, c, b, f2,f, b, b,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f2,c, b, c, f,f2, c, c,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g, c, a, a, a, a,g2, g,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g2,a, c, c, c, c, g,g2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)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val musicalObjects = 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      </a:t>
            </a:r>
            <a:r>
              <a:rPr b="1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DejaVu Sans Mono"/>
                <a:ea typeface="DejaVu Sans"/>
              </a:rPr>
              <a:t>FiniteSets.ToposOfMonoidActions of triadicMonoid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-5040"/>
            <a:ext cx="9070920" cy="187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musical objects are also an interesting example of a non-Boolean topos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Every topos has an ‘object of truth’ aka subobject classifier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For sets and permutations, this only has two values, ‘true’ and ‘false’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in general, there are other truth-values, which have an arithmetic of their own; there are operations AND, OR, NOT, IMPLIES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“law of excluded middle” </a:t>
            </a: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v ¬a</a:t>
            </a:r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fails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the Bewl DSL, there is no </a:t>
            </a:r>
            <a:r>
              <a:rPr b="1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if-then-else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can still do maths in this crazy system: most of the usual rules hold. In fact the language is more expressive.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a bit like non-Euclidean geometry, but with logic.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What can we say about music with this new language?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It’s All Too Slow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 can only just run the unit tests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But inspiration has struck, and there is now a new algorithm which will speed things up, a lot.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991680" y="2680560"/>
            <a:ext cx="2084760" cy="218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64000" y="474120"/>
            <a:ext cx="8568000" cy="110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ds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wl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fai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rly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rf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far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b="1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ha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t’s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ld 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</a:t>
            </a:r>
            <a:r>
              <a:rPr b="1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?</a:t>
            </a:r>
            <a:endParaRPr b="1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936000" y="2016000"/>
            <a:ext cx="8640000" cy="454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(Ele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tupl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nts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ntia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uld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Terr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ible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a.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Roll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Alth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oug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h,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nks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Sca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licit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s,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still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ctio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atio</a:t>
            </a:r>
            <a:r>
              <a:rPr b="0" i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 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1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*,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^,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Ω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iv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bj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GB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→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i.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r>
              <a:rPr b="0" lang="en-GB" sz="1800" spc="-1" strike="noStrike" baseline="101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sl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 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ef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2017-06-09T11:23:16Z</dcterms:created>
  <dc:creator/>
  <dc:description/>
  <dc:language>en-GB</dc:language>
  <cp:lastModifiedBy/>
  <dcterms:modified xsi:type="dcterms:W3CDTF">2017-06-09T15:30:33Z</dcterms:modified>
  <cp:revision>6</cp:revision>
  <dc:subject/>
  <dc:title/>
</cp:coreProperties>
</file>