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23/9/2021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Programación Distribuida y Tiempo Real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RMI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Desconocimiento de clases</a:t>
            </a:r>
          </a:p>
          <a:p>
            <a:pPr marL="201168" lvl="1" indent="0">
              <a:buNone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Transparencia </a:t>
            </a:r>
            <a:r>
              <a:rPr lang="es-ES" sz="3200"/>
              <a:t>de parámetros</a:t>
            </a:r>
          </a:p>
          <a:p>
            <a:pPr marL="201168" lvl="1" indent="0">
              <a:buNone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Concurrencia</a:t>
            </a:r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32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AR" dirty="0"/>
            </a:br>
            <a:r>
              <a:rPr lang="es-AR" dirty="0"/>
              <a:t> </a:t>
            </a:r>
            <a:br>
              <a:rPr lang="es-AR" dirty="0"/>
            </a:br>
            <a:r>
              <a:rPr lang="es-AR" dirty="0" err="1"/>
              <a:t>Remote</a:t>
            </a:r>
            <a:r>
              <a:rPr lang="es-AR" dirty="0"/>
              <a:t> </a:t>
            </a:r>
            <a:r>
              <a:rPr lang="es-AR" dirty="0" err="1"/>
              <a:t>Method</a:t>
            </a:r>
            <a:r>
              <a:rPr lang="es-AR" dirty="0"/>
              <a:t> </a:t>
            </a:r>
            <a:r>
              <a:rPr lang="es-AR" dirty="0" err="1"/>
              <a:t>Invocation</a:t>
            </a:r>
            <a:r>
              <a:rPr lang="es-AR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Extensión del modelo de programación de Java para sistemas distribuidos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Propio de Java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Similar a RPC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General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888827"/>
            <a:ext cx="7720012" cy="3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/>
              <a:t>Basico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  <a:r>
              <a:rPr lang="es-AR" sz="3200" dirty="0" err="1"/>
              <a:t>IfaceRemoteClass</a:t>
            </a:r>
            <a:r>
              <a:rPr lang="es-AR" sz="3200" dirty="0"/>
              <a:t>: Definición de los métodos a llamar de forma remota</a:t>
            </a:r>
          </a:p>
          <a:p>
            <a:pPr marL="201168" lvl="1" indent="0">
              <a:buNone/>
            </a:pPr>
            <a:r>
              <a:rPr lang="es-AR" sz="3200" dirty="0"/>
              <a:t> </a:t>
            </a:r>
            <a:r>
              <a:rPr lang="es-ES" sz="3200" dirty="0"/>
              <a:t>   </a:t>
            </a: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RemoteClass</a:t>
            </a:r>
            <a:r>
              <a:rPr lang="es-AR" sz="3200" dirty="0"/>
              <a:t>: implementación de los métodos remotos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StartRemoteObject</a:t>
            </a:r>
            <a:r>
              <a:rPr lang="es-AR" sz="3200" dirty="0"/>
              <a:t>: creación y registro del objeto </a:t>
            </a:r>
            <a:r>
              <a:rPr lang="es-AR" sz="3200" dirty="0" err="1"/>
              <a:t>invocable</a:t>
            </a:r>
            <a:r>
              <a:rPr lang="es-AR" sz="3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err="1"/>
              <a:t>AskRemote</a:t>
            </a:r>
            <a:r>
              <a:rPr lang="es-AR" sz="3200" dirty="0"/>
              <a:t>: búsqueda e invocación del objeto con métodos remotos </a:t>
            </a:r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6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- </a:t>
            </a:r>
            <a:r>
              <a:rPr lang="es-AR" dirty="0" err="1"/>
              <a:t>IfaceRemoteClass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Es un interfaz de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No tiene código ejecutable, solo declaraciones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Tiene los </a:t>
            </a:r>
            <a:r>
              <a:rPr lang="es-ES" sz="2800" dirty="0" err="1"/>
              <a:t>import</a:t>
            </a:r>
            <a:r>
              <a:rPr lang="es-ES" sz="2800" dirty="0"/>
              <a:t> necesarios para los llamados remotos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Declara los encabezados de todos los métodos que estarán disponibles para ejecución remota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Reglas: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Debe extender la clase </a:t>
            </a:r>
            <a:r>
              <a:rPr lang="es-ES" sz="2400" dirty="0" err="1"/>
              <a:t>Remote</a:t>
            </a:r>
            <a:endParaRPr lang="es-E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Los métodos deben tener </a:t>
            </a:r>
            <a:r>
              <a:rPr lang="es-ES" sz="2400" dirty="0" err="1"/>
              <a:t>throws</a:t>
            </a:r>
            <a:r>
              <a:rPr lang="es-ES" sz="2400" dirty="0"/>
              <a:t> </a:t>
            </a:r>
            <a:r>
              <a:rPr lang="es-ES" sz="2400" dirty="0" err="1"/>
              <a:t>RemoteException</a:t>
            </a: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0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- </a:t>
            </a:r>
            <a:r>
              <a:rPr lang="es-AR" dirty="0" err="1"/>
              <a:t>RemoteClass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Clase que implementa las declaraciones de la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Tiene declaraciones necesarias propias de RMI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Lo único propio de la implementación es el contenido</a:t>
            </a:r>
            <a:r>
              <a:rPr lang="es-ES" sz="3200"/>
              <a:t>, que </a:t>
            </a:r>
            <a:r>
              <a:rPr lang="es-ES" sz="3200" dirty="0"/>
              <a:t>es la funcionalidad de los métodos remotos </a:t>
            </a: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6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- </a:t>
            </a:r>
            <a:r>
              <a:rPr lang="es-AR" dirty="0" err="1"/>
              <a:t>StartRemoteObject</a:t>
            </a:r>
            <a:r>
              <a:rPr lang="es-AR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Crea el objeto remoto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Se debe registrar el objeto remoto</a:t>
            </a:r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8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- </a:t>
            </a:r>
            <a:r>
              <a:rPr lang="es-AR" dirty="0" err="1"/>
              <a:t>AskRemote</a:t>
            </a:r>
            <a:r>
              <a:rPr lang="es-AR" dirty="0"/>
              <a:t>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Es el “Cliente”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Obtiene la referencia al objeto remoto y hace la invocación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2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Compilación y 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err="1"/>
              <a:t>Javac</a:t>
            </a:r>
            <a:r>
              <a:rPr lang="es-ES" sz="3200" dirty="0"/>
              <a:t> *.java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err="1"/>
              <a:t>Rmiregistry</a:t>
            </a:r>
            <a:r>
              <a:rPr lang="es-ES" sz="3200" dirty="0"/>
              <a:t> &amp;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/>
              <a:t>Proceso que efectivamente realiza el registro del objeto remoto</a:t>
            </a:r>
          </a:p>
          <a:p>
            <a:pPr marL="201168" lvl="1" indent="0">
              <a:buNone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Java </a:t>
            </a:r>
            <a:r>
              <a:rPr lang="es-ES" sz="3200" dirty="0" err="1"/>
              <a:t>StartRemoteObject</a:t>
            </a:r>
            <a:endParaRPr lang="es-ES" sz="32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01168" lvl="1" indent="0">
              <a:buFont typeface="Calibri" pitchFamily="34" charset="0"/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434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2331</TotalTime>
  <Words>215</Words>
  <Application>Microsoft Office PowerPoint</Application>
  <PresentationFormat>Panorámica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Programación Distribuida y Tiempo Real  RMI</vt:lpstr>
      <vt:lpstr>   Remote Method Invocation </vt:lpstr>
      <vt:lpstr>Esquema General</vt:lpstr>
      <vt:lpstr>Ejemplo Basico</vt:lpstr>
      <vt:lpstr>Ejemplo - IfaceRemoteClass</vt:lpstr>
      <vt:lpstr>Ejemplo - RemoteClass</vt:lpstr>
      <vt:lpstr>Ejemplo - StartRemoteObject </vt:lpstr>
      <vt:lpstr>Ejemplo - AskRemote  </vt:lpstr>
      <vt:lpstr>Compilación y Ejecución</vt:lpstr>
      <vt:lpstr>Mas…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56</cp:revision>
  <dcterms:created xsi:type="dcterms:W3CDTF">2017-08-11T13:52:58Z</dcterms:created>
  <dcterms:modified xsi:type="dcterms:W3CDTF">2021-09-23T19:45:43Z</dcterms:modified>
</cp:coreProperties>
</file>