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E324DF-E4CA-492E-AE2F-25B033C11A72}">
  <a:tblStyle styleId="{8CE324DF-E4CA-492E-AE2F-25B033C11A7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CH"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1">
  <p:cSld name="Titelfolie 01">
    <p:spTree>
      <p:nvGrpSpPr>
        <p:cNvPr id="15" name="Shape 15"/>
        <p:cNvGrpSpPr/>
        <p:nvPr/>
      </p:nvGrpSpPr>
      <p:grpSpPr>
        <a:xfrm>
          <a:off x="0" y="0"/>
          <a:ext cx="0" cy="0"/>
          <a:chOff x="0" y="0"/>
          <a:chExt cx="0" cy="0"/>
        </a:xfrm>
      </p:grpSpPr>
      <p:sp>
        <p:nvSpPr>
          <p:cNvPr id="16" name="Google Shape;16;p2"/>
          <p:cNvSpPr/>
          <p:nvPr>
            <p:ph idx="2" type="pic"/>
          </p:nvPr>
        </p:nvSpPr>
        <p:spPr>
          <a:xfrm>
            <a:off x="731838" y="1016000"/>
            <a:ext cx="10728325" cy="5256000"/>
          </a:xfrm>
          <a:prstGeom prst="rect">
            <a:avLst/>
          </a:prstGeom>
          <a:noFill/>
          <a:ln>
            <a:noFill/>
          </a:ln>
        </p:spPr>
        <p:txBody>
          <a:bodyPr anchorCtr="0" anchor="ctr" bIns="0" lIns="5580000" spcFirstLastPara="1" rIns="0" wrap="square" tIns="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type="ctrTitle"/>
          </p:nvPr>
        </p:nvSpPr>
        <p:spPr>
          <a:xfrm>
            <a:off x="0" y="2233538"/>
            <a:ext cx="5904000" cy="2772000"/>
          </a:xfrm>
          <a:prstGeom prst="rect">
            <a:avLst/>
          </a:prstGeom>
          <a:solidFill>
            <a:schemeClr val="accent1"/>
          </a:solidFill>
          <a:ln>
            <a:noFill/>
          </a:ln>
        </p:spPr>
        <p:txBody>
          <a:bodyPr anchorCtr="0" anchor="t" bIns="0" lIns="1080000" spcFirstLastPara="1" rIns="0" wrap="square" tIns="25200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 name="Google Shape;18;p2"/>
          <p:cNvPicPr preferRelativeResize="0"/>
          <p:nvPr/>
        </p:nvPicPr>
        <p:blipFill rotWithShape="1">
          <a:blip r:embed="rId2">
            <a:alphaModFix/>
          </a:blip>
          <a:srcRect b="0" l="0" r="0" t="0"/>
          <a:stretch/>
        </p:blipFill>
        <p:spPr>
          <a:xfrm>
            <a:off x="731838" y="360538"/>
            <a:ext cx="1765565" cy="288000"/>
          </a:xfrm>
          <a:prstGeom prst="rect">
            <a:avLst/>
          </a:prstGeom>
          <a:noFill/>
          <a:ln>
            <a:noFill/>
          </a:ln>
        </p:spPr>
      </p:pic>
      <p:sp>
        <p:nvSpPr>
          <p:cNvPr id="19" name="Google Shape;19;p2"/>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 type="body"/>
          </p:nvPr>
        </p:nvSpPr>
        <p:spPr>
          <a:xfrm>
            <a:off x="1078516" y="3860495"/>
            <a:ext cx="4680000" cy="100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0"/>
              </a:spcBef>
              <a:spcAft>
                <a:spcPts val="0"/>
              </a:spcAft>
              <a:buClr>
                <a:schemeClr val="lt1"/>
              </a:buClr>
              <a:buSzPts val="1800"/>
              <a:buNone/>
              <a:defRPr>
                <a:solidFill>
                  <a:schemeClr val="lt1"/>
                </a:solidFill>
              </a:defRPr>
            </a:lvl2pPr>
            <a:lvl3pPr indent="-228600" lvl="2" marL="1371600" algn="l">
              <a:lnSpc>
                <a:spcPct val="100000"/>
              </a:lnSpc>
              <a:spcBef>
                <a:spcPts val="0"/>
              </a:spcBef>
              <a:spcAft>
                <a:spcPts val="0"/>
              </a:spcAft>
              <a:buClr>
                <a:schemeClr val="lt1"/>
              </a:buClr>
              <a:buSzPts val="1800"/>
              <a:buNone/>
              <a:defRPr>
                <a:solidFill>
                  <a:schemeClr val="lt1"/>
                </a:solidFill>
              </a:defRPr>
            </a:lvl3pPr>
            <a:lvl4pPr indent="-228600" lvl="3" marL="1828800" algn="l">
              <a:lnSpc>
                <a:spcPct val="100000"/>
              </a:lnSpc>
              <a:spcBef>
                <a:spcPts val="0"/>
              </a:spcBef>
              <a:spcAft>
                <a:spcPts val="0"/>
              </a:spcAft>
              <a:buClr>
                <a:schemeClr val="lt1"/>
              </a:buClr>
              <a:buSzPts val="1800"/>
              <a:buNone/>
              <a:defRPr>
                <a:solidFill>
                  <a:schemeClr val="lt1"/>
                </a:solidFill>
              </a:defRPr>
            </a:lvl4pPr>
            <a:lvl5pPr indent="-228600" lvl="4" marL="2286000" algn="l">
              <a:lnSpc>
                <a:spcPct val="10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idx="4" type="body"/>
          </p:nvPr>
        </p:nvSpPr>
        <p:spPr>
          <a:xfrm>
            <a:off x="9696449" y="316800"/>
            <a:ext cx="18000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150"/>
              <a:buNone/>
              <a:defRPr sz="1150"/>
            </a:lvl1pPr>
            <a:lvl2pPr indent="-301625" lvl="1" marL="914400" algn="l">
              <a:lnSpc>
                <a:spcPct val="100000"/>
              </a:lnSpc>
              <a:spcBef>
                <a:spcPts val="500"/>
              </a:spcBef>
              <a:spcAft>
                <a:spcPts val="0"/>
              </a:spcAft>
              <a:buClr>
                <a:schemeClr val="dk1"/>
              </a:buClr>
              <a:buSzPts val="1150"/>
              <a:buChar char="−"/>
              <a:defRPr sz="1150"/>
            </a:lvl2pPr>
            <a:lvl3pPr indent="-301625" lvl="2" marL="1371600" algn="l">
              <a:lnSpc>
                <a:spcPct val="100000"/>
              </a:lnSpc>
              <a:spcBef>
                <a:spcPts val="500"/>
              </a:spcBef>
              <a:spcAft>
                <a:spcPts val="0"/>
              </a:spcAft>
              <a:buClr>
                <a:schemeClr val="dk1"/>
              </a:buClr>
              <a:buSzPts val="1150"/>
              <a:buChar char="−"/>
              <a:defRPr sz="1150"/>
            </a:lvl3pPr>
            <a:lvl4pPr indent="-301625" lvl="3" marL="1828800" algn="l">
              <a:lnSpc>
                <a:spcPct val="100000"/>
              </a:lnSpc>
              <a:spcBef>
                <a:spcPts val="500"/>
              </a:spcBef>
              <a:spcAft>
                <a:spcPts val="0"/>
              </a:spcAft>
              <a:buClr>
                <a:schemeClr val="dk1"/>
              </a:buClr>
              <a:buSzPts val="1150"/>
              <a:buChar char="−"/>
              <a:defRPr sz="1150"/>
            </a:lvl4pPr>
            <a:lvl5pPr indent="-301625" lvl="4" marL="2286000" algn="l">
              <a:lnSpc>
                <a:spcPct val="100000"/>
              </a:lnSpc>
              <a:spcBef>
                <a:spcPts val="500"/>
              </a:spcBef>
              <a:spcAft>
                <a:spcPts val="0"/>
              </a:spcAft>
              <a:buClr>
                <a:schemeClr val="dk1"/>
              </a:buClr>
              <a:buSzPts val="1150"/>
              <a:buChar char="−"/>
              <a:defRPr sz="11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2"/>
          <p:cNvPicPr preferRelativeResize="0"/>
          <p:nvPr/>
        </p:nvPicPr>
        <p:blipFill>
          <a:blip r:embed="rId3">
            <a:alphaModFix/>
          </a:blip>
          <a:stretch>
            <a:fillRect/>
          </a:stretch>
        </p:blipFill>
        <p:spPr>
          <a:xfrm>
            <a:off x="10200171" y="260350"/>
            <a:ext cx="1260001" cy="493405"/>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640">
          <p15:clr>
            <a:srgbClr val="FBAE40"/>
          </p15:clr>
        </p15:guide>
        <p15:guide id="3" orient="horz" pos="3952">
          <p15:clr>
            <a:srgbClr val="FBAE40"/>
          </p15:clr>
        </p15:guide>
        <p15:guide id="4" pos="61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Bild">
  <p:cSld name="Inhalt Bild">
    <p:spTree>
      <p:nvGrpSpPr>
        <p:cNvPr id="94" name="Shape 94"/>
        <p:cNvGrpSpPr/>
        <p:nvPr/>
      </p:nvGrpSpPr>
      <p:grpSpPr>
        <a:xfrm>
          <a:off x="0" y="0"/>
          <a:ext cx="0" cy="0"/>
          <a:chOff x="0" y="0"/>
          <a:chExt cx="0" cy="0"/>
        </a:xfrm>
      </p:grpSpPr>
      <p:sp>
        <p:nvSpPr>
          <p:cNvPr id="95" name="Google Shape;95;p11"/>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1"/>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98" name="Google Shape;98;p11"/>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99" name="Google Shape;99;p11"/>
          <p:cNvSpPr/>
          <p:nvPr>
            <p:ph idx="2" type="pic"/>
          </p:nvPr>
        </p:nvSpPr>
        <p:spPr>
          <a:xfrm>
            <a:off x="731837" y="1412874"/>
            <a:ext cx="10728000" cy="4860000"/>
          </a:xfrm>
          <a:prstGeom prst="rect">
            <a:avLst/>
          </a:prstGeom>
          <a:noFill/>
          <a:ln>
            <a:noFill/>
          </a:ln>
        </p:spPr>
        <p:txBody>
          <a:bodyPr anchorCtr="0" anchor="t" bIns="0" lIns="0" spcFirstLastPara="1" rIns="0" wrap="square" tIns="162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00" name="Google Shape;100;p11"/>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full page">
  <p:cSld name="Bild full page">
    <p:spTree>
      <p:nvGrpSpPr>
        <p:cNvPr id="101" name="Shape 101"/>
        <p:cNvGrpSpPr/>
        <p:nvPr/>
      </p:nvGrpSpPr>
      <p:grpSpPr>
        <a:xfrm>
          <a:off x="0" y="0"/>
          <a:ext cx="0" cy="0"/>
          <a:chOff x="0" y="0"/>
          <a:chExt cx="0" cy="0"/>
        </a:xfrm>
      </p:grpSpPr>
      <p:sp>
        <p:nvSpPr>
          <p:cNvPr id="102" name="Google Shape;102;p12"/>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104" name="Google Shape;104;p12"/>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105" name="Google Shape;105;p12"/>
          <p:cNvSpPr/>
          <p:nvPr>
            <p:ph idx="2" type="pic"/>
          </p:nvPr>
        </p:nvSpPr>
        <p:spPr>
          <a:xfrm>
            <a:off x="731837" y="260350"/>
            <a:ext cx="10728000" cy="6012524"/>
          </a:xfrm>
          <a:prstGeom prst="rect">
            <a:avLst/>
          </a:prstGeom>
          <a:noFill/>
          <a:ln>
            <a:noFill/>
          </a:ln>
        </p:spPr>
        <p:txBody>
          <a:bodyPr anchorCtr="0" anchor="t" bIns="0" lIns="0" spcFirstLastPara="1" rIns="0" wrap="square" tIns="216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06" name="Google Shape;106;p12"/>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zwei Spalten">
  <p:cSld name="Inhalt zwei Spalten">
    <p:spTree>
      <p:nvGrpSpPr>
        <p:cNvPr id="107" name="Shape 107"/>
        <p:cNvGrpSpPr/>
        <p:nvPr/>
      </p:nvGrpSpPr>
      <p:grpSpPr>
        <a:xfrm>
          <a:off x="0" y="0"/>
          <a:ext cx="0" cy="0"/>
          <a:chOff x="0" y="0"/>
          <a:chExt cx="0" cy="0"/>
        </a:xfrm>
      </p:grpSpPr>
      <p:sp>
        <p:nvSpPr>
          <p:cNvPr id="108" name="Google Shape;108;p13"/>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3"/>
          <p:cNvSpPr txBox="1"/>
          <p:nvPr>
            <p:ph idx="1" type="body"/>
          </p:nvPr>
        </p:nvSpPr>
        <p:spPr>
          <a:xfrm>
            <a:off x="6204163" y="1412875"/>
            <a:ext cx="5256000" cy="4860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3"/>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112" name="Google Shape;112;p13"/>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113" name="Google Shape;113;p13"/>
          <p:cNvSpPr/>
          <p:nvPr>
            <p:ph idx="2" type="pic"/>
          </p:nvPr>
        </p:nvSpPr>
        <p:spPr>
          <a:xfrm>
            <a:off x="731838" y="1412875"/>
            <a:ext cx="5040000" cy="4860000"/>
          </a:xfrm>
          <a:prstGeom prst="rect">
            <a:avLst/>
          </a:prstGeom>
          <a:noFill/>
          <a:ln>
            <a:noFill/>
          </a:ln>
        </p:spPr>
        <p:txBody>
          <a:bodyPr anchorCtr="0" anchor="t" bIns="0" lIns="0" spcFirstLastPara="1" rIns="0" wrap="square" tIns="162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14" name="Google Shape;114;p13"/>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extLst>
    <p:ext uri="{DCECCB84-F9BA-43D5-87BE-67443E8EF086}">
      <p15:sldGuideLst>
        <p15:guide id="1" orient="horz" pos="39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2 Bilder">
  <p:cSld name="Inhalt 2 Bilder">
    <p:spTree>
      <p:nvGrpSpPr>
        <p:cNvPr id="115" name="Shape 115"/>
        <p:cNvGrpSpPr/>
        <p:nvPr/>
      </p:nvGrpSpPr>
      <p:grpSpPr>
        <a:xfrm>
          <a:off x="0" y="0"/>
          <a:ext cx="0" cy="0"/>
          <a:chOff x="0" y="0"/>
          <a:chExt cx="0" cy="0"/>
        </a:xfrm>
      </p:grpSpPr>
      <p:sp>
        <p:nvSpPr>
          <p:cNvPr id="116" name="Google Shape;116;p14"/>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4"/>
          <p:cNvSpPr txBox="1"/>
          <p:nvPr>
            <p:ph idx="1" type="body"/>
          </p:nvPr>
        </p:nvSpPr>
        <p:spPr>
          <a:xfrm>
            <a:off x="731836" y="5121800"/>
            <a:ext cx="5255999" cy="1152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4"/>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4"/>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120" name="Google Shape;120;p14"/>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121" name="Google Shape;121;p14"/>
          <p:cNvSpPr/>
          <p:nvPr>
            <p:ph idx="2" type="pic"/>
          </p:nvPr>
        </p:nvSpPr>
        <p:spPr>
          <a:xfrm>
            <a:off x="731838" y="1412875"/>
            <a:ext cx="5256000" cy="3420000"/>
          </a:xfrm>
          <a:prstGeom prst="rect">
            <a:avLst/>
          </a:prstGeom>
          <a:noFill/>
          <a:ln>
            <a:noFill/>
          </a:ln>
        </p:spPr>
        <p:txBody>
          <a:bodyPr anchorCtr="0" anchor="t" bIns="0" lIns="0" spcFirstLastPara="1" rIns="0" wrap="square" tIns="90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14"/>
          <p:cNvSpPr/>
          <p:nvPr>
            <p:ph idx="3" type="pic"/>
          </p:nvPr>
        </p:nvSpPr>
        <p:spPr>
          <a:xfrm>
            <a:off x="6204162" y="1412875"/>
            <a:ext cx="5256000" cy="3420000"/>
          </a:xfrm>
          <a:prstGeom prst="rect">
            <a:avLst/>
          </a:prstGeom>
          <a:noFill/>
          <a:ln>
            <a:noFill/>
          </a:ln>
        </p:spPr>
        <p:txBody>
          <a:bodyPr anchorCtr="0" anchor="t" bIns="0" lIns="0" spcFirstLastPara="1" rIns="0" wrap="square" tIns="90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14"/>
          <p:cNvSpPr txBox="1"/>
          <p:nvPr>
            <p:ph idx="4" type="body"/>
          </p:nvPr>
        </p:nvSpPr>
        <p:spPr>
          <a:xfrm>
            <a:off x="6204162" y="5121800"/>
            <a:ext cx="5256001" cy="1152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4" name="Google Shape;124;p14"/>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extLst>
    <p:ext uri="{DCECCB84-F9BA-43D5-87BE-67443E8EF086}">
      <p15:sldGuideLst>
        <p15:guide id="1" orient="horz" pos="39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3 Bilder">
  <p:cSld name="Inhalt 3 Bilder">
    <p:spTree>
      <p:nvGrpSpPr>
        <p:cNvPr id="125" name="Shape 125"/>
        <p:cNvGrpSpPr/>
        <p:nvPr/>
      </p:nvGrpSpPr>
      <p:grpSpPr>
        <a:xfrm>
          <a:off x="0" y="0"/>
          <a:ext cx="0" cy="0"/>
          <a:chOff x="0" y="0"/>
          <a:chExt cx="0" cy="0"/>
        </a:xfrm>
      </p:grpSpPr>
      <p:sp>
        <p:nvSpPr>
          <p:cNvPr id="126" name="Google Shape;126;p15"/>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5"/>
          <p:cNvSpPr txBox="1"/>
          <p:nvPr>
            <p:ph idx="1" type="body"/>
          </p:nvPr>
        </p:nvSpPr>
        <p:spPr>
          <a:xfrm>
            <a:off x="731836" y="4166439"/>
            <a:ext cx="10728327" cy="2124401"/>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5"/>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130" name="Google Shape;130;p15"/>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131" name="Google Shape;131;p15"/>
          <p:cNvSpPr/>
          <p:nvPr>
            <p:ph idx="2" type="pic"/>
          </p:nvPr>
        </p:nvSpPr>
        <p:spPr>
          <a:xfrm>
            <a:off x="731838" y="1412875"/>
            <a:ext cx="3420000" cy="2484000"/>
          </a:xfrm>
          <a:prstGeom prst="rect">
            <a:avLst/>
          </a:prstGeom>
          <a:noFill/>
          <a:ln>
            <a:noFill/>
          </a:ln>
        </p:spPr>
        <p:txBody>
          <a:bodyPr anchorCtr="0" anchor="t" bIns="0" lIns="0" spcFirstLastPara="1" rIns="0" wrap="square" tIns="36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15"/>
          <p:cNvSpPr/>
          <p:nvPr>
            <p:ph idx="3" type="pic"/>
          </p:nvPr>
        </p:nvSpPr>
        <p:spPr>
          <a:xfrm>
            <a:off x="8040162" y="1414800"/>
            <a:ext cx="3420000" cy="2484000"/>
          </a:xfrm>
          <a:prstGeom prst="rect">
            <a:avLst/>
          </a:prstGeom>
          <a:noFill/>
          <a:ln>
            <a:noFill/>
          </a:ln>
        </p:spPr>
        <p:txBody>
          <a:bodyPr anchorCtr="0" anchor="t" bIns="0" lIns="0" spcFirstLastPara="1" rIns="0" wrap="square" tIns="36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3" name="Google Shape;133;p15"/>
          <p:cNvSpPr/>
          <p:nvPr>
            <p:ph idx="4" type="pic"/>
          </p:nvPr>
        </p:nvSpPr>
        <p:spPr>
          <a:xfrm>
            <a:off x="4385999" y="1414800"/>
            <a:ext cx="3420000" cy="2484000"/>
          </a:xfrm>
          <a:prstGeom prst="rect">
            <a:avLst/>
          </a:prstGeom>
          <a:noFill/>
          <a:ln>
            <a:noFill/>
          </a:ln>
        </p:spPr>
        <p:txBody>
          <a:bodyPr anchorCtr="0" anchor="t" bIns="0" lIns="0" spcFirstLastPara="1" rIns="0" wrap="square" tIns="36000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34" name="Google Shape;134;p15"/>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extLst>
    <p:ext uri="{DCECCB84-F9BA-43D5-87BE-67443E8EF086}">
      <p15:sldGuideLst>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Tabelle">
  <p:cSld name="Inhalt Tabelle">
    <p:spTree>
      <p:nvGrpSpPr>
        <p:cNvPr id="135" name="Shape 135"/>
        <p:cNvGrpSpPr/>
        <p:nvPr/>
      </p:nvGrpSpPr>
      <p:grpSpPr>
        <a:xfrm>
          <a:off x="0" y="0"/>
          <a:ext cx="0" cy="0"/>
          <a:chOff x="0" y="0"/>
          <a:chExt cx="0" cy="0"/>
        </a:xfrm>
      </p:grpSpPr>
      <p:sp>
        <p:nvSpPr>
          <p:cNvPr id="136" name="Google Shape;136;p16"/>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6"/>
          <p:cNvSpPr txBox="1"/>
          <p:nvPr>
            <p:ph idx="1" type="body"/>
          </p:nvPr>
        </p:nvSpPr>
        <p:spPr>
          <a:xfrm>
            <a:off x="731837" y="1412875"/>
            <a:ext cx="10728325" cy="39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800"/>
              <a:buNone/>
              <a:defRPr b="1"/>
            </a:lvl1pPr>
            <a:lvl2pPr indent="-228600" lvl="1" marL="914400" algn="l">
              <a:lnSpc>
                <a:spcPct val="100000"/>
              </a:lnSpc>
              <a:spcBef>
                <a:spcPts val="500"/>
              </a:spcBef>
              <a:spcAft>
                <a:spcPts val="0"/>
              </a:spcAft>
              <a:buClr>
                <a:schemeClr val="dk1"/>
              </a:buClr>
              <a:buSzPts val="1800"/>
              <a:buNone/>
              <a:defRPr b="1"/>
            </a:lvl2pPr>
            <a:lvl3pPr indent="-228600" lvl="2" marL="1371600" algn="l">
              <a:lnSpc>
                <a:spcPct val="100000"/>
              </a:lnSpc>
              <a:spcBef>
                <a:spcPts val="500"/>
              </a:spcBef>
              <a:spcAft>
                <a:spcPts val="0"/>
              </a:spcAft>
              <a:buClr>
                <a:schemeClr val="dk1"/>
              </a:buClr>
              <a:buSzPts val="1800"/>
              <a:buNone/>
              <a:defRPr b="1"/>
            </a:lvl3pPr>
            <a:lvl4pPr indent="-228600" lvl="3" marL="1828800" algn="l">
              <a:lnSpc>
                <a:spcPct val="100000"/>
              </a:lnSpc>
              <a:spcBef>
                <a:spcPts val="500"/>
              </a:spcBef>
              <a:spcAft>
                <a:spcPts val="0"/>
              </a:spcAft>
              <a:buClr>
                <a:schemeClr val="dk1"/>
              </a:buClr>
              <a:buSzPts val="1800"/>
              <a:buNone/>
              <a:defRPr b="1"/>
            </a:lvl4pPr>
            <a:lvl5pPr indent="-228600" lvl="4" marL="2286000" algn="l">
              <a:lnSpc>
                <a:spcPct val="100000"/>
              </a:lnSpc>
              <a:spcBef>
                <a:spcPts val="500"/>
              </a:spcBef>
              <a:spcAft>
                <a:spcPts val="0"/>
              </a:spcAft>
              <a:buClr>
                <a:schemeClr val="dk1"/>
              </a:buClr>
              <a:buSzPts val="1800"/>
              <a:buNone/>
              <a:defRPr b="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6"/>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140" name="Google Shape;140;p16"/>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pic>
        <p:nvPicPr>
          <p:cNvPr id="141" name="Google Shape;141;p16"/>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extLst>
    <p:ext uri="{DCECCB84-F9BA-43D5-87BE-67443E8EF086}">
      <p15:sldGuideLst>
        <p15:guide id="1" orient="horz" pos="39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lussfolie">
  <p:cSld name="Schlussfolie">
    <p:bg>
      <p:bgPr>
        <a:solidFill>
          <a:schemeClr val="lt1"/>
        </a:solidFill>
      </p:bgPr>
    </p:bg>
    <p:spTree>
      <p:nvGrpSpPr>
        <p:cNvPr id="142" name="Shape 142"/>
        <p:cNvGrpSpPr/>
        <p:nvPr/>
      </p:nvGrpSpPr>
      <p:grpSpPr>
        <a:xfrm>
          <a:off x="0" y="0"/>
          <a:ext cx="0" cy="0"/>
          <a:chOff x="0" y="0"/>
          <a:chExt cx="0" cy="0"/>
        </a:xfrm>
      </p:grpSpPr>
      <p:sp>
        <p:nvSpPr>
          <p:cNvPr id="143" name="Google Shape;143;p17"/>
          <p:cNvSpPr txBox="1"/>
          <p:nvPr>
            <p:ph idx="1" type="body"/>
          </p:nvPr>
        </p:nvSpPr>
        <p:spPr>
          <a:xfrm>
            <a:off x="731837" y="2135492"/>
            <a:ext cx="10728325" cy="396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solidFill>
                  <a:schemeClr val="dk1"/>
                </a:solidFill>
              </a:defRPr>
            </a:lvl1pPr>
            <a:lvl2pPr indent="-228600" lvl="1" marL="914400" algn="l">
              <a:lnSpc>
                <a:spcPct val="100000"/>
              </a:lnSpc>
              <a:spcBef>
                <a:spcPts val="5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800"/>
              <a:buNone/>
              <a:defRPr>
                <a:solidFill>
                  <a:schemeClr val="lt1"/>
                </a:solidFill>
              </a:defRPr>
            </a:lvl3pPr>
            <a:lvl4pPr indent="-228600" lvl="3" marL="1828800" algn="l">
              <a:lnSpc>
                <a:spcPct val="100000"/>
              </a:lnSpc>
              <a:spcBef>
                <a:spcPts val="500"/>
              </a:spcBef>
              <a:spcAft>
                <a:spcPts val="0"/>
              </a:spcAft>
              <a:buClr>
                <a:schemeClr val="lt1"/>
              </a:buClr>
              <a:buSzPts val="1800"/>
              <a:buNone/>
              <a:defRPr>
                <a:solidFill>
                  <a:schemeClr val="lt1"/>
                </a:solidFill>
              </a:defRPr>
            </a:lvl4pPr>
            <a:lvl5pPr indent="-228600" lvl="4" marL="2286000" algn="l">
              <a:lnSpc>
                <a:spcPct val="100000"/>
              </a:lnSpc>
              <a:spcBef>
                <a:spcPts val="50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7"/>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45" name="Google Shape;145;p17"/>
          <p:cNvPicPr preferRelativeResize="0"/>
          <p:nvPr/>
        </p:nvPicPr>
        <p:blipFill rotWithShape="1">
          <a:blip r:embed="rId2">
            <a:alphaModFix/>
          </a:blip>
          <a:srcRect b="0" l="0" r="0" t="0"/>
          <a:stretch/>
        </p:blipFill>
        <p:spPr>
          <a:xfrm>
            <a:off x="731838" y="360538"/>
            <a:ext cx="1765565" cy="288000"/>
          </a:xfrm>
          <a:prstGeom prst="rect">
            <a:avLst/>
          </a:prstGeom>
          <a:noFill/>
          <a:ln>
            <a:noFill/>
          </a:ln>
        </p:spPr>
      </p:pic>
      <p:pic>
        <p:nvPicPr>
          <p:cNvPr id="146" name="Google Shape;146;p17"/>
          <p:cNvPicPr preferRelativeResize="0"/>
          <p:nvPr/>
        </p:nvPicPr>
        <p:blipFill>
          <a:blip r:embed="rId3">
            <a:alphaModFix/>
          </a:blip>
          <a:stretch>
            <a:fillRect/>
          </a:stretch>
        </p:blipFill>
        <p:spPr>
          <a:xfrm>
            <a:off x="10200171" y="260350"/>
            <a:ext cx="1260001" cy="493405"/>
          </a:xfrm>
          <a:prstGeom prst="rect">
            <a:avLst/>
          </a:prstGeom>
          <a:noFill/>
          <a:ln>
            <a:noFill/>
          </a:ln>
        </p:spPr>
      </p:pic>
    </p:spTree>
  </p:cSld>
  <p:clrMapOvr>
    <a:masterClrMapping/>
  </p:clrMapOvr>
  <p:extLst>
    <p:ext uri="{DCECCB84-F9BA-43D5-87BE-67443E8EF086}">
      <p15:sldGuideLst>
        <p15:guide id="1" pos="6698">
          <p15:clr>
            <a:srgbClr val="FBAE40"/>
          </p15:clr>
        </p15:guide>
        <p15:guide id="2" orient="horz" pos="640">
          <p15:clr>
            <a:srgbClr val="FBAE40"/>
          </p15:clr>
        </p15:guide>
        <p15:guide id="3"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2">
  <p:cSld name="Titelfolie 02">
    <p:spTree>
      <p:nvGrpSpPr>
        <p:cNvPr id="23" name="Shape 23"/>
        <p:cNvGrpSpPr/>
        <p:nvPr/>
      </p:nvGrpSpPr>
      <p:grpSpPr>
        <a:xfrm>
          <a:off x="0" y="0"/>
          <a:ext cx="0" cy="0"/>
          <a:chOff x="0" y="0"/>
          <a:chExt cx="0" cy="0"/>
        </a:xfrm>
      </p:grpSpPr>
      <p:sp>
        <p:nvSpPr>
          <p:cNvPr id="24" name="Google Shape;24;p3"/>
          <p:cNvSpPr/>
          <p:nvPr>
            <p:ph idx="2" type="pic"/>
          </p:nvPr>
        </p:nvSpPr>
        <p:spPr>
          <a:xfrm>
            <a:off x="731838" y="1016000"/>
            <a:ext cx="10728325" cy="5256000"/>
          </a:xfrm>
          <a:prstGeom prst="rect">
            <a:avLst/>
          </a:prstGeom>
          <a:noFill/>
          <a:ln>
            <a:noFill/>
          </a:ln>
        </p:spPr>
        <p:txBody>
          <a:bodyPr anchorCtr="0" anchor="ctr" bIns="0" lIns="0" spcFirstLastPara="1" rIns="5580000" wrap="square" tIns="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type="ctrTitle"/>
          </p:nvPr>
        </p:nvSpPr>
        <p:spPr>
          <a:xfrm>
            <a:off x="6504000" y="2957494"/>
            <a:ext cx="5688000" cy="2268000"/>
          </a:xfrm>
          <a:prstGeom prst="rect">
            <a:avLst/>
          </a:prstGeom>
          <a:solidFill>
            <a:schemeClr val="accent2"/>
          </a:solidFill>
          <a:ln>
            <a:noFill/>
          </a:ln>
        </p:spPr>
        <p:txBody>
          <a:bodyPr anchorCtr="0" anchor="t" bIns="0" lIns="324000" spcFirstLastPara="1" rIns="0" wrap="square" tIns="25200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6" name="Google Shape;26;p3"/>
          <p:cNvPicPr preferRelativeResize="0"/>
          <p:nvPr/>
        </p:nvPicPr>
        <p:blipFill rotWithShape="1">
          <a:blip r:embed="rId2">
            <a:alphaModFix/>
          </a:blip>
          <a:srcRect b="0" l="0" r="0" t="0"/>
          <a:stretch/>
        </p:blipFill>
        <p:spPr>
          <a:xfrm>
            <a:off x="731838" y="360538"/>
            <a:ext cx="1765565" cy="288000"/>
          </a:xfrm>
          <a:prstGeom prst="rect">
            <a:avLst/>
          </a:prstGeom>
          <a:noFill/>
          <a:ln>
            <a:noFill/>
          </a:ln>
        </p:spPr>
      </p:pic>
      <p:sp>
        <p:nvSpPr>
          <p:cNvPr id="27" name="Google Shape;27;p3"/>
          <p:cNvSpPr txBox="1"/>
          <p:nvPr>
            <p:ph idx="1" type="body"/>
          </p:nvPr>
        </p:nvSpPr>
        <p:spPr>
          <a:xfrm>
            <a:off x="6845210" y="4639666"/>
            <a:ext cx="4320000" cy="46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0"/>
              </a:spcBef>
              <a:spcAft>
                <a:spcPts val="0"/>
              </a:spcAft>
              <a:buClr>
                <a:schemeClr val="lt1"/>
              </a:buClr>
              <a:buSzPts val="1800"/>
              <a:buNone/>
              <a:defRPr>
                <a:solidFill>
                  <a:schemeClr val="lt1"/>
                </a:solidFill>
              </a:defRPr>
            </a:lvl2pPr>
            <a:lvl3pPr indent="-228600" lvl="2" marL="1371600" algn="l">
              <a:lnSpc>
                <a:spcPct val="100000"/>
              </a:lnSpc>
              <a:spcBef>
                <a:spcPts val="0"/>
              </a:spcBef>
              <a:spcAft>
                <a:spcPts val="0"/>
              </a:spcAft>
              <a:buClr>
                <a:schemeClr val="lt1"/>
              </a:buClr>
              <a:buSzPts val="1800"/>
              <a:buNone/>
              <a:defRPr>
                <a:solidFill>
                  <a:schemeClr val="lt1"/>
                </a:solidFill>
              </a:defRPr>
            </a:lvl3pPr>
            <a:lvl4pPr indent="-228600" lvl="3" marL="1828800" algn="l">
              <a:lnSpc>
                <a:spcPct val="100000"/>
              </a:lnSpc>
              <a:spcBef>
                <a:spcPts val="0"/>
              </a:spcBef>
              <a:spcAft>
                <a:spcPts val="0"/>
              </a:spcAft>
              <a:buClr>
                <a:schemeClr val="lt1"/>
              </a:buClr>
              <a:buSzPts val="1800"/>
              <a:buNone/>
              <a:defRPr>
                <a:solidFill>
                  <a:schemeClr val="lt1"/>
                </a:solidFill>
              </a:defRPr>
            </a:lvl4pPr>
            <a:lvl5pPr indent="-228600" lvl="4" marL="2286000" algn="l">
              <a:lnSpc>
                <a:spcPct val="10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4" type="body"/>
          </p:nvPr>
        </p:nvSpPr>
        <p:spPr>
          <a:xfrm>
            <a:off x="9696449" y="316800"/>
            <a:ext cx="18000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150"/>
              <a:buNone/>
              <a:defRPr sz="1150"/>
            </a:lvl1pPr>
            <a:lvl2pPr indent="-301625" lvl="1" marL="914400" algn="l">
              <a:lnSpc>
                <a:spcPct val="100000"/>
              </a:lnSpc>
              <a:spcBef>
                <a:spcPts val="500"/>
              </a:spcBef>
              <a:spcAft>
                <a:spcPts val="0"/>
              </a:spcAft>
              <a:buClr>
                <a:schemeClr val="dk1"/>
              </a:buClr>
              <a:buSzPts val="1150"/>
              <a:buChar char="−"/>
              <a:defRPr sz="1150"/>
            </a:lvl2pPr>
            <a:lvl3pPr indent="-301625" lvl="2" marL="1371600" algn="l">
              <a:lnSpc>
                <a:spcPct val="100000"/>
              </a:lnSpc>
              <a:spcBef>
                <a:spcPts val="500"/>
              </a:spcBef>
              <a:spcAft>
                <a:spcPts val="0"/>
              </a:spcAft>
              <a:buClr>
                <a:schemeClr val="dk1"/>
              </a:buClr>
              <a:buSzPts val="1150"/>
              <a:buChar char="−"/>
              <a:defRPr sz="1150"/>
            </a:lvl3pPr>
            <a:lvl4pPr indent="-301625" lvl="3" marL="1828800" algn="l">
              <a:lnSpc>
                <a:spcPct val="100000"/>
              </a:lnSpc>
              <a:spcBef>
                <a:spcPts val="500"/>
              </a:spcBef>
              <a:spcAft>
                <a:spcPts val="0"/>
              </a:spcAft>
              <a:buClr>
                <a:schemeClr val="dk1"/>
              </a:buClr>
              <a:buSzPts val="1150"/>
              <a:buChar char="−"/>
              <a:defRPr sz="1150"/>
            </a:lvl4pPr>
            <a:lvl5pPr indent="-301625" lvl="4" marL="2286000" algn="l">
              <a:lnSpc>
                <a:spcPct val="100000"/>
              </a:lnSpc>
              <a:spcBef>
                <a:spcPts val="500"/>
              </a:spcBef>
              <a:spcAft>
                <a:spcPts val="0"/>
              </a:spcAft>
              <a:buClr>
                <a:schemeClr val="dk1"/>
              </a:buClr>
              <a:buSzPts val="1150"/>
              <a:buChar char="−"/>
              <a:defRPr sz="11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 name="Google Shape;30;p3"/>
          <p:cNvPicPr preferRelativeResize="0"/>
          <p:nvPr/>
        </p:nvPicPr>
        <p:blipFill>
          <a:blip r:embed="rId3">
            <a:alphaModFix/>
          </a:blip>
          <a:stretch>
            <a:fillRect/>
          </a:stretch>
        </p:blipFill>
        <p:spPr>
          <a:xfrm>
            <a:off x="10200171" y="260350"/>
            <a:ext cx="1260001" cy="493405"/>
          </a:xfrm>
          <a:prstGeom prst="rect">
            <a:avLst/>
          </a:prstGeom>
          <a:noFill/>
          <a:ln>
            <a:noFill/>
          </a:ln>
        </p:spPr>
      </p:pic>
    </p:spTree>
  </p:cSld>
  <p:clrMapOvr>
    <a:masterClrMapping/>
  </p:clrMapOvr>
  <p:extLst>
    <p:ext uri="{DCECCB84-F9BA-43D5-87BE-67443E8EF086}">
      <p15:sldGuideLst>
        <p15:guide id="1" orient="horz" pos="640">
          <p15:clr>
            <a:srgbClr val="FBAE40"/>
          </p15:clr>
        </p15:guide>
        <p15:guide id="2"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3">
  <p:cSld name="Titelfolie 03">
    <p:spTree>
      <p:nvGrpSpPr>
        <p:cNvPr id="31" name="Shape 31"/>
        <p:cNvGrpSpPr/>
        <p:nvPr/>
      </p:nvGrpSpPr>
      <p:grpSpPr>
        <a:xfrm>
          <a:off x="0" y="0"/>
          <a:ext cx="0" cy="0"/>
          <a:chOff x="0" y="0"/>
          <a:chExt cx="0" cy="0"/>
        </a:xfrm>
      </p:grpSpPr>
      <p:sp>
        <p:nvSpPr>
          <p:cNvPr id="32" name="Google Shape;32;p4"/>
          <p:cNvSpPr/>
          <p:nvPr/>
        </p:nvSpPr>
        <p:spPr>
          <a:xfrm>
            <a:off x="731838" y="1016000"/>
            <a:ext cx="10728325" cy="5257800"/>
          </a:xfrm>
          <a:prstGeom prst="rect">
            <a:avLst/>
          </a:prstGeom>
          <a:solidFill>
            <a:srgbClr val="485A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4"/>
          <p:cNvSpPr txBox="1"/>
          <p:nvPr>
            <p:ph type="ctrTitle"/>
          </p:nvPr>
        </p:nvSpPr>
        <p:spPr>
          <a:xfrm>
            <a:off x="-1" y="1940405"/>
            <a:ext cx="10188000" cy="3420000"/>
          </a:xfrm>
          <a:prstGeom prst="rect">
            <a:avLst/>
          </a:prstGeom>
          <a:solidFill>
            <a:srgbClr val="72791C"/>
          </a:solidFill>
          <a:ln>
            <a:noFill/>
          </a:ln>
        </p:spPr>
        <p:txBody>
          <a:bodyPr anchorCtr="0" anchor="t" bIns="0" lIns="1080000" spcFirstLastPara="1" rIns="0" wrap="square" tIns="25200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4" name="Google Shape;34;p4"/>
          <p:cNvPicPr preferRelativeResize="0"/>
          <p:nvPr/>
        </p:nvPicPr>
        <p:blipFill rotWithShape="1">
          <a:blip r:embed="rId2">
            <a:alphaModFix/>
          </a:blip>
          <a:srcRect b="0" l="0" r="0" t="0"/>
          <a:stretch/>
        </p:blipFill>
        <p:spPr>
          <a:xfrm>
            <a:off x="731838" y="360538"/>
            <a:ext cx="1765565" cy="288000"/>
          </a:xfrm>
          <a:prstGeom prst="rect">
            <a:avLst/>
          </a:prstGeom>
          <a:noFill/>
          <a:ln>
            <a:noFill/>
          </a:ln>
        </p:spPr>
      </p:pic>
      <p:sp>
        <p:nvSpPr>
          <p:cNvPr id="35" name="Google Shape;35;p4"/>
          <p:cNvSpPr txBox="1"/>
          <p:nvPr>
            <p:ph idx="1" type="body"/>
          </p:nvPr>
        </p:nvSpPr>
        <p:spPr>
          <a:xfrm>
            <a:off x="1078516" y="4217884"/>
            <a:ext cx="8640000" cy="100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0"/>
              </a:spcBef>
              <a:spcAft>
                <a:spcPts val="0"/>
              </a:spcAft>
              <a:buClr>
                <a:schemeClr val="lt1"/>
              </a:buClr>
              <a:buSzPts val="1800"/>
              <a:buNone/>
              <a:defRPr>
                <a:solidFill>
                  <a:schemeClr val="lt1"/>
                </a:solidFill>
              </a:defRPr>
            </a:lvl2pPr>
            <a:lvl3pPr indent="-228600" lvl="2" marL="1371600" algn="l">
              <a:lnSpc>
                <a:spcPct val="100000"/>
              </a:lnSpc>
              <a:spcBef>
                <a:spcPts val="0"/>
              </a:spcBef>
              <a:spcAft>
                <a:spcPts val="0"/>
              </a:spcAft>
              <a:buClr>
                <a:schemeClr val="lt1"/>
              </a:buClr>
              <a:buSzPts val="1800"/>
              <a:buNone/>
              <a:defRPr>
                <a:solidFill>
                  <a:schemeClr val="lt1"/>
                </a:solidFill>
              </a:defRPr>
            </a:lvl3pPr>
            <a:lvl4pPr indent="-228600" lvl="3" marL="1828800" algn="l">
              <a:lnSpc>
                <a:spcPct val="100000"/>
              </a:lnSpc>
              <a:spcBef>
                <a:spcPts val="0"/>
              </a:spcBef>
              <a:spcAft>
                <a:spcPts val="0"/>
              </a:spcAft>
              <a:buClr>
                <a:schemeClr val="lt1"/>
              </a:buClr>
              <a:buSzPts val="1800"/>
              <a:buNone/>
              <a:defRPr>
                <a:solidFill>
                  <a:schemeClr val="lt1"/>
                </a:solidFill>
              </a:defRPr>
            </a:lvl4pPr>
            <a:lvl5pPr indent="-228600" lvl="4" marL="2286000" algn="l">
              <a:lnSpc>
                <a:spcPct val="10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4"/>
          <p:cNvSpPr txBox="1"/>
          <p:nvPr>
            <p:ph idx="3" type="body"/>
          </p:nvPr>
        </p:nvSpPr>
        <p:spPr>
          <a:xfrm>
            <a:off x="9696449" y="316800"/>
            <a:ext cx="18000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150"/>
              <a:buNone/>
              <a:defRPr sz="1150"/>
            </a:lvl1pPr>
            <a:lvl2pPr indent="-301625" lvl="1" marL="914400" algn="l">
              <a:lnSpc>
                <a:spcPct val="100000"/>
              </a:lnSpc>
              <a:spcBef>
                <a:spcPts val="500"/>
              </a:spcBef>
              <a:spcAft>
                <a:spcPts val="0"/>
              </a:spcAft>
              <a:buClr>
                <a:schemeClr val="dk1"/>
              </a:buClr>
              <a:buSzPts val="1150"/>
              <a:buChar char="−"/>
              <a:defRPr sz="1150"/>
            </a:lvl2pPr>
            <a:lvl3pPr indent="-301625" lvl="2" marL="1371600" algn="l">
              <a:lnSpc>
                <a:spcPct val="100000"/>
              </a:lnSpc>
              <a:spcBef>
                <a:spcPts val="500"/>
              </a:spcBef>
              <a:spcAft>
                <a:spcPts val="0"/>
              </a:spcAft>
              <a:buClr>
                <a:schemeClr val="dk1"/>
              </a:buClr>
              <a:buSzPts val="1150"/>
              <a:buChar char="−"/>
              <a:defRPr sz="1150"/>
            </a:lvl3pPr>
            <a:lvl4pPr indent="-301625" lvl="3" marL="1828800" algn="l">
              <a:lnSpc>
                <a:spcPct val="100000"/>
              </a:lnSpc>
              <a:spcBef>
                <a:spcPts val="500"/>
              </a:spcBef>
              <a:spcAft>
                <a:spcPts val="0"/>
              </a:spcAft>
              <a:buClr>
                <a:schemeClr val="dk1"/>
              </a:buClr>
              <a:buSzPts val="1150"/>
              <a:buChar char="−"/>
              <a:defRPr sz="1150"/>
            </a:lvl4pPr>
            <a:lvl5pPr indent="-301625" lvl="4" marL="2286000" algn="l">
              <a:lnSpc>
                <a:spcPct val="100000"/>
              </a:lnSpc>
              <a:spcBef>
                <a:spcPts val="500"/>
              </a:spcBef>
              <a:spcAft>
                <a:spcPts val="0"/>
              </a:spcAft>
              <a:buClr>
                <a:schemeClr val="dk1"/>
              </a:buClr>
              <a:buSzPts val="1150"/>
              <a:buChar char="−"/>
              <a:defRPr sz="11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8" name="Google Shape;38;p4"/>
          <p:cNvPicPr preferRelativeResize="0"/>
          <p:nvPr/>
        </p:nvPicPr>
        <p:blipFill>
          <a:blip r:embed="rId3">
            <a:alphaModFix/>
          </a:blip>
          <a:stretch>
            <a:fillRect/>
          </a:stretch>
        </p:blipFill>
        <p:spPr>
          <a:xfrm>
            <a:off x="10200171" y="260350"/>
            <a:ext cx="1260001" cy="493405"/>
          </a:xfrm>
          <a:prstGeom prst="rect">
            <a:avLst/>
          </a:prstGeom>
          <a:noFill/>
          <a:ln>
            <a:noFill/>
          </a:ln>
        </p:spPr>
      </p:pic>
    </p:spTree>
  </p:cSld>
  <p:clrMapOvr>
    <a:masterClrMapping/>
  </p:clrMapOvr>
  <p:extLst>
    <p:ext uri="{DCECCB84-F9BA-43D5-87BE-67443E8EF086}">
      <p15:sldGuideLst>
        <p15:guide id="1" orient="horz" pos="640">
          <p15:clr>
            <a:srgbClr val="FBAE40"/>
          </p15:clr>
        </p15:guide>
        <p15:guide id="2"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4">
  <p:cSld name="Titelfolie 04">
    <p:spTree>
      <p:nvGrpSpPr>
        <p:cNvPr id="39" name="Shape 39"/>
        <p:cNvGrpSpPr/>
        <p:nvPr/>
      </p:nvGrpSpPr>
      <p:grpSpPr>
        <a:xfrm>
          <a:off x="0" y="0"/>
          <a:ext cx="0" cy="0"/>
          <a:chOff x="0" y="0"/>
          <a:chExt cx="0" cy="0"/>
        </a:xfrm>
      </p:grpSpPr>
      <p:sp>
        <p:nvSpPr>
          <p:cNvPr id="40" name="Google Shape;40;p5"/>
          <p:cNvSpPr txBox="1"/>
          <p:nvPr>
            <p:ph type="ctrTitle"/>
          </p:nvPr>
        </p:nvSpPr>
        <p:spPr>
          <a:xfrm>
            <a:off x="731837" y="1016000"/>
            <a:ext cx="10728326" cy="5256000"/>
          </a:xfrm>
          <a:prstGeom prst="rect">
            <a:avLst/>
          </a:prstGeom>
          <a:solidFill>
            <a:schemeClr val="accent2"/>
          </a:solidFill>
          <a:ln>
            <a:noFill/>
          </a:ln>
        </p:spPr>
        <p:txBody>
          <a:bodyPr anchorCtr="0" anchor="t" bIns="0" lIns="324000" spcFirstLastPara="1" rIns="0" wrap="square" tIns="115200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1" name="Google Shape;41;p5"/>
          <p:cNvPicPr preferRelativeResize="0"/>
          <p:nvPr/>
        </p:nvPicPr>
        <p:blipFill rotWithShape="1">
          <a:blip r:embed="rId2">
            <a:alphaModFix/>
          </a:blip>
          <a:srcRect b="0" l="0" r="0" t="0"/>
          <a:stretch/>
        </p:blipFill>
        <p:spPr>
          <a:xfrm>
            <a:off x="731838" y="360538"/>
            <a:ext cx="1765565" cy="288000"/>
          </a:xfrm>
          <a:prstGeom prst="rect">
            <a:avLst/>
          </a:prstGeom>
          <a:noFill/>
          <a:ln>
            <a:noFill/>
          </a:ln>
        </p:spPr>
      </p:pic>
      <p:sp>
        <p:nvSpPr>
          <p:cNvPr id="42" name="Google Shape;42;p5"/>
          <p:cNvSpPr txBox="1"/>
          <p:nvPr>
            <p:ph idx="1" type="body"/>
          </p:nvPr>
        </p:nvSpPr>
        <p:spPr>
          <a:xfrm>
            <a:off x="1078515" y="5122625"/>
            <a:ext cx="10044000" cy="100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0"/>
              </a:spcBef>
              <a:spcAft>
                <a:spcPts val="0"/>
              </a:spcAft>
              <a:buClr>
                <a:schemeClr val="lt1"/>
              </a:buClr>
              <a:buSzPts val="1800"/>
              <a:buNone/>
              <a:defRPr>
                <a:solidFill>
                  <a:schemeClr val="lt1"/>
                </a:solidFill>
              </a:defRPr>
            </a:lvl2pPr>
            <a:lvl3pPr indent="-228600" lvl="2" marL="1371600" algn="l">
              <a:lnSpc>
                <a:spcPct val="100000"/>
              </a:lnSpc>
              <a:spcBef>
                <a:spcPts val="0"/>
              </a:spcBef>
              <a:spcAft>
                <a:spcPts val="0"/>
              </a:spcAft>
              <a:buClr>
                <a:schemeClr val="lt1"/>
              </a:buClr>
              <a:buSzPts val="1800"/>
              <a:buNone/>
              <a:defRPr>
                <a:solidFill>
                  <a:schemeClr val="lt1"/>
                </a:solidFill>
              </a:defRPr>
            </a:lvl3pPr>
            <a:lvl4pPr indent="-228600" lvl="3" marL="1828800" algn="l">
              <a:lnSpc>
                <a:spcPct val="100000"/>
              </a:lnSpc>
              <a:spcBef>
                <a:spcPts val="0"/>
              </a:spcBef>
              <a:spcAft>
                <a:spcPts val="0"/>
              </a:spcAft>
              <a:buClr>
                <a:schemeClr val="lt1"/>
              </a:buClr>
              <a:buSzPts val="1800"/>
              <a:buNone/>
              <a:defRPr>
                <a:solidFill>
                  <a:schemeClr val="lt1"/>
                </a:solidFill>
              </a:defRPr>
            </a:lvl4pPr>
            <a:lvl5pPr indent="-228600" lvl="4" marL="2286000" algn="l">
              <a:lnSpc>
                <a:spcPct val="10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5"/>
          <p:cNvSpPr txBox="1"/>
          <p:nvPr>
            <p:ph idx="3" type="body"/>
          </p:nvPr>
        </p:nvSpPr>
        <p:spPr>
          <a:xfrm>
            <a:off x="9696449" y="316800"/>
            <a:ext cx="18000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150"/>
              <a:buNone/>
              <a:defRPr sz="1150"/>
            </a:lvl1pPr>
            <a:lvl2pPr indent="-301625" lvl="1" marL="914400" algn="l">
              <a:lnSpc>
                <a:spcPct val="100000"/>
              </a:lnSpc>
              <a:spcBef>
                <a:spcPts val="500"/>
              </a:spcBef>
              <a:spcAft>
                <a:spcPts val="0"/>
              </a:spcAft>
              <a:buClr>
                <a:schemeClr val="dk1"/>
              </a:buClr>
              <a:buSzPts val="1150"/>
              <a:buChar char="−"/>
              <a:defRPr sz="1150"/>
            </a:lvl2pPr>
            <a:lvl3pPr indent="-301625" lvl="2" marL="1371600" algn="l">
              <a:lnSpc>
                <a:spcPct val="100000"/>
              </a:lnSpc>
              <a:spcBef>
                <a:spcPts val="500"/>
              </a:spcBef>
              <a:spcAft>
                <a:spcPts val="0"/>
              </a:spcAft>
              <a:buClr>
                <a:schemeClr val="dk1"/>
              </a:buClr>
              <a:buSzPts val="1150"/>
              <a:buChar char="−"/>
              <a:defRPr sz="1150"/>
            </a:lvl3pPr>
            <a:lvl4pPr indent="-301625" lvl="3" marL="1828800" algn="l">
              <a:lnSpc>
                <a:spcPct val="100000"/>
              </a:lnSpc>
              <a:spcBef>
                <a:spcPts val="500"/>
              </a:spcBef>
              <a:spcAft>
                <a:spcPts val="0"/>
              </a:spcAft>
              <a:buClr>
                <a:schemeClr val="dk1"/>
              </a:buClr>
              <a:buSzPts val="1150"/>
              <a:buChar char="−"/>
              <a:defRPr sz="1150"/>
            </a:lvl4pPr>
            <a:lvl5pPr indent="-301625" lvl="4" marL="2286000" algn="l">
              <a:lnSpc>
                <a:spcPct val="100000"/>
              </a:lnSpc>
              <a:spcBef>
                <a:spcPts val="500"/>
              </a:spcBef>
              <a:spcAft>
                <a:spcPts val="0"/>
              </a:spcAft>
              <a:buClr>
                <a:schemeClr val="dk1"/>
              </a:buClr>
              <a:buSzPts val="1150"/>
              <a:buChar char="−"/>
              <a:defRPr sz="11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5" name="Google Shape;45;p5"/>
          <p:cNvPicPr preferRelativeResize="0"/>
          <p:nvPr/>
        </p:nvPicPr>
        <p:blipFill>
          <a:blip r:embed="rId3">
            <a:alphaModFix/>
          </a:blip>
          <a:stretch>
            <a:fillRect/>
          </a:stretch>
        </p:blipFill>
        <p:spPr>
          <a:xfrm>
            <a:off x="10200171" y="260350"/>
            <a:ext cx="1260001" cy="493405"/>
          </a:xfrm>
          <a:prstGeom prst="rect">
            <a:avLst/>
          </a:prstGeom>
          <a:noFill/>
          <a:ln>
            <a:noFill/>
          </a:ln>
        </p:spPr>
      </p:pic>
    </p:spTree>
  </p:cSld>
  <p:clrMapOvr>
    <a:masterClrMapping/>
  </p:clrMapOvr>
  <p:extLst>
    <p:ext uri="{DCECCB84-F9BA-43D5-87BE-67443E8EF086}">
      <p15:sldGuideLst>
        <p15:guide id="1" orient="horz" pos="640">
          <p15:clr>
            <a:srgbClr val="FBAE40"/>
          </p15:clr>
        </p15:guide>
        <p15:guide id="2"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04 – Uni Zürich">
  <p:cSld name="Titelfolie 04 – Uni Zürich">
    <p:spTree>
      <p:nvGrpSpPr>
        <p:cNvPr id="46" name="Shape 46"/>
        <p:cNvGrpSpPr/>
        <p:nvPr/>
      </p:nvGrpSpPr>
      <p:grpSpPr>
        <a:xfrm>
          <a:off x="0" y="0"/>
          <a:ext cx="0" cy="0"/>
          <a:chOff x="0" y="0"/>
          <a:chExt cx="0" cy="0"/>
        </a:xfrm>
      </p:grpSpPr>
      <p:sp>
        <p:nvSpPr>
          <p:cNvPr id="47" name="Google Shape;47;p6"/>
          <p:cNvSpPr/>
          <p:nvPr>
            <p:ph idx="2" type="pic"/>
          </p:nvPr>
        </p:nvSpPr>
        <p:spPr>
          <a:xfrm>
            <a:off x="731838" y="1016000"/>
            <a:ext cx="10728325" cy="5256000"/>
          </a:xfrm>
          <a:prstGeom prst="rect">
            <a:avLst/>
          </a:prstGeom>
          <a:noFill/>
          <a:ln>
            <a:noFill/>
          </a:ln>
        </p:spPr>
        <p:txBody>
          <a:bodyPr anchorCtr="0" anchor="ctr" bIns="0" lIns="5580000" spcFirstLastPara="1" rIns="0" wrap="square" tIns="0">
            <a:noAutofit/>
          </a:bodyPr>
          <a:lstStyle>
            <a:lvl1pPr lvl="0" marR="0" rtl="0" algn="ctr">
              <a:lnSpc>
                <a:spcPct val="10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type="ctrTitle"/>
          </p:nvPr>
        </p:nvSpPr>
        <p:spPr>
          <a:xfrm>
            <a:off x="0" y="2233538"/>
            <a:ext cx="5904000" cy="2772000"/>
          </a:xfrm>
          <a:prstGeom prst="rect">
            <a:avLst/>
          </a:prstGeom>
          <a:solidFill>
            <a:srgbClr val="007A96"/>
          </a:solidFill>
          <a:ln>
            <a:noFill/>
          </a:ln>
        </p:spPr>
        <p:txBody>
          <a:bodyPr anchorCtr="0" anchor="t" bIns="0" lIns="1080000" spcFirstLastPara="1" rIns="0" wrap="square" tIns="25200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078516" y="3860495"/>
            <a:ext cx="4680000" cy="1008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0"/>
              </a:spcBef>
              <a:spcAft>
                <a:spcPts val="0"/>
              </a:spcAft>
              <a:buClr>
                <a:schemeClr val="lt1"/>
              </a:buClr>
              <a:buSzPts val="1800"/>
              <a:buNone/>
              <a:defRPr>
                <a:solidFill>
                  <a:schemeClr val="lt1"/>
                </a:solidFill>
              </a:defRPr>
            </a:lvl2pPr>
            <a:lvl3pPr indent="-228600" lvl="2" marL="1371600" algn="l">
              <a:lnSpc>
                <a:spcPct val="100000"/>
              </a:lnSpc>
              <a:spcBef>
                <a:spcPts val="0"/>
              </a:spcBef>
              <a:spcAft>
                <a:spcPts val="0"/>
              </a:spcAft>
              <a:buClr>
                <a:schemeClr val="lt1"/>
              </a:buClr>
              <a:buSzPts val="1800"/>
              <a:buNone/>
              <a:defRPr>
                <a:solidFill>
                  <a:schemeClr val="lt1"/>
                </a:solidFill>
              </a:defRPr>
            </a:lvl3pPr>
            <a:lvl4pPr indent="-228600" lvl="3" marL="1828800" algn="l">
              <a:lnSpc>
                <a:spcPct val="100000"/>
              </a:lnSpc>
              <a:spcBef>
                <a:spcPts val="0"/>
              </a:spcBef>
              <a:spcAft>
                <a:spcPts val="0"/>
              </a:spcAft>
              <a:buClr>
                <a:schemeClr val="lt1"/>
              </a:buClr>
              <a:buSzPts val="1800"/>
              <a:buNone/>
              <a:defRPr>
                <a:solidFill>
                  <a:schemeClr val="lt1"/>
                </a:solidFill>
              </a:defRPr>
            </a:lvl4pPr>
            <a:lvl5pPr indent="-228600" lvl="4" marL="2286000" algn="l">
              <a:lnSpc>
                <a:spcPct val="10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lvl1pPr lvl="0" marR="0" rtl="0" algn="l">
              <a:lnSpc>
                <a:spcPct val="100000"/>
              </a:lnSpc>
              <a:spcBef>
                <a:spcPts val="10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6"/>
          <p:cNvSpPr txBox="1"/>
          <p:nvPr>
            <p:ph idx="4" type="body"/>
          </p:nvPr>
        </p:nvSpPr>
        <p:spPr>
          <a:xfrm>
            <a:off x="9696449" y="316800"/>
            <a:ext cx="18000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150"/>
              <a:buNone/>
              <a:defRPr sz="1150"/>
            </a:lvl1pPr>
            <a:lvl2pPr indent="-301625" lvl="1" marL="914400" algn="l">
              <a:lnSpc>
                <a:spcPct val="100000"/>
              </a:lnSpc>
              <a:spcBef>
                <a:spcPts val="500"/>
              </a:spcBef>
              <a:spcAft>
                <a:spcPts val="0"/>
              </a:spcAft>
              <a:buClr>
                <a:schemeClr val="dk1"/>
              </a:buClr>
              <a:buSzPts val="1150"/>
              <a:buChar char="−"/>
              <a:defRPr sz="1150"/>
            </a:lvl2pPr>
            <a:lvl3pPr indent="-301625" lvl="2" marL="1371600" algn="l">
              <a:lnSpc>
                <a:spcPct val="100000"/>
              </a:lnSpc>
              <a:spcBef>
                <a:spcPts val="500"/>
              </a:spcBef>
              <a:spcAft>
                <a:spcPts val="0"/>
              </a:spcAft>
              <a:buClr>
                <a:schemeClr val="dk1"/>
              </a:buClr>
              <a:buSzPts val="1150"/>
              <a:buChar char="−"/>
              <a:defRPr sz="1150"/>
            </a:lvl3pPr>
            <a:lvl4pPr indent="-301625" lvl="3" marL="1828800" algn="l">
              <a:lnSpc>
                <a:spcPct val="100000"/>
              </a:lnSpc>
              <a:spcBef>
                <a:spcPts val="500"/>
              </a:spcBef>
              <a:spcAft>
                <a:spcPts val="0"/>
              </a:spcAft>
              <a:buClr>
                <a:schemeClr val="dk1"/>
              </a:buClr>
              <a:buSzPts val="1150"/>
              <a:buChar char="−"/>
              <a:defRPr sz="1150"/>
            </a:lvl4pPr>
            <a:lvl5pPr indent="-301625" lvl="4" marL="2286000" algn="l">
              <a:lnSpc>
                <a:spcPct val="100000"/>
              </a:lnSpc>
              <a:spcBef>
                <a:spcPts val="500"/>
              </a:spcBef>
              <a:spcAft>
                <a:spcPts val="0"/>
              </a:spcAft>
              <a:buClr>
                <a:schemeClr val="dk1"/>
              </a:buClr>
              <a:buSzPts val="1150"/>
              <a:buChar char="−"/>
              <a:defRPr sz="11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2" name="Google Shape;52;p6"/>
          <p:cNvPicPr preferRelativeResize="0"/>
          <p:nvPr/>
        </p:nvPicPr>
        <p:blipFill>
          <a:blip r:embed="rId2">
            <a:alphaModFix/>
          </a:blip>
          <a:stretch>
            <a:fillRect/>
          </a:stretch>
        </p:blipFill>
        <p:spPr>
          <a:xfrm>
            <a:off x="10200171" y="260350"/>
            <a:ext cx="1260001" cy="493405"/>
          </a:xfrm>
          <a:prstGeom prst="rect">
            <a:avLst/>
          </a:prstGeom>
          <a:noFill/>
          <a:ln>
            <a:noFill/>
          </a:ln>
        </p:spPr>
      </p:pic>
      <p:pic>
        <p:nvPicPr>
          <p:cNvPr id="53" name="Google Shape;53;p6"/>
          <p:cNvPicPr preferRelativeResize="0"/>
          <p:nvPr/>
        </p:nvPicPr>
        <p:blipFill rotWithShape="1">
          <a:blip r:embed="rId3">
            <a:alphaModFix/>
          </a:blip>
          <a:srcRect b="0" l="0" r="0" t="0"/>
          <a:stretch/>
        </p:blipFill>
        <p:spPr>
          <a:xfrm>
            <a:off x="731838" y="360538"/>
            <a:ext cx="1765565" cy="288000"/>
          </a:xfrm>
          <a:prstGeom prst="rect">
            <a:avLst/>
          </a:prstGeom>
          <a:noFill/>
          <a:ln>
            <a:noFill/>
          </a:ln>
        </p:spPr>
      </p:pic>
    </p:spTree>
  </p:cSld>
  <p:clrMapOvr>
    <a:masterClrMapping/>
  </p:clrMapOvr>
  <p:extLst>
    <p:ext uri="{DCECCB84-F9BA-43D5-87BE-67443E8EF086}">
      <p15:sldGuideLst>
        <p15:guide id="1" orient="horz" pos="640">
          <p15:clr>
            <a:srgbClr val="FBAE40"/>
          </p15:clr>
        </p15:guide>
        <p15:guide id="2"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54" name="Shape 54"/>
        <p:cNvGrpSpPr/>
        <p:nvPr/>
      </p:nvGrpSpPr>
      <p:grpSpPr>
        <a:xfrm>
          <a:off x="0" y="0"/>
          <a:ext cx="0" cy="0"/>
          <a:chOff x="0" y="0"/>
          <a:chExt cx="0" cy="0"/>
        </a:xfrm>
      </p:grpSpPr>
      <p:sp>
        <p:nvSpPr>
          <p:cNvPr id="55" name="Google Shape;55;p7"/>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Font typeface="Arial"/>
              <a:buAutoNum type="arabicPeriod"/>
              <a:defRPr/>
            </a:lvl1pPr>
            <a:lvl2pPr indent="-342900" lvl="1" marL="914400" algn="l">
              <a:lnSpc>
                <a:spcPct val="100000"/>
              </a:lnSpc>
              <a:spcBef>
                <a:spcPts val="500"/>
              </a:spcBef>
              <a:spcAft>
                <a:spcPts val="0"/>
              </a:spcAft>
              <a:buClr>
                <a:schemeClr val="dk1"/>
              </a:buClr>
              <a:buSzPts val="1800"/>
              <a:buFont typeface="Arial"/>
              <a:buAutoNum type="arabicPeriod"/>
              <a:defRPr/>
            </a:lvl2pPr>
            <a:lvl3pPr indent="-342900" lvl="2" marL="1371600" algn="l">
              <a:lnSpc>
                <a:spcPct val="100000"/>
              </a:lnSpc>
              <a:spcBef>
                <a:spcPts val="500"/>
              </a:spcBef>
              <a:spcAft>
                <a:spcPts val="0"/>
              </a:spcAft>
              <a:buClr>
                <a:schemeClr val="dk1"/>
              </a:buClr>
              <a:buSzPts val="1800"/>
              <a:buFont typeface="Arial"/>
              <a:buAutoNum type="arabicPeriod"/>
              <a:defRPr/>
            </a:lvl3pPr>
            <a:lvl4pPr indent="-342900" lvl="3" marL="1828800" algn="l">
              <a:lnSpc>
                <a:spcPct val="100000"/>
              </a:lnSpc>
              <a:spcBef>
                <a:spcPts val="500"/>
              </a:spcBef>
              <a:spcAft>
                <a:spcPts val="0"/>
              </a:spcAft>
              <a:buClr>
                <a:schemeClr val="dk1"/>
              </a:buClr>
              <a:buSzPts val="1800"/>
              <a:buFont typeface="Arial"/>
              <a:buAutoNum type="arabicPeriod"/>
              <a:defRPr/>
            </a:lvl4pPr>
            <a:lvl5pPr indent="-342900" lvl="4" marL="2286000" algn="l">
              <a:lnSpc>
                <a:spcPct val="100000"/>
              </a:lnSpc>
              <a:spcBef>
                <a:spcPts val="500"/>
              </a:spcBef>
              <a:spcAft>
                <a:spcPts val="0"/>
              </a:spcAft>
              <a:buClr>
                <a:schemeClr val="dk1"/>
              </a:buClr>
              <a:buSzPts val="1800"/>
              <a:buFont typeface="Arial"/>
              <a:buAutoNum type="arabicPerio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59" name="Google Shape;59;p7"/>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pic>
        <p:nvPicPr>
          <p:cNvPr id="60" name="Google Shape;60;p7"/>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p:cSld name="Inhalt">
    <p:spTree>
      <p:nvGrpSpPr>
        <p:cNvPr id="61" name="Shape 61"/>
        <p:cNvGrpSpPr/>
        <p:nvPr/>
      </p:nvGrpSpPr>
      <p:grpSpPr>
        <a:xfrm>
          <a:off x="0" y="0"/>
          <a:ext cx="0" cy="0"/>
          <a:chOff x="0" y="0"/>
          <a:chExt cx="0" cy="0"/>
        </a:xfrm>
      </p:grpSpPr>
      <p:sp>
        <p:nvSpPr>
          <p:cNvPr id="62" name="Google Shape;62;p8"/>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66" name="Google Shape;66;p8"/>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pic>
        <p:nvPicPr>
          <p:cNvPr id="67" name="Google Shape;67;p8"/>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Fussnote">
  <p:cSld name="Inhalt mit Fussnote">
    <p:spTree>
      <p:nvGrpSpPr>
        <p:cNvPr id="68" name="Shape 68"/>
        <p:cNvGrpSpPr/>
        <p:nvPr/>
      </p:nvGrpSpPr>
      <p:grpSpPr>
        <a:xfrm>
          <a:off x="0" y="0"/>
          <a:ext cx="0" cy="0"/>
          <a:chOff x="0" y="0"/>
          <a:chExt cx="0" cy="0"/>
        </a:xfrm>
      </p:grpSpPr>
      <p:sp>
        <p:nvSpPr>
          <p:cNvPr id="69" name="Google Shape;69;p9"/>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731837" y="1412875"/>
            <a:ext cx="10728325" cy="3960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9"/>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CH"/>
              <a:t>‹#›</a:t>
            </a:fld>
            <a:endParaRPr/>
          </a:p>
        </p:txBody>
      </p:sp>
      <p:pic>
        <p:nvPicPr>
          <p:cNvPr id="73" name="Google Shape;73;p9"/>
          <p:cNvPicPr preferRelativeResize="0"/>
          <p:nvPr/>
        </p:nvPicPr>
        <p:blipFill rotWithShape="1">
          <a:blip r:embed="rId2">
            <a:alphaModFix/>
          </a:blip>
          <a:srcRect b="0" l="0" r="0" t="0"/>
          <a:stretch/>
        </p:blipFill>
        <p:spPr>
          <a:xfrm>
            <a:off x="731837" y="6507088"/>
            <a:ext cx="984462" cy="162000"/>
          </a:xfrm>
          <a:prstGeom prst="rect">
            <a:avLst/>
          </a:prstGeom>
          <a:noFill/>
          <a:ln>
            <a:noFill/>
          </a:ln>
        </p:spPr>
      </p:pic>
      <p:sp>
        <p:nvSpPr>
          <p:cNvPr id="74" name="Google Shape;74;p9"/>
          <p:cNvSpPr txBox="1"/>
          <p:nvPr>
            <p:ph idx="2" type="body"/>
          </p:nvPr>
        </p:nvSpPr>
        <p:spPr>
          <a:xfrm>
            <a:off x="731836" y="5570135"/>
            <a:ext cx="5364164" cy="721233"/>
          </a:xfrm>
          <a:prstGeom prst="rect">
            <a:avLst/>
          </a:prstGeom>
          <a:noFill/>
          <a:ln>
            <a:noFill/>
          </a:ln>
        </p:spPr>
        <p:txBody>
          <a:bodyPr anchorCtr="0" anchor="b" bIns="0" lIns="0" spcFirstLastPara="1" rIns="0" wrap="square" tIns="0">
            <a:noAutofit/>
          </a:bodyPr>
          <a:lstStyle>
            <a:lvl1pPr indent="-279400" lvl="0" marL="457200" algn="l">
              <a:lnSpc>
                <a:spcPct val="100000"/>
              </a:lnSpc>
              <a:spcBef>
                <a:spcPts val="0"/>
              </a:spcBef>
              <a:spcAft>
                <a:spcPts val="0"/>
              </a:spcAft>
              <a:buClr>
                <a:schemeClr val="dk1"/>
              </a:buClr>
              <a:buSzPts val="800"/>
              <a:buFont typeface="Arial"/>
              <a:buAutoNum type="arabicPeriod"/>
              <a:defRPr sz="800"/>
            </a:lvl1pPr>
            <a:lvl2pPr indent="-228600" lvl="1" marL="914400" algn="l">
              <a:lnSpc>
                <a:spcPct val="100000"/>
              </a:lnSpc>
              <a:spcBef>
                <a:spcPts val="500"/>
              </a:spcBef>
              <a:spcAft>
                <a:spcPts val="0"/>
              </a:spcAft>
              <a:buClr>
                <a:schemeClr val="dk1"/>
              </a:buClr>
              <a:buSzPts val="800"/>
              <a:buNone/>
              <a:defRPr sz="800"/>
            </a:lvl2pPr>
            <a:lvl3pPr indent="-228600" lvl="2" marL="1371600" algn="l">
              <a:lnSpc>
                <a:spcPct val="100000"/>
              </a:lnSpc>
              <a:spcBef>
                <a:spcPts val="500"/>
              </a:spcBef>
              <a:spcAft>
                <a:spcPts val="0"/>
              </a:spcAft>
              <a:buClr>
                <a:schemeClr val="dk1"/>
              </a:buClr>
              <a:buSzPts val="800"/>
              <a:buNone/>
              <a:defRPr sz="800"/>
            </a:lvl3pPr>
            <a:lvl4pPr indent="-228600" lvl="3" marL="1828800" algn="l">
              <a:lnSpc>
                <a:spcPct val="100000"/>
              </a:lnSpc>
              <a:spcBef>
                <a:spcPts val="500"/>
              </a:spcBef>
              <a:spcAft>
                <a:spcPts val="0"/>
              </a:spcAft>
              <a:buClr>
                <a:schemeClr val="dk1"/>
              </a:buClr>
              <a:buSzPts val="800"/>
              <a:buNone/>
              <a:defRPr sz="800"/>
            </a:lvl4pPr>
            <a:lvl5pPr indent="-228600" lvl="4" marL="2286000" algn="l">
              <a:lnSpc>
                <a:spcPct val="100000"/>
              </a:lnSpc>
              <a:spcBef>
                <a:spcPts val="500"/>
              </a:spcBef>
              <a:spcAft>
                <a:spcPts val="0"/>
              </a:spcAft>
              <a:buClr>
                <a:schemeClr val="dk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5" name="Google Shape;75;p9"/>
          <p:cNvPicPr preferRelativeResize="0"/>
          <p:nvPr/>
        </p:nvPicPr>
        <p:blipFill>
          <a:blip r:embed="rId3">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slide">
  <p:cSld name="Zwischenslide">
    <p:bg>
      <p:bgPr>
        <a:solidFill>
          <a:schemeClr val="dk1"/>
        </a:solidFill>
      </p:bgPr>
    </p:bg>
    <p:spTree>
      <p:nvGrpSpPr>
        <p:cNvPr id="76" name="Shape 76"/>
        <p:cNvGrpSpPr/>
        <p:nvPr/>
      </p:nvGrpSpPr>
      <p:grpSpPr>
        <a:xfrm>
          <a:off x="0" y="0"/>
          <a:ext cx="0" cy="0"/>
          <a:chOff x="0" y="0"/>
          <a:chExt cx="0" cy="0"/>
        </a:xfrm>
      </p:grpSpPr>
      <p:sp>
        <p:nvSpPr>
          <p:cNvPr id="77" name="Google Shape;77;p10"/>
          <p:cNvSpPr txBox="1"/>
          <p:nvPr>
            <p:ph type="title"/>
          </p:nvPr>
        </p:nvSpPr>
        <p:spPr>
          <a:xfrm>
            <a:off x="731837" y="2224781"/>
            <a:ext cx="10728325" cy="126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800" u="none" cap="none" strike="noStrike">
                <a:solidFill>
                  <a:schemeClr val="lt1"/>
                </a:solidFill>
                <a:latin typeface="Arial"/>
                <a:ea typeface="Arial"/>
                <a:cs typeface="Arial"/>
                <a:sym typeface="Arial"/>
              </a:defRPr>
            </a:lvl1pPr>
            <a:lvl2pPr indent="0" lvl="1" marL="0" algn="r">
              <a:spcBef>
                <a:spcPts val="0"/>
              </a:spcBef>
              <a:buNone/>
              <a:defRPr b="0" i="0" sz="800" u="none" cap="none" strike="noStrike">
                <a:solidFill>
                  <a:schemeClr val="lt1"/>
                </a:solidFill>
                <a:latin typeface="Arial"/>
                <a:ea typeface="Arial"/>
                <a:cs typeface="Arial"/>
                <a:sym typeface="Arial"/>
              </a:defRPr>
            </a:lvl2pPr>
            <a:lvl3pPr indent="0" lvl="2" marL="0" algn="r">
              <a:spcBef>
                <a:spcPts val="0"/>
              </a:spcBef>
              <a:buNone/>
              <a:defRPr b="0" i="0" sz="800" u="none" cap="none" strike="noStrike">
                <a:solidFill>
                  <a:schemeClr val="lt1"/>
                </a:solidFill>
                <a:latin typeface="Arial"/>
                <a:ea typeface="Arial"/>
                <a:cs typeface="Arial"/>
                <a:sym typeface="Arial"/>
              </a:defRPr>
            </a:lvl3pPr>
            <a:lvl4pPr indent="0" lvl="3" marL="0" algn="r">
              <a:spcBef>
                <a:spcPts val="0"/>
              </a:spcBef>
              <a:buNone/>
              <a:defRPr b="0" i="0" sz="800" u="none" cap="none" strike="noStrike">
                <a:solidFill>
                  <a:schemeClr val="lt1"/>
                </a:solidFill>
                <a:latin typeface="Arial"/>
                <a:ea typeface="Arial"/>
                <a:cs typeface="Arial"/>
                <a:sym typeface="Arial"/>
              </a:defRPr>
            </a:lvl4pPr>
            <a:lvl5pPr indent="0" lvl="4" marL="0" algn="r">
              <a:spcBef>
                <a:spcPts val="0"/>
              </a:spcBef>
              <a:buNone/>
              <a:defRPr b="0" i="0" sz="800" u="none" cap="none" strike="noStrike">
                <a:solidFill>
                  <a:schemeClr val="lt1"/>
                </a:solidFill>
                <a:latin typeface="Arial"/>
                <a:ea typeface="Arial"/>
                <a:cs typeface="Arial"/>
                <a:sym typeface="Arial"/>
              </a:defRPr>
            </a:lvl5pPr>
            <a:lvl6pPr indent="0" lvl="5" marL="0" algn="r">
              <a:spcBef>
                <a:spcPts val="0"/>
              </a:spcBef>
              <a:buNone/>
              <a:defRPr b="0" i="0" sz="800" u="none" cap="none" strike="noStrike">
                <a:solidFill>
                  <a:schemeClr val="lt1"/>
                </a:solidFill>
                <a:latin typeface="Arial"/>
                <a:ea typeface="Arial"/>
                <a:cs typeface="Arial"/>
                <a:sym typeface="Arial"/>
              </a:defRPr>
            </a:lvl6pPr>
            <a:lvl7pPr indent="0" lvl="6" marL="0" algn="r">
              <a:spcBef>
                <a:spcPts val="0"/>
              </a:spcBef>
              <a:buNone/>
              <a:defRPr b="0" i="0" sz="800" u="none" cap="none" strike="noStrike">
                <a:solidFill>
                  <a:schemeClr val="lt1"/>
                </a:solidFill>
                <a:latin typeface="Arial"/>
                <a:ea typeface="Arial"/>
                <a:cs typeface="Arial"/>
                <a:sym typeface="Arial"/>
              </a:defRPr>
            </a:lvl7pPr>
            <a:lvl8pPr indent="0" lvl="7" marL="0" algn="r">
              <a:spcBef>
                <a:spcPts val="0"/>
              </a:spcBef>
              <a:buNone/>
              <a:defRPr b="0" i="0" sz="800" u="none" cap="none" strike="noStrike">
                <a:solidFill>
                  <a:schemeClr val="lt1"/>
                </a:solidFill>
                <a:latin typeface="Arial"/>
                <a:ea typeface="Arial"/>
                <a:cs typeface="Arial"/>
                <a:sym typeface="Arial"/>
              </a:defRPr>
            </a:lvl8pPr>
            <a:lvl9pPr indent="0" lvl="8" marL="0" algn="r">
              <a:spcBef>
                <a:spcPts val="0"/>
              </a:spcBef>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grpSp>
        <p:nvGrpSpPr>
          <p:cNvPr id="80" name="Google Shape;80;p10"/>
          <p:cNvGrpSpPr/>
          <p:nvPr/>
        </p:nvGrpSpPr>
        <p:grpSpPr>
          <a:xfrm>
            <a:off x="731837" y="6507088"/>
            <a:ext cx="978437" cy="159062"/>
            <a:chOff x="731837" y="6507088"/>
            <a:chExt cx="978437" cy="159062"/>
          </a:xfrm>
        </p:grpSpPr>
        <p:grpSp>
          <p:nvGrpSpPr>
            <p:cNvPr id="81" name="Google Shape;81;p10"/>
            <p:cNvGrpSpPr/>
            <p:nvPr/>
          </p:nvGrpSpPr>
          <p:grpSpPr>
            <a:xfrm>
              <a:off x="1266489" y="6555186"/>
              <a:ext cx="197463" cy="110964"/>
              <a:chOff x="1266489" y="6555186"/>
              <a:chExt cx="197463" cy="110964"/>
            </a:xfrm>
          </p:grpSpPr>
          <p:sp>
            <p:nvSpPr>
              <p:cNvPr id="82" name="Google Shape;82;p10"/>
              <p:cNvSpPr/>
              <p:nvPr/>
            </p:nvSpPr>
            <p:spPr>
              <a:xfrm>
                <a:off x="1266489" y="6556934"/>
                <a:ext cx="95902" cy="109216"/>
              </a:xfrm>
              <a:custGeom>
                <a:rect b="b" l="l" r="r" t="t"/>
                <a:pathLst>
                  <a:path extrusionOk="0" h="109216" w="95902">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10"/>
              <p:cNvSpPr/>
              <p:nvPr/>
            </p:nvSpPr>
            <p:spPr>
              <a:xfrm>
                <a:off x="1376472" y="6555186"/>
                <a:ext cx="87480" cy="109664"/>
              </a:xfrm>
              <a:custGeom>
                <a:rect b="b" l="l" r="r" t="t"/>
                <a:pathLst>
                  <a:path extrusionOk="0" h="109664" w="87480">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4" name="Google Shape;84;p10"/>
            <p:cNvSpPr/>
            <p:nvPr/>
          </p:nvSpPr>
          <p:spPr>
            <a:xfrm>
              <a:off x="1159517" y="6556560"/>
              <a:ext cx="96452" cy="108166"/>
            </a:xfrm>
            <a:custGeom>
              <a:rect b="b" l="l" r="r" t="t"/>
              <a:pathLst>
                <a:path extrusionOk="0" h="108166" w="96452">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0"/>
            <p:cNvSpPr/>
            <p:nvPr/>
          </p:nvSpPr>
          <p:spPr>
            <a:xfrm>
              <a:off x="1466445" y="6556560"/>
              <a:ext cx="37259" cy="108166"/>
            </a:xfrm>
            <a:custGeom>
              <a:rect b="b" l="l" r="r" t="t"/>
              <a:pathLst>
                <a:path extrusionOk="0" h="108166" w="37259">
                  <a:moveTo>
                    <a:pt x="21683" y="0"/>
                  </a:moveTo>
                  <a:lnTo>
                    <a:pt x="0" y="107917"/>
                  </a:lnTo>
                  <a:lnTo>
                    <a:pt x="0" y="108166"/>
                  </a:lnTo>
                  <a:lnTo>
                    <a:pt x="15702" y="108166"/>
                  </a:lnTo>
                  <a:lnTo>
                    <a:pt x="37260" y="0"/>
                  </a:lnTo>
                  <a:lnTo>
                    <a:pt x="216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6" name="Google Shape;86;p10"/>
            <p:cNvGrpSpPr/>
            <p:nvPr/>
          </p:nvGrpSpPr>
          <p:grpSpPr>
            <a:xfrm>
              <a:off x="1518879" y="6507337"/>
              <a:ext cx="191395" cy="158803"/>
              <a:chOff x="1518879" y="6507337"/>
              <a:chExt cx="191395" cy="158803"/>
            </a:xfrm>
          </p:grpSpPr>
          <p:sp>
            <p:nvSpPr>
              <p:cNvPr id="87" name="Google Shape;87;p10"/>
              <p:cNvSpPr/>
              <p:nvPr/>
            </p:nvSpPr>
            <p:spPr>
              <a:xfrm>
                <a:off x="1614114" y="6507337"/>
                <a:ext cx="96160" cy="157638"/>
              </a:xfrm>
              <a:custGeom>
                <a:rect b="b" l="l" r="r" t="t"/>
                <a:pathLst>
                  <a:path extrusionOk="0" h="157638" w="96160">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0"/>
              <p:cNvSpPr/>
              <p:nvPr/>
            </p:nvSpPr>
            <p:spPr>
              <a:xfrm>
                <a:off x="1518879" y="6555189"/>
                <a:ext cx="87882" cy="110951"/>
              </a:xfrm>
              <a:custGeom>
                <a:rect b="b" l="l" r="r" t="t"/>
                <a:pathLst>
                  <a:path extrusionOk="0" h="110951" w="87882">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9" name="Google Shape;89;p10"/>
            <p:cNvSpPr/>
            <p:nvPr/>
          </p:nvSpPr>
          <p:spPr>
            <a:xfrm>
              <a:off x="1493985" y="6507088"/>
              <a:ext cx="19689" cy="19689"/>
            </a:xfrm>
            <a:custGeom>
              <a:rect b="b" l="l" r="r" t="t"/>
              <a:pathLst>
                <a:path extrusionOk="0" h="19689" w="19689">
                  <a:moveTo>
                    <a:pt x="3988" y="0"/>
                  </a:moveTo>
                  <a:lnTo>
                    <a:pt x="0" y="19689"/>
                  </a:lnTo>
                  <a:lnTo>
                    <a:pt x="15826" y="19689"/>
                  </a:lnTo>
                  <a:lnTo>
                    <a:pt x="19689" y="0"/>
                  </a:lnTo>
                  <a:lnTo>
                    <a:pt x="398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0"/>
            <p:cNvSpPr/>
            <p:nvPr/>
          </p:nvSpPr>
          <p:spPr>
            <a:xfrm>
              <a:off x="1340708" y="6507088"/>
              <a:ext cx="19689" cy="19689"/>
            </a:xfrm>
            <a:custGeom>
              <a:rect b="b" l="l" r="r" t="t"/>
              <a:pathLst>
                <a:path extrusionOk="0" h="19689" w="19689">
                  <a:moveTo>
                    <a:pt x="3988" y="0"/>
                  </a:moveTo>
                  <a:lnTo>
                    <a:pt x="0" y="19689"/>
                  </a:lnTo>
                  <a:lnTo>
                    <a:pt x="15826" y="19689"/>
                  </a:lnTo>
                  <a:lnTo>
                    <a:pt x="19689" y="0"/>
                  </a:lnTo>
                  <a:lnTo>
                    <a:pt x="398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10"/>
            <p:cNvSpPr/>
            <p:nvPr/>
          </p:nvSpPr>
          <p:spPr>
            <a:xfrm>
              <a:off x="1298712" y="6507088"/>
              <a:ext cx="19689" cy="19689"/>
            </a:xfrm>
            <a:custGeom>
              <a:rect b="b" l="l" r="r" t="t"/>
              <a:pathLst>
                <a:path extrusionOk="0" h="19689" w="19689">
                  <a:moveTo>
                    <a:pt x="3988" y="0"/>
                  </a:moveTo>
                  <a:lnTo>
                    <a:pt x="0" y="19689"/>
                  </a:lnTo>
                  <a:lnTo>
                    <a:pt x="15702" y="19689"/>
                  </a:lnTo>
                  <a:lnTo>
                    <a:pt x="19689" y="0"/>
                  </a:lnTo>
                  <a:lnTo>
                    <a:pt x="3988"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0"/>
            <p:cNvSpPr/>
            <p:nvPr/>
          </p:nvSpPr>
          <p:spPr>
            <a:xfrm>
              <a:off x="731837" y="6507088"/>
              <a:ext cx="417960" cy="157638"/>
            </a:xfrm>
            <a:custGeom>
              <a:rect b="b" l="l" r="r" t="t"/>
              <a:pathLst>
                <a:path extrusionOk="0" h="157638" w="417960">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93" name="Google Shape;93;p10"/>
          <p:cNvPicPr preferRelativeResize="0"/>
          <p:nvPr/>
        </p:nvPicPr>
        <p:blipFill>
          <a:blip r:embed="rId2">
            <a:alphaModFix/>
          </a:blip>
          <a:stretch>
            <a:fillRect/>
          </a:stretch>
        </p:blipFill>
        <p:spPr>
          <a:xfrm>
            <a:off x="1997126" y="6414749"/>
            <a:ext cx="826640" cy="323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2171700" y="6522444"/>
            <a:ext cx="5400000" cy="21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C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61">
          <p15:clr>
            <a:srgbClr val="F26B43"/>
          </p15:clr>
        </p15:guide>
        <p15:guide id="2" pos="7219">
          <p15:clr>
            <a:srgbClr val="F26B43"/>
          </p15:clr>
        </p15:guide>
        <p15:guide id="3" orient="horz" pos="164">
          <p15:clr>
            <a:srgbClr val="F26B43"/>
          </p15:clr>
        </p15:guide>
        <p15:guide id="4" orient="horz" pos="890">
          <p15:clr>
            <a:srgbClr val="F26B43"/>
          </p15:clr>
        </p15:guide>
        <p15:guide id="5" orient="horz" pos="4201">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Ein Bild, das Gebäude, Stadt, Schloss, Turm enthält.&#10;&#10;Automatisch generierte Beschreibung" id="151" name="Google Shape;151;p18"/>
          <p:cNvPicPr preferRelativeResize="0"/>
          <p:nvPr>
            <p:ph idx="2" type="pic"/>
          </p:nvPr>
        </p:nvPicPr>
        <p:blipFill rotWithShape="1">
          <a:blip r:embed="rId3">
            <a:alphaModFix/>
          </a:blip>
          <a:srcRect b="461" l="0" r="0" t="461"/>
          <a:stretch/>
        </p:blipFill>
        <p:spPr>
          <a:xfrm>
            <a:off x="731838" y="1016000"/>
            <a:ext cx="10728325" cy="5256000"/>
          </a:xfrm>
          <a:prstGeom prst="rect">
            <a:avLst/>
          </a:prstGeom>
          <a:noFill/>
          <a:ln>
            <a:noFill/>
          </a:ln>
        </p:spPr>
      </p:pic>
      <p:sp>
        <p:nvSpPr>
          <p:cNvPr id="152" name="Google Shape;152;p18"/>
          <p:cNvSpPr txBox="1"/>
          <p:nvPr>
            <p:ph type="ctrTitle"/>
          </p:nvPr>
        </p:nvSpPr>
        <p:spPr>
          <a:xfrm>
            <a:off x="0" y="2233538"/>
            <a:ext cx="5904000" cy="2772000"/>
          </a:xfrm>
          <a:prstGeom prst="rect">
            <a:avLst/>
          </a:prstGeom>
          <a:solidFill>
            <a:schemeClr val="accent1"/>
          </a:solidFill>
          <a:ln>
            <a:noFill/>
          </a:ln>
        </p:spPr>
        <p:txBody>
          <a:bodyPr anchorCtr="0" anchor="t" bIns="0" lIns="1080000" spcFirstLastPara="1" rIns="0" wrap="square" tIns="252000">
            <a:noAutofit/>
          </a:bodyPr>
          <a:lstStyle/>
          <a:p>
            <a:pPr indent="0" lvl="0" marL="0" rtl="0" algn="l">
              <a:lnSpc>
                <a:spcPct val="100000"/>
              </a:lnSpc>
              <a:spcBef>
                <a:spcPts val="0"/>
              </a:spcBef>
              <a:spcAft>
                <a:spcPts val="0"/>
              </a:spcAft>
              <a:buClr>
                <a:schemeClr val="lt1"/>
              </a:buClr>
              <a:buSzPts val="3600"/>
              <a:buFont typeface="Arial"/>
              <a:buNone/>
            </a:pPr>
            <a:r>
              <a:rPr lang="de-CH"/>
              <a:t>The presentation title</a:t>
            </a:r>
            <a:br>
              <a:rPr lang="de-CH"/>
            </a:br>
            <a:r>
              <a:rPr lang="de-CH"/>
              <a:t>goes here</a:t>
            </a:r>
            <a:endParaRPr/>
          </a:p>
        </p:txBody>
      </p:sp>
      <p:sp>
        <p:nvSpPr>
          <p:cNvPr id="153" name="Google Shape;153;p18"/>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
        <p:nvSpPr>
          <p:cNvPr id="154" name="Google Shape;154;p18"/>
          <p:cNvSpPr txBox="1"/>
          <p:nvPr>
            <p:ph idx="1" type="body"/>
          </p:nvPr>
        </p:nvSpPr>
        <p:spPr>
          <a:xfrm>
            <a:off x="1078516" y="3860495"/>
            <a:ext cx="4680000" cy="10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b="1" lang="de-CH"/>
              <a:t>Professor John Doe</a:t>
            </a:r>
            <a:endParaRPr b="1"/>
          </a:p>
          <a:p>
            <a:pPr indent="0" lvl="0" marL="0" rtl="0" algn="l">
              <a:lnSpc>
                <a:spcPct val="100000"/>
              </a:lnSpc>
              <a:spcBef>
                <a:spcPts val="0"/>
              </a:spcBef>
              <a:spcAft>
                <a:spcPts val="0"/>
              </a:spcAft>
              <a:buClr>
                <a:schemeClr val="lt1"/>
              </a:buClr>
              <a:buSzPts val="1800"/>
              <a:buNone/>
            </a:pPr>
            <a:r>
              <a:rPr lang="de-CH"/>
              <a:t>Role of person giving presentation</a:t>
            </a:r>
            <a:endParaRPr/>
          </a:p>
          <a:p>
            <a:pPr indent="0" lvl="0" marL="0" rtl="0" algn="l">
              <a:lnSpc>
                <a:spcPct val="100000"/>
              </a:lnSpc>
              <a:spcBef>
                <a:spcPts val="0"/>
              </a:spcBef>
              <a:spcAft>
                <a:spcPts val="0"/>
              </a:spcAft>
              <a:buClr>
                <a:schemeClr val="lt1"/>
              </a:buClr>
              <a:buSzPts val="1800"/>
              <a:buNone/>
            </a:pPr>
            <a:r>
              <a:rPr lang="de-CH"/>
              <a:t>dd Month yyyy, Location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23" name="Google Shape;223;p27"/>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Subheading (optional)</a:t>
            </a:r>
            <a:endParaRPr/>
          </a:p>
          <a:p>
            <a:pPr indent="-270000" lvl="0" marL="270000" rtl="0" algn="l">
              <a:lnSpc>
                <a:spcPct val="100000"/>
              </a:lnSpc>
              <a:spcBef>
                <a:spcPts val="1000"/>
              </a:spcBef>
              <a:spcAft>
                <a:spcPts val="0"/>
              </a:spcAft>
              <a:buClr>
                <a:schemeClr val="dk1"/>
              </a:buClr>
              <a:buSzPts val="1800"/>
              <a:buChar char="•"/>
            </a:pPr>
            <a:r>
              <a:rPr lang="de-CH"/>
              <a:t>Lorem ipsum dolor sit amet, consectetur adipiscing elit, sed do eiusmod tempor incididunt ut labore et dolore magna aliqua. Ut enim ad minim veniam, quis nostrud exercitation.</a:t>
            </a:r>
            <a:endParaRPr/>
          </a:p>
          <a:p>
            <a:pPr indent="-270000" lvl="0" marL="270000" rtl="0" algn="l">
              <a:lnSpc>
                <a:spcPct val="100000"/>
              </a:lnSpc>
              <a:spcBef>
                <a:spcPts val="1000"/>
              </a:spcBef>
              <a:spcAft>
                <a:spcPts val="0"/>
              </a:spcAft>
              <a:buClr>
                <a:schemeClr val="dk1"/>
              </a:buClr>
              <a:buSzPts val="1800"/>
              <a:buChar char="•"/>
            </a:pPr>
            <a:r>
              <a:rPr lang="de-CH"/>
              <a:t>Ullamco laboris nisi ut aliquip ex ea commodo equat. Duis aute irure dolor in reprehenderit in voluptate velit esse cillum dolore eu fugiat nulla pariatur. Excepteur sint occaecat cupidatat non proident.</a:t>
            </a:r>
            <a:endParaRPr/>
          </a:p>
          <a:p>
            <a:pPr indent="-270000" lvl="0" marL="270000" rtl="0" algn="l">
              <a:lnSpc>
                <a:spcPct val="100000"/>
              </a:lnSpc>
              <a:spcBef>
                <a:spcPts val="1000"/>
              </a:spcBef>
              <a:spcAft>
                <a:spcPts val="0"/>
              </a:spcAft>
              <a:buClr>
                <a:schemeClr val="dk1"/>
              </a:buClr>
              <a:buSzPts val="1800"/>
              <a:buChar char="•"/>
            </a:pPr>
            <a:r>
              <a:rPr lang="de-CH"/>
              <a:t>Sunt in culpa qui officia deserunt mollit anim id est laborum. Ut enim ad minim veniam, quis nostrud exercitation ullamco laboris nisi ut aliquip ex in reprehenderit in voluptate velit esse cillum</a:t>
            </a:r>
            <a:endParaRPr/>
          </a:p>
        </p:txBody>
      </p:sp>
      <p:sp>
        <p:nvSpPr>
          <p:cNvPr id="224" name="Google Shape;224;p27"/>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25" name="Google Shape;225;p27"/>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31" name="Google Shape;231;p28"/>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Subheading (optional)</a:t>
            </a:r>
            <a:endParaRPr/>
          </a:p>
          <a:p>
            <a:pPr indent="-270000" lvl="0" marL="270000" rtl="0" algn="l">
              <a:lnSpc>
                <a:spcPct val="100000"/>
              </a:lnSpc>
              <a:spcBef>
                <a:spcPts val="1000"/>
              </a:spcBef>
              <a:spcAft>
                <a:spcPts val="0"/>
              </a:spcAft>
              <a:buClr>
                <a:schemeClr val="dk1"/>
              </a:buClr>
              <a:buSzPts val="1800"/>
              <a:buChar char="•"/>
            </a:pPr>
            <a:r>
              <a:rPr lang="de-CH"/>
              <a:t>Lorem ipsum dolor sit amet, consectetur adipis.</a:t>
            </a:r>
            <a:endParaRPr/>
          </a:p>
          <a:p>
            <a:pPr indent="-271463" lvl="1" marL="538163" rtl="0" algn="l">
              <a:lnSpc>
                <a:spcPct val="100000"/>
              </a:lnSpc>
              <a:spcBef>
                <a:spcPts val="500"/>
              </a:spcBef>
              <a:spcAft>
                <a:spcPts val="0"/>
              </a:spcAft>
              <a:buClr>
                <a:schemeClr val="dk1"/>
              </a:buClr>
              <a:buSzPts val="1800"/>
              <a:buChar char="−"/>
            </a:pPr>
            <a:r>
              <a:rPr lang="de-CH"/>
              <a:t>Lorem ipsum dolor sit amet, consectetur nostrud.</a:t>
            </a:r>
            <a:endParaRPr/>
          </a:p>
          <a:p>
            <a:pPr indent="-271463" lvl="1" marL="538163" rtl="0" algn="l">
              <a:lnSpc>
                <a:spcPct val="100000"/>
              </a:lnSpc>
              <a:spcBef>
                <a:spcPts val="500"/>
              </a:spcBef>
              <a:spcAft>
                <a:spcPts val="0"/>
              </a:spcAft>
              <a:buClr>
                <a:schemeClr val="dk1"/>
              </a:buClr>
              <a:buSzPts val="1800"/>
              <a:buChar char="−"/>
            </a:pPr>
            <a:r>
              <a:rPr lang="de-CH"/>
              <a:t>Tempor incididunt incididunt ut labore et dolore magna aliqua. </a:t>
            </a:r>
            <a:br>
              <a:rPr lang="de-CH"/>
            </a:br>
            <a:r>
              <a:rPr lang="de-CH"/>
              <a:t>Ut enim ad minim veniam, quis nostrud exercitation.</a:t>
            </a:r>
            <a:endParaRPr/>
          </a:p>
          <a:p>
            <a:pPr indent="-270000" lvl="0" marL="270000" rtl="0" algn="l">
              <a:lnSpc>
                <a:spcPct val="100000"/>
              </a:lnSpc>
              <a:spcBef>
                <a:spcPts val="1000"/>
              </a:spcBef>
              <a:spcAft>
                <a:spcPts val="0"/>
              </a:spcAft>
              <a:buClr>
                <a:schemeClr val="dk1"/>
              </a:buClr>
              <a:buSzPts val="1800"/>
              <a:buChar char="•"/>
            </a:pPr>
            <a:r>
              <a:rPr lang="de-CH"/>
              <a:t>Lorem ipsum dolor sit amet, consectetur adipis.</a:t>
            </a:r>
            <a:endParaRPr/>
          </a:p>
          <a:p>
            <a:pPr indent="-271463" lvl="1" marL="538163" rtl="0" algn="l">
              <a:lnSpc>
                <a:spcPct val="100000"/>
              </a:lnSpc>
              <a:spcBef>
                <a:spcPts val="500"/>
              </a:spcBef>
              <a:spcAft>
                <a:spcPts val="0"/>
              </a:spcAft>
              <a:buClr>
                <a:schemeClr val="dk1"/>
              </a:buClr>
              <a:buSzPts val="1800"/>
              <a:buChar char="−"/>
            </a:pPr>
            <a:r>
              <a:rPr lang="de-CH"/>
              <a:t>Ut enim ad minim veniam, quis nostrud exercitation. </a:t>
            </a:r>
            <a:endParaRPr/>
          </a:p>
          <a:p>
            <a:pPr indent="-271463" lvl="1" marL="538163" rtl="0" algn="l">
              <a:lnSpc>
                <a:spcPct val="100000"/>
              </a:lnSpc>
              <a:spcBef>
                <a:spcPts val="500"/>
              </a:spcBef>
              <a:spcAft>
                <a:spcPts val="0"/>
              </a:spcAft>
              <a:buClr>
                <a:schemeClr val="dk1"/>
              </a:buClr>
              <a:buSzPts val="1800"/>
              <a:buChar char="−"/>
            </a:pPr>
            <a:r>
              <a:rPr lang="de-CH"/>
              <a:t>Tempor incididunt incididunt ut labore.</a:t>
            </a:r>
            <a:endParaRPr/>
          </a:p>
          <a:p>
            <a:pPr indent="-270000" lvl="0" marL="270000" rtl="0" algn="l">
              <a:lnSpc>
                <a:spcPct val="100000"/>
              </a:lnSpc>
              <a:spcBef>
                <a:spcPts val="1000"/>
              </a:spcBef>
              <a:spcAft>
                <a:spcPts val="0"/>
              </a:spcAft>
              <a:buClr>
                <a:schemeClr val="dk1"/>
              </a:buClr>
              <a:buSzPts val="1800"/>
              <a:buChar char="•"/>
            </a:pPr>
            <a:r>
              <a:rPr lang="de-CH"/>
              <a:t>Lorem ipsum dolor sit amet, consectetur adipis.</a:t>
            </a:r>
            <a:endParaRPr/>
          </a:p>
          <a:p>
            <a:pPr indent="-271463" lvl="1" marL="538163" rtl="0" algn="l">
              <a:lnSpc>
                <a:spcPct val="100000"/>
              </a:lnSpc>
              <a:spcBef>
                <a:spcPts val="500"/>
              </a:spcBef>
              <a:spcAft>
                <a:spcPts val="0"/>
              </a:spcAft>
              <a:buClr>
                <a:schemeClr val="dk1"/>
              </a:buClr>
              <a:buSzPts val="1800"/>
              <a:buChar char="−"/>
            </a:pPr>
            <a:r>
              <a:rPr lang="de-CH"/>
              <a:t>Tempor incididunt incididunt ut labore et dolore magna veniam. </a:t>
            </a:r>
            <a:br>
              <a:rPr lang="de-CH"/>
            </a:br>
            <a:r>
              <a:rPr lang="de-CH"/>
              <a:t>Ut enim ad minim veniam, quis nostrud exercitation. </a:t>
            </a:r>
            <a:endParaRPr/>
          </a:p>
          <a:p>
            <a:pPr indent="-271463" lvl="1" marL="538163" rtl="0" algn="l">
              <a:lnSpc>
                <a:spcPct val="100000"/>
              </a:lnSpc>
              <a:spcBef>
                <a:spcPts val="500"/>
              </a:spcBef>
              <a:spcAft>
                <a:spcPts val="0"/>
              </a:spcAft>
              <a:buClr>
                <a:schemeClr val="dk1"/>
              </a:buClr>
              <a:buSzPts val="1800"/>
              <a:buChar char="−"/>
            </a:pPr>
            <a:r>
              <a:rPr lang="de-CH"/>
              <a:t>Lorem ipsum dolor sit amet, consectetur nostrud.</a:t>
            </a:r>
            <a:endParaRPr/>
          </a:p>
        </p:txBody>
      </p:sp>
      <p:sp>
        <p:nvSpPr>
          <p:cNvPr id="232" name="Google Shape;232;p28"/>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33" name="Google Shape;233;p28"/>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731837" y="2224781"/>
            <a:ext cx="10728325" cy="12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3600"/>
              <a:buFont typeface="Arial"/>
              <a:buNone/>
            </a:pPr>
            <a:r>
              <a:rPr lang="de-CH"/>
              <a:t>A subtitle can go here,</a:t>
            </a:r>
            <a:br>
              <a:rPr lang="de-CH"/>
            </a:br>
            <a:r>
              <a:rPr lang="de-CH"/>
              <a:t>possibly spread over two lines</a:t>
            </a:r>
            <a:endParaRPr/>
          </a:p>
        </p:txBody>
      </p:sp>
      <p:sp>
        <p:nvSpPr>
          <p:cNvPr id="239" name="Google Shape;239;p29"/>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40" name="Google Shape;240;p29"/>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br>
              <a:rPr lang="de-CH"/>
            </a:br>
            <a:r>
              <a:rPr lang="de-CH"/>
              <a:t>possibly spread over two lines</a:t>
            </a:r>
            <a:endParaRPr/>
          </a:p>
        </p:txBody>
      </p:sp>
      <p:pic>
        <p:nvPicPr>
          <p:cNvPr descr="Ein Bild, das Regal, Buch, drinnen, Person enthält.&#10;&#10;Automatisch generierte Beschreibung" id="246" name="Google Shape;246;p30"/>
          <p:cNvPicPr preferRelativeResize="0"/>
          <p:nvPr>
            <p:ph idx="2" type="pic"/>
          </p:nvPr>
        </p:nvPicPr>
        <p:blipFill rotWithShape="1">
          <a:blip r:embed="rId3">
            <a:alphaModFix/>
          </a:blip>
          <a:srcRect b="0" l="928" r="928" t="0"/>
          <a:stretch/>
        </p:blipFill>
        <p:spPr>
          <a:xfrm>
            <a:off x="731837" y="1412874"/>
            <a:ext cx="10728000" cy="4860000"/>
          </a:xfrm>
          <a:prstGeom prst="rect">
            <a:avLst/>
          </a:prstGeom>
          <a:noFill/>
          <a:ln>
            <a:noFill/>
          </a:ln>
        </p:spPr>
      </p:pic>
      <p:sp>
        <p:nvSpPr>
          <p:cNvPr id="247" name="Google Shape;247;p30"/>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48" name="Google Shape;248;p30"/>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Ein Bild, das Gerät, Stern enthält.&#10;&#10;Automatisch generierte Beschreibung" id="253" name="Google Shape;253;p31"/>
          <p:cNvPicPr preferRelativeResize="0"/>
          <p:nvPr>
            <p:ph idx="2" type="pic"/>
          </p:nvPr>
        </p:nvPicPr>
        <p:blipFill rotWithShape="1">
          <a:blip r:embed="rId3">
            <a:alphaModFix/>
          </a:blip>
          <a:srcRect b="0" l="504" r="503" t="0"/>
          <a:stretch/>
        </p:blipFill>
        <p:spPr>
          <a:xfrm>
            <a:off x="731837" y="260350"/>
            <a:ext cx="10728000" cy="6012524"/>
          </a:xfrm>
          <a:prstGeom prst="rect">
            <a:avLst/>
          </a:prstGeom>
          <a:noFill/>
          <a:ln>
            <a:noFill/>
          </a:ln>
        </p:spPr>
      </p:pic>
      <p:sp>
        <p:nvSpPr>
          <p:cNvPr id="254" name="Google Shape;254;p31"/>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55" name="Google Shape;255;p31"/>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61" name="Google Shape;261;p32"/>
          <p:cNvSpPr txBox="1"/>
          <p:nvPr>
            <p:ph idx="1" type="body"/>
          </p:nvPr>
        </p:nvSpPr>
        <p:spPr>
          <a:xfrm>
            <a:off x="6204163" y="1412875"/>
            <a:ext cx="5256000" cy="4860000"/>
          </a:xfrm>
          <a:prstGeom prst="rect">
            <a:avLst/>
          </a:prstGeom>
          <a:noFill/>
          <a:ln>
            <a:noFill/>
          </a:ln>
        </p:spPr>
        <p:txBody>
          <a:bodyPr anchorCtr="0" anchor="t" bIns="0" lIns="0" spcFirstLastPara="1" rIns="0" wrap="square" tIns="0">
            <a:noAutofit/>
          </a:bodyPr>
          <a:lstStyle/>
          <a:p>
            <a:pPr indent="-270000" lvl="0" marL="270000" rtl="0" algn="l">
              <a:lnSpc>
                <a:spcPct val="100000"/>
              </a:lnSpc>
              <a:spcBef>
                <a:spcPts val="0"/>
              </a:spcBef>
              <a:spcAft>
                <a:spcPts val="0"/>
              </a:spcAft>
              <a:buClr>
                <a:schemeClr val="dk1"/>
              </a:buClr>
              <a:buSzPts val="1800"/>
              <a:buChar char="•"/>
            </a:pPr>
            <a:r>
              <a:rPr lang="de-CH"/>
              <a:t>Lorem ipsum dolor sit amet, consectetur adipiscing elit, sed do eiusmod tempor incididunt ut labore et dolore magna aliqua. Ut enim ad minim veniam, quis nostrud exercitation ullamco laboris nisi ut aliquip ex ea commodo equat. </a:t>
            </a:r>
            <a:endParaRPr/>
          </a:p>
          <a:p>
            <a:pPr indent="-270000" lvl="0" marL="270000" rtl="0" algn="l">
              <a:lnSpc>
                <a:spcPct val="100000"/>
              </a:lnSpc>
              <a:spcBef>
                <a:spcPts val="1000"/>
              </a:spcBef>
              <a:spcAft>
                <a:spcPts val="0"/>
              </a:spcAft>
              <a:buClr>
                <a:schemeClr val="dk1"/>
              </a:buClr>
              <a:buSzPts val="1800"/>
              <a:buChar char="•"/>
            </a:pPr>
            <a:r>
              <a:rPr lang="de-CH"/>
              <a:t>Ut enim ad minim veniam, quis nostrud exercitation ullamco laboris nisi ut aliquip ex ea commodo equat. Duis aute irure dolor in reprehenderit in voluptate velit esse cillum dolore.</a:t>
            </a:r>
            <a:endParaRPr/>
          </a:p>
          <a:p>
            <a:pPr indent="-270000" lvl="0" marL="270000" rtl="0" algn="l">
              <a:lnSpc>
                <a:spcPct val="100000"/>
              </a:lnSpc>
              <a:spcBef>
                <a:spcPts val="1000"/>
              </a:spcBef>
              <a:spcAft>
                <a:spcPts val="0"/>
              </a:spcAft>
              <a:buClr>
                <a:schemeClr val="dk1"/>
              </a:buClr>
              <a:buSzPts val="1800"/>
              <a:buChar char="•"/>
            </a:pPr>
            <a:r>
              <a:rPr lang="de-CH"/>
              <a:t>Excepteur sint occaecat cupidatat non proident, sunt in culpa qui officia deserunt mollit anim id est laborum. Ut enim ad minim veniam, quis nostrud exercitation ullamco laboris nisi ut aliquip ex.</a:t>
            </a:r>
            <a:endParaRPr/>
          </a:p>
        </p:txBody>
      </p:sp>
      <p:pic>
        <p:nvPicPr>
          <p:cNvPr descr="Ein Bild, das Gebäude, hängend, Fahrrad, sitzend enthält.&#10;&#10;Automatisch generierte Beschreibung" id="262" name="Google Shape;262;p32"/>
          <p:cNvPicPr preferRelativeResize="0"/>
          <p:nvPr>
            <p:ph idx="2" type="pic"/>
          </p:nvPr>
        </p:nvPicPr>
        <p:blipFill rotWithShape="1">
          <a:blip r:embed="rId3">
            <a:alphaModFix/>
          </a:blip>
          <a:srcRect b="0" l="526" r="525" t="0"/>
          <a:stretch/>
        </p:blipFill>
        <p:spPr>
          <a:xfrm>
            <a:off x="731838" y="1412875"/>
            <a:ext cx="5040000" cy="4860000"/>
          </a:xfrm>
          <a:prstGeom prst="rect">
            <a:avLst/>
          </a:prstGeom>
          <a:noFill/>
          <a:ln>
            <a:noFill/>
          </a:ln>
        </p:spPr>
      </p:pic>
      <p:sp>
        <p:nvSpPr>
          <p:cNvPr id="263" name="Google Shape;263;p32"/>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64" name="Google Shape;264;p32"/>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70" name="Google Shape;270;p33"/>
          <p:cNvSpPr txBox="1"/>
          <p:nvPr>
            <p:ph idx="1" type="body"/>
          </p:nvPr>
        </p:nvSpPr>
        <p:spPr>
          <a:xfrm>
            <a:off x="731836" y="5121800"/>
            <a:ext cx="5255999" cy="1152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A combination of image and text</a:t>
            </a:r>
            <a:endParaRPr b="1"/>
          </a:p>
          <a:p>
            <a:pPr indent="0" lvl="0" marL="0" rtl="0" algn="l">
              <a:lnSpc>
                <a:spcPct val="100000"/>
              </a:lnSpc>
              <a:spcBef>
                <a:spcPts val="1000"/>
              </a:spcBef>
              <a:spcAft>
                <a:spcPts val="0"/>
              </a:spcAft>
              <a:buClr>
                <a:schemeClr val="dk1"/>
              </a:buClr>
              <a:buSzPts val="1800"/>
              <a:buNone/>
            </a:pPr>
            <a:r>
              <a:rPr lang="de-CH"/>
              <a:t>Running text. Lorem ipsum dolor sit amet, consectetur adipiscing elit, sed do eiusmod tempor.</a:t>
            </a:r>
            <a:endParaRPr/>
          </a:p>
        </p:txBody>
      </p:sp>
      <p:sp>
        <p:nvSpPr>
          <p:cNvPr id="271" name="Google Shape;271;p33"/>
          <p:cNvSpPr txBox="1"/>
          <p:nvPr>
            <p:ph idx="4" type="body"/>
          </p:nvPr>
        </p:nvSpPr>
        <p:spPr>
          <a:xfrm>
            <a:off x="6204162" y="5121800"/>
            <a:ext cx="5256001" cy="1152000"/>
          </a:xfrm>
          <a:prstGeom prst="rect">
            <a:avLst/>
          </a:prstGeom>
          <a:noFill/>
          <a:ln>
            <a:noFill/>
          </a:ln>
        </p:spPr>
        <p:txBody>
          <a:bodyPr anchorCtr="0" anchor="t" bIns="0" lIns="0" spcFirstLastPara="1" rIns="0" wrap="square" tIns="0">
            <a:noAutofit/>
          </a:bodyPr>
          <a:lstStyle/>
          <a:p>
            <a:pPr indent="-155700" lvl="0" marL="270000" rtl="0" algn="l">
              <a:lnSpc>
                <a:spcPct val="100000"/>
              </a:lnSpc>
              <a:spcBef>
                <a:spcPts val="0"/>
              </a:spcBef>
              <a:spcAft>
                <a:spcPts val="0"/>
              </a:spcAft>
              <a:buClr>
                <a:schemeClr val="dk1"/>
              </a:buClr>
              <a:buSzPts val="1800"/>
              <a:buNone/>
            </a:pPr>
            <a:r>
              <a:t/>
            </a:r>
            <a:endParaRPr/>
          </a:p>
        </p:txBody>
      </p:sp>
      <p:pic>
        <p:nvPicPr>
          <p:cNvPr descr="Ein Bild, das drinnen, Person, stehend, Gebäude enthält.&#10;&#10;Automatisch generierte Beschreibung" id="272" name="Google Shape;272;p33"/>
          <p:cNvPicPr preferRelativeResize="0"/>
          <p:nvPr>
            <p:ph idx="2" type="pic"/>
          </p:nvPr>
        </p:nvPicPr>
        <p:blipFill rotWithShape="1">
          <a:blip r:embed="rId3">
            <a:alphaModFix/>
          </a:blip>
          <a:srcRect b="0" l="2655" r="0" t="0"/>
          <a:stretch/>
        </p:blipFill>
        <p:spPr>
          <a:xfrm>
            <a:off x="731838" y="1412875"/>
            <a:ext cx="5256000" cy="3420000"/>
          </a:xfrm>
          <a:prstGeom prst="rect">
            <a:avLst/>
          </a:prstGeom>
          <a:noFill/>
          <a:ln>
            <a:noFill/>
          </a:ln>
        </p:spPr>
      </p:pic>
      <p:pic>
        <p:nvPicPr>
          <p:cNvPr descr="Ein Bild, das Gebäude, Person, Mann, sitzend enthält.&#10;&#10;Automatisch generierte Beschreibung" id="273" name="Google Shape;273;p33"/>
          <p:cNvPicPr preferRelativeResize="0"/>
          <p:nvPr>
            <p:ph idx="3" type="pic"/>
          </p:nvPr>
        </p:nvPicPr>
        <p:blipFill rotWithShape="1">
          <a:blip r:embed="rId4">
            <a:alphaModFix/>
          </a:blip>
          <a:srcRect b="0" l="127" r="126" t="0"/>
          <a:stretch/>
        </p:blipFill>
        <p:spPr>
          <a:xfrm>
            <a:off x="6204162" y="1412875"/>
            <a:ext cx="5256000" cy="3420000"/>
          </a:xfrm>
          <a:prstGeom prst="rect">
            <a:avLst/>
          </a:prstGeom>
          <a:noFill/>
          <a:ln>
            <a:noFill/>
          </a:ln>
        </p:spPr>
      </p:pic>
      <p:sp>
        <p:nvSpPr>
          <p:cNvPr id="274" name="Google Shape;274;p33"/>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75" name="Google Shape;275;p33"/>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br>
              <a:rPr lang="de-CH"/>
            </a:br>
            <a:r>
              <a:rPr lang="de-CH"/>
              <a:t>possibly spread over two lines</a:t>
            </a:r>
            <a:endParaRPr/>
          </a:p>
        </p:txBody>
      </p:sp>
      <p:sp>
        <p:nvSpPr>
          <p:cNvPr id="281" name="Google Shape;281;p34"/>
          <p:cNvSpPr txBox="1"/>
          <p:nvPr>
            <p:ph idx="1" type="body"/>
          </p:nvPr>
        </p:nvSpPr>
        <p:spPr>
          <a:xfrm>
            <a:off x="731836" y="4166439"/>
            <a:ext cx="10728327" cy="21244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A combination of image and text</a:t>
            </a:r>
            <a:endParaRPr b="1"/>
          </a:p>
          <a:p>
            <a:pPr indent="0" lvl="0" marL="0" rtl="0" algn="l">
              <a:lnSpc>
                <a:spcPct val="100000"/>
              </a:lnSpc>
              <a:spcBef>
                <a:spcPts val="1000"/>
              </a:spcBef>
              <a:spcAft>
                <a:spcPts val="0"/>
              </a:spcAft>
              <a:buClr>
                <a:schemeClr val="dk1"/>
              </a:buClr>
              <a:buSzPts val="1800"/>
              <a:buNone/>
            </a:pPr>
            <a:r>
              <a:rPr lang="de-CH"/>
              <a:t>Running text. Lorem ipsum dolor sit amet, consectetur adipiscing elit, sed do eiusmod tempor incididunt ut labore et dolore magna aliqua. Ut enim ad minim veniam, quis nostrud exercitation</a:t>
            </a:r>
            <a:endParaRPr/>
          </a:p>
        </p:txBody>
      </p:sp>
      <p:pic>
        <p:nvPicPr>
          <p:cNvPr descr="Ein Bild, das Fenster, Person, drinnen, suchend enthält.&#10;&#10;Automatisch generierte Beschreibung" id="282" name="Google Shape;282;p34"/>
          <p:cNvPicPr preferRelativeResize="0"/>
          <p:nvPr>
            <p:ph idx="2" type="pic"/>
          </p:nvPr>
        </p:nvPicPr>
        <p:blipFill rotWithShape="1">
          <a:blip r:embed="rId3">
            <a:alphaModFix/>
          </a:blip>
          <a:srcRect b="0" l="489" r="489" t="0"/>
          <a:stretch/>
        </p:blipFill>
        <p:spPr>
          <a:xfrm>
            <a:off x="731838" y="1412875"/>
            <a:ext cx="3420000" cy="2484000"/>
          </a:xfrm>
          <a:prstGeom prst="rect">
            <a:avLst/>
          </a:prstGeom>
          <a:noFill/>
          <a:ln>
            <a:noFill/>
          </a:ln>
        </p:spPr>
      </p:pic>
      <p:pic>
        <p:nvPicPr>
          <p:cNvPr descr="Ein Bild, das drinnen, Tisch, Tasse, sitzend enthält.&#10;&#10;Automatisch generierte Beschreibung" id="283" name="Google Shape;283;p34"/>
          <p:cNvPicPr preferRelativeResize="0"/>
          <p:nvPr>
            <p:ph idx="4" type="pic"/>
          </p:nvPr>
        </p:nvPicPr>
        <p:blipFill rotWithShape="1">
          <a:blip r:embed="rId4">
            <a:alphaModFix/>
          </a:blip>
          <a:srcRect b="0" l="233" r="2403" t="0"/>
          <a:stretch/>
        </p:blipFill>
        <p:spPr>
          <a:xfrm>
            <a:off x="4385999" y="1414800"/>
            <a:ext cx="3420000" cy="2484000"/>
          </a:xfrm>
          <a:prstGeom prst="rect">
            <a:avLst/>
          </a:prstGeom>
          <a:noFill/>
          <a:ln>
            <a:noFill/>
          </a:ln>
        </p:spPr>
      </p:pic>
      <p:pic>
        <p:nvPicPr>
          <p:cNvPr descr="Ein Bild, das Person, Mann, drinnen, Kühlschrank enthält.&#10;&#10;Automatisch generierte Beschreibung" id="284" name="Google Shape;284;p34"/>
          <p:cNvPicPr preferRelativeResize="0"/>
          <p:nvPr>
            <p:ph idx="3" type="pic"/>
          </p:nvPr>
        </p:nvPicPr>
        <p:blipFill rotWithShape="1">
          <a:blip r:embed="rId5">
            <a:alphaModFix/>
          </a:blip>
          <a:srcRect b="0" l="252" r="252" t="0"/>
          <a:stretch/>
        </p:blipFill>
        <p:spPr>
          <a:xfrm>
            <a:off x="8040162" y="1414800"/>
            <a:ext cx="3420000" cy="2484000"/>
          </a:xfrm>
          <a:prstGeom prst="rect">
            <a:avLst/>
          </a:prstGeom>
          <a:noFill/>
          <a:ln>
            <a:noFill/>
          </a:ln>
        </p:spPr>
      </p:pic>
      <p:sp>
        <p:nvSpPr>
          <p:cNvPr id="285" name="Google Shape;285;p34"/>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86" name="Google Shape;286;p34"/>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92" name="Google Shape;292;p35"/>
          <p:cNvSpPr txBox="1"/>
          <p:nvPr>
            <p:ph idx="1" type="body"/>
          </p:nvPr>
        </p:nvSpPr>
        <p:spPr>
          <a:xfrm>
            <a:off x="731837" y="1412875"/>
            <a:ext cx="10728325" cy="396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de-CH"/>
              <a:t>Table title</a:t>
            </a:r>
            <a:endParaRPr/>
          </a:p>
        </p:txBody>
      </p:sp>
      <p:graphicFrame>
        <p:nvGraphicFramePr>
          <p:cNvPr id="293" name="Google Shape;293;p35"/>
          <p:cNvGraphicFramePr/>
          <p:nvPr/>
        </p:nvGraphicFramePr>
        <p:xfrm>
          <a:off x="731838" y="2062163"/>
          <a:ext cx="3000000" cy="3000000"/>
        </p:xfrm>
        <a:graphic>
          <a:graphicData uri="http://schemas.openxmlformats.org/drawingml/2006/table">
            <a:tbl>
              <a:tblPr bandRow="1" firstRow="1">
                <a:noFill/>
                <a:tableStyleId>{8CE324DF-E4CA-492E-AE2F-25B033C11A72}</a:tableStyleId>
              </a:tblPr>
              <a:tblGrid>
                <a:gridCol w="3600000"/>
                <a:gridCol w="1296000"/>
                <a:gridCol w="1296000"/>
                <a:gridCol w="1296000"/>
                <a:gridCol w="1296000"/>
              </a:tblGrid>
              <a:tr h="324000">
                <a:tc>
                  <a:txBody>
                    <a:bodyPr/>
                    <a:lstStyle/>
                    <a:p>
                      <a:pPr indent="0" lvl="0" marL="0" marR="0" rtl="0" algn="l">
                        <a:spcBef>
                          <a:spcPts val="0"/>
                        </a:spcBef>
                        <a:spcAft>
                          <a:spcPts val="0"/>
                        </a:spcAft>
                        <a:buNone/>
                      </a:pPr>
                      <a:r>
                        <a:rPr lang="de-CH" sz="1400" u="none" cap="none" strike="noStrike"/>
                        <a:t>Column heading</a:t>
                      </a:r>
                      <a:endParaRPr sz="1400"/>
                    </a:p>
                  </a:txBody>
                  <a:tcPr marT="0" marB="0" marR="72000" marL="0" anchor="ct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de-CH" sz="1400"/>
                        <a:t>2021</a:t>
                      </a:r>
                      <a:endParaRPr sz="1400"/>
                    </a:p>
                  </a:txBody>
                  <a:tcPr marT="0" marB="0" marR="72000" marL="0" anchor="ct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de-CH" sz="1400"/>
                        <a:t>2020</a:t>
                      </a:r>
                      <a:endParaRPr sz="1400"/>
                    </a:p>
                  </a:txBody>
                  <a:tcPr marT="0" marB="0" marR="72000" marL="0" anchor="ctr">
                    <a:lnT cap="flat" cmpd="sng" w="9525">
                      <a:solidFill>
                        <a:srgbClr val="000000">
                          <a:alpha val="0"/>
                        </a:srgbClr>
                      </a:solidFill>
                      <a:prstDash val="solid"/>
                      <a:round/>
                      <a:headEnd len="sm" w="sm" type="none"/>
                      <a:tailEnd len="sm" w="sm" type="none"/>
                    </a:lnT>
                  </a:tcPr>
                </a:tc>
                <a:tc>
                  <a:txBody>
                    <a:bodyPr/>
                    <a:lstStyle/>
                    <a:p>
                      <a:pPr indent="0" lvl="0" marL="0" marR="0" rtl="0" algn="r">
                        <a:spcBef>
                          <a:spcPts val="0"/>
                        </a:spcBef>
                        <a:spcAft>
                          <a:spcPts val="0"/>
                        </a:spcAft>
                        <a:buNone/>
                      </a:pPr>
                      <a:r>
                        <a:rPr lang="de-CH" sz="1400"/>
                        <a:t>2019</a:t>
                      </a:r>
                      <a:endParaRPr sz="1400"/>
                    </a:p>
                  </a:txBody>
                  <a:tcPr marT="0" marB="0" marR="72000" marL="0" anchor="ctr">
                    <a:lnT cap="flat" cmpd="sng" w="9525">
                      <a:solidFill>
                        <a:srgbClr val="000000">
                          <a:alpha val="0"/>
                        </a:srgbClr>
                      </a:solidFill>
                      <a:prstDash val="solid"/>
                      <a:round/>
                      <a:headEnd len="sm" w="sm" type="none"/>
                      <a:tailEnd len="sm" w="sm" type="none"/>
                    </a:lnT>
                  </a:tcPr>
                </a:tc>
                <a:tc>
                  <a:txBody>
                    <a:bodyPr/>
                    <a:lstStyle/>
                    <a:p>
                      <a:pPr indent="0" lvl="0" marL="0" marR="0" rtl="0" algn="r">
                        <a:spcBef>
                          <a:spcPts val="0"/>
                        </a:spcBef>
                        <a:spcAft>
                          <a:spcPts val="0"/>
                        </a:spcAft>
                        <a:buNone/>
                      </a:pPr>
                      <a:r>
                        <a:rPr lang="de-CH" sz="1400"/>
                        <a:t>2018</a:t>
                      </a:r>
                      <a:endParaRPr sz="1400"/>
                    </a:p>
                  </a:txBody>
                  <a:tcPr marT="0" marB="0" marR="72000" marL="0" anchor="ctr">
                    <a:lnT cap="flat" cmpd="sng" w="9525">
                      <a:solidFill>
                        <a:srgbClr val="000000">
                          <a:alpha val="0"/>
                        </a:srgbClr>
                      </a:solidFill>
                      <a:prstDash val="solid"/>
                      <a:round/>
                      <a:headEnd len="sm" w="sm" type="none"/>
                      <a:tailEnd len="sm" w="sm" type="none"/>
                    </a:lnT>
                  </a:tcPr>
                </a:tc>
              </a:tr>
              <a:tr h="324000">
                <a:tc>
                  <a:txBody>
                    <a:bodyPr/>
                    <a:lstStyle/>
                    <a:p>
                      <a:pPr indent="0" lvl="0" marL="0" marR="0" rtl="0" algn="l">
                        <a:spcBef>
                          <a:spcPts val="0"/>
                        </a:spcBef>
                        <a:spcAft>
                          <a:spcPts val="0"/>
                        </a:spcAft>
                        <a:buNone/>
                      </a:pPr>
                      <a:r>
                        <a:rPr lang="de-CH" sz="1400"/>
                        <a:t>Lorem ipsum dolor</a:t>
                      </a:r>
                      <a:endParaRPr sz="1400"/>
                    </a:p>
                  </a:txBody>
                  <a:tcPr marT="0" marB="0" marR="72000" marL="0" anchor="ct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1,606</a:t>
                      </a:r>
                      <a:endParaRPr sz="1400"/>
                    </a:p>
                  </a:txBody>
                  <a:tcPr marT="0" marB="0" marR="72000" marL="0" anchor="ct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1,678</a:t>
                      </a:r>
                      <a:endParaRPr sz="1400"/>
                    </a:p>
                  </a:txBody>
                  <a:tcPr marT="0" marB="0" marR="72000" marL="0" anchor="ctr">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2,072</a:t>
                      </a:r>
                      <a:endParaRPr sz="1400"/>
                    </a:p>
                  </a:txBody>
                  <a:tcPr marT="0" marB="0" marR="72000" marL="0" anchor="ctr">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2,196</a:t>
                      </a:r>
                      <a:endParaRPr sz="1400"/>
                    </a:p>
                  </a:txBody>
                  <a:tcPr marT="0" marB="0" marR="72000" marL="0" anchor="ctr">
                    <a:lnB cap="flat" cmpd="sng" w="9525">
                      <a:solidFill>
                        <a:schemeClr val="dk1"/>
                      </a:solidFill>
                      <a:prstDash val="solid"/>
                      <a:round/>
                      <a:headEnd len="sm" w="sm" type="none"/>
                      <a:tailEnd len="sm" w="sm" type="none"/>
                    </a:lnB>
                    <a:solidFill>
                      <a:schemeClr val="lt1"/>
                    </a:solidFill>
                  </a:tcPr>
                </a:tc>
              </a:tr>
              <a:tr h="324000">
                <a:tc>
                  <a:txBody>
                    <a:bodyPr/>
                    <a:lstStyle/>
                    <a:p>
                      <a:pPr indent="0" lvl="0" marL="0" marR="0" rtl="0" algn="l">
                        <a:spcBef>
                          <a:spcPts val="0"/>
                        </a:spcBef>
                        <a:spcAft>
                          <a:spcPts val="0"/>
                        </a:spcAft>
                        <a:buNone/>
                      </a:pPr>
                      <a:r>
                        <a:rPr lang="de-CH" sz="1400"/>
                        <a:t>Excepteur sint occaecat</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373</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281</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381</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410</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4000">
                <a:tc>
                  <a:txBody>
                    <a:bodyPr/>
                    <a:lstStyle/>
                    <a:p>
                      <a:pPr indent="0" lvl="0" marL="0" marR="0" rtl="0" algn="l">
                        <a:spcBef>
                          <a:spcPts val="0"/>
                        </a:spcBef>
                        <a:spcAft>
                          <a:spcPts val="0"/>
                        </a:spcAft>
                        <a:buNone/>
                      </a:pPr>
                      <a:r>
                        <a:rPr lang="de-CH" sz="1400"/>
                        <a:t>Ut enim ad minim veniam</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537</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607</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733</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786</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4000">
                <a:tc>
                  <a:txBody>
                    <a:bodyPr/>
                    <a:lstStyle/>
                    <a:p>
                      <a:pPr indent="0" lvl="0" marL="0" marR="0" rtl="0" algn="l">
                        <a:spcBef>
                          <a:spcPts val="0"/>
                        </a:spcBef>
                        <a:spcAft>
                          <a:spcPts val="0"/>
                        </a:spcAft>
                        <a:buNone/>
                      </a:pPr>
                      <a:r>
                        <a:rPr lang="de-CH" sz="1400"/>
                        <a:t>Nostrud exercitation</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365</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425</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506</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559</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4000">
                <a:tc>
                  <a:txBody>
                    <a:bodyPr/>
                    <a:lstStyle/>
                    <a:p>
                      <a:pPr indent="0" lvl="0" marL="0" marR="0" rtl="0" algn="l">
                        <a:spcBef>
                          <a:spcPts val="0"/>
                        </a:spcBef>
                        <a:spcAft>
                          <a:spcPts val="0"/>
                        </a:spcAft>
                        <a:buNone/>
                      </a:pPr>
                      <a:r>
                        <a:rPr lang="de-CH" sz="1400"/>
                        <a:t>Consectetur adipiscing elit</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318</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349</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355</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359</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24000">
                <a:tc>
                  <a:txBody>
                    <a:bodyPr/>
                    <a:lstStyle/>
                    <a:p>
                      <a:pPr indent="0" lvl="0" marL="0" marR="0" rtl="0" algn="l">
                        <a:spcBef>
                          <a:spcPts val="0"/>
                        </a:spcBef>
                        <a:spcAft>
                          <a:spcPts val="0"/>
                        </a:spcAft>
                        <a:buNone/>
                      </a:pPr>
                      <a:r>
                        <a:rPr lang="de-CH" sz="1400"/>
                        <a:t>Nim ad minim veniam</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13</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16</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lang="de-CH" sz="1400"/>
                        <a:t>97</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7A96">
                        <a:alpha val="14901"/>
                      </a:srgbClr>
                    </a:solidFill>
                  </a:tcPr>
                </a:tc>
                <a:tc>
                  <a:txBody>
                    <a:bodyPr/>
                    <a:lstStyle/>
                    <a:p>
                      <a:pPr indent="0" lvl="0" marL="0" marR="0" rtl="0" algn="r">
                        <a:spcBef>
                          <a:spcPts val="0"/>
                        </a:spcBef>
                        <a:spcAft>
                          <a:spcPts val="0"/>
                        </a:spcAft>
                        <a:buNone/>
                      </a:pPr>
                      <a:r>
                        <a:rPr lang="de-CH" sz="1400"/>
                        <a:t>82</a:t>
                      </a:r>
                      <a:endParaRPr sz="1400"/>
                    </a:p>
                  </a:txBody>
                  <a:tcPr marT="0" marB="0" marR="72000" marL="0" anchor="ct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294" name="Google Shape;294;p35"/>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95" name="Google Shape;295;p35"/>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 type="body"/>
          </p:nvPr>
        </p:nvSpPr>
        <p:spPr>
          <a:xfrm>
            <a:off x="731837" y="2135492"/>
            <a:ext cx="10728325" cy="39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de-CH"/>
              <a:t>Professor John Doe</a:t>
            </a:r>
            <a:endParaRPr/>
          </a:p>
          <a:p>
            <a:pPr indent="0" lvl="0" marL="0" rtl="0" algn="l">
              <a:lnSpc>
                <a:spcPct val="100000"/>
              </a:lnSpc>
              <a:spcBef>
                <a:spcPts val="0"/>
              </a:spcBef>
              <a:spcAft>
                <a:spcPts val="0"/>
              </a:spcAft>
              <a:buClr>
                <a:schemeClr val="dk1"/>
              </a:buClr>
              <a:buSzPts val="1800"/>
              <a:buNone/>
            </a:pPr>
            <a:r>
              <a:rPr lang="de-CH"/>
              <a:t>Role of person giving presentation</a:t>
            </a:r>
            <a:endParaRPr/>
          </a:p>
          <a:p>
            <a:pPr indent="0" lvl="0" marL="0" rtl="0" algn="l">
              <a:lnSpc>
                <a:spcPct val="100000"/>
              </a:lnSpc>
              <a:spcBef>
                <a:spcPts val="0"/>
              </a:spcBef>
              <a:spcAft>
                <a:spcPts val="0"/>
              </a:spcAft>
              <a:buClr>
                <a:schemeClr val="dk1"/>
              </a:buClr>
              <a:buSzPts val="1800"/>
              <a:buNone/>
            </a:pPr>
            <a:r>
              <a:rPr lang="de-CH"/>
              <a:t>beat.muster@abcd.ethz.ch</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de-CH"/>
              <a:t>ETH Zurich</a:t>
            </a:r>
            <a:endParaRPr/>
          </a:p>
          <a:p>
            <a:pPr indent="0" lvl="0" marL="0" rtl="0" algn="l">
              <a:lnSpc>
                <a:spcPct val="100000"/>
              </a:lnSpc>
              <a:spcBef>
                <a:spcPts val="0"/>
              </a:spcBef>
              <a:spcAft>
                <a:spcPts val="0"/>
              </a:spcAft>
              <a:buClr>
                <a:schemeClr val="dk1"/>
              </a:buClr>
              <a:buSzPts val="1800"/>
              <a:buNone/>
            </a:pPr>
            <a:r>
              <a:rPr lang="de-CH"/>
              <a:t>Organisational unit</a:t>
            </a:r>
            <a:endParaRPr/>
          </a:p>
          <a:p>
            <a:pPr indent="0" lvl="0" marL="0" rtl="0" algn="l">
              <a:lnSpc>
                <a:spcPct val="100000"/>
              </a:lnSpc>
              <a:spcBef>
                <a:spcPts val="0"/>
              </a:spcBef>
              <a:spcAft>
                <a:spcPts val="0"/>
              </a:spcAft>
              <a:buClr>
                <a:schemeClr val="dk1"/>
              </a:buClr>
              <a:buSzPts val="1800"/>
              <a:buNone/>
            </a:pPr>
            <a:r>
              <a:rPr lang="de-CH"/>
              <a:t>Building Room</a:t>
            </a:r>
            <a:endParaRPr/>
          </a:p>
          <a:p>
            <a:pPr indent="0" lvl="0" marL="0" rtl="0" algn="l">
              <a:lnSpc>
                <a:spcPct val="100000"/>
              </a:lnSpc>
              <a:spcBef>
                <a:spcPts val="0"/>
              </a:spcBef>
              <a:spcAft>
                <a:spcPts val="0"/>
              </a:spcAft>
              <a:buClr>
                <a:schemeClr val="dk1"/>
              </a:buClr>
              <a:buSzPts val="1800"/>
              <a:buNone/>
            </a:pPr>
            <a:r>
              <a:rPr lang="de-CH"/>
              <a:t>Street House number</a:t>
            </a:r>
            <a:endParaRPr/>
          </a:p>
          <a:p>
            <a:pPr indent="0" lvl="0" marL="0" rtl="0" algn="l">
              <a:lnSpc>
                <a:spcPct val="100000"/>
              </a:lnSpc>
              <a:spcBef>
                <a:spcPts val="0"/>
              </a:spcBef>
              <a:spcAft>
                <a:spcPts val="0"/>
              </a:spcAft>
              <a:buClr>
                <a:schemeClr val="dk1"/>
              </a:buClr>
              <a:buSzPts val="1800"/>
              <a:buNone/>
            </a:pPr>
            <a:r>
              <a:rPr lang="de-CH"/>
              <a:t>0000 Town, Country</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de-CH"/>
              <a:t>www.abcd.ethz.ch</a:t>
            </a:r>
            <a:endParaRPr/>
          </a:p>
        </p:txBody>
      </p:sp>
      <p:sp>
        <p:nvSpPr>
          <p:cNvPr id="301" name="Google Shape;301;p36"/>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Ein Bild, das draußen, Natur, Schnee, Wasser enthält.&#10;&#10;Automatisch generierte Beschreibung" id="159" name="Google Shape;159;p19"/>
          <p:cNvPicPr preferRelativeResize="0"/>
          <p:nvPr>
            <p:ph idx="2" type="pic"/>
          </p:nvPr>
        </p:nvPicPr>
        <p:blipFill rotWithShape="1">
          <a:blip r:embed="rId3">
            <a:alphaModFix/>
          </a:blip>
          <a:srcRect b="0" l="269" r="269" t="0"/>
          <a:stretch/>
        </p:blipFill>
        <p:spPr>
          <a:xfrm>
            <a:off x="731838" y="1016000"/>
            <a:ext cx="10728325" cy="5256000"/>
          </a:xfrm>
          <a:prstGeom prst="rect">
            <a:avLst/>
          </a:prstGeom>
          <a:noFill/>
          <a:ln>
            <a:noFill/>
          </a:ln>
        </p:spPr>
      </p:pic>
      <p:sp>
        <p:nvSpPr>
          <p:cNvPr id="160" name="Google Shape;160;p19"/>
          <p:cNvSpPr txBox="1"/>
          <p:nvPr>
            <p:ph type="ctrTitle"/>
          </p:nvPr>
        </p:nvSpPr>
        <p:spPr>
          <a:xfrm>
            <a:off x="6504000" y="2957494"/>
            <a:ext cx="5688000" cy="2268000"/>
          </a:xfrm>
          <a:prstGeom prst="rect">
            <a:avLst/>
          </a:prstGeom>
          <a:solidFill>
            <a:schemeClr val="accent2"/>
          </a:solidFill>
          <a:ln>
            <a:noFill/>
          </a:ln>
        </p:spPr>
        <p:txBody>
          <a:bodyPr anchorCtr="0" anchor="t" bIns="0" lIns="324000" spcFirstLastPara="1" rIns="0" wrap="square" tIns="252000">
            <a:noAutofit/>
          </a:bodyPr>
          <a:lstStyle/>
          <a:p>
            <a:pPr indent="0" lvl="0" marL="0" rtl="0" algn="l">
              <a:lnSpc>
                <a:spcPct val="100000"/>
              </a:lnSpc>
              <a:spcBef>
                <a:spcPts val="0"/>
              </a:spcBef>
              <a:spcAft>
                <a:spcPts val="0"/>
              </a:spcAft>
              <a:buClr>
                <a:schemeClr val="lt1"/>
              </a:buClr>
              <a:buSzPts val="3600"/>
              <a:buFont typeface="Arial"/>
              <a:buNone/>
            </a:pPr>
            <a:r>
              <a:rPr lang="de-CH"/>
              <a:t>The presentation title goes here</a:t>
            </a:r>
            <a:endParaRPr/>
          </a:p>
        </p:txBody>
      </p:sp>
      <p:sp>
        <p:nvSpPr>
          <p:cNvPr id="161" name="Google Shape;161;p19"/>
          <p:cNvSpPr txBox="1"/>
          <p:nvPr>
            <p:ph idx="1" type="body"/>
          </p:nvPr>
        </p:nvSpPr>
        <p:spPr>
          <a:xfrm>
            <a:off x="6845210" y="4639666"/>
            <a:ext cx="4320000" cy="46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de-CH"/>
              <a:t>The subtitle goes here</a:t>
            </a:r>
            <a:endParaRPr/>
          </a:p>
        </p:txBody>
      </p:sp>
      <p:sp>
        <p:nvSpPr>
          <p:cNvPr id="162" name="Google Shape;162;p19"/>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ctrTitle"/>
          </p:nvPr>
        </p:nvSpPr>
        <p:spPr>
          <a:xfrm>
            <a:off x="-1" y="1940405"/>
            <a:ext cx="10188000" cy="3420000"/>
          </a:xfrm>
          <a:prstGeom prst="rect">
            <a:avLst/>
          </a:prstGeom>
          <a:solidFill>
            <a:srgbClr val="72791C"/>
          </a:solidFill>
          <a:ln>
            <a:noFill/>
          </a:ln>
        </p:spPr>
        <p:txBody>
          <a:bodyPr anchorCtr="0" anchor="t" bIns="0" lIns="1080000" spcFirstLastPara="1" rIns="0" wrap="square" tIns="252000">
            <a:noAutofit/>
          </a:bodyPr>
          <a:lstStyle/>
          <a:p>
            <a:pPr indent="0" lvl="0" marL="0" rtl="0" algn="l">
              <a:lnSpc>
                <a:spcPct val="100000"/>
              </a:lnSpc>
              <a:spcBef>
                <a:spcPts val="0"/>
              </a:spcBef>
              <a:spcAft>
                <a:spcPts val="0"/>
              </a:spcAft>
              <a:buClr>
                <a:schemeClr val="lt1"/>
              </a:buClr>
              <a:buSzPts val="3600"/>
              <a:buFont typeface="Arial"/>
              <a:buNone/>
            </a:pPr>
            <a:r>
              <a:rPr lang="de-CH"/>
              <a:t>The presentation title goes here</a:t>
            </a:r>
            <a:br>
              <a:rPr lang="de-CH"/>
            </a:br>
            <a:r>
              <a:rPr lang="de-CH"/>
              <a:t>It can, if necessary, extend over two or</a:t>
            </a:r>
            <a:br>
              <a:rPr lang="de-CH"/>
            </a:br>
            <a:r>
              <a:rPr lang="de-CH"/>
              <a:t>even three lines</a:t>
            </a:r>
            <a:endParaRPr/>
          </a:p>
        </p:txBody>
      </p:sp>
      <p:sp>
        <p:nvSpPr>
          <p:cNvPr id="168" name="Google Shape;168;p20"/>
          <p:cNvSpPr txBox="1"/>
          <p:nvPr>
            <p:ph idx="1" type="body"/>
          </p:nvPr>
        </p:nvSpPr>
        <p:spPr>
          <a:xfrm>
            <a:off x="1078516" y="4217884"/>
            <a:ext cx="8640000" cy="10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b="1" lang="de-CH"/>
              <a:t>Professor John Doe</a:t>
            </a:r>
            <a:endParaRPr b="1"/>
          </a:p>
          <a:p>
            <a:pPr indent="0" lvl="0" marL="0" rtl="0" algn="l">
              <a:lnSpc>
                <a:spcPct val="100000"/>
              </a:lnSpc>
              <a:spcBef>
                <a:spcPts val="0"/>
              </a:spcBef>
              <a:spcAft>
                <a:spcPts val="0"/>
              </a:spcAft>
              <a:buClr>
                <a:schemeClr val="lt1"/>
              </a:buClr>
              <a:buSzPts val="1800"/>
              <a:buNone/>
            </a:pPr>
            <a:r>
              <a:rPr lang="de-CH"/>
              <a:t>Role of person giving presentation</a:t>
            </a:r>
            <a:endParaRPr/>
          </a:p>
          <a:p>
            <a:pPr indent="0" lvl="0" marL="0" rtl="0" algn="l">
              <a:lnSpc>
                <a:spcPct val="100000"/>
              </a:lnSpc>
              <a:spcBef>
                <a:spcPts val="0"/>
              </a:spcBef>
              <a:spcAft>
                <a:spcPts val="0"/>
              </a:spcAft>
              <a:buClr>
                <a:schemeClr val="lt1"/>
              </a:buClr>
              <a:buSzPts val="1800"/>
              <a:buNone/>
            </a:pPr>
            <a:r>
              <a:rPr lang="de-CH"/>
              <a:t>dd Month yyyy, Location</a:t>
            </a:r>
            <a:endParaRPr/>
          </a:p>
        </p:txBody>
      </p:sp>
      <p:sp>
        <p:nvSpPr>
          <p:cNvPr id="169" name="Google Shape;169;p20"/>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ctrTitle"/>
          </p:nvPr>
        </p:nvSpPr>
        <p:spPr>
          <a:xfrm>
            <a:off x="731837" y="1016000"/>
            <a:ext cx="10728326" cy="5256000"/>
          </a:xfrm>
          <a:prstGeom prst="rect">
            <a:avLst/>
          </a:prstGeom>
          <a:solidFill>
            <a:schemeClr val="accent2"/>
          </a:solidFill>
          <a:ln>
            <a:noFill/>
          </a:ln>
        </p:spPr>
        <p:txBody>
          <a:bodyPr anchorCtr="0" anchor="t" bIns="0" lIns="324000" spcFirstLastPara="1" rIns="0" wrap="square" tIns="1152000">
            <a:noAutofit/>
          </a:bodyPr>
          <a:lstStyle/>
          <a:p>
            <a:pPr indent="0" lvl="0" marL="0" rtl="0" algn="l">
              <a:lnSpc>
                <a:spcPct val="100000"/>
              </a:lnSpc>
              <a:spcBef>
                <a:spcPts val="0"/>
              </a:spcBef>
              <a:spcAft>
                <a:spcPts val="0"/>
              </a:spcAft>
              <a:buClr>
                <a:schemeClr val="lt1"/>
              </a:buClr>
              <a:buSzPts val="3600"/>
              <a:buFont typeface="Arial"/>
              <a:buNone/>
            </a:pPr>
            <a:r>
              <a:rPr lang="de-CH"/>
              <a:t>The presentation title goes here</a:t>
            </a:r>
            <a:br>
              <a:rPr lang="de-CH"/>
            </a:br>
            <a:r>
              <a:rPr lang="de-CH"/>
              <a:t>It can, if necessary, extend over two or</a:t>
            </a:r>
            <a:br>
              <a:rPr lang="de-CH"/>
            </a:br>
            <a:r>
              <a:rPr lang="de-CH"/>
              <a:t>even three lines</a:t>
            </a:r>
            <a:endParaRPr/>
          </a:p>
        </p:txBody>
      </p:sp>
      <p:sp>
        <p:nvSpPr>
          <p:cNvPr id="175" name="Google Shape;175;p21"/>
          <p:cNvSpPr txBox="1"/>
          <p:nvPr>
            <p:ph idx="1" type="body"/>
          </p:nvPr>
        </p:nvSpPr>
        <p:spPr>
          <a:xfrm>
            <a:off x="1078515" y="5122625"/>
            <a:ext cx="10044000" cy="10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b="1" lang="de-CH"/>
              <a:t>Professor John Doe</a:t>
            </a:r>
            <a:endParaRPr b="1"/>
          </a:p>
          <a:p>
            <a:pPr indent="0" lvl="0" marL="0" rtl="0" algn="l">
              <a:lnSpc>
                <a:spcPct val="100000"/>
              </a:lnSpc>
              <a:spcBef>
                <a:spcPts val="0"/>
              </a:spcBef>
              <a:spcAft>
                <a:spcPts val="0"/>
              </a:spcAft>
              <a:buClr>
                <a:schemeClr val="lt1"/>
              </a:buClr>
              <a:buSzPts val="1800"/>
              <a:buNone/>
            </a:pPr>
            <a:r>
              <a:rPr lang="de-CH"/>
              <a:t>Role of person giving presentation</a:t>
            </a:r>
            <a:endParaRPr/>
          </a:p>
          <a:p>
            <a:pPr indent="0" lvl="0" marL="0" rtl="0" algn="l">
              <a:lnSpc>
                <a:spcPct val="100000"/>
              </a:lnSpc>
              <a:spcBef>
                <a:spcPts val="0"/>
              </a:spcBef>
              <a:spcAft>
                <a:spcPts val="0"/>
              </a:spcAft>
              <a:buClr>
                <a:schemeClr val="lt1"/>
              </a:buClr>
              <a:buSzPts val="1800"/>
              <a:buNone/>
            </a:pPr>
            <a:r>
              <a:rPr lang="de-CH"/>
              <a:t>dd Month yyyy, Location</a:t>
            </a:r>
            <a:endParaRPr/>
          </a:p>
        </p:txBody>
      </p:sp>
      <p:sp>
        <p:nvSpPr>
          <p:cNvPr id="176" name="Google Shape;176;p21"/>
          <p:cNvSpPr/>
          <p:nvPr>
            <p:ph idx="2"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Ein Bild, das Fahrrad, sitzend, Seite, schwarz enthält.&#10;&#10;Automatisch generierte Beschreibung" id="181" name="Google Shape;181;p22"/>
          <p:cNvPicPr preferRelativeResize="0"/>
          <p:nvPr>
            <p:ph idx="2" type="pic"/>
          </p:nvPr>
        </p:nvPicPr>
        <p:blipFill rotWithShape="1">
          <a:blip r:embed="rId3">
            <a:alphaModFix/>
          </a:blip>
          <a:srcRect b="32" l="0" r="0" t="33"/>
          <a:stretch/>
        </p:blipFill>
        <p:spPr>
          <a:xfrm>
            <a:off x="731838" y="1016000"/>
            <a:ext cx="10728325" cy="5256000"/>
          </a:xfrm>
          <a:prstGeom prst="rect">
            <a:avLst/>
          </a:prstGeom>
          <a:noFill/>
          <a:ln>
            <a:noFill/>
          </a:ln>
        </p:spPr>
      </p:pic>
      <p:sp>
        <p:nvSpPr>
          <p:cNvPr id="182" name="Google Shape;182;p22"/>
          <p:cNvSpPr txBox="1"/>
          <p:nvPr>
            <p:ph type="ctrTitle"/>
          </p:nvPr>
        </p:nvSpPr>
        <p:spPr>
          <a:xfrm>
            <a:off x="0" y="2233538"/>
            <a:ext cx="5904000" cy="2772000"/>
          </a:xfrm>
          <a:prstGeom prst="rect">
            <a:avLst/>
          </a:prstGeom>
          <a:solidFill>
            <a:srgbClr val="007A96"/>
          </a:solidFill>
          <a:ln>
            <a:noFill/>
          </a:ln>
        </p:spPr>
        <p:txBody>
          <a:bodyPr anchorCtr="0" anchor="t" bIns="0" lIns="1080000" spcFirstLastPara="1" rIns="0" wrap="square" tIns="252000">
            <a:noAutofit/>
          </a:bodyPr>
          <a:lstStyle/>
          <a:p>
            <a:pPr indent="0" lvl="0" marL="0" rtl="0" algn="l">
              <a:lnSpc>
                <a:spcPct val="100000"/>
              </a:lnSpc>
              <a:spcBef>
                <a:spcPts val="0"/>
              </a:spcBef>
              <a:spcAft>
                <a:spcPts val="0"/>
              </a:spcAft>
              <a:buClr>
                <a:schemeClr val="lt1"/>
              </a:buClr>
              <a:buSzPts val="3600"/>
              <a:buFont typeface="Arial"/>
              <a:buNone/>
            </a:pPr>
            <a:r>
              <a:rPr lang="de-CH"/>
              <a:t>The presentation title goes here</a:t>
            </a:r>
            <a:endParaRPr/>
          </a:p>
        </p:txBody>
      </p:sp>
      <p:sp>
        <p:nvSpPr>
          <p:cNvPr id="183" name="Google Shape;183;p22"/>
          <p:cNvSpPr txBox="1"/>
          <p:nvPr>
            <p:ph idx="1" type="body"/>
          </p:nvPr>
        </p:nvSpPr>
        <p:spPr>
          <a:xfrm>
            <a:off x="1078516" y="3860495"/>
            <a:ext cx="4680000" cy="100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b="1" lang="de-CH"/>
              <a:t>Professor John Doe</a:t>
            </a:r>
            <a:endParaRPr b="1"/>
          </a:p>
          <a:p>
            <a:pPr indent="0" lvl="0" marL="0" rtl="0" algn="l">
              <a:lnSpc>
                <a:spcPct val="100000"/>
              </a:lnSpc>
              <a:spcBef>
                <a:spcPts val="0"/>
              </a:spcBef>
              <a:spcAft>
                <a:spcPts val="0"/>
              </a:spcAft>
              <a:buClr>
                <a:schemeClr val="lt1"/>
              </a:buClr>
              <a:buSzPts val="1800"/>
              <a:buNone/>
            </a:pPr>
            <a:r>
              <a:rPr lang="de-CH"/>
              <a:t>Role of person giving presentation</a:t>
            </a:r>
            <a:endParaRPr/>
          </a:p>
          <a:p>
            <a:pPr indent="0" lvl="0" marL="0" rtl="0" algn="l">
              <a:lnSpc>
                <a:spcPct val="100000"/>
              </a:lnSpc>
              <a:spcBef>
                <a:spcPts val="0"/>
              </a:spcBef>
              <a:spcAft>
                <a:spcPts val="0"/>
              </a:spcAft>
              <a:buClr>
                <a:schemeClr val="lt1"/>
              </a:buClr>
              <a:buSzPts val="1800"/>
              <a:buNone/>
            </a:pPr>
            <a:r>
              <a:rPr lang="de-CH"/>
              <a:t>dd Month yyy, Location</a:t>
            </a:r>
            <a:endParaRPr/>
          </a:p>
        </p:txBody>
      </p:sp>
      <p:sp>
        <p:nvSpPr>
          <p:cNvPr id="184" name="Google Shape;184;p22"/>
          <p:cNvSpPr/>
          <p:nvPr>
            <p:ph idx="3" type="pic"/>
          </p:nvPr>
        </p:nvSpPr>
        <p:spPr>
          <a:xfrm>
            <a:off x="10200163" y="6489088"/>
            <a:ext cx="1260000" cy="1800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Table of contents/Agenda</a:t>
            </a:r>
            <a:endParaRPr/>
          </a:p>
        </p:txBody>
      </p:sp>
      <p:sp>
        <p:nvSpPr>
          <p:cNvPr id="190" name="Google Shape;190;p23"/>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p>
            <a:pPr indent="-539750" lvl="0" marL="539750" rtl="0" algn="l">
              <a:lnSpc>
                <a:spcPct val="100000"/>
              </a:lnSpc>
              <a:spcBef>
                <a:spcPts val="0"/>
              </a:spcBef>
              <a:spcAft>
                <a:spcPts val="0"/>
              </a:spcAft>
              <a:buClr>
                <a:schemeClr val="dk1"/>
              </a:buClr>
              <a:buSzPts val="1800"/>
              <a:buFont typeface="Arial"/>
              <a:buAutoNum type="arabicPeriod"/>
            </a:pPr>
            <a:r>
              <a:rPr lang="de-CH"/>
              <a:t>Content title 1</a:t>
            </a:r>
            <a:endParaRPr/>
          </a:p>
          <a:p>
            <a:pPr indent="-539750" lvl="0" marL="539750" rtl="0" algn="l">
              <a:lnSpc>
                <a:spcPct val="100000"/>
              </a:lnSpc>
              <a:spcBef>
                <a:spcPts val="1000"/>
              </a:spcBef>
              <a:spcAft>
                <a:spcPts val="0"/>
              </a:spcAft>
              <a:buClr>
                <a:schemeClr val="dk1"/>
              </a:buClr>
              <a:buSzPts val="1800"/>
              <a:buFont typeface="Arial"/>
              <a:buAutoNum type="arabicPeriod"/>
            </a:pPr>
            <a:r>
              <a:rPr lang="de-CH"/>
              <a:t>Content title 2</a:t>
            </a:r>
            <a:endParaRPr/>
          </a:p>
          <a:p>
            <a:pPr indent="-539750" lvl="0" marL="539750" rtl="0" algn="l">
              <a:lnSpc>
                <a:spcPct val="100000"/>
              </a:lnSpc>
              <a:spcBef>
                <a:spcPts val="1000"/>
              </a:spcBef>
              <a:spcAft>
                <a:spcPts val="0"/>
              </a:spcAft>
              <a:buClr>
                <a:schemeClr val="dk1"/>
              </a:buClr>
              <a:buSzPts val="1800"/>
              <a:buFont typeface="Arial"/>
              <a:buAutoNum type="arabicPeriod"/>
            </a:pPr>
            <a:r>
              <a:rPr lang="de-CH"/>
              <a:t>etc.</a:t>
            </a:r>
            <a:endParaRPr/>
          </a:p>
        </p:txBody>
      </p:sp>
      <p:sp>
        <p:nvSpPr>
          <p:cNvPr id="191" name="Google Shape;191;p23"/>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192" name="Google Shape;192;p23"/>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198" name="Google Shape;198;p24"/>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p>
            <a:pPr indent="-270000" lvl="0" marL="270000" rtl="0" algn="l">
              <a:lnSpc>
                <a:spcPct val="100000"/>
              </a:lnSpc>
              <a:spcBef>
                <a:spcPts val="0"/>
              </a:spcBef>
              <a:spcAft>
                <a:spcPts val="0"/>
              </a:spcAft>
              <a:buClr>
                <a:schemeClr val="dk1"/>
              </a:buClr>
              <a:buSzPts val="1800"/>
              <a:buChar char="•"/>
            </a:pPr>
            <a:r>
              <a:rPr lang="de-CH"/>
              <a:t>Standard bullet points as text placeholder. You can remove it using the backspace key before entering your own text.</a:t>
            </a:r>
            <a:endParaRPr/>
          </a:p>
        </p:txBody>
      </p:sp>
      <p:sp>
        <p:nvSpPr>
          <p:cNvPr id="199" name="Google Shape;199;p24"/>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00" name="Google Shape;200;p24"/>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06" name="Google Shape;206;p25"/>
          <p:cNvSpPr txBox="1"/>
          <p:nvPr>
            <p:ph idx="1" type="body"/>
          </p:nvPr>
        </p:nvSpPr>
        <p:spPr>
          <a:xfrm>
            <a:off x="731837" y="1412875"/>
            <a:ext cx="10728325" cy="468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Subheading (optional)</a:t>
            </a:r>
            <a:endParaRPr/>
          </a:p>
          <a:p>
            <a:pPr indent="0" lvl="0" marL="0" rtl="0" algn="l">
              <a:lnSpc>
                <a:spcPct val="100000"/>
              </a:lnSpc>
              <a:spcBef>
                <a:spcPts val="1000"/>
              </a:spcBef>
              <a:spcAft>
                <a:spcPts val="0"/>
              </a:spcAft>
              <a:buClr>
                <a:schemeClr val="dk1"/>
              </a:buClr>
              <a:buSzPts val="1800"/>
              <a:buNone/>
            </a:pPr>
            <a:r>
              <a:rPr lang="de-CH"/>
              <a:t>Lorem ipsum dolor sit amet, consectetur adipiscing elit, sed do eiusmod tempor incididunt ut labore et dolore magna aliqua. Ut enim ad minim veniam, quis nostrud exercitation ullamco laboris nisi ut aliquip ex ea commodo equat. Duis aute irure dolor in reprehenderit in voluptate velit esse cillum dolore eu fugiat nulla pariatur. Excepteur sint occaecat cupidatat non proident, sunt in culpa qui officia deserunt mollit anim id est laborum. Ut enim ad minim veniam, quis nostrud exercitation ullamco laboris nisi ut aliquip ex.</a:t>
            </a:r>
            <a:endParaRPr/>
          </a:p>
        </p:txBody>
      </p:sp>
      <p:sp>
        <p:nvSpPr>
          <p:cNvPr id="207" name="Google Shape;207;p25"/>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08" name="Google Shape;208;p25"/>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731837" y="260351"/>
            <a:ext cx="10728325" cy="90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600"/>
              <a:buFont typeface="Arial"/>
              <a:buNone/>
            </a:pPr>
            <a:r>
              <a:rPr lang="de-CH"/>
              <a:t>The slide title goes here</a:t>
            </a:r>
            <a:endParaRPr/>
          </a:p>
        </p:txBody>
      </p:sp>
      <p:sp>
        <p:nvSpPr>
          <p:cNvPr id="214" name="Google Shape;214;p26"/>
          <p:cNvSpPr txBox="1"/>
          <p:nvPr>
            <p:ph idx="1" type="body"/>
          </p:nvPr>
        </p:nvSpPr>
        <p:spPr>
          <a:xfrm>
            <a:off x="731837" y="1412875"/>
            <a:ext cx="10728325" cy="396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de-CH"/>
              <a:t>Subheading (optional)</a:t>
            </a:r>
            <a:endParaRPr/>
          </a:p>
          <a:p>
            <a:pPr indent="0" lvl="0" marL="0" rtl="0" algn="l">
              <a:lnSpc>
                <a:spcPct val="100000"/>
              </a:lnSpc>
              <a:spcBef>
                <a:spcPts val="1000"/>
              </a:spcBef>
              <a:spcAft>
                <a:spcPts val="0"/>
              </a:spcAft>
              <a:buClr>
                <a:schemeClr val="dk1"/>
              </a:buClr>
              <a:buSzPts val="1800"/>
              <a:buNone/>
            </a:pPr>
            <a:r>
              <a:rPr lang="de-CH"/>
              <a:t>Lorem ipsum dolor sit amet</a:t>
            </a:r>
            <a:r>
              <a:rPr baseline="30000" lang="de-CH"/>
              <a:t>1</a:t>
            </a:r>
            <a:r>
              <a:rPr lang="de-CH"/>
              <a:t>, consectetur adipiscing elit, sed do eiusmod tempor incididunt ut labore et dolore magna aliqua. Ut enim ad minim veniam, quis nostrud exercitation</a:t>
            </a:r>
            <a:r>
              <a:rPr baseline="30000" lang="de-CH"/>
              <a:t>2</a:t>
            </a:r>
            <a:r>
              <a:rPr lang="de-CH"/>
              <a:t> ullamco laboris nisi ut aliquip ex ea commodo equat. Duis aute irure dolor in reprehenderit in voluptate velit esse cillum dolore eu fugiat nulla pariatur. Excepteur sint occaecat cupidatat</a:t>
            </a:r>
            <a:r>
              <a:rPr baseline="30000" lang="de-CH"/>
              <a:t>3</a:t>
            </a:r>
            <a:r>
              <a:rPr lang="de-CH"/>
              <a:t> non proident, sunt in culpa qui officia deserunt mollit anim id est laborum. Ut enim ad minim veniam, quis nostrud exercitation ullamco laboris nisi ut aliquip ex.</a:t>
            </a:r>
            <a:endParaRPr/>
          </a:p>
        </p:txBody>
      </p:sp>
      <p:sp>
        <p:nvSpPr>
          <p:cNvPr id="215" name="Google Shape;215;p26"/>
          <p:cNvSpPr txBox="1"/>
          <p:nvPr>
            <p:ph idx="2" type="body"/>
          </p:nvPr>
        </p:nvSpPr>
        <p:spPr>
          <a:xfrm>
            <a:off x="731836" y="5570135"/>
            <a:ext cx="5364164" cy="721233"/>
          </a:xfrm>
          <a:prstGeom prst="rect">
            <a:avLst/>
          </a:prstGeom>
          <a:noFill/>
          <a:ln>
            <a:noFill/>
          </a:ln>
        </p:spPr>
        <p:txBody>
          <a:bodyPr anchorCtr="0" anchor="b" bIns="0" lIns="0" spcFirstLastPara="1" rIns="0" wrap="square" tIns="0">
            <a:noAutofit/>
          </a:bodyPr>
          <a:lstStyle/>
          <a:p>
            <a:pPr indent="-179388" lvl="0" marL="179388" rtl="0" algn="l">
              <a:lnSpc>
                <a:spcPct val="100000"/>
              </a:lnSpc>
              <a:spcBef>
                <a:spcPts val="0"/>
              </a:spcBef>
              <a:spcAft>
                <a:spcPts val="0"/>
              </a:spcAft>
              <a:buClr>
                <a:schemeClr val="dk1"/>
              </a:buClr>
              <a:buSzPts val="800"/>
              <a:buFont typeface="Arial"/>
              <a:buAutoNum type="arabicPeriod"/>
            </a:pPr>
            <a:r>
              <a:rPr lang="de-CH"/>
              <a:t>Footnote. Lorem ipsum dolor sit amet, consectetur adipiscing elit. </a:t>
            </a:r>
            <a:br>
              <a:rPr lang="de-CH"/>
            </a:br>
            <a:r>
              <a:rPr lang="de-CH"/>
              <a:t>Ed do eiusmod tempor incididunt ut labore et dolore magna aliqua. Ut enim ad minim veniam quis</a:t>
            </a:r>
            <a:endParaRPr/>
          </a:p>
          <a:p>
            <a:pPr indent="-179388" lvl="0" marL="179388" rtl="0" algn="l">
              <a:lnSpc>
                <a:spcPct val="100000"/>
              </a:lnSpc>
              <a:spcBef>
                <a:spcPts val="0"/>
              </a:spcBef>
              <a:spcAft>
                <a:spcPts val="0"/>
              </a:spcAft>
              <a:buClr>
                <a:schemeClr val="dk1"/>
              </a:buClr>
              <a:buSzPts val="800"/>
              <a:buFont typeface="Arial"/>
              <a:buAutoNum type="arabicPeriod"/>
            </a:pPr>
            <a:r>
              <a:rPr lang="de-CH"/>
              <a:t>Duis aute irure dolor in reprehenderit in voluptate velit esse cillum dolore eu nulla pariatur. </a:t>
            </a:r>
            <a:br>
              <a:rPr lang="de-CH"/>
            </a:br>
            <a:r>
              <a:rPr lang="de-CH"/>
              <a:t>Excepteur sint occaecat cupidatat eiusmod tempor incididunt ut labore.</a:t>
            </a:r>
            <a:endParaRPr/>
          </a:p>
          <a:p>
            <a:pPr indent="-179388" lvl="0" marL="179388" rtl="0" algn="l">
              <a:lnSpc>
                <a:spcPct val="100000"/>
              </a:lnSpc>
              <a:spcBef>
                <a:spcPts val="0"/>
              </a:spcBef>
              <a:spcAft>
                <a:spcPts val="0"/>
              </a:spcAft>
              <a:buClr>
                <a:schemeClr val="dk1"/>
              </a:buClr>
              <a:buSzPts val="800"/>
              <a:buFont typeface="Arial"/>
              <a:buAutoNum type="arabicPeriod"/>
            </a:pPr>
            <a:r>
              <a:rPr lang="de-CH"/>
              <a:t>Duis aute irure dolor in reprehenderit in voluptate velit esse cillum dolore eu fugiat nulla pariatur.</a:t>
            </a:r>
            <a:endParaRPr/>
          </a:p>
        </p:txBody>
      </p:sp>
      <p:sp>
        <p:nvSpPr>
          <p:cNvPr id="216" name="Google Shape;216;p26"/>
          <p:cNvSpPr txBox="1"/>
          <p:nvPr>
            <p:ph idx="10" type="dt"/>
          </p:nvPr>
        </p:nvSpPr>
        <p:spPr>
          <a:xfrm>
            <a:off x="10473692" y="6522444"/>
            <a:ext cx="6120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CH"/>
              <a:t>06.05.2020</a:t>
            </a:r>
            <a:endParaRPr/>
          </a:p>
        </p:txBody>
      </p:sp>
      <p:sp>
        <p:nvSpPr>
          <p:cNvPr id="217" name="Google Shape;217;p26"/>
          <p:cNvSpPr txBox="1"/>
          <p:nvPr>
            <p:ph idx="12" type="sldNum"/>
          </p:nvPr>
        </p:nvSpPr>
        <p:spPr>
          <a:xfrm>
            <a:off x="11137585" y="6522444"/>
            <a:ext cx="322577" cy="216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ETH Zürich">
      <a:dk1>
        <a:srgbClr val="000000"/>
      </a:dk1>
      <a:lt1>
        <a:srgbClr val="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TH Zürich">
  <a:themeElements>
    <a:clrScheme name="ETH Zürich">
      <a:dk1>
        <a:srgbClr val="000000"/>
      </a:dk1>
      <a:lt1>
        <a:srgbClr val="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