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C73689-7FC3-4EDE-B9C6-016D63AE7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2E8A7E-BEEE-4B04-844F-B6911A9E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E71031-B36E-4D44-8EEE-8278E3E0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F2-CBE1-4FA9-90B0-1F7EBF4713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0C4828-1864-49FF-9E98-4DD923C4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E3950A-F3CC-40BF-8A1C-4E760047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09D-5ED1-4217-ABF3-C1380DF3A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295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4C229-8FF6-460C-9F87-6E427503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D5D35B6-0280-42CB-B019-187927976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1B4073-E647-4EC6-BB53-44604E6D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F2-CBE1-4FA9-90B0-1F7EBF4713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79AE4F-BE31-4735-B816-ACF408F3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4274C9-0E6E-4223-98C1-589980A6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09D-5ED1-4217-ABF3-C1380DF3A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178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94020AD-90B0-40F4-A1AD-2CCBB67DE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24D69AF-B76C-47E8-9B14-475B2D583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79FA8F-E321-428E-8AD6-CBC78778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F2-CBE1-4FA9-90B0-1F7EBF4713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E98EB5-5CD5-49A2-93EE-9D1B6E4B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BF18EA-A51D-482B-B616-736C38B5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09D-5ED1-4217-ABF3-C1380DF3A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302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6AF451-50DF-498C-90F2-66C971C0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824618-BE7B-465D-A5A9-7CFE9745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F2E1DF-4AD8-435D-955E-3A9D7517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F2-CBE1-4FA9-90B0-1F7EBF4713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81C05C-0065-4840-B47C-961D6EE4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54DF2F-75EB-40AF-9CE9-51DF3FE6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09D-5ED1-4217-ABF3-C1380DF3A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647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E6FDC-244B-44F5-B006-A8715794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BE4EBE9-A6E8-427B-88C2-0E06F799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FFF0D8-4EA6-46C6-AA49-19363648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F2-CBE1-4FA9-90B0-1F7EBF4713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7C6210-1835-485B-AF06-B61EE8A7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C262A4-6531-46F3-B593-FDFCB3C9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09D-5ED1-4217-ABF3-C1380DF3A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224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70ADCA-F273-4455-BE20-F15432CE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44B617-515F-47DA-8250-B4CEFA9F6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51F7C02-DD6C-427B-9A7E-B1CE5B27C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1F6FA6-E2DD-4326-AAC0-15163FBA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F2-CBE1-4FA9-90B0-1F7EBF4713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9AF6A94-93A4-4CE3-B376-C0EC9CDB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B2D3263-0352-43E1-B944-C028C55F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09D-5ED1-4217-ABF3-C1380DF3A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298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E9F3CD-3283-44FA-8DB2-5FE906E8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00A123B-F059-474B-9FDF-107B9AE4B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714836E-4AC9-412E-9861-18BD27806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10FA6D2-585F-4CF2-AF2B-75FE1FDB4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4015B1E-DB25-4C42-AF7A-EEDE33EBF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1CAF7DA-0A15-4672-9D45-FA930ACF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F2-CBE1-4FA9-90B0-1F7EBF4713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BDDC221-3671-47AE-8A5D-5394EE85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1A84327-3CE6-4825-A260-4950E276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09D-5ED1-4217-ABF3-C1380DF3A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136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9C7A9-0500-421C-9693-F40249BA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AA9D59E-46D2-4C3C-8EB1-9B7C0081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F2-CBE1-4FA9-90B0-1F7EBF4713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CF2A0D-C10E-4BCC-A5BA-E2569744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918EBED-7CEC-433C-83DB-1E774820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09D-5ED1-4217-ABF3-C1380DF3A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17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16916B0-4AF2-4BF1-A622-748BB2CF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F2-CBE1-4FA9-90B0-1F7EBF4713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238B71D-2930-4BB1-8403-3159E150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D9669C-2BE4-40B9-B744-08D744C9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09D-5ED1-4217-ABF3-C1380DF3A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78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F197C-C875-4C09-9747-FD226AE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85DFF1-067F-4DDC-AD3A-E471F270D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9285A1C-0E0C-4EC3-AA11-53721822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D4A534D-C993-46A9-BF57-71C0A0DB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F2-CBE1-4FA9-90B0-1F7EBF4713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CCD75F6-E131-4FDB-AA30-B49206B0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E831A35-B0D0-41ED-B467-80A95FCD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09D-5ED1-4217-ABF3-C1380DF3A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722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791DE2-9014-4EC6-A3CE-41A0511B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3363D94-24E8-4DB0-BC20-FD64086D0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5B3CD1B-11BA-4CCA-A313-DC948026E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0006255-79B6-4E8F-A881-3F148DF6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92F2-CBE1-4FA9-90B0-1F7EBF4713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5DE6C8-B73F-4164-8303-6D055AA5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AEAC9E5-A5F7-416A-A7CB-05D4D3CD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F09D-5ED1-4217-ABF3-C1380DF3A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678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391BBC2-0B4D-4BC9-B67A-CD3FEA54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BD33C7-5BA3-4FCE-B9B0-E1692AD25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632B00-683C-48B5-8F00-5265C79D2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92F2-CBE1-4FA9-90B0-1F7EBF47137C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EC402B-1EA0-49FA-B115-9850E0B6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BA6115-15F9-4A58-9B1F-FD073C817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4F09D-5ED1-4217-ABF3-C1380DF3A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87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03E395-566B-42F5-BB22-E5645AB70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TEKNOLOGI WEB</a:t>
            </a:r>
            <a:br>
              <a:rPr lang="en-US" dirty="0"/>
            </a:br>
            <a:r>
              <a:rPr lang="en-US" sz="4000" dirty="0"/>
              <a:t>(</a:t>
            </a:r>
            <a:r>
              <a:rPr lang="en-US" sz="4000" dirty="0" err="1"/>
              <a:t>Mengenal</a:t>
            </a:r>
            <a:r>
              <a:rPr lang="en-US" sz="4000" dirty="0"/>
              <a:t> AJAX)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38AED9-09CB-4A0B-9C1E-FE9CC88CB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FERDI DIRGANTARA (175410039)</a:t>
            </a:r>
          </a:p>
          <a:p>
            <a:r>
              <a:rPr lang="en-US" dirty="0"/>
              <a:t>AJI KARUNIADI IRAWAN (175410139)</a:t>
            </a:r>
          </a:p>
        </p:txBody>
      </p:sp>
    </p:spTree>
    <p:extLst>
      <p:ext uri="{BB962C8B-B14F-4D97-AF65-F5344CB8AC3E}">
        <p14:creationId xmlns="" xmlns:p14="http://schemas.microsoft.com/office/powerpoint/2010/main" val="180005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2206F-A072-4D61-965C-E51B084A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283E88-9DEB-4B4F-AEE3-ADFCC14E4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AJAX (</a:t>
            </a:r>
            <a:r>
              <a:rPr lang="en-US" i="1" dirty="0"/>
              <a:t>Asynchronous </a:t>
            </a:r>
            <a:r>
              <a:rPr lang="en-US" i="1" dirty="0" err="1"/>
              <a:t>Javascript</a:t>
            </a:r>
            <a:r>
              <a:rPr lang="en-US" i="1" dirty="0"/>
              <a:t> and XML</a:t>
            </a:r>
            <a:r>
              <a:rPr lang="en-US" dirty="0"/>
              <a:t>) </a:t>
            </a:r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web (web development)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i="1" dirty="0"/>
              <a:t>asynchronous </a:t>
            </a:r>
            <a:r>
              <a:rPr lang="en-US" dirty="0"/>
              <a:t>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) –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request (</a:t>
            </a:r>
            <a:r>
              <a:rPr lang="en-US" dirty="0" err="1"/>
              <a:t>permintaan</a:t>
            </a:r>
            <a:r>
              <a:rPr lang="en-US" dirty="0"/>
              <a:t>) yang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 di </a:t>
            </a:r>
            <a:r>
              <a:rPr lang="en-US" dirty="0" err="1"/>
              <a:t>sisi</a:t>
            </a:r>
            <a:r>
              <a:rPr lang="en-US" dirty="0"/>
              <a:t> background. </a:t>
            </a:r>
          </a:p>
        </p:txBody>
      </p:sp>
    </p:spTree>
    <p:extLst>
      <p:ext uri="{BB962C8B-B14F-4D97-AF65-F5344CB8AC3E}">
        <p14:creationId xmlns="" xmlns:p14="http://schemas.microsoft.com/office/powerpoint/2010/main" val="59250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3D5083-73DF-44E1-A743-B8CF687A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AJAX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859DC28-A702-4352-B431-B26ED565C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90" y="1690688"/>
            <a:ext cx="5360419" cy="4644189"/>
          </a:xfrm>
        </p:spPr>
      </p:pic>
    </p:spTree>
    <p:extLst>
      <p:ext uri="{BB962C8B-B14F-4D97-AF65-F5344CB8AC3E}">
        <p14:creationId xmlns="" xmlns:p14="http://schemas.microsoft.com/office/powerpoint/2010/main" val="146238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XMLHttpRequest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bertukar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server web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memungkin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memperbarui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Server Request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(request) </a:t>
            </a:r>
            <a:r>
              <a:rPr lang="en-US" dirty="0" err="1" smtClean="0"/>
              <a:t>ke</a:t>
            </a:r>
            <a:r>
              <a:rPr lang="en-US" dirty="0" smtClean="0"/>
              <a:t> server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object </a:t>
            </a:r>
            <a:r>
              <a:rPr lang="en-US" dirty="0" err="1" smtClean="0"/>
              <a:t>XMLHttpRequest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method</a:t>
            </a:r>
            <a:r>
              <a:rPr lang="en-US" i="1" dirty="0" smtClean="0"/>
              <a:t> open()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method </a:t>
            </a:r>
            <a:r>
              <a:rPr lang="en-US" i="1" dirty="0" smtClean="0"/>
              <a:t>send()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91920" y="3214672"/>
          <a:ext cx="921512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560"/>
                <a:gridCol w="4607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open(</a:t>
                      </a:r>
                      <a:r>
                        <a:rPr lang="en-US" i="1" dirty="0"/>
                        <a:t>method, </a:t>
                      </a:r>
                      <a:r>
                        <a:rPr lang="en-US" i="1" dirty="0" err="1"/>
                        <a:t>url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async</a:t>
                      </a:r>
                      <a:r>
                        <a:rPr lang="en-US" dirty="0"/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Specifies the type of request</a:t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i="1" dirty="0"/>
                        <a:t>method</a:t>
                      </a:r>
                      <a:r>
                        <a:rPr lang="en-US" dirty="0"/>
                        <a:t>: the type of request: GET or POST</a:t>
                      </a:r>
                      <a:br>
                        <a:rPr lang="en-US" dirty="0"/>
                      </a:br>
                      <a:r>
                        <a:rPr lang="en-US" i="1" dirty="0" err="1"/>
                        <a:t>url</a:t>
                      </a:r>
                      <a:r>
                        <a:rPr lang="en-US" dirty="0"/>
                        <a:t>: the server (file) location</a:t>
                      </a:r>
                      <a:br>
                        <a:rPr lang="en-US" dirty="0"/>
                      </a:br>
                      <a:r>
                        <a:rPr lang="en-US" i="1" dirty="0" err="1"/>
                        <a:t>async</a:t>
                      </a:r>
                      <a:r>
                        <a:rPr lang="en-US" dirty="0"/>
                        <a:t>: true (asynchronous) or false (synchronous)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Sends the request to the server (used for GET)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send(</a:t>
                      </a:r>
                      <a:r>
                        <a:rPr lang="en-US" i="1" dirty="0"/>
                        <a:t>string</a:t>
                      </a:r>
                      <a:r>
                        <a:rPr lang="en-US" dirty="0"/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Sends the request to the server (used for POST)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Server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Response Properties</a:t>
            </a:r>
          </a:p>
          <a:p>
            <a:pPr lvl="1"/>
            <a:r>
              <a:rPr lang="en-US" dirty="0" err="1" smtClean="0"/>
              <a:t>responseText</a:t>
            </a:r>
            <a:r>
              <a:rPr lang="en-US" dirty="0" smtClean="0"/>
              <a:t> : get the response data as a string</a:t>
            </a:r>
          </a:p>
          <a:p>
            <a:pPr lvl="1"/>
            <a:r>
              <a:rPr lang="en-US" dirty="0" err="1" smtClean="0"/>
              <a:t>responseXML</a:t>
            </a:r>
            <a:r>
              <a:rPr lang="en-US" dirty="0" smtClean="0"/>
              <a:t> : get the response data as XML data</a:t>
            </a:r>
          </a:p>
          <a:p>
            <a:r>
              <a:rPr lang="en-US" dirty="0" smtClean="0"/>
              <a:t>Server Response Methods</a:t>
            </a:r>
          </a:p>
          <a:p>
            <a:pPr lvl="1"/>
            <a:r>
              <a:rPr lang="en-US" dirty="0" err="1" smtClean="0"/>
              <a:t>getResponseHeader</a:t>
            </a:r>
            <a:r>
              <a:rPr lang="en-US" dirty="0" smtClean="0"/>
              <a:t>() : Returns specific header information from the server resource</a:t>
            </a:r>
          </a:p>
          <a:p>
            <a:pPr lvl="1"/>
            <a:r>
              <a:rPr lang="en-US" dirty="0" err="1" smtClean="0"/>
              <a:t>getAllResponseHeaders</a:t>
            </a:r>
            <a:r>
              <a:rPr lang="en-US" dirty="0" smtClean="0"/>
              <a:t>() : Returns all the header information from the server resource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Callback Function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diteruskan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parameter </a:t>
            </a:r>
            <a:r>
              <a:rPr lang="en-US" dirty="0" err="1" smtClean="0"/>
              <a:t>pada</a:t>
            </a:r>
            <a:r>
              <a:rPr lang="en-US" dirty="0" smtClean="0"/>
              <a:t> function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179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TEKNOLOGI WEB (Mengenal AJAX)</vt:lpstr>
      <vt:lpstr>AJAX</vt:lpstr>
      <vt:lpstr>Cara Kerja AJAX</vt:lpstr>
      <vt:lpstr>XMLHttpRequest Object</vt:lpstr>
      <vt:lpstr>AJAX Server Request </vt:lpstr>
      <vt:lpstr>AJAX Server Response</vt:lpstr>
      <vt:lpstr>Callback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WEB (Mengenal AJAX)</dc:title>
  <dc:creator>ASUS</dc:creator>
  <cp:lastModifiedBy>ASUS</cp:lastModifiedBy>
  <cp:revision>8</cp:revision>
  <dcterms:created xsi:type="dcterms:W3CDTF">2019-09-27T05:43:34Z</dcterms:created>
  <dcterms:modified xsi:type="dcterms:W3CDTF">2019-09-27T07:03:30Z</dcterms:modified>
</cp:coreProperties>
</file>