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104D-2A92-453F-902F-6E167C5783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8995-E7E8-47A3-B312-E6994E3E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7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104D-2A92-453F-902F-6E167C5783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8995-E7E8-47A3-B312-E6994E3E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4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104D-2A92-453F-902F-6E167C5783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8995-E7E8-47A3-B312-E6994E3E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2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104D-2A92-453F-902F-6E167C5783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8995-E7E8-47A3-B312-E6994E3E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0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104D-2A92-453F-902F-6E167C5783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8995-E7E8-47A3-B312-E6994E3E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104D-2A92-453F-902F-6E167C5783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8995-E7E8-47A3-B312-E6994E3E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6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104D-2A92-453F-902F-6E167C5783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8995-E7E8-47A3-B312-E6994E3E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7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104D-2A92-453F-902F-6E167C5783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8995-E7E8-47A3-B312-E6994E3E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104D-2A92-453F-902F-6E167C5783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8995-E7E8-47A3-B312-E6994E3E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0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104D-2A92-453F-902F-6E167C5783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8995-E7E8-47A3-B312-E6994E3E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104D-2A92-453F-902F-6E167C5783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8995-E7E8-47A3-B312-E6994E3E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4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8104D-2A92-453F-902F-6E167C5783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D8995-E7E8-47A3-B312-E6994E3E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1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46037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7772400" cy="5257800"/>
          </a:xfrm>
        </p:spPr>
        <p:txBody>
          <a:bodyPr>
            <a:normAutofit fontScale="550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500" b="1" dirty="0" err="1" smtClean="0">
                <a:solidFill>
                  <a:schemeClr val="tx1"/>
                </a:solidFill>
              </a:rPr>
              <a:t>Penyewaan</a:t>
            </a:r>
            <a:r>
              <a:rPr lang="en-US" sz="4500" b="1" dirty="0" smtClean="0">
                <a:solidFill>
                  <a:schemeClr val="tx1"/>
                </a:solidFill>
              </a:rPr>
              <a:t> </a:t>
            </a:r>
            <a:r>
              <a:rPr lang="en-US" sz="4500" b="1" dirty="0" err="1" smtClean="0">
                <a:solidFill>
                  <a:schemeClr val="tx1"/>
                </a:solidFill>
              </a:rPr>
              <a:t>Kamar</a:t>
            </a:r>
            <a:r>
              <a:rPr lang="en-US" sz="4500" b="1" dirty="0" smtClean="0">
                <a:solidFill>
                  <a:schemeClr val="tx1"/>
                </a:solidFill>
              </a:rPr>
              <a:t> </a:t>
            </a:r>
            <a:r>
              <a:rPr lang="en-US" sz="4500" b="1" dirty="0" err="1" smtClean="0">
                <a:solidFill>
                  <a:schemeClr val="tx1"/>
                </a:solidFill>
              </a:rPr>
              <a:t>Murah</a:t>
            </a:r>
            <a:r>
              <a:rPr lang="en-US" sz="4500" b="1" dirty="0" smtClean="0">
                <a:solidFill>
                  <a:schemeClr val="tx1"/>
                </a:solidFill>
              </a:rPr>
              <a:t> </a:t>
            </a:r>
            <a:r>
              <a:rPr lang="en-US" sz="4500" b="1" dirty="0" err="1" smtClean="0">
                <a:solidFill>
                  <a:schemeClr val="tx1"/>
                </a:solidFill>
              </a:rPr>
              <a:t>Meriah</a:t>
            </a:r>
            <a:r>
              <a:rPr lang="en-US" sz="4500" b="1" dirty="0" smtClean="0">
                <a:solidFill>
                  <a:schemeClr val="tx1"/>
                </a:solidFill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Data input 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NIM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Nama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Ukuran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Kamar</a:t>
            </a:r>
            <a:r>
              <a:rPr lang="en-US" dirty="0" smtClean="0">
                <a:solidFill>
                  <a:schemeClr val="tx1"/>
                </a:solidFill>
              </a:rPr>
              <a:t> ( 3x3, 3x4, 4x4)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drop down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Setelah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ukuran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kamar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dipilih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secara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otomatis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harga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kamar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Ditampil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kan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Fasilitas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Kamar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Kamar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Mandi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Wifi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, TV, AC) check box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Identitas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(KTP, SIM, KTM,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Lainnya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) Radio Button.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Lama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sewa</a:t>
            </a:r>
            <a:endParaRPr lang="en-US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Jika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menyewa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kamar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Lebih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dari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14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Hari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dapat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Potongan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10 %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dari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harga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pokok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kamar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Jika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menyewa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Lebih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dari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30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Hari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dapat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Potongan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15 %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dari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harga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pokok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kamar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Jika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penyewa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mengambil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semua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fasilitas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ada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maka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penyewa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akan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mendapat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potongan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20 %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dari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total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harga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fasilitas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Buatlah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inteface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halama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webnya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kemudian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tampilkan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semua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data yang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diinputkan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dipilih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oleh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penyewa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rincian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harga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serta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total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bayarnya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8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133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Latihan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</dc:title>
  <dc:creator>student</dc:creator>
  <cp:lastModifiedBy>student</cp:lastModifiedBy>
  <cp:revision>4</cp:revision>
  <dcterms:created xsi:type="dcterms:W3CDTF">2020-02-19T04:03:39Z</dcterms:created>
  <dcterms:modified xsi:type="dcterms:W3CDTF">2020-02-19T07:29:17Z</dcterms:modified>
</cp:coreProperties>
</file>