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6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27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46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36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59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11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109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85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15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36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E35B-2A81-488F-B5D8-8DBE5E16EA42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1109-1065-48ED-B3D7-FBF7B778DE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entalmobil.byethost7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9600" b="1" dirty="0" smtClean="0"/>
              <a:t>RENTAL MOBIL</a:t>
            </a:r>
            <a:endParaRPr lang="id-ID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sz="2300" dirty="0" smtClean="0"/>
              <a:t>Dibuat oleh :</a:t>
            </a:r>
            <a:endParaRPr lang="id-ID" dirty="0" smtClean="0"/>
          </a:p>
          <a:p>
            <a:r>
              <a:rPr lang="id-ID" sz="2900" b="1" dirty="0" smtClean="0"/>
              <a:t>Muhammad Fadhil </a:t>
            </a:r>
            <a:r>
              <a:rPr lang="id-ID" sz="2900" b="1" dirty="0" smtClean="0"/>
              <a:t>Jamaluddin</a:t>
            </a:r>
            <a:r>
              <a:rPr lang="en-US" sz="2900" b="1" dirty="0" smtClean="0"/>
              <a:t> </a:t>
            </a:r>
            <a:endParaRPr lang="id-ID" sz="2900" b="1" dirty="0" smtClean="0"/>
          </a:p>
          <a:p>
            <a:r>
              <a:rPr lang="id-ID" sz="2900" b="1" dirty="0" smtClean="0"/>
              <a:t>Pani Wanandi</a:t>
            </a:r>
          </a:p>
          <a:p>
            <a:r>
              <a:rPr lang="id-ID" sz="2900" b="1" dirty="0" smtClean="0"/>
              <a:t>Ferdi Dirgantara</a:t>
            </a:r>
          </a:p>
          <a:p>
            <a:r>
              <a:rPr lang="id-ID" sz="2900" b="1" dirty="0" smtClean="0"/>
              <a:t>Tia Indiani Astuti</a:t>
            </a:r>
            <a:endParaRPr lang="id-ID" sz="2900" b="1" dirty="0"/>
          </a:p>
        </p:txBody>
      </p:sp>
    </p:spTree>
    <p:extLst>
      <p:ext uri="{BB962C8B-B14F-4D97-AF65-F5344CB8AC3E}">
        <p14:creationId xmlns:p14="http://schemas.microsoft.com/office/powerpoint/2010/main" val="5988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Database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368"/>
          <a:stretch/>
        </p:blipFill>
        <p:spPr>
          <a:xfrm>
            <a:off x="838200" y="1690687"/>
            <a:ext cx="2994764" cy="4337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2673"/>
          <a:stretch/>
        </p:blipFill>
        <p:spPr>
          <a:xfrm>
            <a:off x="5325402" y="1804738"/>
            <a:ext cx="3943858" cy="3592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55734"/>
            <a:ext cx="143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Tabel Mobil</a:t>
            </a:r>
            <a:endParaRPr lang="id-ID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88098" y="1355734"/>
            <a:ext cx="214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Tabel Peminjaman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41107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Web</a:t>
            </a:r>
            <a:r>
              <a:rPr lang="en-US" dirty="0" smtClean="0"/>
              <a:t> (User)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0655" y="2015653"/>
            <a:ext cx="5073761" cy="38053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820" y="1925167"/>
            <a:ext cx="4891436" cy="36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Web</a:t>
            </a:r>
            <a:r>
              <a:rPr lang="en-US" dirty="0" smtClean="0"/>
              <a:t> (Admin)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7601" y="2095728"/>
            <a:ext cx="5081510" cy="38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Implementasi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448"/>
            <a:ext cx="9016928" cy="48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Implementasi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12" y="1465470"/>
            <a:ext cx="8467986" cy="45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Implementasi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545"/>
            <a:ext cx="7366348" cy="41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Implementasi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1562140"/>
            <a:ext cx="8621364" cy="45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Web Yang Sudah Jadi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2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hlinkClick r:id="rId2"/>
              </a:rPr>
              <a:t>http://rentalmobil.byethost7.com/</a:t>
            </a:r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545"/>
            <a:ext cx="7366348" cy="41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</TotalTime>
  <Words>47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RENTAL MOBIL</vt:lpstr>
      <vt:lpstr>Rancangan Database</vt:lpstr>
      <vt:lpstr>Rancangan Web (User)</vt:lpstr>
      <vt:lpstr>Rancangan Web (Admin)</vt:lpstr>
      <vt:lpstr>Hasil Implementasi</vt:lpstr>
      <vt:lpstr>Hasil Implementasi</vt:lpstr>
      <vt:lpstr>Hasil Implementasi</vt:lpstr>
      <vt:lpstr>Hasil Implementasi</vt:lpstr>
      <vt:lpstr>Web Yang Sudah Jadi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MOBIL</dc:title>
  <dc:creator>FERGA</dc:creator>
  <cp:lastModifiedBy>ASUS</cp:lastModifiedBy>
  <cp:revision>13</cp:revision>
  <dcterms:created xsi:type="dcterms:W3CDTF">2019-07-01T17:15:45Z</dcterms:created>
  <dcterms:modified xsi:type="dcterms:W3CDTF">2019-07-09T06:09:23Z</dcterms:modified>
</cp:coreProperties>
</file>