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F8097-4196-4A6D-BBDB-25802DCCBB58}">
  <a:tblStyle styleId="{045F8097-4196-4A6D-BBDB-25802DCCB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{045F8097-4196-4A6D-BBDB-25802DCCBB58}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