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15" r:id="rId2"/>
    <p:sldId id="357" r:id="rId3"/>
    <p:sldId id="358" r:id="rId4"/>
    <p:sldId id="359" r:id="rId5"/>
    <p:sldId id="360" r:id="rId6"/>
    <p:sldId id="361" r:id="rId7"/>
    <p:sldId id="362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E3"/>
    <a:srgbClr val="FFEFF2"/>
    <a:srgbClr val="FED6DD"/>
    <a:srgbClr val="F8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108" autoAdjust="0"/>
    <p:restoredTop sz="95405" autoAdjust="0"/>
  </p:normalViewPr>
  <p:slideViewPr>
    <p:cSldViewPr snapToGrid="0">
      <p:cViewPr varScale="1">
        <p:scale>
          <a:sx n="46" d="100"/>
          <a:sy n="46" d="100"/>
        </p:scale>
        <p:origin x="126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3A3A-2ED6-492A-84E8-4BFC9410851F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284ED-4210-4CDB-8291-572F28FC39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D1D602D2-AFFA-4FE4-949A-ED1D9D5ECE5D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45421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DCD59B3E-CE3D-4662-82F1-AC06A85C34EF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36515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163FD284-3F08-48CF-89DA-305D188B49BD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107489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FAA5FBC5-4CF9-43F1-A5B1-1374980715A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76815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FD5D643B-6E80-4512-9A88-75D0333F0DEF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23329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C5B68CF2-F8CA-4ED3-AAB1-1BBB90BD63A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44105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42AD1DFE-B848-42C0-8ED0-DE567F42C42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35572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8DC7A862-53F5-422F-8AC5-6550ABD8FAF0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30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81441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CB63AFAE-D721-43F2-B6B1-9E5F2806CAFD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38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83509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9FDA0760-D8E4-44B5-BCC5-7E5978561DD2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39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69514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6E69544D-5C4A-4685-93EA-99F7B7626866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40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38060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FC470EF8-1EB9-452C-9EE4-945A14DA788F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794985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225D4905-FF7B-4073-8F9F-CD2BE90C3E56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41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384459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1A626615-C2C2-4D6E-9D70-CA3F0D4F5000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42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440638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4B8EB76E-B76A-4D8F-A47A-D9686267B04B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43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54312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5630D926-1D72-45D1-8F36-DFECFA86C2FC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44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18487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CC2332F-2784-454B-B15B-B65EC96ED357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2925239-1552-4BEA-B9E1-44FC4C953D6E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06069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5775D694-81FF-4BA7-B1C4-02AC17A1BF47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94230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19BBDDA6-7580-4FBB-8D4E-92D0359138C5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41322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898F1AFE-D58D-426B-B1BD-0C47AD1AC3AB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64370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C83AC795-4957-4A91-B2D1-84E172FE76F2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9889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00539BE7-72C4-444F-96A5-095811E65DAB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77883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30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25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1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D83A3-DE86-43D6-AD1A-217DBE9FC7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0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34" y="551736"/>
            <a:ext cx="8446339" cy="6298241"/>
          </a:xfrm>
        </p:spPr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2" name="Titolo 1"/>
          <p:cNvSpPr txBox="1">
            <a:spLocks/>
          </p:cNvSpPr>
          <p:nvPr userDrawn="1"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it-IT" altLang="it-IT" sz="1300" dirty="0" smtClean="0">
                <a:solidFill>
                  <a:schemeClr val="bg1"/>
                </a:solidFill>
              </a:rPr>
              <a:t/>
            </a:r>
            <a:br>
              <a:rPr lang="it-IT" altLang="it-IT" sz="1300" dirty="0" smtClean="0">
                <a:solidFill>
                  <a:schemeClr val="bg1"/>
                </a:solidFill>
              </a:rPr>
            </a:br>
            <a:endParaRPr lang="it-IT" sz="34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6134" y="25264"/>
            <a:ext cx="7790491" cy="435845"/>
          </a:xfrm>
        </p:spPr>
        <p:txBody>
          <a:bodyPr>
            <a:normAutofit/>
          </a:bodyPr>
          <a:lstStyle>
            <a:lvl1pPr>
              <a:defRPr sz="2400" b="0" cap="all" baseline="0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11" y="1708031"/>
            <a:ext cx="8634722" cy="49799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/>
          <p:cNvSpPr/>
          <p:nvPr userDrawn="1"/>
        </p:nvSpPr>
        <p:spPr>
          <a:xfrm flipH="1">
            <a:off x="6740" y="609600"/>
            <a:ext cx="9137260" cy="928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"/>
          <p:cNvSpPr txBox="1">
            <a:spLocks/>
          </p:cNvSpPr>
          <p:nvPr userDrawn="1"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it-IT" altLang="it-IT" sz="1300" dirty="0" smtClean="0">
                <a:solidFill>
                  <a:schemeClr val="bg1"/>
                </a:solidFill>
              </a:rPr>
              <a:t/>
            </a:r>
            <a:br>
              <a:rPr lang="it-IT" altLang="it-IT" sz="1300" dirty="0" smtClean="0">
                <a:solidFill>
                  <a:schemeClr val="bg1"/>
                </a:solidFill>
              </a:rPr>
            </a:br>
            <a:endParaRPr lang="it-IT" sz="3400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9486" y="700007"/>
            <a:ext cx="4439318" cy="71649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91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1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7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9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7533"/>
            <a:ext cx="7886700" cy="516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C7D-0F29-42B1-8D10-C053104402A1}" type="datetimeFigureOut">
              <a:rPr lang="it-IT" smtClean="0"/>
              <a:t>24/10/2017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igilloUnimor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09" y="13023"/>
            <a:ext cx="1185333" cy="36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4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10649" y="0"/>
            <a:ext cx="142876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17389" y="1537809"/>
            <a:ext cx="126611" cy="531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/>
          <p:nvPr/>
        </p:nvSpPr>
        <p:spPr>
          <a:xfrm flipH="1">
            <a:off x="6740" y="609600"/>
            <a:ext cx="9137260" cy="928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217210" y="2772381"/>
            <a:ext cx="77724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it-IT" sz="3100" b="1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Pattern Recognition and Machine Learning</a:t>
            </a:r>
            <a:r>
              <a:rPr lang="en-US" altLang="it-IT" sz="3600" b="1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 </a:t>
            </a:r>
            <a: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  <a:t/>
            </a:r>
            <a:b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  <a:t/>
            </a:r>
            <a:b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en-US" altLang="it-IT" sz="2700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Ensemble Methods</a:t>
            </a:r>
            <a:br>
              <a:rPr lang="en-US" altLang="it-IT" sz="2700" dirty="0" smtClean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it-IT" altLang="it-IT" sz="1800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Simone Calderara</a:t>
            </a:r>
            <a:r>
              <a:rPr lang="it-IT" sz="5400" dirty="0">
                <a:solidFill>
                  <a:srgbClr val="C00000"/>
                </a:solidFill>
              </a:rPr>
              <a:t/>
            </a:r>
            <a:br>
              <a:rPr lang="it-IT" sz="5400" dirty="0">
                <a:solidFill>
                  <a:srgbClr val="C00000"/>
                </a:solidFill>
              </a:rPr>
            </a:b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endParaRPr lang="en-US" altLang="it-IT" sz="2400" b="1" dirty="0" smtClean="0">
              <a:solidFill>
                <a:schemeClr val="bg1"/>
              </a:solidFill>
              <a:ea typeface="GungsuhChe" panose="02030609000101010101" pitchFamily="49" charset="-127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0280" y="6278481"/>
            <a:ext cx="306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+mj-lt"/>
              </a:rPr>
              <a:t>Dipartimento di Ingegneria «Enzo Ferrari»,</a:t>
            </a:r>
          </a:p>
          <a:p>
            <a:pPr algn="r"/>
            <a:r>
              <a:rPr lang="it-IT" sz="1200" dirty="0" smtClean="0">
                <a:latin typeface="+mj-lt"/>
              </a:rPr>
              <a:t>Università di </a:t>
            </a:r>
            <a:r>
              <a:rPr lang="it-IT" sz="1200" dirty="0">
                <a:latin typeface="+mj-lt"/>
              </a:rPr>
              <a:t>M</a:t>
            </a:r>
            <a:r>
              <a:rPr lang="it-IT" sz="1200" dirty="0" smtClean="0">
                <a:latin typeface="+mj-lt"/>
              </a:rPr>
              <a:t>odena e Reggio Emilia </a:t>
            </a:r>
            <a:endParaRPr lang="it-IT" sz="1200" dirty="0">
              <a:latin typeface="+mj-lt"/>
            </a:endParaRPr>
          </a:p>
        </p:txBody>
      </p:sp>
      <p:pic>
        <p:nvPicPr>
          <p:cNvPr id="15" name="Picture 5" descr="https://c4.staticflickr.com/8/7361/8968192389_08e0d8b411_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r="13125"/>
          <a:stretch/>
        </p:blipFill>
        <p:spPr bwMode="auto">
          <a:xfrm>
            <a:off x="5129031" y="4615335"/>
            <a:ext cx="1414732" cy="10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/>
          <a:srcRect b="13571"/>
          <a:stretch/>
        </p:blipFill>
        <p:spPr>
          <a:xfrm>
            <a:off x="2922827" y="4621157"/>
            <a:ext cx="2278902" cy="1106003"/>
          </a:xfrm>
          <a:prstGeom prst="rect">
            <a:avLst/>
          </a:prstGeom>
        </p:spPr>
      </p:pic>
      <p:pic>
        <p:nvPicPr>
          <p:cNvPr id="18" name="Segnaposto contenuto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1" y="4621158"/>
            <a:ext cx="1095555" cy="1095555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" y="4621157"/>
            <a:ext cx="1891071" cy="1095555"/>
          </a:xfrm>
          <a:prstGeom prst="rect">
            <a:avLst/>
          </a:prstGeom>
        </p:spPr>
      </p:pic>
      <p:pic>
        <p:nvPicPr>
          <p:cNvPr id="20" name="Picture 21" descr="https://farm4.staticflickr.com/3075/2753665395_4cfdf21ffc_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r="29237"/>
          <a:stretch/>
        </p:blipFill>
        <p:spPr bwMode="auto">
          <a:xfrm>
            <a:off x="6531093" y="4615334"/>
            <a:ext cx="225083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http://www.modenatoday.it/~media/immagine_articolo/3933988268402/unimore-facolta-ingegneria-modena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33" y="4615333"/>
            <a:ext cx="1168656" cy="108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8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149FFFA9-C9E2-4584-AABE-390747485FB7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291" name="Picture 2" descr="screenshot_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3"/>
          <p:cNvSpPr txBox="1">
            <a:spLocks noChangeArrowheads="1"/>
          </p:cNvSpPr>
          <p:nvPr/>
        </p:nvSpPr>
        <p:spPr bwMode="auto">
          <a:xfrm>
            <a:off x="6629400" y="1752600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  <a:latin typeface="Arial" charset="0"/>
                <a:cs typeface="Arial" charset="0"/>
              </a:rPr>
              <a:t>“bootstrap”</a:t>
            </a:r>
            <a:endParaRPr lang="en-US" sz="2400" i="1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" y="2438400"/>
            <a:ext cx="8763000" cy="22860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28600" y="4724400"/>
            <a:ext cx="8763000" cy="1600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8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4B357C43-73A4-40A2-9D6C-2FF71107AE88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5" name="Picture 2" descr="screenshot_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6629400" y="1752600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  <a:latin typeface="Arial" charset="0"/>
                <a:cs typeface="Arial" charset="0"/>
              </a:rPr>
              <a:t>“bootstrap”</a:t>
            </a:r>
            <a:endParaRPr lang="en-US" sz="2400" i="1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28600" y="2438400"/>
            <a:ext cx="8763000" cy="1219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28600" y="4724400"/>
            <a:ext cx="8763000" cy="1600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D0221E5F-4E7C-4DAE-9A82-4C9ACE31E94E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4339" name="Picture 2" descr="screenshot_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6629400" y="1752600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  <a:latin typeface="Arial" charset="0"/>
                <a:cs typeface="Arial" charset="0"/>
              </a:rPr>
              <a:t>“bootstrap”</a:t>
            </a:r>
            <a:endParaRPr lang="en-US" sz="2400" i="1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28600" y="4724400"/>
            <a:ext cx="8763000" cy="1600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72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244322B6-D90A-462A-A7E9-1ABB08AD4EE3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5363" name="Picture 2" descr="screenshot_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6629400" y="1752600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  <a:latin typeface="Arial" charset="0"/>
                <a:cs typeface="Arial" charset="0"/>
              </a:rPr>
              <a:t>“bootstrap”</a:t>
            </a:r>
            <a:endParaRPr lang="en-US" sz="2400" i="1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E70ED307-94CC-4D2C-A80F-49293AB0CAC8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6387" name="Picture 2" descr="screenshot_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28600" y="5029200"/>
            <a:ext cx="8763000" cy="129540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6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84A22674-5227-4255-B1F8-5E07B40B7C63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7411" name="Picture 2" descr="screenshot_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02EC8ED4-8156-46C3-BBBD-D5706E4FDEBF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8435" name="Picture 2" descr="screenshot_2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" y="1219200"/>
            <a:ext cx="8686800" cy="51054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1295400" y="2819400"/>
            <a:ext cx="70866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sz="28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sz="2800" i="1" smtClean="0">
                <a:solidFill>
                  <a:srgbClr val="FF0000"/>
                </a:solidFill>
                <a:latin typeface="Arial" charset="0"/>
                <a:cs typeface="Arial" charset="0"/>
              </a:rPr>
              <a:t>bagging</a:t>
            </a:r>
            <a:r>
              <a:rPr lang="en-US" sz="28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”: reduces variance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sz="28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and helps to avoid overfitting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en-US" sz="2800" i="1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en-US" sz="2800" i="1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sz="28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use “</a:t>
            </a:r>
            <a:r>
              <a:rPr lang="en-US" sz="2800" i="1" smtClean="0">
                <a:solidFill>
                  <a:srgbClr val="FF0000"/>
                </a:solidFill>
                <a:latin typeface="Arial" charset="0"/>
                <a:cs typeface="Arial" charset="0"/>
              </a:rPr>
              <a:t>boosting</a:t>
            </a:r>
            <a:r>
              <a:rPr lang="en-US" sz="28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” technique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sz="28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to achieve more significant improvement</a:t>
            </a:r>
          </a:p>
        </p:txBody>
      </p:sp>
    </p:spTree>
    <p:extLst>
      <p:ext uri="{BB962C8B-B14F-4D97-AF65-F5344CB8AC3E}">
        <p14:creationId xmlns:p14="http://schemas.microsoft.com/office/powerpoint/2010/main" val="1802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486775" cy="9286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Main types of Ensemble methods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Combine multiple models together</a:t>
            </a:r>
          </a:p>
          <a:p>
            <a:pPr>
              <a:buFont typeface="Wingdings" pitchFamily="2" charset="2"/>
              <a:buNone/>
            </a:pPr>
            <a:r>
              <a:rPr lang="en-US" sz="11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  </a:t>
            </a:r>
            <a:endParaRPr lang="en-US" sz="28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cs typeface="Arial" charset="0"/>
              </a:rPr>
              <a:t>Committees - Bagging</a:t>
            </a:r>
          </a:p>
          <a:p>
            <a:pPr lvl="1"/>
            <a:r>
              <a:rPr lang="en-US" sz="2000" i="1" dirty="0" smtClean="0">
                <a:latin typeface="Arial" charset="0"/>
                <a:cs typeface="Arial" charset="0"/>
              </a:rPr>
              <a:t>Classification</a:t>
            </a:r>
            <a:r>
              <a:rPr lang="en-US" sz="2000" dirty="0" smtClean="0">
                <a:latin typeface="Arial" charset="0"/>
                <a:cs typeface="Arial" charset="0"/>
              </a:rPr>
              <a:t>: Make classification by voting over a collection of classifiers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Boosting - </a:t>
            </a:r>
            <a:r>
              <a:rPr lang="en-US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Adaboost</a:t>
            </a:r>
            <a:endParaRPr lang="en-US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Train multiple models in sequence 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Decision trees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Different models are responsible for making predictions in different regions of input space </a:t>
            </a: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</p:txBody>
      </p:sp>
      <p:cxnSp>
        <p:nvCxnSpPr>
          <p:cNvPr id="19461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F4395544-A7BB-4409-B84E-D05A83A5975F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486775" cy="9286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Main types of Ensemble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Combine multiple models together</a:t>
            </a:r>
          </a:p>
          <a:p>
            <a:pPr>
              <a:buFont typeface="Wingdings" pitchFamily="2" charset="2"/>
              <a:buNone/>
            </a:pPr>
            <a:r>
              <a:rPr lang="en-US" sz="1100" dirty="0" smtClean="0">
                <a:latin typeface="Arial" charset="0"/>
                <a:cs typeface="Arial" charset="0"/>
              </a:rPr>
              <a:t>   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cs typeface="Arial" charset="0"/>
              </a:rPr>
              <a:t>Committees - Bagging</a:t>
            </a:r>
          </a:p>
          <a:p>
            <a:pPr lvl="1"/>
            <a:r>
              <a:rPr lang="en-US" sz="2000" i="1" dirty="0" smtClean="0">
                <a:latin typeface="Arial" charset="0"/>
                <a:cs typeface="Arial" charset="0"/>
              </a:rPr>
              <a:t>Classification</a:t>
            </a:r>
            <a:r>
              <a:rPr lang="en-US" sz="2000" dirty="0" smtClean="0">
                <a:latin typeface="Arial" charset="0"/>
                <a:cs typeface="Arial" charset="0"/>
              </a:rPr>
              <a:t>: Make classification by voting over a collection of classifiers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Boosting - 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Adaboost</a:t>
            </a:r>
            <a:endParaRPr lang="en-US" sz="2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Train multiple models in sequence 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Decision trees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Different models are responsible for making predictions in different regions of input space </a:t>
            </a: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</p:txBody>
      </p:sp>
      <p:cxnSp>
        <p:nvCxnSpPr>
          <p:cNvPr id="23557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AF613238-4889-48AC-9941-2F9505446807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14313"/>
            <a:ext cx="5743575" cy="9286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Boosting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10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endParaRPr lang="en-US" sz="280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solidFill>
                  <a:srgbClr val="000090"/>
                </a:solidFill>
                <a:latin typeface="Arial" charset="0"/>
                <a:cs typeface="Arial" charset="0"/>
              </a:rPr>
              <a:t>Boosting is considered to be one of the most significant developments in machine learning</a:t>
            </a:r>
          </a:p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Finding many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weak rules of thumb </a:t>
            </a:r>
            <a:r>
              <a:rPr lang="en-US" sz="2400" smtClean="0">
                <a:latin typeface="Arial" charset="0"/>
                <a:cs typeface="Arial" charset="0"/>
              </a:rPr>
              <a:t>is easier than finding a single, highly prediction rule</a:t>
            </a: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Key in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combining </a:t>
            </a:r>
            <a:r>
              <a:rPr lang="en-US" sz="2400" smtClean="0">
                <a:latin typeface="Arial" charset="0"/>
                <a:cs typeface="Arial" charset="0"/>
              </a:rPr>
              <a:t>the weak learners (</a:t>
            </a:r>
            <a:r>
              <a:rPr lang="en-US" sz="2400" i="1" smtClean="0">
                <a:latin typeface="Arial" charset="0"/>
                <a:cs typeface="Arial" charset="0"/>
              </a:rPr>
              <a:t>just marginally better than random</a:t>
            </a:r>
            <a:r>
              <a:rPr lang="en-US" sz="24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Train models successfully </a:t>
            </a:r>
            <a:r>
              <a:rPr lang="en-US" sz="2400" smtClean="0">
                <a:solidFill>
                  <a:srgbClr val="000090"/>
                </a:solidFill>
                <a:latin typeface="Arial" charset="0"/>
                <a:cs typeface="Arial" charset="0"/>
              </a:rPr>
              <a:t>to correct the previous models’ errors</a:t>
            </a:r>
          </a:p>
          <a:p>
            <a:pPr eaLnBrk="1" hangingPunct="1"/>
            <a:endParaRPr lang="en-US" sz="2800" smtClean="0">
              <a:latin typeface="Arial" charset="0"/>
              <a:cs typeface="Arial" charset="0"/>
            </a:endParaRPr>
          </a:p>
        </p:txBody>
      </p:sp>
      <p:cxnSp>
        <p:nvCxnSpPr>
          <p:cNvPr id="24580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5924E4F2-6FFD-419B-960C-5E49E9E8A852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b="1" dirty="0"/>
              <a:t>Basic idea</a:t>
            </a:r>
            <a:r>
              <a:rPr lang="en-US" altLang="it-IT" dirty="0"/>
              <a:t> is to learn a set of classifiers (experts) and to allow them to vote.</a:t>
            </a:r>
          </a:p>
          <a:p>
            <a:r>
              <a:rPr lang="en-US" altLang="it-IT" b="1" dirty="0"/>
              <a:t>Advantage:</a:t>
            </a:r>
            <a:r>
              <a:rPr lang="en-US" altLang="it-IT" dirty="0"/>
              <a:t> improvement in predictive accuracy</a:t>
            </a:r>
            <a:r>
              <a:rPr lang="en-US" altLang="it-IT" dirty="0" smtClean="0"/>
              <a:t>.</a:t>
            </a:r>
          </a:p>
          <a:p>
            <a:endParaRPr lang="en-US" altLang="it-IT" dirty="0"/>
          </a:p>
          <a:p>
            <a:endParaRPr lang="en-US" altLang="it-IT" dirty="0" smtClean="0"/>
          </a:p>
          <a:p>
            <a:endParaRPr lang="en-US" altLang="it-IT" dirty="0"/>
          </a:p>
          <a:p>
            <a:endParaRPr lang="en-US" altLang="it-IT" dirty="0" smtClean="0"/>
          </a:p>
          <a:p>
            <a:endParaRPr lang="en-US" altLang="it-IT" dirty="0"/>
          </a:p>
          <a:p>
            <a:endParaRPr lang="en-US" altLang="it-IT" dirty="0" smtClean="0"/>
          </a:p>
          <a:p>
            <a:endParaRPr lang="en-US" altLang="it-IT" dirty="0"/>
          </a:p>
          <a:p>
            <a:endParaRPr lang="en-US" altLang="it-IT" dirty="0" smtClean="0"/>
          </a:p>
          <a:p>
            <a:endParaRPr lang="en-US" altLang="it-IT" dirty="0"/>
          </a:p>
          <a:p>
            <a:endParaRPr lang="en-US" altLang="it-IT" dirty="0" smtClean="0"/>
          </a:p>
          <a:p>
            <a:r>
              <a:rPr lang="en-US" altLang="it-IT" b="1" dirty="0"/>
              <a:t>Disadvantage:</a:t>
            </a:r>
            <a:r>
              <a:rPr lang="en-US" altLang="it-IT" dirty="0"/>
              <a:t> it is difficult to understand an ensemble of classifiers.</a:t>
            </a:r>
          </a:p>
          <a:p>
            <a:endParaRPr lang="it-IT" dirty="0"/>
          </a:p>
          <a:p>
            <a:endParaRPr lang="en-US" alt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Ensemble </a:t>
            </a:r>
            <a:r>
              <a:rPr lang="it-IT" dirty="0" err="1" smtClean="0"/>
              <a:t>Methods</a:t>
            </a:r>
            <a:endParaRPr lang="it-IT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381991" y="1485899"/>
            <a:ext cx="5642264" cy="3574474"/>
            <a:chOff x="521" y="890"/>
            <a:chExt cx="4649" cy="2886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890"/>
              <a:ext cx="4649" cy="288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12" y="1888"/>
              <a:ext cx="63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9pPr>
            </a:lstStyle>
            <a:p>
              <a:r>
                <a:rPr lang="en-US" altLang="it-IT" dirty="0">
                  <a:cs typeface="Times New Roman" panose="02020603050405020304" pitchFamily="18" charset="0"/>
                </a:rPr>
                <a:t>Model 1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292" y="2115"/>
              <a:ext cx="63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9pPr>
            </a:lstStyle>
            <a:p>
              <a:r>
                <a:rPr lang="en-US" altLang="it-IT" dirty="0">
                  <a:cs typeface="Times New Roman" panose="02020603050405020304" pitchFamily="18" charset="0"/>
                </a:rPr>
                <a:t>Model 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837" y="1933"/>
              <a:ext cx="63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9pPr>
            </a:lstStyle>
            <a:p>
              <a:r>
                <a:rPr lang="en-US" altLang="it-IT">
                  <a:cs typeface="Times New Roman" panose="02020603050405020304" pitchFamily="18" charset="0"/>
                </a:rPr>
                <a:t>Model 3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53" y="2160"/>
              <a:ext cx="63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9pPr>
            </a:lstStyle>
            <a:p>
              <a:r>
                <a:rPr lang="en-US" altLang="it-IT">
                  <a:cs typeface="Times New Roman" panose="02020603050405020304" pitchFamily="18" charset="0"/>
                </a:rPr>
                <a:t>Model 4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334" y="1979"/>
              <a:ext cx="63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9pPr>
            </a:lstStyle>
            <a:p>
              <a:r>
                <a:rPr lang="en-US" altLang="it-IT">
                  <a:cs typeface="Times New Roman" panose="02020603050405020304" pitchFamily="18" charset="0"/>
                </a:rPr>
                <a:t>Model 5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468" y="1842"/>
              <a:ext cx="63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 Unicode MS" charset="0"/>
                </a:defRPr>
              </a:lvl9pPr>
            </a:lstStyle>
            <a:p>
              <a:r>
                <a:rPr lang="en-US" altLang="it-IT">
                  <a:cs typeface="Times New Roman" panose="02020603050405020304" pitchFamily="18" charset="0"/>
                </a:rPr>
                <a:t>Model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20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200150"/>
            <a:ext cx="68103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/>
          <p:cNvSpPr txBox="1">
            <a:spLocks noChangeArrowheads="1"/>
          </p:cNvSpPr>
          <p:nvPr/>
        </p:nvSpPr>
        <p:spPr bwMode="auto">
          <a:xfrm>
            <a:off x="3200400" y="214313"/>
            <a:ext cx="574357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400" smtClean="0">
                <a:solidFill>
                  <a:srgbClr val="333399"/>
                </a:solidFill>
                <a:latin typeface="Arial" charset="0"/>
                <a:cs typeface="Arial" charset="0"/>
              </a:rPr>
              <a:t>Boosting </a:t>
            </a:r>
            <a:r>
              <a:rPr lang="en-US" sz="4400" i="1" smtClean="0">
                <a:solidFill>
                  <a:srgbClr val="333399"/>
                </a:solidFill>
                <a:latin typeface="Arial" charset="0"/>
                <a:cs typeface="Arial" charset="0"/>
              </a:rPr>
              <a:t>- idea</a:t>
            </a:r>
          </a:p>
        </p:txBody>
      </p:sp>
      <p:cxnSp>
        <p:nvCxnSpPr>
          <p:cNvPr id="25605" name="Straight Connector 5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170A9ECF-1C81-4AF8-B2AA-48E4409533E1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219200"/>
            <a:ext cx="68103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00400" y="214313"/>
            <a:ext cx="57435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4400" kern="0">
                <a:solidFill>
                  <a:srgbClr val="333399"/>
                </a:solidFill>
                <a:latin typeface="Arial"/>
                <a:ea typeface="ＭＳ Ｐゴシック" charset="-128"/>
                <a:cs typeface="Arial"/>
              </a:rPr>
              <a:t>Boosting</a:t>
            </a:r>
            <a:endParaRPr lang="en-US" sz="4400" kern="0" dirty="0">
              <a:solidFill>
                <a:srgbClr val="333399"/>
              </a:solidFill>
              <a:latin typeface="Arial"/>
              <a:ea typeface="ＭＳ Ｐゴシック" charset="-128"/>
              <a:cs typeface="Arial"/>
            </a:endParaRPr>
          </a:p>
        </p:txBody>
      </p:sp>
      <p:cxnSp>
        <p:nvCxnSpPr>
          <p:cNvPr id="26629" name="Straight Connector 7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863087F6-82E0-42F2-9EF0-9A3C6F19DA07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828800" y="2438400"/>
            <a:ext cx="5257800" cy="838200"/>
          </a:xfrm>
          <a:prstGeom prst="rect">
            <a:avLst/>
          </a:prstGeom>
          <a:solidFill>
            <a:srgbClr val="FF6600">
              <a:alpha val="10196"/>
            </a:srgbClr>
          </a:solidFill>
          <a:ln w="889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945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28725"/>
            <a:ext cx="67818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00400" y="214313"/>
            <a:ext cx="57435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333399"/>
                </a:solidFill>
                <a:latin typeface="Arial"/>
                <a:ea typeface="ＭＳ Ｐゴシック" charset="-128"/>
                <a:cs typeface="Arial"/>
              </a:rPr>
              <a:t>Boosting</a:t>
            </a:r>
          </a:p>
        </p:txBody>
      </p:sp>
      <p:cxnSp>
        <p:nvCxnSpPr>
          <p:cNvPr id="27653" name="Straight Connector 6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0C1BE453-9CAE-4834-BC5C-6EE51730FA8C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66800" y="3733800"/>
            <a:ext cx="7162800" cy="22860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26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143000"/>
            <a:ext cx="6886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143000" y="2667000"/>
            <a:ext cx="6858000" cy="533400"/>
          </a:xfrm>
          <a:prstGeom prst="rect">
            <a:avLst/>
          </a:prstGeom>
          <a:solidFill>
            <a:srgbClr val="FF6600">
              <a:alpha val="10196"/>
            </a:srgbClr>
          </a:solidFill>
          <a:ln w="889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43000" y="3200400"/>
            <a:ext cx="6858000" cy="5334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00400" y="214313"/>
            <a:ext cx="57435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333399"/>
                </a:solidFill>
                <a:latin typeface="Arial"/>
                <a:ea typeface="ＭＳ Ｐゴシック" charset="-128"/>
                <a:cs typeface="Arial"/>
              </a:rPr>
              <a:t>Boosting</a:t>
            </a:r>
          </a:p>
        </p:txBody>
      </p:sp>
      <p:cxnSp>
        <p:nvCxnSpPr>
          <p:cNvPr id="28679" name="Straight Connector 7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12540006-F8B1-4FCE-8497-2315C03BF175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267200" y="2667000"/>
            <a:ext cx="4038600" cy="31242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2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143000"/>
            <a:ext cx="6886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43000" y="2667000"/>
            <a:ext cx="6858000" cy="533400"/>
          </a:xfrm>
          <a:prstGeom prst="rect">
            <a:avLst/>
          </a:prstGeom>
          <a:solidFill>
            <a:srgbClr val="FF6600">
              <a:alpha val="10196"/>
            </a:srgbClr>
          </a:solidFill>
          <a:ln w="889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43000" y="3200400"/>
            <a:ext cx="6858000" cy="5334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00400" y="214313"/>
            <a:ext cx="57435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333399"/>
                </a:solidFill>
                <a:latin typeface="Arial"/>
                <a:ea typeface="ＭＳ Ｐゴシック" charset="-128"/>
                <a:cs typeface="Arial"/>
              </a:rPr>
              <a:t>Boosting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C75F738-315C-43F4-A6BC-D9DE88F25C2B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486400" y="2667000"/>
            <a:ext cx="2819400" cy="31242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56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143000"/>
            <a:ext cx="6886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43000" y="2667000"/>
            <a:ext cx="6858000" cy="533400"/>
          </a:xfrm>
          <a:prstGeom prst="rect">
            <a:avLst/>
          </a:prstGeom>
          <a:solidFill>
            <a:srgbClr val="FF6600">
              <a:alpha val="10196"/>
            </a:srgbClr>
          </a:solidFill>
          <a:ln w="889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143000" y="3200400"/>
            <a:ext cx="6858000" cy="5334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00400" y="214313"/>
            <a:ext cx="57435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333399"/>
                </a:solidFill>
                <a:latin typeface="Arial"/>
                <a:ea typeface="ＭＳ Ｐゴシック" charset="-128"/>
                <a:cs typeface="Arial"/>
              </a:rPr>
              <a:t>Boosting</a:t>
            </a:r>
          </a:p>
        </p:txBody>
      </p:sp>
      <p:cxnSp>
        <p:nvCxnSpPr>
          <p:cNvPr id="30727" name="Straight Connector 7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8E3CD3C0-E357-45A1-9810-B0E4BB2F1EA8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781800" y="2667000"/>
            <a:ext cx="1524000" cy="31242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4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143000"/>
            <a:ext cx="6886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43000" y="2667000"/>
            <a:ext cx="6858000" cy="533400"/>
          </a:xfrm>
          <a:prstGeom prst="rect">
            <a:avLst/>
          </a:prstGeom>
          <a:solidFill>
            <a:srgbClr val="FF6600">
              <a:alpha val="10196"/>
            </a:srgbClr>
          </a:solidFill>
          <a:ln w="889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143000" y="3200400"/>
            <a:ext cx="6858000" cy="5334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14375" y="-57150"/>
            <a:ext cx="57435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200" b="1" kern="0" dirty="0">
                <a:solidFill>
                  <a:srgbClr val="FF0000"/>
                </a:solidFill>
                <a:ea typeface="ＭＳ Ｐゴシック" charset="-128"/>
                <a:cs typeface="Arial"/>
              </a:rPr>
              <a:t>Boosting</a:t>
            </a:r>
            <a:endParaRPr lang="en-US" sz="4400" b="1" kern="0" dirty="0">
              <a:solidFill>
                <a:srgbClr val="FF0000"/>
              </a:solidFill>
              <a:ea typeface="ＭＳ Ｐゴシック" charset="-128"/>
              <a:cs typeface="Arial"/>
            </a:endParaRPr>
          </a:p>
        </p:txBody>
      </p:sp>
      <p:cxnSp>
        <p:nvCxnSpPr>
          <p:cNvPr id="31751" name="Straight Connector 7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AA590175-7B12-44DB-8992-35187F1B1016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89705"/>
            <a:ext cx="5743575" cy="928687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  <a:latin typeface="+mn-lt"/>
                <a:cs typeface="Arial" charset="0"/>
              </a:rPr>
              <a:t>Boosting</a:t>
            </a:r>
            <a:endParaRPr lang="en-US" b="1" dirty="0" smtClean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343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0"/>
                </a:solidFill>
                <a:latin typeface="Arial" charset="0"/>
                <a:cs typeface="Arial" charset="0"/>
              </a:rPr>
              <a:t>Boosting history</a:t>
            </a:r>
          </a:p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Kearns &amp; Valiant (1989)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Proved the astonishing fact that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cs typeface="Arial" charset="0"/>
              </a:rPr>
              <a:t>weak learners</a:t>
            </a:r>
            <a:r>
              <a:rPr lang="en-US" sz="2000" smtClean="0">
                <a:latin typeface="Arial" charset="0"/>
                <a:cs typeface="Arial" charset="0"/>
              </a:rPr>
              <a:t>, each performing only slightly better than random, can be combined to form an arbitrarily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cs typeface="Arial" charset="0"/>
              </a:rPr>
              <a:t>good </a:t>
            </a:r>
            <a:r>
              <a:rPr lang="en-US" sz="2000" smtClean="0">
                <a:latin typeface="Arial" charset="0"/>
                <a:cs typeface="Arial" charset="0"/>
              </a:rPr>
              <a:t>ensemble hypothesis</a:t>
            </a: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Schapire (1990)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First to provide a provable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cs typeface="Arial" charset="0"/>
              </a:rPr>
              <a:t>polynomial time </a:t>
            </a:r>
            <a:r>
              <a:rPr lang="en-US" sz="2000" smtClean="0">
                <a:latin typeface="Arial" charset="0"/>
                <a:cs typeface="Arial" charset="0"/>
              </a:rPr>
              <a:t>Boosting algorithm</a:t>
            </a: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Schapire, e.a. (1993)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First application of Boosting idea to a real world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cs typeface="Arial" charset="0"/>
              </a:rPr>
              <a:t>OCR </a:t>
            </a:r>
            <a:r>
              <a:rPr lang="en-US" sz="2000" smtClean="0">
                <a:latin typeface="Arial" charset="0"/>
                <a:cs typeface="Arial" charset="0"/>
              </a:rPr>
              <a:t>task</a:t>
            </a: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Freund and Schapire (1994-1996)</a:t>
            </a:r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  <a:latin typeface="Arial" charset="0"/>
                <a:cs typeface="Arial" charset="0"/>
              </a:rPr>
              <a:t>AdaBoost </a:t>
            </a:r>
            <a:r>
              <a:rPr lang="en-US" sz="2000" smtClean="0">
                <a:latin typeface="Arial" charset="0"/>
                <a:cs typeface="Arial" charset="0"/>
              </a:rPr>
              <a:t>algorithm</a:t>
            </a:r>
          </a:p>
          <a:p>
            <a:pPr lvl="1" eaLnBrk="1" hangingPunct="1"/>
            <a:endParaRPr lang="en-US" sz="200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sz="2800" smtClean="0">
              <a:latin typeface="Arial" charset="0"/>
              <a:cs typeface="Arial" charset="0"/>
            </a:endParaRPr>
          </a:p>
        </p:txBody>
      </p:sp>
      <p:cxnSp>
        <p:nvCxnSpPr>
          <p:cNvPr id="32772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52F30C9F-873F-4787-A321-743B6024E7C5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0513"/>
            <a:ext cx="5743575" cy="928687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  <a:latin typeface="+mn-lt"/>
                <a:cs typeface="Arial" charset="0"/>
              </a:rPr>
              <a:t>Boosting</a:t>
            </a:r>
            <a:endParaRPr lang="en-US" b="1" dirty="0" smtClean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343400"/>
          </a:xfrm>
        </p:spPr>
        <p:txBody>
          <a:bodyPr/>
          <a:lstStyle/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Idea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Simple hypothesis are not perfect!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Hypotheses combination =&gt; increased accuracy</a:t>
            </a:r>
          </a:p>
          <a:p>
            <a:pPr lvl="1" eaLnBrk="1" hangingPunct="1"/>
            <a:endParaRPr lang="en-US" sz="20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Problems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How to generate different hypotheses?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How to combine them, in a sequential way?</a:t>
            </a:r>
          </a:p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sz="2800" smtClean="0">
              <a:latin typeface="Arial" charset="0"/>
              <a:cs typeface="Arial" charset="0"/>
            </a:endParaRPr>
          </a:p>
        </p:txBody>
      </p:sp>
      <p:cxnSp>
        <p:nvCxnSpPr>
          <p:cNvPr id="33796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7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9EB234D-7134-4D68-84E0-75F479EEE84E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41897DE6-F9B7-4DAC-93E9-208C4B9B04F1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4819" name="Picture 2" descr="screenshot_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04800" y="2438400"/>
            <a:ext cx="8839200" cy="3886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it-IT" sz="2400" dirty="0"/>
              <a:t>One way to force a learning algorithm to construct </a:t>
            </a:r>
            <a:r>
              <a:rPr lang="en-US" altLang="it-IT" sz="2400" b="1" dirty="0"/>
              <a:t>multiple hypotheses </a:t>
            </a:r>
            <a:endParaRPr lang="en-US" altLang="it-IT" sz="2400" b="1" dirty="0" smtClean="0"/>
          </a:p>
          <a:p>
            <a:pPr algn="just">
              <a:spcBef>
                <a:spcPct val="50000"/>
              </a:spcBef>
            </a:pPr>
            <a:r>
              <a:rPr lang="en-US" altLang="it-IT" sz="2400" b="1" dirty="0" smtClean="0"/>
              <a:t>run </a:t>
            </a:r>
            <a:r>
              <a:rPr lang="en-US" altLang="it-IT" sz="2400" b="1" dirty="0"/>
              <a:t>the algorithm several times and provide it with somewhat different data</a:t>
            </a:r>
            <a:r>
              <a:rPr lang="en-US" altLang="it-IT" sz="2400" dirty="0"/>
              <a:t> </a:t>
            </a:r>
            <a:r>
              <a:rPr lang="en-US" altLang="it-IT" sz="2400" dirty="0" smtClean="0"/>
              <a:t>This </a:t>
            </a:r>
            <a:r>
              <a:rPr lang="en-US" altLang="it-IT" sz="2400" dirty="0"/>
              <a:t>idea is used in the following methods</a:t>
            </a:r>
            <a:r>
              <a:rPr lang="en-US" altLang="it-IT" sz="2400" dirty="0" smtClean="0"/>
              <a:t>:</a:t>
            </a:r>
          </a:p>
          <a:p>
            <a:pPr marL="0" indent="0" algn="just">
              <a:spcBef>
                <a:spcPct val="50000"/>
              </a:spcBef>
              <a:buNone/>
            </a:pPr>
            <a:endParaRPr lang="en-US" altLang="it-IT" sz="2400" dirty="0"/>
          </a:p>
          <a:p>
            <a:pPr lvl="1" algn="just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altLang="it-IT" sz="2400" i="1" dirty="0" smtClean="0"/>
              <a:t>Majority </a:t>
            </a:r>
            <a:r>
              <a:rPr lang="en-US" altLang="it-IT" sz="2400" i="1" dirty="0"/>
              <a:t>Voting  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altLang="it-IT" sz="2400" i="1" dirty="0"/>
              <a:t>Bagging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altLang="it-IT" sz="2400" i="1" dirty="0" smtClean="0"/>
              <a:t>Randomness </a:t>
            </a:r>
            <a:r>
              <a:rPr lang="en-US" altLang="it-IT" sz="2400" i="1" dirty="0"/>
              <a:t>Injection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altLang="it-IT" sz="2400" i="1" dirty="0" smtClean="0"/>
              <a:t>Feature-Selection Ensembles:</a:t>
            </a:r>
          </a:p>
          <a:p>
            <a:pPr lvl="2" algn="just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altLang="it-IT" sz="2200" i="1" dirty="0" smtClean="0"/>
              <a:t>Boosting</a:t>
            </a:r>
            <a:endParaRPr lang="en-US" altLang="it-IT" sz="2200" i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Method for </a:t>
            </a:r>
            <a:r>
              <a:rPr lang="it-IT" dirty="0" err="1" smtClean="0"/>
              <a:t>ensembles</a:t>
            </a:r>
            <a:r>
              <a:rPr lang="it-IT" dirty="0" smtClean="0"/>
              <a:t> building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517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14313"/>
            <a:ext cx="5743575" cy="9286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Boosting</a:t>
            </a:r>
          </a:p>
        </p:txBody>
      </p:sp>
      <p:cxnSp>
        <p:nvCxnSpPr>
          <p:cNvPr id="35843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3423065C-7D6A-4C07-BFFA-B8A14DE6AC6E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5845" name="Content Placeholder 8" descr="screenshot_4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49" r="-10449"/>
          <a:stretch>
            <a:fillRect/>
          </a:stretch>
        </p:blipFill>
        <p:spPr>
          <a:xfrm>
            <a:off x="685800" y="1600200"/>
            <a:ext cx="7772400" cy="4114800"/>
          </a:xfrm>
        </p:spPr>
      </p:pic>
    </p:spTree>
    <p:extLst>
      <p:ext uri="{BB962C8B-B14F-4D97-AF65-F5344CB8AC3E}">
        <p14:creationId xmlns:p14="http://schemas.microsoft.com/office/powerpoint/2010/main" val="30306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1B694BD-D2A1-4C4E-86D8-397B651AE0CB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6867" name="Picture 2" descr="screenshot_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4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6C493AA-BE0F-4D37-905F-F8D10154073B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91" name="Picture 2" descr="screenshot_3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8600" y="2286000"/>
            <a:ext cx="8610600" cy="3962400"/>
          </a:xfrm>
          <a:prstGeom prst="rect">
            <a:avLst/>
          </a:prstGeom>
          <a:solidFill>
            <a:schemeClr val="bg1">
              <a:alpha val="90195"/>
            </a:schemeClr>
          </a:solidFill>
          <a:ln w="889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9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88081A08-9B04-4EB7-9DC5-96B3C8CAEA7A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8915" name="Picture 2" descr="screenshot_3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AF16C6B-18AD-4DF4-903E-410C6885D038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9939" name="Picture 2" descr="screenshot_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6200"/>
            <a:ext cx="9144000" cy="62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1981200" y="4876800"/>
            <a:ext cx="381000" cy="3810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3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D20AB2E7-925D-4FAC-A1D1-1087CE7149A1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63" name="Picture 2" descr="screenshot_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5292853B-74B6-48BC-850A-5AE638878043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1987" name="Picture 2" descr="screenshot_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D3D342CF-5625-406F-9462-E80D6EA0005E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3011" name="Picture 2" descr="screenshot_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- Example</a:t>
            </a: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5075238" cy="2967038"/>
          </a:xfrm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90600" y="54102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Round 0: </a:t>
            </a:r>
            <a:r>
              <a:rPr lang="en-US" sz="2400" smtClean="0">
                <a:solidFill>
                  <a:srgbClr val="008000"/>
                </a:solidFill>
                <a:latin typeface="Arial" charset="0"/>
                <a:cs typeface="Arial" charset="0"/>
              </a:rPr>
              <a:t>Equal Weights to all training samples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38200" y="6096000"/>
            <a:ext cx="800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t-IT" sz="2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219200" y="62484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 smtClean="0">
                <a:solidFill>
                  <a:srgbClr val="000000"/>
                </a:solidFill>
                <a:latin typeface="Arial" charset="0"/>
                <a:cs typeface="Arial" charset="0"/>
              </a:rPr>
              <a:t>Taken from “</a:t>
            </a:r>
            <a:r>
              <a:rPr lang="en-US" sz="14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A Tutorial on Boosting” by </a:t>
            </a:r>
            <a:r>
              <a:rPr lang="en-US" sz="1400" smtClean="0">
                <a:solidFill>
                  <a:srgbClr val="000000"/>
                </a:solidFill>
                <a:latin typeface="Arial" charset="0"/>
                <a:cs typeface="Arial" charset="0"/>
              </a:rPr>
              <a:t>Yoav Freund and Rob Schapire</a:t>
            </a:r>
            <a:endParaRPr lang="en-US" sz="26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403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AE96547D-366C-458E-8676-F324A2DC1A6B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4040" name="Straight Connector 7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429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457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057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smtClean="0">
                <a:solidFill>
                  <a:srgbClr val="FF0000"/>
                </a:solidFill>
                <a:latin typeface="Times New Roman" charset="0"/>
              </a:rPr>
              <a:t>ROUND 1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- Example</a:t>
            </a:r>
          </a:p>
        </p:txBody>
      </p:sp>
      <p:sp>
        <p:nvSpPr>
          <p:cNvPr id="4506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E15118F0-675C-44E0-8F1B-E44CCEC7553A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5062" name="Straight Connector 11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706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Build</a:t>
            </a:r>
            <a:r>
              <a:rPr lang="it-IT" dirty="0" smtClean="0"/>
              <a:t> Multiple </a:t>
            </a:r>
            <a:r>
              <a:rPr lang="it-IT" dirty="0" err="1" smtClean="0"/>
              <a:t>classifier</a:t>
            </a:r>
            <a:r>
              <a:rPr lang="it-IT" dirty="0" smtClean="0"/>
              <a:t> and take the </a:t>
            </a:r>
            <a:r>
              <a:rPr lang="it-IT" dirty="0" err="1" smtClean="0"/>
              <a:t>majority</a:t>
            </a:r>
            <a:r>
              <a:rPr lang="it-IT" dirty="0" smtClean="0"/>
              <a:t> of </a:t>
            </a:r>
            <a:r>
              <a:rPr lang="it-IT" dirty="0" err="1" smtClean="0"/>
              <a:t>responses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Majority</a:t>
            </a:r>
            <a:r>
              <a:rPr lang="it-IT" dirty="0" smtClean="0"/>
              <a:t> </a:t>
            </a:r>
            <a:r>
              <a:rPr lang="it-IT" dirty="0" err="1" smtClean="0"/>
              <a:t>Voting</a:t>
            </a:r>
            <a:endParaRPr lang="it-IT" dirty="0"/>
          </a:p>
        </p:txBody>
      </p:sp>
      <p:grpSp>
        <p:nvGrpSpPr>
          <p:cNvPr id="794" name="Gruppo 793"/>
          <p:cNvGrpSpPr/>
          <p:nvPr/>
        </p:nvGrpSpPr>
        <p:grpSpPr>
          <a:xfrm>
            <a:off x="841809" y="555200"/>
            <a:ext cx="6896100" cy="5181600"/>
            <a:chOff x="1122363" y="1143000"/>
            <a:chExt cx="6896100" cy="518160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22363" y="1143000"/>
              <a:ext cx="6896100" cy="51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391150" y="2284413"/>
              <a:ext cx="58738" cy="620712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1 h 391"/>
                <a:gd name="T4" fmla="*/ 9 w 37"/>
                <a:gd name="T5" fmla="*/ 391 h 391"/>
                <a:gd name="T6" fmla="*/ 14 w 37"/>
                <a:gd name="T7" fmla="*/ 391 h 391"/>
                <a:gd name="T8" fmla="*/ 18 w 37"/>
                <a:gd name="T9" fmla="*/ 391 h 391"/>
                <a:gd name="T10" fmla="*/ 23 w 37"/>
                <a:gd name="T11" fmla="*/ 391 h 391"/>
                <a:gd name="T12" fmla="*/ 27 w 37"/>
                <a:gd name="T13" fmla="*/ 390 h 391"/>
                <a:gd name="T14" fmla="*/ 32 w 37"/>
                <a:gd name="T15" fmla="*/ 390 h 391"/>
                <a:gd name="T16" fmla="*/ 37 w 37"/>
                <a:gd name="T17" fmla="*/ 390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1"/>
                  </a:moveTo>
                  <a:lnTo>
                    <a:pt x="5" y="391"/>
                  </a:lnTo>
                  <a:lnTo>
                    <a:pt x="9" y="391"/>
                  </a:lnTo>
                  <a:lnTo>
                    <a:pt x="14" y="391"/>
                  </a:lnTo>
                  <a:lnTo>
                    <a:pt x="18" y="391"/>
                  </a:lnTo>
                  <a:lnTo>
                    <a:pt x="23" y="391"/>
                  </a:lnTo>
                  <a:lnTo>
                    <a:pt x="27" y="390"/>
                  </a:lnTo>
                  <a:lnTo>
                    <a:pt x="32" y="390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449888" y="2284413"/>
              <a:ext cx="57150" cy="619125"/>
            </a:xfrm>
            <a:custGeom>
              <a:avLst/>
              <a:gdLst>
                <a:gd name="T0" fmla="*/ 0 w 36"/>
                <a:gd name="T1" fmla="*/ 390 h 390"/>
                <a:gd name="T2" fmla="*/ 4 w 36"/>
                <a:gd name="T3" fmla="*/ 390 h 390"/>
                <a:gd name="T4" fmla="*/ 9 w 36"/>
                <a:gd name="T5" fmla="*/ 389 h 390"/>
                <a:gd name="T6" fmla="*/ 14 w 36"/>
                <a:gd name="T7" fmla="*/ 389 h 390"/>
                <a:gd name="T8" fmla="*/ 18 w 36"/>
                <a:gd name="T9" fmla="*/ 389 h 390"/>
                <a:gd name="T10" fmla="*/ 23 w 36"/>
                <a:gd name="T11" fmla="*/ 389 h 390"/>
                <a:gd name="T12" fmla="*/ 27 w 36"/>
                <a:gd name="T13" fmla="*/ 389 h 390"/>
                <a:gd name="T14" fmla="*/ 32 w 36"/>
                <a:gd name="T15" fmla="*/ 389 h 390"/>
                <a:gd name="T16" fmla="*/ 36 w 36"/>
                <a:gd name="T17" fmla="*/ 388 h 390"/>
                <a:gd name="T18" fmla="*/ 36 w 36"/>
                <a:gd name="T19" fmla="*/ 0 h 390"/>
                <a:gd name="T20" fmla="*/ 0 w 36"/>
                <a:gd name="T21" fmla="*/ 0 h 390"/>
                <a:gd name="T22" fmla="*/ 0 w 36"/>
                <a:gd name="T2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90">
                  <a:moveTo>
                    <a:pt x="0" y="390"/>
                  </a:moveTo>
                  <a:lnTo>
                    <a:pt x="4" y="390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89"/>
                  </a:lnTo>
                  <a:lnTo>
                    <a:pt x="23" y="389"/>
                  </a:lnTo>
                  <a:lnTo>
                    <a:pt x="27" y="389"/>
                  </a:lnTo>
                  <a:lnTo>
                    <a:pt x="32" y="389"/>
                  </a:lnTo>
                  <a:lnTo>
                    <a:pt x="36" y="38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478463" y="2284413"/>
              <a:ext cx="58737" cy="617537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9 h 389"/>
                <a:gd name="T4" fmla="*/ 9 w 37"/>
                <a:gd name="T5" fmla="*/ 389 h 389"/>
                <a:gd name="T6" fmla="*/ 14 w 37"/>
                <a:gd name="T7" fmla="*/ 389 h 389"/>
                <a:gd name="T8" fmla="*/ 18 w 37"/>
                <a:gd name="T9" fmla="*/ 388 h 389"/>
                <a:gd name="T10" fmla="*/ 23 w 37"/>
                <a:gd name="T11" fmla="*/ 388 h 389"/>
                <a:gd name="T12" fmla="*/ 27 w 37"/>
                <a:gd name="T13" fmla="*/ 387 h 389"/>
                <a:gd name="T14" fmla="*/ 33 w 37"/>
                <a:gd name="T15" fmla="*/ 387 h 389"/>
                <a:gd name="T16" fmla="*/ 37 w 37"/>
                <a:gd name="T17" fmla="*/ 387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9">
                  <a:moveTo>
                    <a:pt x="0" y="389"/>
                  </a:moveTo>
                  <a:lnTo>
                    <a:pt x="5" y="389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7"/>
                  </a:lnTo>
                  <a:lnTo>
                    <a:pt x="33" y="387"/>
                  </a:lnTo>
                  <a:lnTo>
                    <a:pt x="37" y="38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F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507038" y="2284413"/>
              <a:ext cx="58737" cy="615950"/>
            </a:xfrm>
            <a:custGeom>
              <a:avLst/>
              <a:gdLst>
                <a:gd name="T0" fmla="*/ 0 w 37"/>
                <a:gd name="T1" fmla="*/ 388 h 388"/>
                <a:gd name="T2" fmla="*/ 5 w 37"/>
                <a:gd name="T3" fmla="*/ 388 h 388"/>
                <a:gd name="T4" fmla="*/ 9 w 37"/>
                <a:gd name="T5" fmla="*/ 387 h 388"/>
                <a:gd name="T6" fmla="*/ 15 w 37"/>
                <a:gd name="T7" fmla="*/ 387 h 388"/>
                <a:gd name="T8" fmla="*/ 19 w 37"/>
                <a:gd name="T9" fmla="*/ 387 h 388"/>
                <a:gd name="T10" fmla="*/ 24 w 37"/>
                <a:gd name="T11" fmla="*/ 386 h 388"/>
                <a:gd name="T12" fmla="*/ 28 w 37"/>
                <a:gd name="T13" fmla="*/ 386 h 388"/>
                <a:gd name="T14" fmla="*/ 33 w 37"/>
                <a:gd name="T15" fmla="*/ 386 h 388"/>
                <a:gd name="T16" fmla="*/ 37 w 37"/>
                <a:gd name="T17" fmla="*/ 385 h 388"/>
                <a:gd name="T18" fmla="*/ 37 w 37"/>
                <a:gd name="T19" fmla="*/ 0 h 388"/>
                <a:gd name="T20" fmla="*/ 0 w 37"/>
                <a:gd name="T21" fmla="*/ 0 h 388"/>
                <a:gd name="T22" fmla="*/ 0 w 37"/>
                <a:gd name="T23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8">
                  <a:moveTo>
                    <a:pt x="0" y="388"/>
                  </a:moveTo>
                  <a:lnTo>
                    <a:pt x="5" y="388"/>
                  </a:lnTo>
                  <a:lnTo>
                    <a:pt x="9" y="387"/>
                  </a:lnTo>
                  <a:lnTo>
                    <a:pt x="15" y="387"/>
                  </a:lnTo>
                  <a:lnTo>
                    <a:pt x="19" y="387"/>
                  </a:lnTo>
                  <a:lnTo>
                    <a:pt x="24" y="386"/>
                  </a:lnTo>
                  <a:lnTo>
                    <a:pt x="28" y="386"/>
                  </a:lnTo>
                  <a:lnTo>
                    <a:pt x="33" y="386"/>
                  </a:lnTo>
                  <a:lnTo>
                    <a:pt x="37" y="38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E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535613" y="2284413"/>
              <a:ext cx="58737" cy="614362"/>
            </a:xfrm>
            <a:custGeom>
              <a:avLst/>
              <a:gdLst>
                <a:gd name="T0" fmla="*/ 0 w 37"/>
                <a:gd name="T1" fmla="*/ 387 h 387"/>
                <a:gd name="T2" fmla="*/ 5 w 37"/>
                <a:gd name="T3" fmla="*/ 386 h 387"/>
                <a:gd name="T4" fmla="*/ 10 w 37"/>
                <a:gd name="T5" fmla="*/ 386 h 387"/>
                <a:gd name="T6" fmla="*/ 15 w 37"/>
                <a:gd name="T7" fmla="*/ 386 h 387"/>
                <a:gd name="T8" fmla="*/ 19 w 37"/>
                <a:gd name="T9" fmla="*/ 385 h 387"/>
                <a:gd name="T10" fmla="*/ 24 w 37"/>
                <a:gd name="T11" fmla="*/ 385 h 387"/>
                <a:gd name="T12" fmla="*/ 28 w 37"/>
                <a:gd name="T13" fmla="*/ 384 h 387"/>
                <a:gd name="T14" fmla="*/ 33 w 37"/>
                <a:gd name="T15" fmla="*/ 384 h 387"/>
                <a:gd name="T16" fmla="*/ 37 w 37"/>
                <a:gd name="T17" fmla="*/ 383 h 387"/>
                <a:gd name="T18" fmla="*/ 37 w 37"/>
                <a:gd name="T19" fmla="*/ 0 h 387"/>
                <a:gd name="T20" fmla="*/ 0 w 37"/>
                <a:gd name="T21" fmla="*/ 0 h 387"/>
                <a:gd name="T22" fmla="*/ 0 w 37"/>
                <a:gd name="T2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7">
                  <a:moveTo>
                    <a:pt x="0" y="387"/>
                  </a:moveTo>
                  <a:lnTo>
                    <a:pt x="5" y="386"/>
                  </a:lnTo>
                  <a:lnTo>
                    <a:pt x="10" y="386"/>
                  </a:lnTo>
                  <a:lnTo>
                    <a:pt x="15" y="386"/>
                  </a:lnTo>
                  <a:lnTo>
                    <a:pt x="19" y="385"/>
                  </a:lnTo>
                  <a:lnTo>
                    <a:pt x="24" y="385"/>
                  </a:lnTo>
                  <a:lnTo>
                    <a:pt x="28" y="384"/>
                  </a:lnTo>
                  <a:lnTo>
                    <a:pt x="33" y="384"/>
                  </a:lnTo>
                  <a:lnTo>
                    <a:pt x="37" y="38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E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565775" y="2284413"/>
              <a:ext cx="57150" cy="611187"/>
            </a:xfrm>
            <a:custGeom>
              <a:avLst/>
              <a:gdLst>
                <a:gd name="T0" fmla="*/ 0 w 36"/>
                <a:gd name="T1" fmla="*/ 385 h 385"/>
                <a:gd name="T2" fmla="*/ 4 w 36"/>
                <a:gd name="T3" fmla="*/ 385 h 385"/>
                <a:gd name="T4" fmla="*/ 9 w 36"/>
                <a:gd name="T5" fmla="*/ 384 h 385"/>
                <a:gd name="T6" fmla="*/ 14 w 36"/>
                <a:gd name="T7" fmla="*/ 384 h 385"/>
                <a:gd name="T8" fmla="*/ 19 w 36"/>
                <a:gd name="T9" fmla="*/ 383 h 385"/>
                <a:gd name="T10" fmla="*/ 23 w 36"/>
                <a:gd name="T11" fmla="*/ 383 h 385"/>
                <a:gd name="T12" fmla="*/ 28 w 36"/>
                <a:gd name="T13" fmla="*/ 382 h 385"/>
                <a:gd name="T14" fmla="*/ 32 w 36"/>
                <a:gd name="T15" fmla="*/ 382 h 385"/>
                <a:gd name="T16" fmla="*/ 36 w 36"/>
                <a:gd name="T17" fmla="*/ 381 h 385"/>
                <a:gd name="T18" fmla="*/ 36 w 36"/>
                <a:gd name="T19" fmla="*/ 0 h 385"/>
                <a:gd name="T20" fmla="*/ 0 w 36"/>
                <a:gd name="T21" fmla="*/ 0 h 385"/>
                <a:gd name="T22" fmla="*/ 0 w 36"/>
                <a:gd name="T23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85">
                  <a:moveTo>
                    <a:pt x="0" y="385"/>
                  </a:moveTo>
                  <a:lnTo>
                    <a:pt x="4" y="385"/>
                  </a:lnTo>
                  <a:lnTo>
                    <a:pt x="9" y="384"/>
                  </a:lnTo>
                  <a:lnTo>
                    <a:pt x="14" y="384"/>
                  </a:lnTo>
                  <a:lnTo>
                    <a:pt x="19" y="383"/>
                  </a:lnTo>
                  <a:lnTo>
                    <a:pt x="23" y="383"/>
                  </a:lnTo>
                  <a:lnTo>
                    <a:pt x="28" y="382"/>
                  </a:lnTo>
                  <a:lnTo>
                    <a:pt x="32" y="382"/>
                  </a:lnTo>
                  <a:lnTo>
                    <a:pt x="36" y="38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FFE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594350" y="2284413"/>
              <a:ext cx="58738" cy="608012"/>
            </a:xfrm>
            <a:custGeom>
              <a:avLst/>
              <a:gdLst>
                <a:gd name="T0" fmla="*/ 0 w 37"/>
                <a:gd name="T1" fmla="*/ 383 h 383"/>
                <a:gd name="T2" fmla="*/ 5 w 37"/>
                <a:gd name="T3" fmla="*/ 383 h 383"/>
                <a:gd name="T4" fmla="*/ 10 w 37"/>
                <a:gd name="T5" fmla="*/ 382 h 383"/>
                <a:gd name="T6" fmla="*/ 15 w 37"/>
                <a:gd name="T7" fmla="*/ 382 h 383"/>
                <a:gd name="T8" fmla="*/ 20 w 37"/>
                <a:gd name="T9" fmla="*/ 381 h 383"/>
                <a:gd name="T10" fmla="*/ 24 w 37"/>
                <a:gd name="T11" fmla="*/ 380 h 383"/>
                <a:gd name="T12" fmla="*/ 28 w 37"/>
                <a:gd name="T13" fmla="*/ 380 h 383"/>
                <a:gd name="T14" fmla="*/ 32 w 37"/>
                <a:gd name="T15" fmla="*/ 379 h 383"/>
                <a:gd name="T16" fmla="*/ 37 w 37"/>
                <a:gd name="T17" fmla="*/ 379 h 383"/>
                <a:gd name="T18" fmla="*/ 37 w 37"/>
                <a:gd name="T19" fmla="*/ 0 h 383"/>
                <a:gd name="T20" fmla="*/ 0 w 37"/>
                <a:gd name="T21" fmla="*/ 0 h 383"/>
                <a:gd name="T22" fmla="*/ 0 w 37"/>
                <a:gd name="T23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3">
                  <a:moveTo>
                    <a:pt x="0" y="383"/>
                  </a:moveTo>
                  <a:lnTo>
                    <a:pt x="5" y="383"/>
                  </a:lnTo>
                  <a:lnTo>
                    <a:pt x="10" y="382"/>
                  </a:lnTo>
                  <a:lnTo>
                    <a:pt x="15" y="382"/>
                  </a:lnTo>
                  <a:lnTo>
                    <a:pt x="20" y="381"/>
                  </a:lnTo>
                  <a:lnTo>
                    <a:pt x="24" y="380"/>
                  </a:lnTo>
                  <a:lnTo>
                    <a:pt x="28" y="380"/>
                  </a:lnTo>
                  <a:lnTo>
                    <a:pt x="32" y="379"/>
                  </a:lnTo>
                  <a:lnTo>
                    <a:pt x="37" y="37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rgbClr val="FFDD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622925" y="2284413"/>
              <a:ext cx="58738" cy="604837"/>
            </a:xfrm>
            <a:custGeom>
              <a:avLst/>
              <a:gdLst>
                <a:gd name="T0" fmla="*/ 0 w 37"/>
                <a:gd name="T1" fmla="*/ 381 h 381"/>
                <a:gd name="T2" fmla="*/ 5 w 37"/>
                <a:gd name="T3" fmla="*/ 380 h 381"/>
                <a:gd name="T4" fmla="*/ 10 w 37"/>
                <a:gd name="T5" fmla="*/ 380 h 381"/>
                <a:gd name="T6" fmla="*/ 15 w 37"/>
                <a:gd name="T7" fmla="*/ 379 h 381"/>
                <a:gd name="T8" fmla="*/ 20 w 37"/>
                <a:gd name="T9" fmla="*/ 378 h 381"/>
                <a:gd name="T10" fmla="*/ 24 w 37"/>
                <a:gd name="T11" fmla="*/ 378 h 381"/>
                <a:gd name="T12" fmla="*/ 29 w 37"/>
                <a:gd name="T13" fmla="*/ 377 h 381"/>
                <a:gd name="T14" fmla="*/ 33 w 37"/>
                <a:gd name="T15" fmla="*/ 376 h 381"/>
                <a:gd name="T16" fmla="*/ 37 w 37"/>
                <a:gd name="T17" fmla="*/ 375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1">
                  <a:moveTo>
                    <a:pt x="0" y="381"/>
                  </a:moveTo>
                  <a:lnTo>
                    <a:pt x="5" y="380"/>
                  </a:lnTo>
                  <a:lnTo>
                    <a:pt x="10" y="380"/>
                  </a:lnTo>
                  <a:lnTo>
                    <a:pt x="15" y="379"/>
                  </a:lnTo>
                  <a:lnTo>
                    <a:pt x="20" y="378"/>
                  </a:lnTo>
                  <a:lnTo>
                    <a:pt x="24" y="378"/>
                  </a:lnTo>
                  <a:lnTo>
                    <a:pt x="29" y="377"/>
                  </a:lnTo>
                  <a:lnTo>
                    <a:pt x="33" y="376"/>
                  </a:lnTo>
                  <a:lnTo>
                    <a:pt x="37" y="37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653088" y="2284413"/>
              <a:ext cx="58737" cy="601662"/>
            </a:xfrm>
            <a:custGeom>
              <a:avLst/>
              <a:gdLst>
                <a:gd name="T0" fmla="*/ 0 w 37"/>
                <a:gd name="T1" fmla="*/ 379 h 379"/>
                <a:gd name="T2" fmla="*/ 5 w 37"/>
                <a:gd name="T3" fmla="*/ 378 h 379"/>
                <a:gd name="T4" fmla="*/ 10 w 37"/>
                <a:gd name="T5" fmla="*/ 377 h 379"/>
                <a:gd name="T6" fmla="*/ 15 w 37"/>
                <a:gd name="T7" fmla="*/ 376 h 379"/>
                <a:gd name="T8" fmla="*/ 19 w 37"/>
                <a:gd name="T9" fmla="*/ 375 h 379"/>
                <a:gd name="T10" fmla="*/ 24 w 37"/>
                <a:gd name="T11" fmla="*/ 374 h 379"/>
                <a:gd name="T12" fmla="*/ 28 w 37"/>
                <a:gd name="T13" fmla="*/ 373 h 379"/>
                <a:gd name="T14" fmla="*/ 32 w 37"/>
                <a:gd name="T15" fmla="*/ 372 h 379"/>
                <a:gd name="T16" fmla="*/ 37 w 37"/>
                <a:gd name="T17" fmla="*/ 371 h 379"/>
                <a:gd name="T18" fmla="*/ 37 w 37"/>
                <a:gd name="T19" fmla="*/ 0 h 379"/>
                <a:gd name="T20" fmla="*/ 0 w 37"/>
                <a:gd name="T21" fmla="*/ 0 h 379"/>
                <a:gd name="T22" fmla="*/ 0 w 37"/>
                <a:gd name="T2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9">
                  <a:moveTo>
                    <a:pt x="0" y="379"/>
                  </a:moveTo>
                  <a:lnTo>
                    <a:pt x="5" y="378"/>
                  </a:lnTo>
                  <a:lnTo>
                    <a:pt x="10" y="377"/>
                  </a:lnTo>
                  <a:lnTo>
                    <a:pt x="15" y="376"/>
                  </a:lnTo>
                  <a:lnTo>
                    <a:pt x="19" y="375"/>
                  </a:lnTo>
                  <a:lnTo>
                    <a:pt x="24" y="374"/>
                  </a:lnTo>
                  <a:lnTo>
                    <a:pt x="28" y="373"/>
                  </a:lnTo>
                  <a:lnTo>
                    <a:pt x="32" y="372"/>
                  </a:lnTo>
                  <a:lnTo>
                    <a:pt x="37" y="37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FFD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681663" y="2284413"/>
              <a:ext cx="58737" cy="595312"/>
            </a:xfrm>
            <a:custGeom>
              <a:avLst/>
              <a:gdLst>
                <a:gd name="T0" fmla="*/ 0 w 37"/>
                <a:gd name="T1" fmla="*/ 375 h 375"/>
                <a:gd name="T2" fmla="*/ 6 w 37"/>
                <a:gd name="T3" fmla="*/ 374 h 375"/>
                <a:gd name="T4" fmla="*/ 11 w 37"/>
                <a:gd name="T5" fmla="*/ 373 h 375"/>
                <a:gd name="T6" fmla="*/ 16 w 37"/>
                <a:gd name="T7" fmla="*/ 372 h 375"/>
                <a:gd name="T8" fmla="*/ 21 w 37"/>
                <a:gd name="T9" fmla="*/ 371 h 375"/>
                <a:gd name="T10" fmla="*/ 25 w 37"/>
                <a:gd name="T11" fmla="*/ 370 h 375"/>
                <a:gd name="T12" fmla="*/ 30 w 37"/>
                <a:gd name="T13" fmla="*/ 368 h 375"/>
                <a:gd name="T14" fmla="*/ 33 w 37"/>
                <a:gd name="T15" fmla="*/ 367 h 375"/>
                <a:gd name="T16" fmla="*/ 37 w 37"/>
                <a:gd name="T17" fmla="*/ 366 h 375"/>
                <a:gd name="T18" fmla="*/ 37 w 37"/>
                <a:gd name="T19" fmla="*/ 0 h 375"/>
                <a:gd name="T20" fmla="*/ 0 w 37"/>
                <a:gd name="T21" fmla="*/ 0 h 375"/>
                <a:gd name="T22" fmla="*/ 0 w 37"/>
                <a:gd name="T2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5">
                  <a:moveTo>
                    <a:pt x="0" y="375"/>
                  </a:moveTo>
                  <a:lnTo>
                    <a:pt x="6" y="374"/>
                  </a:lnTo>
                  <a:lnTo>
                    <a:pt x="11" y="373"/>
                  </a:lnTo>
                  <a:lnTo>
                    <a:pt x="16" y="372"/>
                  </a:lnTo>
                  <a:lnTo>
                    <a:pt x="21" y="371"/>
                  </a:lnTo>
                  <a:lnTo>
                    <a:pt x="25" y="370"/>
                  </a:lnTo>
                  <a:lnTo>
                    <a:pt x="30" y="368"/>
                  </a:lnTo>
                  <a:lnTo>
                    <a:pt x="33" y="367"/>
                  </a:lnTo>
                  <a:lnTo>
                    <a:pt x="37" y="36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FFC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711825" y="2284413"/>
              <a:ext cx="57150" cy="588962"/>
            </a:xfrm>
            <a:custGeom>
              <a:avLst/>
              <a:gdLst>
                <a:gd name="T0" fmla="*/ 0 w 36"/>
                <a:gd name="T1" fmla="*/ 371 h 371"/>
                <a:gd name="T2" fmla="*/ 7 w 36"/>
                <a:gd name="T3" fmla="*/ 369 h 371"/>
                <a:gd name="T4" fmla="*/ 15 w 36"/>
                <a:gd name="T5" fmla="*/ 367 h 371"/>
                <a:gd name="T6" fmla="*/ 22 w 36"/>
                <a:gd name="T7" fmla="*/ 364 h 371"/>
                <a:gd name="T8" fmla="*/ 27 w 36"/>
                <a:gd name="T9" fmla="*/ 362 h 371"/>
                <a:gd name="T10" fmla="*/ 31 w 36"/>
                <a:gd name="T11" fmla="*/ 359 h 371"/>
                <a:gd name="T12" fmla="*/ 34 w 36"/>
                <a:gd name="T13" fmla="*/ 356 h 371"/>
                <a:gd name="T14" fmla="*/ 36 w 36"/>
                <a:gd name="T15" fmla="*/ 354 h 371"/>
                <a:gd name="T16" fmla="*/ 36 w 36"/>
                <a:gd name="T17" fmla="*/ 351 h 371"/>
                <a:gd name="T18" fmla="*/ 36 w 36"/>
                <a:gd name="T19" fmla="*/ 0 h 371"/>
                <a:gd name="T20" fmla="*/ 0 w 36"/>
                <a:gd name="T21" fmla="*/ 0 h 371"/>
                <a:gd name="T22" fmla="*/ 0 w 36"/>
                <a:gd name="T23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71">
                  <a:moveTo>
                    <a:pt x="0" y="371"/>
                  </a:moveTo>
                  <a:lnTo>
                    <a:pt x="7" y="369"/>
                  </a:lnTo>
                  <a:lnTo>
                    <a:pt x="15" y="367"/>
                  </a:lnTo>
                  <a:lnTo>
                    <a:pt x="22" y="364"/>
                  </a:lnTo>
                  <a:lnTo>
                    <a:pt x="27" y="362"/>
                  </a:lnTo>
                  <a:lnTo>
                    <a:pt x="31" y="359"/>
                  </a:lnTo>
                  <a:lnTo>
                    <a:pt x="34" y="356"/>
                  </a:lnTo>
                  <a:lnTo>
                    <a:pt x="36" y="354"/>
                  </a:lnTo>
                  <a:lnTo>
                    <a:pt x="36" y="35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360988" y="2284413"/>
              <a:ext cx="58737" cy="620712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1 h 391"/>
                <a:gd name="T4" fmla="*/ 10 w 37"/>
                <a:gd name="T5" fmla="*/ 391 h 391"/>
                <a:gd name="T6" fmla="*/ 14 w 37"/>
                <a:gd name="T7" fmla="*/ 391 h 391"/>
                <a:gd name="T8" fmla="*/ 19 w 37"/>
                <a:gd name="T9" fmla="*/ 391 h 391"/>
                <a:gd name="T10" fmla="*/ 24 w 37"/>
                <a:gd name="T11" fmla="*/ 391 h 391"/>
                <a:gd name="T12" fmla="*/ 29 w 37"/>
                <a:gd name="T13" fmla="*/ 391 h 391"/>
                <a:gd name="T14" fmla="*/ 33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1"/>
                  </a:moveTo>
                  <a:lnTo>
                    <a:pt x="5" y="391"/>
                  </a:lnTo>
                  <a:lnTo>
                    <a:pt x="10" y="391"/>
                  </a:lnTo>
                  <a:lnTo>
                    <a:pt x="14" y="391"/>
                  </a:lnTo>
                  <a:lnTo>
                    <a:pt x="19" y="391"/>
                  </a:lnTo>
                  <a:lnTo>
                    <a:pt x="24" y="391"/>
                  </a:lnTo>
                  <a:lnTo>
                    <a:pt x="29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332413" y="2284413"/>
              <a:ext cx="58737" cy="620712"/>
            </a:xfrm>
            <a:custGeom>
              <a:avLst/>
              <a:gdLst>
                <a:gd name="T0" fmla="*/ 0 w 37"/>
                <a:gd name="T1" fmla="*/ 391 h 391"/>
                <a:gd name="T2" fmla="*/ 4 w 37"/>
                <a:gd name="T3" fmla="*/ 391 h 391"/>
                <a:gd name="T4" fmla="*/ 7 w 37"/>
                <a:gd name="T5" fmla="*/ 391 h 391"/>
                <a:gd name="T6" fmla="*/ 10 w 37"/>
                <a:gd name="T7" fmla="*/ 391 h 391"/>
                <a:gd name="T8" fmla="*/ 13 w 37"/>
                <a:gd name="T9" fmla="*/ 391 h 391"/>
                <a:gd name="T10" fmla="*/ 16 w 37"/>
                <a:gd name="T11" fmla="*/ 391 h 391"/>
                <a:gd name="T12" fmla="*/ 20 w 37"/>
                <a:gd name="T13" fmla="*/ 391 h 391"/>
                <a:gd name="T14" fmla="*/ 23 w 37"/>
                <a:gd name="T15" fmla="*/ 391 h 391"/>
                <a:gd name="T16" fmla="*/ 25 w 37"/>
                <a:gd name="T17" fmla="*/ 391 h 391"/>
                <a:gd name="T18" fmla="*/ 28 w 37"/>
                <a:gd name="T19" fmla="*/ 391 h 391"/>
                <a:gd name="T20" fmla="*/ 31 w 37"/>
                <a:gd name="T21" fmla="*/ 391 h 391"/>
                <a:gd name="T22" fmla="*/ 34 w 37"/>
                <a:gd name="T23" fmla="*/ 391 h 391"/>
                <a:gd name="T24" fmla="*/ 37 w 37"/>
                <a:gd name="T25" fmla="*/ 391 h 391"/>
                <a:gd name="T26" fmla="*/ 37 w 37"/>
                <a:gd name="T27" fmla="*/ 0 h 391"/>
                <a:gd name="T28" fmla="*/ 0 w 37"/>
                <a:gd name="T29" fmla="*/ 0 h 391"/>
                <a:gd name="T30" fmla="*/ 0 w 37"/>
                <a:gd name="T31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91">
                  <a:moveTo>
                    <a:pt x="0" y="391"/>
                  </a:moveTo>
                  <a:lnTo>
                    <a:pt x="4" y="391"/>
                  </a:lnTo>
                  <a:lnTo>
                    <a:pt x="7" y="391"/>
                  </a:lnTo>
                  <a:lnTo>
                    <a:pt x="10" y="391"/>
                  </a:lnTo>
                  <a:lnTo>
                    <a:pt x="13" y="391"/>
                  </a:lnTo>
                  <a:lnTo>
                    <a:pt x="16" y="391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5" y="391"/>
                  </a:lnTo>
                  <a:lnTo>
                    <a:pt x="28" y="391"/>
                  </a:lnTo>
                  <a:lnTo>
                    <a:pt x="31" y="391"/>
                  </a:lnTo>
                  <a:lnTo>
                    <a:pt x="34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303838" y="2284413"/>
              <a:ext cx="57150" cy="620712"/>
            </a:xfrm>
            <a:custGeom>
              <a:avLst/>
              <a:gdLst>
                <a:gd name="T0" fmla="*/ 0 w 36"/>
                <a:gd name="T1" fmla="*/ 391 h 391"/>
                <a:gd name="T2" fmla="*/ 3 w 36"/>
                <a:gd name="T3" fmla="*/ 391 h 391"/>
                <a:gd name="T4" fmla="*/ 7 w 36"/>
                <a:gd name="T5" fmla="*/ 391 h 391"/>
                <a:gd name="T6" fmla="*/ 11 w 36"/>
                <a:gd name="T7" fmla="*/ 391 h 391"/>
                <a:gd name="T8" fmla="*/ 16 w 36"/>
                <a:gd name="T9" fmla="*/ 391 h 391"/>
                <a:gd name="T10" fmla="*/ 20 w 36"/>
                <a:gd name="T11" fmla="*/ 391 h 391"/>
                <a:gd name="T12" fmla="*/ 23 w 36"/>
                <a:gd name="T13" fmla="*/ 391 h 391"/>
                <a:gd name="T14" fmla="*/ 28 w 36"/>
                <a:gd name="T15" fmla="*/ 391 h 391"/>
                <a:gd name="T16" fmla="*/ 31 w 36"/>
                <a:gd name="T17" fmla="*/ 391 h 391"/>
                <a:gd name="T18" fmla="*/ 33 w 36"/>
                <a:gd name="T19" fmla="*/ 391 h 391"/>
                <a:gd name="T20" fmla="*/ 34 w 36"/>
                <a:gd name="T21" fmla="*/ 391 h 391"/>
                <a:gd name="T22" fmla="*/ 35 w 36"/>
                <a:gd name="T23" fmla="*/ 391 h 391"/>
                <a:gd name="T24" fmla="*/ 36 w 36"/>
                <a:gd name="T25" fmla="*/ 391 h 391"/>
                <a:gd name="T26" fmla="*/ 36 w 36"/>
                <a:gd name="T27" fmla="*/ 0 h 391"/>
                <a:gd name="T28" fmla="*/ 0 w 36"/>
                <a:gd name="T29" fmla="*/ 0 h 391"/>
                <a:gd name="T30" fmla="*/ 0 w 36"/>
                <a:gd name="T31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91">
                  <a:moveTo>
                    <a:pt x="0" y="391"/>
                  </a:moveTo>
                  <a:lnTo>
                    <a:pt x="3" y="391"/>
                  </a:lnTo>
                  <a:lnTo>
                    <a:pt x="7" y="391"/>
                  </a:lnTo>
                  <a:lnTo>
                    <a:pt x="11" y="391"/>
                  </a:lnTo>
                  <a:lnTo>
                    <a:pt x="16" y="391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8" y="391"/>
                  </a:lnTo>
                  <a:lnTo>
                    <a:pt x="31" y="391"/>
                  </a:lnTo>
                  <a:lnTo>
                    <a:pt x="33" y="391"/>
                  </a:lnTo>
                  <a:lnTo>
                    <a:pt x="34" y="391"/>
                  </a:lnTo>
                  <a:lnTo>
                    <a:pt x="35" y="391"/>
                  </a:lnTo>
                  <a:lnTo>
                    <a:pt x="36" y="39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273675" y="2284413"/>
              <a:ext cx="58738" cy="620712"/>
            </a:xfrm>
            <a:custGeom>
              <a:avLst/>
              <a:gdLst>
                <a:gd name="T0" fmla="*/ 0 w 37"/>
                <a:gd name="T1" fmla="*/ 390 h 391"/>
                <a:gd name="T2" fmla="*/ 5 w 37"/>
                <a:gd name="T3" fmla="*/ 390 h 391"/>
                <a:gd name="T4" fmla="*/ 9 w 37"/>
                <a:gd name="T5" fmla="*/ 391 h 391"/>
                <a:gd name="T6" fmla="*/ 14 w 37"/>
                <a:gd name="T7" fmla="*/ 391 h 391"/>
                <a:gd name="T8" fmla="*/ 19 w 37"/>
                <a:gd name="T9" fmla="*/ 391 h 391"/>
                <a:gd name="T10" fmla="*/ 23 w 37"/>
                <a:gd name="T11" fmla="*/ 391 h 391"/>
                <a:gd name="T12" fmla="*/ 28 w 37"/>
                <a:gd name="T13" fmla="*/ 391 h 391"/>
                <a:gd name="T14" fmla="*/ 33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0"/>
                  </a:moveTo>
                  <a:lnTo>
                    <a:pt x="5" y="390"/>
                  </a:lnTo>
                  <a:lnTo>
                    <a:pt x="9" y="391"/>
                  </a:lnTo>
                  <a:lnTo>
                    <a:pt x="14" y="391"/>
                  </a:lnTo>
                  <a:lnTo>
                    <a:pt x="19" y="391"/>
                  </a:lnTo>
                  <a:lnTo>
                    <a:pt x="23" y="391"/>
                  </a:lnTo>
                  <a:lnTo>
                    <a:pt x="28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245100" y="2284413"/>
              <a:ext cx="58738" cy="620712"/>
            </a:xfrm>
            <a:custGeom>
              <a:avLst/>
              <a:gdLst>
                <a:gd name="T0" fmla="*/ 0 w 37"/>
                <a:gd name="T1" fmla="*/ 390 h 391"/>
                <a:gd name="T2" fmla="*/ 4 w 37"/>
                <a:gd name="T3" fmla="*/ 390 h 391"/>
                <a:gd name="T4" fmla="*/ 8 w 37"/>
                <a:gd name="T5" fmla="*/ 390 h 391"/>
                <a:gd name="T6" fmla="*/ 13 w 37"/>
                <a:gd name="T7" fmla="*/ 390 h 391"/>
                <a:gd name="T8" fmla="*/ 17 w 37"/>
                <a:gd name="T9" fmla="*/ 390 h 391"/>
                <a:gd name="T10" fmla="*/ 22 w 37"/>
                <a:gd name="T11" fmla="*/ 391 h 391"/>
                <a:gd name="T12" fmla="*/ 27 w 37"/>
                <a:gd name="T13" fmla="*/ 391 h 391"/>
                <a:gd name="T14" fmla="*/ 32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0"/>
                  </a:moveTo>
                  <a:lnTo>
                    <a:pt x="4" y="390"/>
                  </a:lnTo>
                  <a:lnTo>
                    <a:pt x="8" y="390"/>
                  </a:lnTo>
                  <a:lnTo>
                    <a:pt x="13" y="390"/>
                  </a:lnTo>
                  <a:lnTo>
                    <a:pt x="17" y="390"/>
                  </a:lnTo>
                  <a:lnTo>
                    <a:pt x="22" y="391"/>
                  </a:lnTo>
                  <a:lnTo>
                    <a:pt x="27" y="391"/>
                  </a:lnTo>
                  <a:lnTo>
                    <a:pt x="32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214938" y="2284413"/>
              <a:ext cx="58737" cy="619125"/>
            </a:xfrm>
            <a:custGeom>
              <a:avLst/>
              <a:gdLst>
                <a:gd name="T0" fmla="*/ 0 w 37"/>
                <a:gd name="T1" fmla="*/ 389 h 390"/>
                <a:gd name="T2" fmla="*/ 5 w 37"/>
                <a:gd name="T3" fmla="*/ 389 h 390"/>
                <a:gd name="T4" fmla="*/ 9 w 37"/>
                <a:gd name="T5" fmla="*/ 389 h 390"/>
                <a:gd name="T6" fmla="*/ 14 w 37"/>
                <a:gd name="T7" fmla="*/ 389 h 390"/>
                <a:gd name="T8" fmla="*/ 18 w 37"/>
                <a:gd name="T9" fmla="*/ 389 h 390"/>
                <a:gd name="T10" fmla="*/ 23 w 37"/>
                <a:gd name="T11" fmla="*/ 390 h 390"/>
                <a:gd name="T12" fmla="*/ 27 w 37"/>
                <a:gd name="T13" fmla="*/ 390 h 390"/>
                <a:gd name="T14" fmla="*/ 32 w 37"/>
                <a:gd name="T15" fmla="*/ 390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0">
                  <a:moveTo>
                    <a:pt x="0" y="389"/>
                  </a:moveTo>
                  <a:lnTo>
                    <a:pt x="5" y="389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89"/>
                  </a:lnTo>
                  <a:lnTo>
                    <a:pt x="23" y="390"/>
                  </a:lnTo>
                  <a:lnTo>
                    <a:pt x="27" y="390"/>
                  </a:lnTo>
                  <a:lnTo>
                    <a:pt x="32" y="390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E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184775" y="2284413"/>
              <a:ext cx="60325" cy="619125"/>
            </a:xfrm>
            <a:custGeom>
              <a:avLst/>
              <a:gdLst>
                <a:gd name="T0" fmla="*/ 0 w 38"/>
                <a:gd name="T1" fmla="*/ 388 h 390"/>
                <a:gd name="T2" fmla="*/ 5 w 38"/>
                <a:gd name="T3" fmla="*/ 388 h 390"/>
                <a:gd name="T4" fmla="*/ 9 w 38"/>
                <a:gd name="T5" fmla="*/ 388 h 390"/>
                <a:gd name="T6" fmla="*/ 14 w 38"/>
                <a:gd name="T7" fmla="*/ 389 h 390"/>
                <a:gd name="T8" fmla="*/ 19 w 38"/>
                <a:gd name="T9" fmla="*/ 389 h 390"/>
                <a:gd name="T10" fmla="*/ 24 w 38"/>
                <a:gd name="T11" fmla="*/ 389 h 390"/>
                <a:gd name="T12" fmla="*/ 28 w 38"/>
                <a:gd name="T13" fmla="*/ 389 h 390"/>
                <a:gd name="T14" fmla="*/ 33 w 38"/>
                <a:gd name="T15" fmla="*/ 389 h 390"/>
                <a:gd name="T16" fmla="*/ 38 w 38"/>
                <a:gd name="T17" fmla="*/ 390 h 390"/>
                <a:gd name="T18" fmla="*/ 38 w 38"/>
                <a:gd name="T19" fmla="*/ 0 h 390"/>
                <a:gd name="T20" fmla="*/ 0 w 38"/>
                <a:gd name="T21" fmla="*/ 0 h 390"/>
                <a:gd name="T22" fmla="*/ 0 w 38"/>
                <a:gd name="T23" fmla="*/ 3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90">
                  <a:moveTo>
                    <a:pt x="0" y="388"/>
                  </a:moveTo>
                  <a:lnTo>
                    <a:pt x="5" y="388"/>
                  </a:lnTo>
                  <a:lnTo>
                    <a:pt x="9" y="388"/>
                  </a:lnTo>
                  <a:lnTo>
                    <a:pt x="14" y="389"/>
                  </a:lnTo>
                  <a:lnTo>
                    <a:pt x="19" y="389"/>
                  </a:lnTo>
                  <a:lnTo>
                    <a:pt x="24" y="389"/>
                  </a:lnTo>
                  <a:lnTo>
                    <a:pt x="28" y="389"/>
                  </a:lnTo>
                  <a:lnTo>
                    <a:pt x="33" y="389"/>
                  </a:lnTo>
                  <a:lnTo>
                    <a:pt x="38" y="39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E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156200" y="2284413"/>
              <a:ext cx="58738" cy="617537"/>
            </a:xfrm>
            <a:custGeom>
              <a:avLst/>
              <a:gdLst>
                <a:gd name="T0" fmla="*/ 0 w 37"/>
                <a:gd name="T1" fmla="*/ 386 h 389"/>
                <a:gd name="T2" fmla="*/ 5 w 37"/>
                <a:gd name="T3" fmla="*/ 386 h 389"/>
                <a:gd name="T4" fmla="*/ 9 w 37"/>
                <a:gd name="T5" fmla="*/ 387 h 389"/>
                <a:gd name="T6" fmla="*/ 14 w 37"/>
                <a:gd name="T7" fmla="*/ 387 h 389"/>
                <a:gd name="T8" fmla="*/ 18 w 37"/>
                <a:gd name="T9" fmla="*/ 388 h 389"/>
                <a:gd name="T10" fmla="*/ 23 w 37"/>
                <a:gd name="T11" fmla="*/ 388 h 389"/>
                <a:gd name="T12" fmla="*/ 27 w 37"/>
                <a:gd name="T13" fmla="*/ 388 h 389"/>
                <a:gd name="T14" fmla="*/ 32 w 37"/>
                <a:gd name="T15" fmla="*/ 389 h 389"/>
                <a:gd name="T16" fmla="*/ 37 w 37"/>
                <a:gd name="T17" fmla="*/ 389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9">
                  <a:moveTo>
                    <a:pt x="0" y="386"/>
                  </a:moveTo>
                  <a:lnTo>
                    <a:pt x="5" y="386"/>
                  </a:lnTo>
                  <a:lnTo>
                    <a:pt x="9" y="387"/>
                  </a:lnTo>
                  <a:lnTo>
                    <a:pt x="14" y="387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8"/>
                  </a:lnTo>
                  <a:lnTo>
                    <a:pt x="32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E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5126038" y="2284413"/>
              <a:ext cx="58737" cy="615950"/>
            </a:xfrm>
            <a:custGeom>
              <a:avLst/>
              <a:gdLst>
                <a:gd name="T0" fmla="*/ 0 w 37"/>
                <a:gd name="T1" fmla="*/ 384 h 388"/>
                <a:gd name="T2" fmla="*/ 5 w 37"/>
                <a:gd name="T3" fmla="*/ 385 h 388"/>
                <a:gd name="T4" fmla="*/ 9 w 37"/>
                <a:gd name="T5" fmla="*/ 385 h 388"/>
                <a:gd name="T6" fmla="*/ 14 w 37"/>
                <a:gd name="T7" fmla="*/ 386 h 388"/>
                <a:gd name="T8" fmla="*/ 18 w 37"/>
                <a:gd name="T9" fmla="*/ 386 h 388"/>
                <a:gd name="T10" fmla="*/ 23 w 37"/>
                <a:gd name="T11" fmla="*/ 386 h 388"/>
                <a:gd name="T12" fmla="*/ 27 w 37"/>
                <a:gd name="T13" fmla="*/ 387 h 388"/>
                <a:gd name="T14" fmla="*/ 32 w 37"/>
                <a:gd name="T15" fmla="*/ 387 h 388"/>
                <a:gd name="T16" fmla="*/ 37 w 37"/>
                <a:gd name="T17" fmla="*/ 388 h 388"/>
                <a:gd name="T18" fmla="*/ 37 w 37"/>
                <a:gd name="T19" fmla="*/ 0 h 388"/>
                <a:gd name="T20" fmla="*/ 0 w 37"/>
                <a:gd name="T21" fmla="*/ 0 h 388"/>
                <a:gd name="T22" fmla="*/ 0 w 37"/>
                <a:gd name="T23" fmla="*/ 38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8">
                  <a:moveTo>
                    <a:pt x="0" y="384"/>
                  </a:moveTo>
                  <a:lnTo>
                    <a:pt x="5" y="385"/>
                  </a:lnTo>
                  <a:lnTo>
                    <a:pt x="9" y="385"/>
                  </a:lnTo>
                  <a:lnTo>
                    <a:pt x="14" y="386"/>
                  </a:lnTo>
                  <a:lnTo>
                    <a:pt x="18" y="386"/>
                  </a:lnTo>
                  <a:lnTo>
                    <a:pt x="23" y="386"/>
                  </a:lnTo>
                  <a:lnTo>
                    <a:pt x="27" y="387"/>
                  </a:lnTo>
                  <a:lnTo>
                    <a:pt x="32" y="387"/>
                  </a:lnTo>
                  <a:lnTo>
                    <a:pt x="37" y="388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E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5097463" y="2284413"/>
              <a:ext cx="58737" cy="612775"/>
            </a:xfrm>
            <a:custGeom>
              <a:avLst/>
              <a:gdLst>
                <a:gd name="T0" fmla="*/ 0 w 37"/>
                <a:gd name="T1" fmla="*/ 382 h 386"/>
                <a:gd name="T2" fmla="*/ 4 w 37"/>
                <a:gd name="T3" fmla="*/ 383 h 386"/>
                <a:gd name="T4" fmla="*/ 9 w 37"/>
                <a:gd name="T5" fmla="*/ 383 h 386"/>
                <a:gd name="T6" fmla="*/ 14 w 37"/>
                <a:gd name="T7" fmla="*/ 384 h 386"/>
                <a:gd name="T8" fmla="*/ 18 w 37"/>
                <a:gd name="T9" fmla="*/ 384 h 386"/>
                <a:gd name="T10" fmla="*/ 23 w 37"/>
                <a:gd name="T11" fmla="*/ 385 h 386"/>
                <a:gd name="T12" fmla="*/ 27 w 37"/>
                <a:gd name="T13" fmla="*/ 385 h 386"/>
                <a:gd name="T14" fmla="*/ 32 w 37"/>
                <a:gd name="T15" fmla="*/ 386 h 386"/>
                <a:gd name="T16" fmla="*/ 37 w 37"/>
                <a:gd name="T17" fmla="*/ 386 h 386"/>
                <a:gd name="T18" fmla="*/ 37 w 37"/>
                <a:gd name="T19" fmla="*/ 0 h 386"/>
                <a:gd name="T20" fmla="*/ 0 w 37"/>
                <a:gd name="T21" fmla="*/ 0 h 386"/>
                <a:gd name="T22" fmla="*/ 0 w 37"/>
                <a:gd name="T23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6">
                  <a:moveTo>
                    <a:pt x="0" y="382"/>
                  </a:moveTo>
                  <a:lnTo>
                    <a:pt x="4" y="383"/>
                  </a:lnTo>
                  <a:lnTo>
                    <a:pt x="9" y="383"/>
                  </a:lnTo>
                  <a:lnTo>
                    <a:pt x="14" y="384"/>
                  </a:lnTo>
                  <a:lnTo>
                    <a:pt x="18" y="384"/>
                  </a:lnTo>
                  <a:lnTo>
                    <a:pt x="23" y="385"/>
                  </a:lnTo>
                  <a:lnTo>
                    <a:pt x="27" y="385"/>
                  </a:lnTo>
                  <a:lnTo>
                    <a:pt x="32" y="386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068888" y="2284413"/>
              <a:ext cx="57150" cy="609600"/>
            </a:xfrm>
            <a:custGeom>
              <a:avLst/>
              <a:gdLst>
                <a:gd name="T0" fmla="*/ 0 w 36"/>
                <a:gd name="T1" fmla="*/ 380 h 384"/>
                <a:gd name="T2" fmla="*/ 4 w 36"/>
                <a:gd name="T3" fmla="*/ 380 h 384"/>
                <a:gd name="T4" fmla="*/ 8 w 36"/>
                <a:gd name="T5" fmla="*/ 381 h 384"/>
                <a:gd name="T6" fmla="*/ 12 w 36"/>
                <a:gd name="T7" fmla="*/ 382 h 384"/>
                <a:gd name="T8" fmla="*/ 17 w 36"/>
                <a:gd name="T9" fmla="*/ 382 h 384"/>
                <a:gd name="T10" fmla="*/ 22 w 36"/>
                <a:gd name="T11" fmla="*/ 383 h 384"/>
                <a:gd name="T12" fmla="*/ 27 w 36"/>
                <a:gd name="T13" fmla="*/ 383 h 384"/>
                <a:gd name="T14" fmla="*/ 32 w 36"/>
                <a:gd name="T15" fmla="*/ 384 h 384"/>
                <a:gd name="T16" fmla="*/ 36 w 36"/>
                <a:gd name="T17" fmla="*/ 384 h 384"/>
                <a:gd name="T18" fmla="*/ 36 w 36"/>
                <a:gd name="T19" fmla="*/ 0 h 384"/>
                <a:gd name="T20" fmla="*/ 0 w 36"/>
                <a:gd name="T21" fmla="*/ 0 h 384"/>
                <a:gd name="T22" fmla="*/ 0 w 36"/>
                <a:gd name="T23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84">
                  <a:moveTo>
                    <a:pt x="0" y="380"/>
                  </a:moveTo>
                  <a:lnTo>
                    <a:pt x="4" y="380"/>
                  </a:lnTo>
                  <a:lnTo>
                    <a:pt x="8" y="381"/>
                  </a:lnTo>
                  <a:lnTo>
                    <a:pt x="12" y="382"/>
                  </a:lnTo>
                  <a:lnTo>
                    <a:pt x="17" y="382"/>
                  </a:lnTo>
                  <a:lnTo>
                    <a:pt x="22" y="383"/>
                  </a:lnTo>
                  <a:lnTo>
                    <a:pt x="27" y="383"/>
                  </a:lnTo>
                  <a:lnTo>
                    <a:pt x="32" y="384"/>
                  </a:lnTo>
                  <a:lnTo>
                    <a:pt x="36" y="38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FFD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038725" y="2284413"/>
              <a:ext cx="58738" cy="606425"/>
            </a:xfrm>
            <a:custGeom>
              <a:avLst/>
              <a:gdLst>
                <a:gd name="T0" fmla="*/ 0 w 37"/>
                <a:gd name="T1" fmla="*/ 377 h 382"/>
                <a:gd name="T2" fmla="*/ 5 w 37"/>
                <a:gd name="T3" fmla="*/ 378 h 382"/>
                <a:gd name="T4" fmla="*/ 9 w 37"/>
                <a:gd name="T5" fmla="*/ 379 h 382"/>
                <a:gd name="T6" fmla="*/ 13 w 37"/>
                <a:gd name="T7" fmla="*/ 379 h 382"/>
                <a:gd name="T8" fmla="*/ 18 w 37"/>
                <a:gd name="T9" fmla="*/ 380 h 382"/>
                <a:gd name="T10" fmla="*/ 22 w 37"/>
                <a:gd name="T11" fmla="*/ 380 h 382"/>
                <a:gd name="T12" fmla="*/ 27 w 37"/>
                <a:gd name="T13" fmla="*/ 381 h 382"/>
                <a:gd name="T14" fmla="*/ 32 w 37"/>
                <a:gd name="T15" fmla="*/ 382 h 382"/>
                <a:gd name="T16" fmla="*/ 37 w 37"/>
                <a:gd name="T17" fmla="*/ 382 h 382"/>
                <a:gd name="T18" fmla="*/ 37 w 37"/>
                <a:gd name="T19" fmla="*/ 0 h 382"/>
                <a:gd name="T20" fmla="*/ 0 w 37"/>
                <a:gd name="T21" fmla="*/ 0 h 382"/>
                <a:gd name="T22" fmla="*/ 0 w 37"/>
                <a:gd name="T23" fmla="*/ 37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2">
                  <a:moveTo>
                    <a:pt x="0" y="377"/>
                  </a:moveTo>
                  <a:lnTo>
                    <a:pt x="5" y="378"/>
                  </a:lnTo>
                  <a:lnTo>
                    <a:pt x="9" y="379"/>
                  </a:lnTo>
                  <a:lnTo>
                    <a:pt x="13" y="379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7" y="381"/>
                  </a:lnTo>
                  <a:lnTo>
                    <a:pt x="32" y="382"/>
                  </a:lnTo>
                  <a:lnTo>
                    <a:pt x="37" y="38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D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010150" y="2284413"/>
              <a:ext cx="58738" cy="603250"/>
            </a:xfrm>
            <a:custGeom>
              <a:avLst/>
              <a:gdLst>
                <a:gd name="T0" fmla="*/ 0 w 37"/>
                <a:gd name="T1" fmla="*/ 373 h 380"/>
                <a:gd name="T2" fmla="*/ 4 w 37"/>
                <a:gd name="T3" fmla="*/ 374 h 380"/>
                <a:gd name="T4" fmla="*/ 8 w 37"/>
                <a:gd name="T5" fmla="*/ 375 h 380"/>
                <a:gd name="T6" fmla="*/ 12 w 37"/>
                <a:gd name="T7" fmla="*/ 376 h 380"/>
                <a:gd name="T8" fmla="*/ 17 w 37"/>
                <a:gd name="T9" fmla="*/ 377 h 380"/>
                <a:gd name="T10" fmla="*/ 21 w 37"/>
                <a:gd name="T11" fmla="*/ 378 h 380"/>
                <a:gd name="T12" fmla="*/ 26 w 37"/>
                <a:gd name="T13" fmla="*/ 378 h 380"/>
                <a:gd name="T14" fmla="*/ 32 w 37"/>
                <a:gd name="T15" fmla="*/ 379 h 380"/>
                <a:gd name="T16" fmla="*/ 37 w 37"/>
                <a:gd name="T17" fmla="*/ 380 h 380"/>
                <a:gd name="T18" fmla="*/ 37 w 37"/>
                <a:gd name="T19" fmla="*/ 0 h 380"/>
                <a:gd name="T20" fmla="*/ 0 w 37"/>
                <a:gd name="T21" fmla="*/ 0 h 380"/>
                <a:gd name="T22" fmla="*/ 0 w 37"/>
                <a:gd name="T23" fmla="*/ 37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0">
                  <a:moveTo>
                    <a:pt x="0" y="373"/>
                  </a:moveTo>
                  <a:lnTo>
                    <a:pt x="4" y="374"/>
                  </a:lnTo>
                  <a:lnTo>
                    <a:pt x="8" y="375"/>
                  </a:lnTo>
                  <a:lnTo>
                    <a:pt x="12" y="376"/>
                  </a:lnTo>
                  <a:lnTo>
                    <a:pt x="17" y="377"/>
                  </a:lnTo>
                  <a:lnTo>
                    <a:pt x="21" y="378"/>
                  </a:lnTo>
                  <a:lnTo>
                    <a:pt x="26" y="378"/>
                  </a:lnTo>
                  <a:lnTo>
                    <a:pt x="32" y="379"/>
                  </a:lnTo>
                  <a:lnTo>
                    <a:pt x="37" y="38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D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79988" y="2284413"/>
              <a:ext cx="58737" cy="598487"/>
            </a:xfrm>
            <a:custGeom>
              <a:avLst/>
              <a:gdLst>
                <a:gd name="T0" fmla="*/ 0 w 37"/>
                <a:gd name="T1" fmla="*/ 368 h 377"/>
                <a:gd name="T2" fmla="*/ 4 w 37"/>
                <a:gd name="T3" fmla="*/ 370 h 377"/>
                <a:gd name="T4" fmla="*/ 8 w 37"/>
                <a:gd name="T5" fmla="*/ 371 h 377"/>
                <a:gd name="T6" fmla="*/ 12 w 37"/>
                <a:gd name="T7" fmla="*/ 372 h 377"/>
                <a:gd name="T8" fmla="*/ 17 w 37"/>
                <a:gd name="T9" fmla="*/ 373 h 377"/>
                <a:gd name="T10" fmla="*/ 22 w 37"/>
                <a:gd name="T11" fmla="*/ 374 h 377"/>
                <a:gd name="T12" fmla="*/ 27 w 37"/>
                <a:gd name="T13" fmla="*/ 375 h 377"/>
                <a:gd name="T14" fmla="*/ 32 w 37"/>
                <a:gd name="T15" fmla="*/ 376 h 377"/>
                <a:gd name="T16" fmla="*/ 37 w 37"/>
                <a:gd name="T17" fmla="*/ 377 h 377"/>
                <a:gd name="T18" fmla="*/ 37 w 37"/>
                <a:gd name="T19" fmla="*/ 0 h 377"/>
                <a:gd name="T20" fmla="*/ 0 w 37"/>
                <a:gd name="T21" fmla="*/ 0 h 377"/>
                <a:gd name="T22" fmla="*/ 0 w 37"/>
                <a:gd name="T23" fmla="*/ 36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7">
                  <a:moveTo>
                    <a:pt x="0" y="368"/>
                  </a:moveTo>
                  <a:lnTo>
                    <a:pt x="4" y="370"/>
                  </a:lnTo>
                  <a:lnTo>
                    <a:pt x="8" y="371"/>
                  </a:lnTo>
                  <a:lnTo>
                    <a:pt x="12" y="372"/>
                  </a:lnTo>
                  <a:lnTo>
                    <a:pt x="17" y="373"/>
                  </a:lnTo>
                  <a:lnTo>
                    <a:pt x="22" y="374"/>
                  </a:lnTo>
                  <a:lnTo>
                    <a:pt x="27" y="375"/>
                  </a:lnTo>
                  <a:lnTo>
                    <a:pt x="32" y="376"/>
                  </a:lnTo>
                  <a:lnTo>
                    <a:pt x="37" y="37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D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949825" y="2284413"/>
              <a:ext cx="60325" cy="592137"/>
            </a:xfrm>
            <a:custGeom>
              <a:avLst/>
              <a:gdLst>
                <a:gd name="T0" fmla="*/ 0 w 38"/>
                <a:gd name="T1" fmla="*/ 361 h 373"/>
                <a:gd name="T2" fmla="*/ 3 w 38"/>
                <a:gd name="T3" fmla="*/ 362 h 373"/>
                <a:gd name="T4" fmla="*/ 7 w 38"/>
                <a:gd name="T5" fmla="*/ 364 h 373"/>
                <a:gd name="T6" fmla="*/ 11 w 38"/>
                <a:gd name="T7" fmla="*/ 366 h 373"/>
                <a:gd name="T8" fmla="*/ 16 w 38"/>
                <a:gd name="T9" fmla="*/ 367 h 373"/>
                <a:gd name="T10" fmla="*/ 21 w 38"/>
                <a:gd name="T11" fmla="*/ 369 h 373"/>
                <a:gd name="T12" fmla="*/ 25 w 38"/>
                <a:gd name="T13" fmla="*/ 371 h 373"/>
                <a:gd name="T14" fmla="*/ 32 w 38"/>
                <a:gd name="T15" fmla="*/ 372 h 373"/>
                <a:gd name="T16" fmla="*/ 38 w 38"/>
                <a:gd name="T17" fmla="*/ 373 h 373"/>
                <a:gd name="T18" fmla="*/ 38 w 38"/>
                <a:gd name="T19" fmla="*/ 0 h 373"/>
                <a:gd name="T20" fmla="*/ 0 w 38"/>
                <a:gd name="T21" fmla="*/ 0 h 373"/>
                <a:gd name="T22" fmla="*/ 0 w 38"/>
                <a:gd name="T23" fmla="*/ 36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73">
                  <a:moveTo>
                    <a:pt x="0" y="361"/>
                  </a:moveTo>
                  <a:lnTo>
                    <a:pt x="3" y="362"/>
                  </a:lnTo>
                  <a:lnTo>
                    <a:pt x="7" y="364"/>
                  </a:lnTo>
                  <a:lnTo>
                    <a:pt x="11" y="366"/>
                  </a:lnTo>
                  <a:lnTo>
                    <a:pt x="16" y="367"/>
                  </a:lnTo>
                  <a:lnTo>
                    <a:pt x="21" y="369"/>
                  </a:lnTo>
                  <a:lnTo>
                    <a:pt x="25" y="371"/>
                  </a:lnTo>
                  <a:lnTo>
                    <a:pt x="32" y="372"/>
                  </a:lnTo>
                  <a:lnTo>
                    <a:pt x="38" y="37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C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4937125" y="2284413"/>
              <a:ext cx="42863" cy="584200"/>
            </a:xfrm>
            <a:custGeom>
              <a:avLst/>
              <a:gdLst>
                <a:gd name="T0" fmla="*/ 27 w 27"/>
                <a:gd name="T1" fmla="*/ 0 h 368"/>
                <a:gd name="T2" fmla="*/ 0 w 27"/>
                <a:gd name="T3" fmla="*/ 0 h 368"/>
                <a:gd name="T4" fmla="*/ 0 w 27"/>
                <a:gd name="T5" fmla="*/ 351 h 368"/>
                <a:gd name="T6" fmla="*/ 1 w 27"/>
                <a:gd name="T7" fmla="*/ 353 h 368"/>
                <a:gd name="T8" fmla="*/ 2 w 27"/>
                <a:gd name="T9" fmla="*/ 355 h 368"/>
                <a:gd name="T10" fmla="*/ 4 w 27"/>
                <a:gd name="T11" fmla="*/ 358 h 368"/>
                <a:gd name="T12" fmla="*/ 7 w 27"/>
                <a:gd name="T13" fmla="*/ 360 h 368"/>
                <a:gd name="T14" fmla="*/ 11 w 27"/>
                <a:gd name="T15" fmla="*/ 362 h 368"/>
                <a:gd name="T16" fmla="*/ 16 w 27"/>
                <a:gd name="T17" fmla="*/ 364 h 368"/>
                <a:gd name="T18" fmla="*/ 21 w 27"/>
                <a:gd name="T19" fmla="*/ 367 h 368"/>
                <a:gd name="T20" fmla="*/ 27 w 27"/>
                <a:gd name="T21" fmla="*/ 368 h 368"/>
                <a:gd name="T22" fmla="*/ 27 w 27"/>
                <a:gd name="T2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68">
                  <a:moveTo>
                    <a:pt x="27" y="0"/>
                  </a:moveTo>
                  <a:lnTo>
                    <a:pt x="0" y="0"/>
                  </a:lnTo>
                  <a:lnTo>
                    <a:pt x="0" y="351"/>
                  </a:lnTo>
                  <a:lnTo>
                    <a:pt x="1" y="353"/>
                  </a:lnTo>
                  <a:lnTo>
                    <a:pt x="2" y="355"/>
                  </a:lnTo>
                  <a:lnTo>
                    <a:pt x="4" y="358"/>
                  </a:lnTo>
                  <a:lnTo>
                    <a:pt x="7" y="360"/>
                  </a:lnTo>
                  <a:lnTo>
                    <a:pt x="11" y="362"/>
                  </a:lnTo>
                  <a:lnTo>
                    <a:pt x="16" y="364"/>
                  </a:lnTo>
                  <a:lnTo>
                    <a:pt x="21" y="367"/>
                  </a:lnTo>
                  <a:lnTo>
                    <a:pt x="27" y="36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740400" y="2284413"/>
              <a:ext cx="28575" cy="581025"/>
            </a:xfrm>
            <a:custGeom>
              <a:avLst/>
              <a:gdLst>
                <a:gd name="T0" fmla="*/ 0 w 18"/>
                <a:gd name="T1" fmla="*/ 366 h 366"/>
                <a:gd name="T2" fmla="*/ 4 w 18"/>
                <a:gd name="T3" fmla="*/ 364 h 366"/>
                <a:gd name="T4" fmla="*/ 8 w 18"/>
                <a:gd name="T5" fmla="*/ 362 h 366"/>
                <a:gd name="T6" fmla="*/ 11 w 18"/>
                <a:gd name="T7" fmla="*/ 360 h 366"/>
                <a:gd name="T8" fmla="*/ 13 w 18"/>
                <a:gd name="T9" fmla="*/ 359 h 366"/>
                <a:gd name="T10" fmla="*/ 16 w 18"/>
                <a:gd name="T11" fmla="*/ 357 h 366"/>
                <a:gd name="T12" fmla="*/ 17 w 18"/>
                <a:gd name="T13" fmla="*/ 355 h 366"/>
                <a:gd name="T14" fmla="*/ 18 w 18"/>
                <a:gd name="T15" fmla="*/ 353 h 366"/>
                <a:gd name="T16" fmla="*/ 18 w 18"/>
                <a:gd name="T17" fmla="*/ 351 h 366"/>
                <a:gd name="T18" fmla="*/ 18 w 18"/>
                <a:gd name="T19" fmla="*/ 0 h 366"/>
                <a:gd name="T20" fmla="*/ 0 w 18"/>
                <a:gd name="T21" fmla="*/ 0 h 366"/>
                <a:gd name="T22" fmla="*/ 0 w 18"/>
                <a:gd name="T2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366">
                  <a:moveTo>
                    <a:pt x="0" y="366"/>
                  </a:moveTo>
                  <a:lnTo>
                    <a:pt x="4" y="364"/>
                  </a:lnTo>
                  <a:lnTo>
                    <a:pt x="8" y="362"/>
                  </a:lnTo>
                  <a:lnTo>
                    <a:pt x="11" y="360"/>
                  </a:lnTo>
                  <a:lnTo>
                    <a:pt x="13" y="359"/>
                  </a:lnTo>
                  <a:lnTo>
                    <a:pt x="16" y="357"/>
                  </a:lnTo>
                  <a:lnTo>
                    <a:pt x="17" y="355"/>
                  </a:lnTo>
                  <a:lnTo>
                    <a:pt x="18" y="353"/>
                  </a:lnTo>
                  <a:lnTo>
                    <a:pt x="18" y="351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937125" y="2220913"/>
              <a:ext cx="831850" cy="127000"/>
            </a:xfrm>
            <a:custGeom>
              <a:avLst/>
              <a:gdLst>
                <a:gd name="T0" fmla="*/ 289 w 524"/>
                <a:gd name="T1" fmla="*/ 80 h 80"/>
                <a:gd name="T2" fmla="*/ 340 w 524"/>
                <a:gd name="T3" fmla="*/ 78 h 80"/>
                <a:gd name="T4" fmla="*/ 387 w 524"/>
                <a:gd name="T5" fmla="*/ 75 h 80"/>
                <a:gd name="T6" fmla="*/ 429 w 524"/>
                <a:gd name="T7" fmla="*/ 71 h 80"/>
                <a:gd name="T8" fmla="*/ 464 w 524"/>
                <a:gd name="T9" fmla="*/ 65 h 80"/>
                <a:gd name="T10" fmla="*/ 492 w 524"/>
                <a:gd name="T11" fmla="*/ 59 h 80"/>
                <a:gd name="T12" fmla="*/ 513 w 524"/>
                <a:gd name="T13" fmla="*/ 52 h 80"/>
                <a:gd name="T14" fmla="*/ 523 w 524"/>
                <a:gd name="T15" fmla="*/ 44 h 80"/>
                <a:gd name="T16" fmla="*/ 523 w 524"/>
                <a:gd name="T17" fmla="*/ 36 h 80"/>
                <a:gd name="T18" fmla="*/ 513 w 524"/>
                <a:gd name="T19" fmla="*/ 28 h 80"/>
                <a:gd name="T20" fmla="*/ 492 w 524"/>
                <a:gd name="T21" fmla="*/ 21 h 80"/>
                <a:gd name="T22" fmla="*/ 464 w 524"/>
                <a:gd name="T23" fmla="*/ 15 h 80"/>
                <a:gd name="T24" fmla="*/ 429 w 524"/>
                <a:gd name="T25" fmla="*/ 9 h 80"/>
                <a:gd name="T26" fmla="*/ 387 w 524"/>
                <a:gd name="T27" fmla="*/ 5 h 80"/>
                <a:gd name="T28" fmla="*/ 340 w 524"/>
                <a:gd name="T29" fmla="*/ 2 h 80"/>
                <a:gd name="T30" fmla="*/ 289 w 524"/>
                <a:gd name="T31" fmla="*/ 0 h 80"/>
                <a:gd name="T32" fmla="*/ 235 w 524"/>
                <a:gd name="T33" fmla="*/ 0 h 80"/>
                <a:gd name="T34" fmla="*/ 184 w 524"/>
                <a:gd name="T35" fmla="*/ 2 h 80"/>
                <a:gd name="T36" fmla="*/ 137 w 524"/>
                <a:gd name="T37" fmla="*/ 5 h 80"/>
                <a:gd name="T38" fmla="*/ 95 w 524"/>
                <a:gd name="T39" fmla="*/ 9 h 80"/>
                <a:gd name="T40" fmla="*/ 60 w 524"/>
                <a:gd name="T41" fmla="*/ 15 h 80"/>
                <a:gd name="T42" fmla="*/ 32 w 524"/>
                <a:gd name="T43" fmla="*/ 21 h 80"/>
                <a:gd name="T44" fmla="*/ 12 w 524"/>
                <a:gd name="T45" fmla="*/ 28 h 80"/>
                <a:gd name="T46" fmla="*/ 2 w 524"/>
                <a:gd name="T47" fmla="*/ 36 h 80"/>
                <a:gd name="T48" fmla="*/ 2 w 524"/>
                <a:gd name="T49" fmla="*/ 44 h 80"/>
                <a:gd name="T50" fmla="*/ 12 w 524"/>
                <a:gd name="T51" fmla="*/ 52 h 80"/>
                <a:gd name="T52" fmla="*/ 32 w 524"/>
                <a:gd name="T53" fmla="*/ 59 h 80"/>
                <a:gd name="T54" fmla="*/ 60 w 524"/>
                <a:gd name="T55" fmla="*/ 65 h 80"/>
                <a:gd name="T56" fmla="*/ 95 w 524"/>
                <a:gd name="T57" fmla="*/ 71 h 80"/>
                <a:gd name="T58" fmla="*/ 137 w 524"/>
                <a:gd name="T59" fmla="*/ 75 h 80"/>
                <a:gd name="T60" fmla="*/ 184 w 524"/>
                <a:gd name="T61" fmla="*/ 78 h 80"/>
                <a:gd name="T62" fmla="*/ 235 w 524"/>
                <a:gd name="T6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4" h="80">
                  <a:moveTo>
                    <a:pt x="262" y="80"/>
                  </a:moveTo>
                  <a:lnTo>
                    <a:pt x="289" y="80"/>
                  </a:lnTo>
                  <a:lnTo>
                    <a:pt x="315" y="79"/>
                  </a:lnTo>
                  <a:lnTo>
                    <a:pt x="340" y="78"/>
                  </a:lnTo>
                  <a:lnTo>
                    <a:pt x="364" y="77"/>
                  </a:lnTo>
                  <a:lnTo>
                    <a:pt x="387" y="75"/>
                  </a:lnTo>
                  <a:lnTo>
                    <a:pt x="408" y="73"/>
                  </a:lnTo>
                  <a:lnTo>
                    <a:pt x="429" y="71"/>
                  </a:lnTo>
                  <a:lnTo>
                    <a:pt x="448" y="68"/>
                  </a:lnTo>
                  <a:lnTo>
                    <a:pt x="464" y="65"/>
                  </a:lnTo>
                  <a:lnTo>
                    <a:pt x="479" y="62"/>
                  </a:lnTo>
                  <a:lnTo>
                    <a:pt x="492" y="59"/>
                  </a:lnTo>
                  <a:lnTo>
                    <a:pt x="503" y="56"/>
                  </a:lnTo>
                  <a:lnTo>
                    <a:pt x="513" y="52"/>
                  </a:lnTo>
                  <a:lnTo>
                    <a:pt x="519" y="48"/>
                  </a:lnTo>
                  <a:lnTo>
                    <a:pt x="523" y="44"/>
                  </a:lnTo>
                  <a:lnTo>
                    <a:pt x="524" y="40"/>
                  </a:lnTo>
                  <a:lnTo>
                    <a:pt x="523" y="36"/>
                  </a:lnTo>
                  <a:lnTo>
                    <a:pt x="519" y="32"/>
                  </a:lnTo>
                  <a:lnTo>
                    <a:pt x="513" y="28"/>
                  </a:lnTo>
                  <a:lnTo>
                    <a:pt x="503" y="25"/>
                  </a:lnTo>
                  <a:lnTo>
                    <a:pt x="492" y="21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8" y="12"/>
                  </a:lnTo>
                  <a:lnTo>
                    <a:pt x="429" y="9"/>
                  </a:lnTo>
                  <a:lnTo>
                    <a:pt x="408" y="7"/>
                  </a:lnTo>
                  <a:lnTo>
                    <a:pt x="387" y="5"/>
                  </a:lnTo>
                  <a:lnTo>
                    <a:pt x="364" y="3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89" y="0"/>
                  </a:lnTo>
                  <a:lnTo>
                    <a:pt x="262" y="0"/>
                  </a:lnTo>
                  <a:lnTo>
                    <a:pt x="235" y="0"/>
                  </a:lnTo>
                  <a:lnTo>
                    <a:pt x="210" y="1"/>
                  </a:lnTo>
                  <a:lnTo>
                    <a:pt x="184" y="2"/>
                  </a:lnTo>
                  <a:lnTo>
                    <a:pt x="160" y="3"/>
                  </a:lnTo>
                  <a:lnTo>
                    <a:pt x="137" y="5"/>
                  </a:lnTo>
                  <a:lnTo>
                    <a:pt x="116" y="7"/>
                  </a:lnTo>
                  <a:lnTo>
                    <a:pt x="95" y="9"/>
                  </a:lnTo>
                  <a:lnTo>
                    <a:pt x="77" y="12"/>
                  </a:lnTo>
                  <a:lnTo>
                    <a:pt x="60" y="15"/>
                  </a:lnTo>
                  <a:lnTo>
                    <a:pt x="45" y="18"/>
                  </a:lnTo>
                  <a:lnTo>
                    <a:pt x="32" y="21"/>
                  </a:lnTo>
                  <a:lnTo>
                    <a:pt x="21" y="25"/>
                  </a:lnTo>
                  <a:lnTo>
                    <a:pt x="12" y="28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2" y="52"/>
                  </a:lnTo>
                  <a:lnTo>
                    <a:pt x="21" y="56"/>
                  </a:lnTo>
                  <a:lnTo>
                    <a:pt x="32" y="59"/>
                  </a:lnTo>
                  <a:lnTo>
                    <a:pt x="45" y="62"/>
                  </a:lnTo>
                  <a:lnTo>
                    <a:pt x="60" y="65"/>
                  </a:lnTo>
                  <a:lnTo>
                    <a:pt x="77" y="68"/>
                  </a:lnTo>
                  <a:lnTo>
                    <a:pt x="95" y="71"/>
                  </a:lnTo>
                  <a:lnTo>
                    <a:pt x="116" y="73"/>
                  </a:lnTo>
                  <a:lnTo>
                    <a:pt x="137" y="75"/>
                  </a:lnTo>
                  <a:lnTo>
                    <a:pt x="160" y="77"/>
                  </a:lnTo>
                  <a:lnTo>
                    <a:pt x="184" y="78"/>
                  </a:lnTo>
                  <a:lnTo>
                    <a:pt x="210" y="79"/>
                  </a:lnTo>
                  <a:lnTo>
                    <a:pt x="235" y="80"/>
                  </a:lnTo>
                  <a:lnTo>
                    <a:pt x="262" y="8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391150" y="2284413"/>
              <a:ext cx="58738" cy="620712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1 h 391"/>
                <a:gd name="T4" fmla="*/ 9 w 37"/>
                <a:gd name="T5" fmla="*/ 391 h 391"/>
                <a:gd name="T6" fmla="*/ 14 w 37"/>
                <a:gd name="T7" fmla="*/ 391 h 391"/>
                <a:gd name="T8" fmla="*/ 18 w 37"/>
                <a:gd name="T9" fmla="*/ 391 h 391"/>
                <a:gd name="T10" fmla="*/ 23 w 37"/>
                <a:gd name="T11" fmla="*/ 391 h 391"/>
                <a:gd name="T12" fmla="*/ 27 w 37"/>
                <a:gd name="T13" fmla="*/ 390 h 391"/>
                <a:gd name="T14" fmla="*/ 32 w 37"/>
                <a:gd name="T15" fmla="*/ 390 h 391"/>
                <a:gd name="T16" fmla="*/ 37 w 37"/>
                <a:gd name="T17" fmla="*/ 390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1"/>
                  </a:moveTo>
                  <a:lnTo>
                    <a:pt x="5" y="391"/>
                  </a:lnTo>
                  <a:lnTo>
                    <a:pt x="9" y="391"/>
                  </a:lnTo>
                  <a:lnTo>
                    <a:pt x="14" y="391"/>
                  </a:lnTo>
                  <a:lnTo>
                    <a:pt x="18" y="391"/>
                  </a:lnTo>
                  <a:lnTo>
                    <a:pt x="23" y="391"/>
                  </a:lnTo>
                  <a:lnTo>
                    <a:pt x="27" y="390"/>
                  </a:lnTo>
                  <a:lnTo>
                    <a:pt x="32" y="390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449888" y="2284413"/>
              <a:ext cx="57150" cy="619125"/>
            </a:xfrm>
            <a:custGeom>
              <a:avLst/>
              <a:gdLst>
                <a:gd name="T0" fmla="*/ 0 w 36"/>
                <a:gd name="T1" fmla="*/ 390 h 390"/>
                <a:gd name="T2" fmla="*/ 4 w 36"/>
                <a:gd name="T3" fmla="*/ 390 h 390"/>
                <a:gd name="T4" fmla="*/ 9 w 36"/>
                <a:gd name="T5" fmla="*/ 389 h 390"/>
                <a:gd name="T6" fmla="*/ 14 w 36"/>
                <a:gd name="T7" fmla="*/ 389 h 390"/>
                <a:gd name="T8" fmla="*/ 18 w 36"/>
                <a:gd name="T9" fmla="*/ 389 h 390"/>
                <a:gd name="T10" fmla="*/ 23 w 36"/>
                <a:gd name="T11" fmla="*/ 389 h 390"/>
                <a:gd name="T12" fmla="*/ 27 w 36"/>
                <a:gd name="T13" fmla="*/ 389 h 390"/>
                <a:gd name="T14" fmla="*/ 32 w 36"/>
                <a:gd name="T15" fmla="*/ 389 h 390"/>
                <a:gd name="T16" fmla="*/ 36 w 36"/>
                <a:gd name="T17" fmla="*/ 388 h 390"/>
                <a:gd name="T18" fmla="*/ 36 w 36"/>
                <a:gd name="T19" fmla="*/ 0 h 390"/>
                <a:gd name="T20" fmla="*/ 0 w 36"/>
                <a:gd name="T21" fmla="*/ 0 h 390"/>
                <a:gd name="T22" fmla="*/ 0 w 36"/>
                <a:gd name="T2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90">
                  <a:moveTo>
                    <a:pt x="0" y="390"/>
                  </a:moveTo>
                  <a:lnTo>
                    <a:pt x="4" y="390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89"/>
                  </a:lnTo>
                  <a:lnTo>
                    <a:pt x="23" y="389"/>
                  </a:lnTo>
                  <a:lnTo>
                    <a:pt x="27" y="389"/>
                  </a:lnTo>
                  <a:lnTo>
                    <a:pt x="32" y="389"/>
                  </a:lnTo>
                  <a:lnTo>
                    <a:pt x="36" y="38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478463" y="2284413"/>
              <a:ext cx="58737" cy="617537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9 h 389"/>
                <a:gd name="T4" fmla="*/ 9 w 37"/>
                <a:gd name="T5" fmla="*/ 389 h 389"/>
                <a:gd name="T6" fmla="*/ 14 w 37"/>
                <a:gd name="T7" fmla="*/ 389 h 389"/>
                <a:gd name="T8" fmla="*/ 18 w 37"/>
                <a:gd name="T9" fmla="*/ 388 h 389"/>
                <a:gd name="T10" fmla="*/ 23 w 37"/>
                <a:gd name="T11" fmla="*/ 388 h 389"/>
                <a:gd name="T12" fmla="*/ 27 w 37"/>
                <a:gd name="T13" fmla="*/ 387 h 389"/>
                <a:gd name="T14" fmla="*/ 33 w 37"/>
                <a:gd name="T15" fmla="*/ 387 h 389"/>
                <a:gd name="T16" fmla="*/ 37 w 37"/>
                <a:gd name="T17" fmla="*/ 387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9">
                  <a:moveTo>
                    <a:pt x="0" y="389"/>
                  </a:moveTo>
                  <a:lnTo>
                    <a:pt x="5" y="389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7"/>
                  </a:lnTo>
                  <a:lnTo>
                    <a:pt x="33" y="387"/>
                  </a:lnTo>
                  <a:lnTo>
                    <a:pt x="37" y="38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F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5507038" y="2284413"/>
              <a:ext cx="58737" cy="615950"/>
            </a:xfrm>
            <a:custGeom>
              <a:avLst/>
              <a:gdLst>
                <a:gd name="T0" fmla="*/ 0 w 37"/>
                <a:gd name="T1" fmla="*/ 388 h 388"/>
                <a:gd name="T2" fmla="*/ 5 w 37"/>
                <a:gd name="T3" fmla="*/ 388 h 388"/>
                <a:gd name="T4" fmla="*/ 9 w 37"/>
                <a:gd name="T5" fmla="*/ 387 h 388"/>
                <a:gd name="T6" fmla="*/ 15 w 37"/>
                <a:gd name="T7" fmla="*/ 387 h 388"/>
                <a:gd name="T8" fmla="*/ 19 w 37"/>
                <a:gd name="T9" fmla="*/ 387 h 388"/>
                <a:gd name="T10" fmla="*/ 24 w 37"/>
                <a:gd name="T11" fmla="*/ 386 h 388"/>
                <a:gd name="T12" fmla="*/ 28 w 37"/>
                <a:gd name="T13" fmla="*/ 386 h 388"/>
                <a:gd name="T14" fmla="*/ 33 w 37"/>
                <a:gd name="T15" fmla="*/ 386 h 388"/>
                <a:gd name="T16" fmla="*/ 37 w 37"/>
                <a:gd name="T17" fmla="*/ 385 h 388"/>
                <a:gd name="T18" fmla="*/ 37 w 37"/>
                <a:gd name="T19" fmla="*/ 0 h 388"/>
                <a:gd name="T20" fmla="*/ 0 w 37"/>
                <a:gd name="T21" fmla="*/ 0 h 388"/>
                <a:gd name="T22" fmla="*/ 0 w 37"/>
                <a:gd name="T23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8">
                  <a:moveTo>
                    <a:pt x="0" y="388"/>
                  </a:moveTo>
                  <a:lnTo>
                    <a:pt x="5" y="388"/>
                  </a:lnTo>
                  <a:lnTo>
                    <a:pt x="9" y="387"/>
                  </a:lnTo>
                  <a:lnTo>
                    <a:pt x="15" y="387"/>
                  </a:lnTo>
                  <a:lnTo>
                    <a:pt x="19" y="387"/>
                  </a:lnTo>
                  <a:lnTo>
                    <a:pt x="24" y="386"/>
                  </a:lnTo>
                  <a:lnTo>
                    <a:pt x="28" y="386"/>
                  </a:lnTo>
                  <a:lnTo>
                    <a:pt x="33" y="386"/>
                  </a:lnTo>
                  <a:lnTo>
                    <a:pt x="37" y="38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E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5535613" y="2284413"/>
              <a:ext cx="58737" cy="614362"/>
            </a:xfrm>
            <a:custGeom>
              <a:avLst/>
              <a:gdLst>
                <a:gd name="T0" fmla="*/ 0 w 37"/>
                <a:gd name="T1" fmla="*/ 387 h 387"/>
                <a:gd name="T2" fmla="*/ 5 w 37"/>
                <a:gd name="T3" fmla="*/ 386 h 387"/>
                <a:gd name="T4" fmla="*/ 10 w 37"/>
                <a:gd name="T5" fmla="*/ 386 h 387"/>
                <a:gd name="T6" fmla="*/ 15 w 37"/>
                <a:gd name="T7" fmla="*/ 386 h 387"/>
                <a:gd name="T8" fmla="*/ 19 w 37"/>
                <a:gd name="T9" fmla="*/ 385 h 387"/>
                <a:gd name="T10" fmla="*/ 24 w 37"/>
                <a:gd name="T11" fmla="*/ 385 h 387"/>
                <a:gd name="T12" fmla="*/ 28 w 37"/>
                <a:gd name="T13" fmla="*/ 384 h 387"/>
                <a:gd name="T14" fmla="*/ 33 w 37"/>
                <a:gd name="T15" fmla="*/ 384 h 387"/>
                <a:gd name="T16" fmla="*/ 37 w 37"/>
                <a:gd name="T17" fmla="*/ 383 h 387"/>
                <a:gd name="T18" fmla="*/ 37 w 37"/>
                <a:gd name="T19" fmla="*/ 0 h 387"/>
                <a:gd name="T20" fmla="*/ 0 w 37"/>
                <a:gd name="T21" fmla="*/ 0 h 387"/>
                <a:gd name="T22" fmla="*/ 0 w 37"/>
                <a:gd name="T2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7">
                  <a:moveTo>
                    <a:pt x="0" y="387"/>
                  </a:moveTo>
                  <a:lnTo>
                    <a:pt x="5" y="386"/>
                  </a:lnTo>
                  <a:lnTo>
                    <a:pt x="10" y="386"/>
                  </a:lnTo>
                  <a:lnTo>
                    <a:pt x="15" y="386"/>
                  </a:lnTo>
                  <a:lnTo>
                    <a:pt x="19" y="385"/>
                  </a:lnTo>
                  <a:lnTo>
                    <a:pt x="24" y="385"/>
                  </a:lnTo>
                  <a:lnTo>
                    <a:pt x="28" y="384"/>
                  </a:lnTo>
                  <a:lnTo>
                    <a:pt x="33" y="384"/>
                  </a:lnTo>
                  <a:lnTo>
                    <a:pt x="37" y="38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E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5565775" y="2284413"/>
              <a:ext cx="57150" cy="611187"/>
            </a:xfrm>
            <a:custGeom>
              <a:avLst/>
              <a:gdLst>
                <a:gd name="T0" fmla="*/ 0 w 36"/>
                <a:gd name="T1" fmla="*/ 385 h 385"/>
                <a:gd name="T2" fmla="*/ 4 w 36"/>
                <a:gd name="T3" fmla="*/ 385 h 385"/>
                <a:gd name="T4" fmla="*/ 9 w 36"/>
                <a:gd name="T5" fmla="*/ 384 h 385"/>
                <a:gd name="T6" fmla="*/ 14 w 36"/>
                <a:gd name="T7" fmla="*/ 384 h 385"/>
                <a:gd name="T8" fmla="*/ 19 w 36"/>
                <a:gd name="T9" fmla="*/ 383 h 385"/>
                <a:gd name="T10" fmla="*/ 23 w 36"/>
                <a:gd name="T11" fmla="*/ 383 h 385"/>
                <a:gd name="T12" fmla="*/ 28 w 36"/>
                <a:gd name="T13" fmla="*/ 382 h 385"/>
                <a:gd name="T14" fmla="*/ 32 w 36"/>
                <a:gd name="T15" fmla="*/ 382 h 385"/>
                <a:gd name="T16" fmla="*/ 36 w 36"/>
                <a:gd name="T17" fmla="*/ 381 h 385"/>
                <a:gd name="T18" fmla="*/ 36 w 36"/>
                <a:gd name="T19" fmla="*/ 0 h 385"/>
                <a:gd name="T20" fmla="*/ 0 w 36"/>
                <a:gd name="T21" fmla="*/ 0 h 385"/>
                <a:gd name="T22" fmla="*/ 0 w 36"/>
                <a:gd name="T23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85">
                  <a:moveTo>
                    <a:pt x="0" y="385"/>
                  </a:moveTo>
                  <a:lnTo>
                    <a:pt x="4" y="385"/>
                  </a:lnTo>
                  <a:lnTo>
                    <a:pt x="9" y="384"/>
                  </a:lnTo>
                  <a:lnTo>
                    <a:pt x="14" y="384"/>
                  </a:lnTo>
                  <a:lnTo>
                    <a:pt x="19" y="383"/>
                  </a:lnTo>
                  <a:lnTo>
                    <a:pt x="23" y="383"/>
                  </a:lnTo>
                  <a:lnTo>
                    <a:pt x="28" y="382"/>
                  </a:lnTo>
                  <a:lnTo>
                    <a:pt x="32" y="382"/>
                  </a:lnTo>
                  <a:lnTo>
                    <a:pt x="36" y="38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FFE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5594350" y="2284413"/>
              <a:ext cx="58738" cy="608012"/>
            </a:xfrm>
            <a:custGeom>
              <a:avLst/>
              <a:gdLst>
                <a:gd name="T0" fmla="*/ 0 w 37"/>
                <a:gd name="T1" fmla="*/ 383 h 383"/>
                <a:gd name="T2" fmla="*/ 5 w 37"/>
                <a:gd name="T3" fmla="*/ 383 h 383"/>
                <a:gd name="T4" fmla="*/ 10 w 37"/>
                <a:gd name="T5" fmla="*/ 382 h 383"/>
                <a:gd name="T6" fmla="*/ 15 w 37"/>
                <a:gd name="T7" fmla="*/ 382 h 383"/>
                <a:gd name="T8" fmla="*/ 20 w 37"/>
                <a:gd name="T9" fmla="*/ 381 h 383"/>
                <a:gd name="T10" fmla="*/ 24 w 37"/>
                <a:gd name="T11" fmla="*/ 380 h 383"/>
                <a:gd name="T12" fmla="*/ 28 w 37"/>
                <a:gd name="T13" fmla="*/ 380 h 383"/>
                <a:gd name="T14" fmla="*/ 32 w 37"/>
                <a:gd name="T15" fmla="*/ 379 h 383"/>
                <a:gd name="T16" fmla="*/ 37 w 37"/>
                <a:gd name="T17" fmla="*/ 379 h 383"/>
                <a:gd name="T18" fmla="*/ 37 w 37"/>
                <a:gd name="T19" fmla="*/ 0 h 383"/>
                <a:gd name="T20" fmla="*/ 0 w 37"/>
                <a:gd name="T21" fmla="*/ 0 h 383"/>
                <a:gd name="T22" fmla="*/ 0 w 37"/>
                <a:gd name="T23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3">
                  <a:moveTo>
                    <a:pt x="0" y="383"/>
                  </a:moveTo>
                  <a:lnTo>
                    <a:pt x="5" y="383"/>
                  </a:lnTo>
                  <a:lnTo>
                    <a:pt x="10" y="382"/>
                  </a:lnTo>
                  <a:lnTo>
                    <a:pt x="15" y="382"/>
                  </a:lnTo>
                  <a:lnTo>
                    <a:pt x="20" y="381"/>
                  </a:lnTo>
                  <a:lnTo>
                    <a:pt x="24" y="380"/>
                  </a:lnTo>
                  <a:lnTo>
                    <a:pt x="28" y="380"/>
                  </a:lnTo>
                  <a:lnTo>
                    <a:pt x="32" y="379"/>
                  </a:lnTo>
                  <a:lnTo>
                    <a:pt x="37" y="37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rgbClr val="FFDD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5622925" y="2284413"/>
              <a:ext cx="58738" cy="604837"/>
            </a:xfrm>
            <a:custGeom>
              <a:avLst/>
              <a:gdLst>
                <a:gd name="T0" fmla="*/ 0 w 37"/>
                <a:gd name="T1" fmla="*/ 381 h 381"/>
                <a:gd name="T2" fmla="*/ 5 w 37"/>
                <a:gd name="T3" fmla="*/ 380 h 381"/>
                <a:gd name="T4" fmla="*/ 10 w 37"/>
                <a:gd name="T5" fmla="*/ 380 h 381"/>
                <a:gd name="T6" fmla="*/ 15 w 37"/>
                <a:gd name="T7" fmla="*/ 379 h 381"/>
                <a:gd name="T8" fmla="*/ 20 w 37"/>
                <a:gd name="T9" fmla="*/ 378 h 381"/>
                <a:gd name="T10" fmla="*/ 24 w 37"/>
                <a:gd name="T11" fmla="*/ 378 h 381"/>
                <a:gd name="T12" fmla="*/ 29 w 37"/>
                <a:gd name="T13" fmla="*/ 377 h 381"/>
                <a:gd name="T14" fmla="*/ 33 w 37"/>
                <a:gd name="T15" fmla="*/ 376 h 381"/>
                <a:gd name="T16" fmla="*/ 37 w 37"/>
                <a:gd name="T17" fmla="*/ 375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1">
                  <a:moveTo>
                    <a:pt x="0" y="381"/>
                  </a:moveTo>
                  <a:lnTo>
                    <a:pt x="5" y="380"/>
                  </a:lnTo>
                  <a:lnTo>
                    <a:pt x="10" y="380"/>
                  </a:lnTo>
                  <a:lnTo>
                    <a:pt x="15" y="379"/>
                  </a:lnTo>
                  <a:lnTo>
                    <a:pt x="20" y="378"/>
                  </a:lnTo>
                  <a:lnTo>
                    <a:pt x="24" y="378"/>
                  </a:lnTo>
                  <a:lnTo>
                    <a:pt x="29" y="377"/>
                  </a:lnTo>
                  <a:lnTo>
                    <a:pt x="33" y="376"/>
                  </a:lnTo>
                  <a:lnTo>
                    <a:pt x="37" y="37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5653088" y="2284413"/>
              <a:ext cx="58737" cy="601662"/>
            </a:xfrm>
            <a:custGeom>
              <a:avLst/>
              <a:gdLst>
                <a:gd name="T0" fmla="*/ 0 w 37"/>
                <a:gd name="T1" fmla="*/ 379 h 379"/>
                <a:gd name="T2" fmla="*/ 5 w 37"/>
                <a:gd name="T3" fmla="*/ 378 h 379"/>
                <a:gd name="T4" fmla="*/ 10 w 37"/>
                <a:gd name="T5" fmla="*/ 377 h 379"/>
                <a:gd name="T6" fmla="*/ 15 w 37"/>
                <a:gd name="T7" fmla="*/ 376 h 379"/>
                <a:gd name="T8" fmla="*/ 19 w 37"/>
                <a:gd name="T9" fmla="*/ 375 h 379"/>
                <a:gd name="T10" fmla="*/ 24 w 37"/>
                <a:gd name="T11" fmla="*/ 374 h 379"/>
                <a:gd name="T12" fmla="*/ 28 w 37"/>
                <a:gd name="T13" fmla="*/ 373 h 379"/>
                <a:gd name="T14" fmla="*/ 32 w 37"/>
                <a:gd name="T15" fmla="*/ 372 h 379"/>
                <a:gd name="T16" fmla="*/ 37 w 37"/>
                <a:gd name="T17" fmla="*/ 371 h 379"/>
                <a:gd name="T18" fmla="*/ 37 w 37"/>
                <a:gd name="T19" fmla="*/ 0 h 379"/>
                <a:gd name="T20" fmla="*/ 0 w 37"/>
                <a:gd name="T21" fmla="*/ 0 h 379"/>
                <a:gd name="T22" fmla="*/ 0 w 37"/>
                <a:gd name="T2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9">
                  <a:moveTo>
                    <a:pt x="0" y="379"/>
                  </a:moveTo>
                  <a:lnTo>
                    <a:pt x="5" y="378"/>
                  </a:lnTo>
                  <a:lnTo>
                    <a:pt x="10" y="377"/>
                  </a:lnTo>
                  <a:lnTo>
                    <a:pt x="15" y="376"/>
                  </a:lnTo>
                  <a:lnTo>
                    <a:pt x="19" y="375"/>
                  </a:lnTo>
                  <a:lnTo>
                    <a:pt x="24" y="374"/>
                  </a:lnTo>
                  <a:lnTo>
                    <a:pt x="28" y="373"/>
                  </a:lnTo>
                  <a:lnTo>
                    <a:pt x="32" y="372"/>
                  </a:lnTo>
                  <a:lnTo>
                    <a:pt x="37" y="37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FFD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681663" y="2284413"/>
              <a:ext cx="58737" cy="595312"/>
            </a:xfrm>
            <a:custGeom>
              <a:avLst/>
              <a:gdLst>
                <a:gd name="T0" fmla="*/ 0 w 37"/>
                <a:gd name="T1" fmla="*/ 375 h 375"/>
                <a:gd name="T2" fmla="*/ 6 w 37"/>
                <a:gd name="T3" fmla="*/ 374 h 375"/>
                <a:gd name="T4" fmla="*/ 11 w 37"/>
                <a:gd name="T5" fmla="*/ 373 h 375"/>
                <a:gd name="T6" fmla="*/ 16 w 37"/>
                <a:gd name="T7" fmla="*/ 372 h 375"/>
                <a:gd name="T8" fmla="*/ 21 w 37"/>
                <a:gd name="T9" fmla="*/ 371 h 375"/>
                <a:gd name="T10" fmla="*/ 25 w 37"/>
                <a:gd name="T11" fmla="*/ 370 h 375"/>
                <a:gd name="T12" fmla="*/ 30 w 37"/>
                <a:gd name="T13" fmla="*/ 368 h 375"/>
                <a:gd name="T14" fmla="*/ 33 w 37"/>
                <a:gd name="T15" fmla="*/ 367 h 375"/>
                <a:gd name="T16" fmla="*/ 37 w 37"/>
                <a:gd name="T17" fmla="*/ 366 h 375"/>
                <a:gd name="T18" fmla="*/ 37 w 37"/>
                <a:gd name="T19" fmla="*/ 0 h 375"/>
                <a:gd name="T20" fmla="*/ 0 w 37"/>
                <a:gd name="T21" fmla="*/ 0 h 375"/>
                <a:gd name="T22" fmla="*/ 0 w 37"/>
                <a:gd name="T2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5">
                  <a:moveTo>
                    <a:pt x="0" y="375"/>
                  </a:moveTo>
                  <a:lnTo>
                    <a:pt x="6" y="374"/>
                  </a:lnTo>
                  <a:lnTo>
                    <a:pt x="11" y="373"/>
                  </a:lnTo>
                  <a:lnTo>
                    <a:pt x="16" y="372"/>
                  </a:lnTo>
                  <a:lnTo>
                    <a:pt x="21" y="371"/>
                  </a:lnTo>
                  <a:lnTo>
                    <a:pt x="25" y="370"/>
                  </a:lnTo>
                  <a:lnTo>
                    <a:pt x="30" y="368"/>
                  </a:lnTo>
                  <a:lnTo>
                    <a:pt x="33" y="367"/>
                  </a:lnTo>
                  <a:lnTo>
                    <a:pt x="37" y="36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FFC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5711825" y="2284413"/>
              <a:ext cx="57150" cy="588962"/>
            </a:xfrm>
            <a:custGeom>
              <a:avLst/>
              <a:gdLst>
                <a:gd name="T0" fmla="*/ 0 w 36"/>
                <a:gd name="T1" fmla="*/ 371 h 371"/>
                <a:gd name="T2" fmla="*/ 7 w 36"/>
                <a:gd name="T3" fmla="*/ 369 h 371"/>
                <a:gd name="T4" fmla="*/ 15 w 36"/>
                <a:gd name="T5" fmla="*/ 367 h 371"/>
                <a:gd name="T6" fmla="*/ 22 w 36"/>
                <a:gd name="T7" fmla="*/ 364 h 371"/>
                <a:gd name="T8" fmla="*/ 27 w 36"/>
                <a:gd name="T9" fmla="*/ 362 h 371"/>
                <a:gd name="T10" fmla="*/ 31 w 36"/>
                <a:gd name="T11" fmla="*/ 359 h 371"/>
                <a:gd name="T12" fmla="*/ 34 w 36"/>
                <a:gd name="T13" fmla="*/ 356 h 371"/>
                <a:gd name="T14" fmla="*/ 36 w 36"/>
                <a:gd name="T15" fmla="*/ 354 h 371"/>
                <a:gd name="T16" fmla="*/ 36 w 36"/>
                <a:gd name="T17" fmla="*/ 351 h 371"/>
                <a:gd name="T18" fmla="*/ 36 w 36"/>
                <a:gd name="T19" fmla="*/ 0 h 371"/>
                <a:gd name="T20" fmla="*/ 0 w 36"/>
                <a:gd name="T21" fmla="*/ 0 h 371"/>
                <a:gd name="T22" fmla="*/ 0 w 36"/>
                <a:gd name="T23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71">
                  <a:moveTo>
                    <a:pt x="0" y="371"/>
                  </a:moveTo>
                  <a:lnTo>
                    <a:pt x="7" y="369"/>
                  </a:lnTo>
                  <a:lnTo>
                    <a:pt x="15" y="367"/>
                  </a:lnTo>
                  <a:lnTo>
                    <a:pt x="22" y="364"/>
                  </a:lnTo>
                  <a:lnTo>
                    <a:pt x="27" y="362"/>
                  </a:lnTo>
                  <a:lnTo>
                    <a:pt x="31" y="359"/>
                  </a:lnTo>
                  <a:lnTo>
                    <a:pt x="34" y="356"/>
                  </a:lnTo>
                  <a:lnTo>
                    <a:pt x="36" y="354"/>
                  </a:lnTo>
                  <a:lnTo>
                    <a:pt x="36" y="35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5360988" y="2284413"/>
              <a:ext cx="58737" cy="620712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1 h 391"/>
                <a:gd name="T4" fmla="*/ 10 w 37"/>
                <a:gd name="T5" fmla="*/ 391 h 391"/>
                <a:gd name="T6" fmla="*/ 14 w 37"/>
                <a:gd name="T7" fmla="*/ 391 h 391"/>
                <a:gd name="T8" fmla="*/ 19 w 37"/>
                <a:gd name="T9" fmla="*/ 391 h 391"/>
                <a:gd name="T10" fmla="*/ 24 w 37"/>
                <a:gd name="T11" fmla="*/ 391 h 391"/>
                <a:gd name="T12" fmla="*/ 29 w 37"/>
                <a:gd name="T13" fmla="*/ 391 h 391"/>
                <a:gd name="T14" fmla="*/ 33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1"/>
                  </a:moveTo>
                  <a:lnTo>
                    <a:pt x="5" y="391"/>
                  </a:lnTo>
                  <a:lnTo>
                    <a:pt x="10" y="391"/>
                  </a:lnTo>
                  <a:lnTo>
                    <a:pt x="14" y="391"/>
                  </a:lnTo>
                  <a:lnTo>
                    <a:pt x="19" y="391"/>
                  </a:lnTo>
                  <a:lnTo>
                    <a:pt x="24" y="391"/>
                  </a:lnTo>
                  <a:lnTo>
                    <a:pt x="29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5332413" y="2284413"/>
              <a:ext cx="58737" cy="620712"/>
            </a:xfrm>
            <a:custGeom>
              <a:avLst/>
              <a:gdLst>
                <a:gd name="T0" fmla="*/ 0 w 37"/>
                <a:gd name="T1" fmla="*/ 391 h 391"/>
                <a:gd name="T2" fmla="*/ 4 w 37"/>
                <a:gd name="T3" fmla="*/ 391 h 391"/>
                <a:gd name="T4" fmla="*/ 7 w 37"/>
                <a:gd name="T5" fmla="*/ 391 h 391"/>
                <a:gd name="T6" fmla="*/ 10 w 37"/>
                <a:gd name="T7" fmla="*/ 391 h 391"/>
                <a:gd name="T8" fmla="*/ 13 w 37"/>
                <a:gd name="T9" fmla="*/ 391 h 391"/>
                <a:gd name="T10" fmla="*/ 16 w 37"/>
                <a:gd name="T11" fmla="*/ 391 h 391"/>
                <a:gd name="T12" fmla="*/ 20 w 37"/>
                <a:gd name="T13" fmla="*/ 391 h 391"/>
                <a:gd name="T14" fmla="*/ 23 w 37"/>
                <a:gd name="T15" fmla="*/ 391 h 391"/>
                <a:gd name="T16" fmla="*/ 25 w 37"/>
                <a:gd name="T17" fmla="*/ 391 h 391"/>
                <a:gd name="T18" fmla="*/ 28 w 37"/>
                <a:gd name="T19" fmla="*/ 391 h 391"/>
                <a:gd name="T20" fmla="*/ 31 w 37"/>
                <a:gd name="T21" fmla="*/ 391 h 391"/>
                <a:gd name="T22" fmla="*/ 34 w 37"/>
                <a:gd name="T23" fmla="*/ 391 h 391"/>
                <a:gd name="T24" fmla="*/ 37 w 37"/>
                <a:gd name="T25" fmla="*/ 391 h 391"/>
                <a:gd name="T26" fmla="*/ 37 w 37"/>
                <a:gd name="T27" fmla="*/ 0 h 391"/>
                <a:gd name="T28" fmla="*/ 0 w 37"/>
                <a:gd name="T29" fmla="*/ 0 h 391"/>
                <a:gd name="T30" fmla="*/ 0 w 37"/>
                <a:gd name="T31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91">
                  <a:moveTo>
                    <a:pt x="0" y="391"/>
                  </a:moveTo>
                  <a:lnTo>
                    <a:pt x="4" y="391"/>
                  </a:lnTo>
                  <a:lnTo>
                    <a:pt x="7" y="391"/>
                  </a:lnTo>
                  <a:lnTo>
                    <a:pt x="10" y="391"/>
                  </a:lnTo>
                  <a:lnTo>
                    <a:pt x="13" y="391"/>
                  </a:lnTo>
                  <a:lnTo>
                    <a:pt x="16" y="391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5" y="391"/>
                  </a:lnTo>
                  <a:lnTo>
                    <a:pt x="28" y="391"/>
                  </a:lnTo>
                  <a:lnTo>
                    <a:pt x="31" y="391"/>
                  </a:lnTo>
                  <a:lnTo>
                    <a:pt x="34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5303838" y="2284413"/>
              <a:ext cx="57150" cy="620712"/>
            </a:xfrm>
            <a:custGeom>
              <a:avLst/>
              <a:gdLst>
                <a:gd name="T0" fmla="*/ 0 w 36"/>
                <a:gd name="T1" fmla="*/ 391 h 391"/>
                <a:gd name="T2" fmla="*/ 3 w 36"/>
                <a:gd name="T3" fmla="*/ 391 h 391"/>
                <a:gd name="T4" fmla="*/ 7 w 36"/>
                <a:gd name="T5" fmla="*/ 391 h 391"/>
                <a:gd name="T6" fmla="*/ 11 w 36"/>
                <a:gd name="T7" fmla="*/ 391 h 391"/>
                <a:gd name="T8" fmla="*/ 16 w 36"/>
                <a:gd name="T9" fmla="*/ 391 h 391"/>
                <a:gd name="T10" fmla="*/ 20 w 36"/>
                <a:gd name="T11" fmla="*/ 391 h 391"/>
                <a:gd name="T12" fmla="*/ 23 w 36"/>
                <a:gd name="T13" fmla="*/ 391 h 391"/>
                <a:gd name="T14" fmla="*/ 28 w 36"/>
                <a:gd name="T15" fmla="*/ 391 h 391"/>
                <a:gd name="T16" fmla="*/ 31 w 36"/>
                <a:gd name="T17" fmla="*/ 391 h 391"/>
                <a:gd name="T18" fmla="*/ 33 w 36"/>
                <a:gd name="T19" fmla="*/ 391 h 391"/>
                <a:gd name="T20" fmla="*/ 34 w 36"/>
                <a:gd name="T21" fmla="*/ 391 h 391"/>
                <a:gd name="T22" fmla="*/ 35 w 36"/>
                <a:gd name="T23" fmla="*/ 391 h 391"/>
                <a:gd name="T24" fmla="*/ 36 w 36"/>
                <a:gd name="T25" fmla="*/ 391 h 391"/>
                <a:gd name="T26" fmla="*/ 36 w 36"/>
                <a:gd name="T27" fmla="*/ 0 h 391"/>
                <a:gd name="T28" fmla="*/ 0 w 36"/>
                <a:gd name="T29" fmla="*/ 0 h 391"/>
                <a:gd name="T30" fmla="*/ 0 w 36"/>
                <a:gd name="T31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91">
                  <a:moveTo>
                    <a:pt x="0" y="391"/>
                  </a:moveTo>
                  <a:lnTo>
                    <a:pt x="3" y="391"/>
                  </a:lnTo>
                  <a:lnTo>
                    <a:pt x="7" y="391"/>
                  </a:lnTo>
                  <a:lnTo>
                    <a:pt x="11" y="391"/>
                  </a:lnTo>
                  <a:lnTo>
                    <a:pt x="16" y="391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8" y="391"/>
                  </a:lnTo>
                  <a:lnTo>
                    <a:pt x="31" y="391"/>
                  </a:lnTo>
                  <a:lnTo>
                    <a:pt x="33" y="391"/>
                  </a:lnTo>
                  <a:lnTo>
                    <a:pt x="34" y="391"/>
                  </a:lnTo>
                  <a:lnTo>
                    <a:pt x="35" y="391"/>
                  </a:lnTo>
                  <a:lnTo>
                    <a:pt x="36" y="39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F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5273675" y="2284413"/>
              <a:ext cx="58738" cy="620712"/>
            </a:xfrm>
            <a:custGeom>
              <a:avLst/>
              <a:gdLst>
                <a:gd name="T0" fmla="*/ 0 w 37"/>
                <a:gd name="T1" fmla="*/ 390 h 391"/>
                <a:gd name="T2" fmla="*/ 5 w 37"/>
                <a:gd name="T3" fmla="*/ 390 h 391"/>
                <a:gd name="T4" fmla="*/ 9 w 37"/>
                <a:gd name="T5" fmla="*/ 391 h 391"/>
                <a:gd name="T6" fmla="*/ 14 w 37"/>
                <a:gd name="T7" fmla="*/ 391 h 391"/>
                <a:gd name="T8" fmla="*/ 19 w 37"/>
                <a:gd name="T9" fmla="*/ 391 h 391"/>
                <a:gd name="T10" fmla="*/ 23 w 37"/>
                <a:gd name="T11" fmla="*/ 391 h 391"/>
                <a:gd name="T12" fmla="*/ 28 w 37"/>
                <a:gd name="T13" fmla="*/ 391 h 391"/>
                <a:gd name="T14" fmla="*/ 33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0"/>
                  </a:moveTo>
                  <a:lnTo>
                    <a:pt x="5" y="390"/>
                  </a:lnTo>
                  <a:lnTo>
                    <a:pt x="9" y="391"/>
                  </a:lnTo>
                  <a:lnTo>
                    <a:pt x="14" y="391"/>
                  </a:lnTo>
                  <a:lnTo>
                    <a:pt x="19" y="391"/>
                  </a:lnTo>
                  <a:lnTo>
                    <a:pt x="23" y="391"/>
                  </a:lnTo>
                  <a:lnTo>
                    <a:pt x="28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5245100" y="2284413"/>
              <a:ext cx="58738" cy="620712"/>
            </a:xfrm>
            <a:custGeom>
              <a:avLst/>
              <a:gdLst>
                <a:gd name="T0" fmla="*/ 0 w 37"/>
                <a:gd name="T1" fmla="*/ 390 h 391"/>
                <a:gd name="T2" fmla="*/ 4 w 37"/>
                <a:gd name="T3" fmla="*/ 390 h 391"/>
                <a:gd name="T4" fmla="*/ 8 w 37"/>
                <a:gd name="T5" fmla="*/ 390 h 391"/>
                <a:gd name="T6" fmla="*/ 13 w 37"/>
                <a:gd name="T7" fmla="*/ 390 h 391"/>
                <a:gd name="T8" fmla="*/ 17 w 37"/>
                <a:gd name="T9" fmla="*/ 390 h 391"/>
                <a:gd name="T10" fmla="*/ 22 w 37"/>
                <a:gd name="T11" fmla="*/ 391 h 391"/>
                <a:gd name="T12" fmla="*/ 27 w 37"/>
                <a:gd name="T13" fmla="*/ 391 h 391"/>
                <a:gd name="T14" fmla="*/ 32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1">
                  <a:moveTo>
                    <a:pt x="0" y="390"/>
                  </a:moveTo>
                  <a:lnTo>
                    <a:pt x="4" y="390"/>
                  </a:lnTo>
                  <a:lnTo>
                    <a:pt x="8" y="390"/>
                  </a:lnTo>
                  <a:lnTo>
                    <a:pt x="13" y="390"/>
                  </a:lnTo>
                  <a:lnTo>
                    <a:pt x="17" y="390"/>
                  </a:lnTo>
                  <a:lnTo>
                    <a:pt x="22" y="391"/>
                  </a:lnTo>
                  <a:lnTo>
                    <a:pt x="27" y="391"/>
                  </a:lnTo>
                  <a:lnTo>
                    <a:pt x="32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5214938" y="2284413"/>
              <a:ext cx="58737" cy="619125"/>
            </a:xfrm>
            <a:custGeom>
              <a:avLst/>
              <a:gdLst>
                <a:gd name="T0" fmla="*/ 0 w 37"/>
                <a:gd name="T1" fmla="*/ 389 h 390"/>
                <a:gd name="T2" fmla="*/ 5 w 37"/>
                <a:gd name="T3" fmla="*/ 389 h 390"/>
                <a:gd name="T4" fmla="*/ 9 w 37"/>
                <a:gd name="T5" fmla="*/ 389 h 390"/>
                <a:gd name="T6" fmla="*/ 14 w 37"/>
                <a:gd name="T7" fmla="*/ 389 h 390"/>
                <a:gd name="T8" fmla="*/ 18 w 37"/>
                <a:gd name="T9" fmla="*/ 389 h 390"/>
                <a:gd name="T10" fmla="*/ 23 w 37"/>
                <a:gd name="T11" fmla="*/ 390 h 390"/>
                <a:gd name="T12" fmla="*/ 27 w 37"/>
                <a:gd name="T13" fmla="*/ 390 h 390"/>
                <a:gd name="T14" fmla="*/ 32 w 37"/>
                <a:gd name="T15" fmla="*/ 390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90">
                  <a:moveTo>
                    <a:pt x="0" y="389"/>
                  </a:moveTo>
                  <a:lnTo>
                    <a:pt x="5" y="389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89"/>
                  </a:lnTo>
                  <a:lnTo>
                    <a:pt x="23" y="390"/>
                  </a:lnTo>
                  <a:lnTo>
                    <a:pt x="27" y="390"/>
                  </a:lnTo>
                  <a:lnTo>
                    <a:pt x="32" y="390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E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5184775" y="2284413"/>
              <a:ext cx="60325" cy="619125"/>
            </a:xfrm>
            <a:custGeom>
              <a:avLst/>
              <a:gdLst>
                <a:gd name="T0" fmla="*/ 0 w 38"/>
                <a:gd name="T1" fmla="*/ 388 h 390"/>
                <a:gd name="T2" fmla="*/ 5 w 38"/>
                <a:gd name="T3" fmla="*/ 388 h 390"/>
                <a:gd name="T4" fmla="*/ 9 w 38"/>
                <a:gd name="T5" fmla="*/ 388 h 390"/>
                <a:gd name="T6" fmla="*/ 14 w 38"/>
                <a:gd name="T7" fmla="*/ 389 h 390"/>
                <a:gd name="T8" fmla="*/ 19 w 38"/>
                <a:gd name="T9" fmla="*/ 389 h 390"/>
                <a:gd name="T10" fmla="*/ 24 w 38"/>
                <a:gd name="T11" fmla="*/ 389 h 390"/>
                <a:gd name="T12" fmla="*/ 28 w 38"/>
                <a:gd name="T13" fmla="*/ 389 h 390"/>
                <a:gd name="T14" fmla="*/ 33 w 38"/>
                <a:gd name="T15" fmla="*/ 389 h 390"/>
                <a:gd name="T16" fmla="*/ 38 w 38"/>
                <a:gd name="T17" fmla="*/ 390 h 390"/>
                <a:gd name="T18" fmla="*/ 38 w 38"/>
                <a:gd name="T19" fmla="*/ 0 h 390"/>
                <a:gd name="T20" fmla="*/ 0 w 38"/>
                <a:gd name="T21" fmla="*/ 0 h 390"/>
                <a:gd name="T22" fmla="*/ 0 w 38"/>
                <a:gd name="T23" fmla="*/ 3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90">
                  <a:moveTo>
                    <a:pt x="0" y="388"/>
                  </a:moveTo>
                  <a:lnTo>
                    <a:pt x="5" y="388"/>
                  </a:lnTo>
                  <a:lnTo>
                    <a:pt x="9" y="388"/>
                  </a:lnTo>
                  <a:lnTo>
                    <a:pt x="14" y="389"/>
                  </a:lnTo>
                  <a:lnTo>
                    <a:pt x="19" y="389"/>
                  </a:lnTo>
                  <a:lnTo>
                    <a:pt x="24" y="389"/>
                  </a:lnTo>
                  <a:lnTo>
                    <a:pt x="28" y="389"/>
                  </a:lnTo>
                  <a:lnTo>
                    <a:pt x="33" y="389"/>
                  </a:lnTo>
                  <a:lnTo>
                    <a:pt x="38" y="39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E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5156200" y="2284413"/>
              <a:ext cx="58738" cy="617537"/>
            </a:xfrm>
            <a:custGeom>
              <a:avLst/>
              <a:gdLst>
                <a:gd name="T0" fmla="*/ 0 w 37"/>
                <a:gd name="T1" fmla="*/ 386 h 389"/>
                <a:gd name="T2" fmla="*/ 5 w 37"/>
                <a:gd name="T3" fmla="*/ 386 h 389"/>
                <a:gd name="T4" fmla="*/ 9 w 37"/>
                <a:gd name="T5" fmla="*/ 387 h 389"/>
                <a:gd name="T6" fmla="*/ 14 w 37"/>
                <a:gd name="T7" fmla="*/ 387 h 389"/>
                <a:gd name="T8" fmla="*/ 18 w 37"/>
                <a:gd name="T9" fmla="*/ 388 h 389"/>
                <a:gd name="T10" fmla="*/ 23 w 37"/>
                <a:gd name="T11" fmla="*/ 388 h 389"/>
                <a:gd name="T12" fmla="*/ 27 w 37"/>
                <a:gd name="T13" fmla="*/ 388 h 389"/>
                <a:gd name="T14" fmla="*/ 32 w 37"/>
                <a:gd name="T15" fmla="*/ 389 h 389"/>
                <a:gd name="T16" fmla="*/ 37 w 37"/>
                <a:gd name="T17" fmla="*/ 389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9">
                  <a:moveTo>
                    <a:pt x="0" y="386"/>
                  </a:moveTo>
                  <a:lnTo>
                    <a:pt x="5" y="386"/>
                  </a:lnTo>
                  <a:lnTo>
                    <a:pt x="9" y="387"/>
                  </a:lnTo>
                  <a:lnTo>
                    <a:pt x="14" y="387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8"/>
                  </a:lnTo>
                  <a:lnTo>
                    <a:pt x="32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E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5126038" y="2284413"/>
              <a:ext cx="58737" cy="615950"/>
            </a:xfrm>
            <a:custGeom>
              <a:avLst/>
              <a:gdLst>
                <a:gd name="T0" fmla="*/ 0 w 37"/>
                <a:gd name="T1" fmla="*/ 384 h 388"/>
                <a:gd name="T2" fmla="*/ 5 w 37"/>
                <a:gd name="T3" fmla="*/ 385 h 388"/>
                <a:gd name="T4" fmla="*/ 9 w 37"/>
                <a:gd name="T5" fmla="*/ 385 h 388"/>
                <a:gd name="T6" fmla="*/ 14 w 37"/>
                <a:gd name="T7" fmla="*/ 386 h 388"/>
                <a:gd name="T8" fmla="*/ 18 w 37"/>
                <a:gd name="T9" fmla="*/ 386 h 388"/>
                <a:gd name="T10" fmla="*/ 23 w 37"/>
                <a:gd name="T11" fmla="*/ 386 h 388"/>
                <a:gd name="T12" fmla="*/ 27 w 37"/>
                <a:gd name="T13" fmla="*/ 387 h 388"/>
                <a:gd name="T14" fmla="*/ 32 w 37"/>
                <a:gd name="T15" fmla="*/ 387 h 388"/>
                <a:gd name="T16" fmla="*/ 37 w 37"/>
                <a:gd name="T17" fmla="*/ 388 h 388"/>
                <a:gd name="T18" fmla="*/ 37 w 37"/>
                <a:gd name="T19" fmla="*/ 0 h 388"/>
                <a:gd name="T20" fmla="*/ 0 w 37"/>
                <a:gd name="T21" fmla="*/ 0 h 388"/>
                <a:gd name="T22" fmla="*/ 0 w 37"/>
                <a:gd name="T23" fmla="*/ 38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8">
                  <a:moveTo>
                    <a:pt x="0" y="384"/>
                  </a:moveTo>
                  <a:lnTo>
                    <a:pt x="5" y="385"/>
                  </a:lnTo>
                  <a:lnTo>
                    <a:pt x="9" y="385"/>
                  </a:lnTo>
                  <a:lnTo>
                    <a:pt x="14" y="386"/>
                  </a:lnTo>
                  <a:lnTo>
                    <a:pt x="18" y="386"/>
                  </a:lnTo>
                  <a:lnTo>
                    <a:pt x="23" y="386"/>
                  </a:lnTo>
                  <a:lnTo>
                    <a:pt x="27" y="387"/>
                  </a:lnTo>
                  <a:lnTo>
                    <a:pt x="32" y="387"/>
                  </a:lnTo>
                  <a:lnTo>
                    <a:pt x="37" y="388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E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097463" y="2284413"/>
              <a:ext cx="58737" cy="612775"/>
            </a:xfrm>
            <a:custGeom>
              <a:avLst/>
              <a:gdLst>
                <a:gd name="T0" fmla="*/ 0 w 37"/>
                <a:gd name="T1" fmla="*/ 382 h 386"/>
                <a:gd name="T2" fmla="*/ 4 w 37"/>
                <a:gd name="T3" fmla="*/ 383 h 386"/>
                <a:gd name="T4" fmla="*/ 9 w 37"/>
                <a:gd name="T5" fmla="*/ 383 h 386"/>
                <a:gd name="T6" fmla="*/ 14 w 37"/>
                <a:gd name="T7" fmla="*/ 384 h 386"/>
                <a:gd name="T8" fmla="*/ 18 w 37"/>
                <a:gd name="T9" fmla="*/ 384 h 386"/>
                <a:gd name="T10" fmla="*/ 23 w 37"/>
                <a:gd name="T11" fmla="*/ 385 h 386"/>
                <a:gd name="T12" fmla="*/ 27 w 37"/>
                <a:gd name="T13" fmla="*/ 385 h 386"/>
                <a:gd name="T14" fmla="*/ 32 w 37"/>
                <a:gd name="T15" fmla="*/ 386 h 386"/>
                <a:gd name="T16" fmla="*/ 37 w 37"/>
                <a:gd name="T17" fmla="*/ 386 h 386"/>
                <a:gd name="T18" fmla="*/ 37 w 37"/>
                <a:gd name="T19" fmla="*/ 0 h 386"/>
                <a:gd name="T20" fmla="*/ 0 w 37"/>
                <a:gd name="T21" fmla="*/ 0 h 386"/>
                <a:gd name="T22" fmla="*/ 0 w 37"/>
                <a:gd name="T23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6">
                  <a:moveTo>
                    <a:pt x="0" y="382"/>
                  </a:moveTo>
                  <a:lnTo>
                    <a:pt x="4" y="383"/>
                  </a:lnTo>
                  <a:lnTo>
                    <a:pt x="9" y="383"/>
                  </a:lnTo>
                  <a:lnTo>
                    <a:pt x="14" y="384"/>
                  </a:lnTo>
                  <a:lnTo>
                    <a:pt x="18" y="384"/>
                  </a:lnTo>
                  <a:lnTo>
                    <a:pt x="23" y="385"/>
                  </a:lnTo>
                  <a:lnTo>
                    <a:pt x="27" y="385"/>
                  </a:lnTo>
                  <a:lnTo>
                    <a:pt x="32" y="386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5068888" y="2284413"/>
              <a:ext cx="57150" cy="609600"/>
            </a:xfrm>
            <a:custGeom>
              <a:avLst/>
              <a:gdLst>
                <a:gd name="T0" fmla="*/ 0 w 36"/>
                <a:gd name="T1" fmla="*/ 380 h 384"/>
                <a:gd name="T2" fmla="*/ 4 w 36"/>
                <a:gd name="T3" fmla="*/ 380 h 384"/>
                <a:gd name="T4" fmla="*/ 8 w 36"/>
                <a:gd name="T5" fmla="*/ 381 h 384"/>
                <a:gd name="T6" fmla="*/ 12 w 36"/>
                <a:gd name="T7" fmla="*/ 382 h 384"/>
                <a:gd name="T8" fmla="*/ 17 w 36"/>
                <a:gd name="T9" fmla="*/ 382 h 384"/>
                <a:gd name="T10" fmla="*/ 22 w 36"/>
                <a:gd name="T11" fmla="*/ 383 h 384"/>
                <a:gd name="T12" fmla="*/ 27 w 36"/>
                <a:gd name="T13" fmla="*/ 383 h 384"/>
                <a:gd name="T14" fmla="*/ 32 w 36"/>
                <a:gd name="T15" fmla="*/ 384 h 384"/>
                <a:gd name="T16" fmla="*/ 36 w 36"/>
                <a:gd name="T17" fmla="*/ 384 h 384"/>
                <a:gd name="T18" fmla="*/ 36 w 36"/>
                <a:gd name="T19" fmla="*/ 0 h 384"/>
                <a:gd name="T20" fmla="*/ 0 w 36"/>
                <a:gd name="T21" fmla="*/ 0 h 384"/>
                <a:gd name="T22" fmla="*/ 0 w 36"/>
                <a:gd name="T23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84">
                  <a:moveTo>
                    <a:pt x="0" y="380"/>
                  </a:moveTo>
                  <a:lnTo>
                    <a:pt x="4" y="380"/>
                  </a:lnTo>
                  <a:lnTo>
                    <a:pt x="8" y="381"/>
                  </a:lnTo>
                  <a:lnTo>
                    <a:pt x="12" y="382"/>
                  </a:lnTo>
                  <a:lnTo>
                    <a:pt x="17" y="382"/>
                  </a:lnTo>
                  <a:lnTo>
                    <a:pt x="22" y="383"/>
                  </a:lnTo>
                  <a:lnTo>
                    <a:pt x="27" y="383"/>
                  </a:lnTo>
                  <a:lnTo>
                    <a:pt x="32" y="384"/>
                  </a:lnTo>
                  <a:lnTo>
                    <a:pt x="36" y="38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FFD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5038725" y="2284413"/>
              <a:ext cx="58738" cy="606425"/>
            </a:xfrm>
            <a:custGeom>
              <a:avLst/>
              <a:gdLst>
                <a:gd name="T0" fmla="*/ 0 w 37"/>
                <a:gd name="T1" fmla="*/ 377 h 382"/>
                <a:gd name="T2" fmla="*/ 5 w 37"/>
                <a:gd name="T3" fmla="*/ 378 h 382"/>
                <a:gd name="T4" fmla="*/ 9 w 37"/>
                <a:gd name="T5" fmla="*/ 379 h 382"/>
                <a:gd name="T6" fmla="*/ 13 w 37"/>
                <a:gd name="T7" fmla="*/ 379 h 382"/>
                <a:gd name="T8" fmla="*/ 18 w 37"/>
                <a:gd name="T9" fmla="*/ 380 h 382"/>
                <a:gd name="T10" fmla="*/ 22 w 37"/>
                <a:gd name="T11" fmla="*/ 380 h 382"/>
                <a:gd name="T12" fmla="*/ 27 w 37"/>
                <a:gd name="T13" fmla="*/ 381 h 382"/>
                <a:gd name="T14" fmla="*/ 32 w 37"/>
                <a:gd name="T15" fmla="*/ 382 h 382"/>
                <a:gd name="T16" fmla="*/ 37 w 37"/>
                <a:gd name="T17" fmla="*/ 382 h 382"/>
                <a:gd name="T18" fmla="*/ 37 w 37"/>
                <a:gd name="T19" fmla="*/ 0 h 382"/>
                <a:gd name="T20" fmla="*/ 0 w 37"/>
                <a:gd name="T21" fmla="*/ 0 h 382"/>
                <a:gd name="T22" fmla="*/ 0 w 37"/>
                <a:gd name="T23" fmla="*/ 37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2">
                  <a:moveTo>
                    <a:pt x="0" y="377"/>
                  </a:moveTo>
                  <a:lnTo>
                    <a:pt x="5" y="378"/>
                  </a:lnTo>
                  <a:lnTo>
                    <a:pt x="9" y="379"/>
                  </a:lnTo>
                  <a:lnTo>
                    <a:pt x="13" y="379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7" y="381"/>
                  </a:lnTo>
                  <a:lnTo>
                    <a:pt x="32" y="382"/>
                  </a:lnTo>
                  <a:lnTo>
                    <a:pt x="37" y="38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D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010150" y="2284413"/>
              <a:ext cx="58738" cy="603250"/>
            </a:xfrm>
            <a:custGeom>
              <a:avLst/>
              <a:gdLst>
                <a:gd name="T0" fmla="*/ 0 w 37"/>
                <a:gd name="T1" fmla="*/ 373 h 380"/>
                <a:gd name="T2" fmla="*/ 4 w 37"/>
                <a:gd name="T3" fmla="*/ 374 h 380"/>
                <a:gd name="T4" fmla="*/ 8 w 37"/>
                <a:gd name="T5" fmla="*/ 375 h 380"/>
                <a:gd name="T6" fmla="*/ 12 w 37"/>
                <a:gd name="T7" fmla="*/ 376 h 380"/>
                <a:gd name="T8" fmla="*/ 17 w 37"/>
                <a:gd name="T9" fmla="*/ 377 h 380"/>
                <a:gd name="T10" fmla="*/ 21 w 37"/>
                <a:gd name="T11" fmla="*/ 378 h 380"/>
                <a:gd name="T12" fmla="*/ 26 w 37"/>
                <a:gd name="T13" fmla="*/ 378 h 380"/>
                <a:gd name="T14" fmla="*/ 32 w 37"/>
                <a:gd name="T15" fmla="*/ 379 h 380"/>
                <a:gd name="T16" fmla="*/ 37 w 37"/>
                <a:gd name="T17" fmla="*/ 380 h 380"/>
                <a:gd name="T18" fmla="*/ 37 w 37"/>
                <a:gd name="T19" fmla="*/ 0 h 380"/>
                <a:gd name="T20" fmla="*/ 0 w 37"/>
                <a:gd name="T21" fmla="*/ 0 h 380"/>
                <a:gd name="T22" fmla="*/ 0 w 37"/>
                <a:gd name="T23" fmla="*/ 37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0">
                  <a:moveTo>
                    <a:pt x="0" y="373"/>
                  </a:moveTo>
                  <a:lnTo>
                    <a:pt x="4" y="374"/>
                  </a:lnTo>
                  <a:lnTo>
                    <a:pt x="8" y="375"/>
                  </a:lnTo>
                  <a:lnTo>
                    <a:pt x="12" y="376"/>
                  </a:lnTo>
                  <a:lnTo>
                    <a:pt x="17" y="377"/>
                  </a:lnTo>
                  <a:lnTo>
                    <a:pt x="21" y="378"/>
                  </a:lnTo>
                  <a:lnTo>
                    <a:pt x="26" y="378"/>
                  </a:lnTo>
                  <a:lnTo>
                    <a:pt x="32" y="379"/>
                  </a:lnTo>
                  <a:lnTo>
                    <a:pt x="37" y="38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D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979988" y="2284413"/>
              <a:ext cx="58737" cy="598487"/>
            </a:xfrm>
            <a:custGeom>
              <a:avLst/>
              <a:gdLst>
                <a:gd name="T0" fmla="*/ 0 w 37"/>
                <a:gd name="T1" fmla="*/ 368 h 377"/>
                <a:gd name="T2" fmla="*/ 4 w 37"/>
                <a:gd name="T3" fmla="*/ 370 h 377"/>
                <a:gd name="T4" fmla="*/ 8 w 37"/>
                <a:gd name="T5" fmla="*/ 371 h 377"/>
                <a:gd name="T6" fmla="*/ 12 w 37"/>
                <a:gd name="T7" fmla="*/ 372 h 377"/>
                <a:gd name="T8" fmla="*/ 17 w 37"/>
                <a:gd name="T9" fmla="*/ 373 h 377"/>
                <a:gd name="T10" fmla="*/ 22 w 37"/>
                <a:gd name="T11" fmla="*/ 374 h 377"/>
                <a:gd name="T12" fmla="*/ 27 w 37"/>
                <a:gd name="T13" fmla="*/ 375 h 377"/>
                <a:gd name="T14" fmla="*/ 32 w 37"/>
                <a:gd name="T15" fmla="*/ 376 h 377"/>
                <a:gd name="T16" fmla="*/ 37 w 37"/>
                <a:gd name="T17" fmla="*/ 377 h 377"/>
                <a:gd name="T18" fmla="*/ 37 w 37"/>
                <a:gd name="T19" fmla="*/ 0 h 377"/>
                <a:gd name="T20" fmla="*/ 0 w 37"/>
                <a:gd name="T21" fmla="*/ 0 h 377"/>
                <a:gd name="T22" fmla="*/ 0 w 37"/>
                <a:gd name="T23" fmla="*/ 36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7">
                  <a:moveTo>
                    <a:pt x="0" y="368"/>
                  </a:moveTo>
                  <a:lnTo>
                    <a:pt x="4" y="370"/>
                  </a:lnTo>
                  <a:lnTo>
                    <a:pt x="8" y="371"/>
                  </a:lnTo>
                  <a:lnTo>
                    <a:pt x="12" y="372"/>
                  </a:lnTo>
                  <a:lnTo>
                    <a:pt x="17" y="373"/>
                  </a:lnTo>
                  <a:lnTo>
                    <a:pt x="22" y="374"/>
                  </a:lnTo>
                  <a:lnTo>
                    <a:pt x="27" y="375"/>
                  </a:lnTo>
                  <a:lnTo>
                    <a:pt x="32" y="376"/>
                  </a:lnTo>
                  <a:lnTo>
                    <a:pt x="37" y="37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D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949825" y="2284413"/>
              <a:ext cx="60325" cy="592137"/>
            </a:xfrm>
            <a:custGeom>
              <a:avLst/>
              <a:gdLst>
                <a:gd name="T0" fmla="*/ 0 w 38"/>
                <a:gd name="T1" fmla="*/ 361 h 373"/>
                <a:gd name="T2" fmla="*/ 3 w 38"/>
                <a:gd name="T3" fmla="*/ 362 h 373"/>
                <a:gd name="T4" fmla="*/ 7 w 38"/>
                <a:gd name="T5" fmla="*/ 364 h 373"/>
                <a:gd name="T6" fmla="*/ 11 w 38"/>
                <a:gd name="T7" fmla="*/ 366 h 373"/>
                <a:gd name="T8" fmla="*/ 16 w 38"/>
                <a:gd name="T9" fmla="*/ 367 h 373"/>
                <a:gd name="T10" fmla="*/ 21 w 38"/>
                <a:gd name="T11" fmla="*/ 369 h 373"/>
                <a:gd name="T12" fmla="*/ 25 w 38"/>
                <a:gd name="T13" fmla="*/ 371 h 373"/>
                <a:gd name="T14" fmla="*/ 32 w 38"/>
                <a:gd name="T15" fmla="*/ 372 h 373"/>
                <a:gd name="T16" fmla="*/ 38 w 38"/>
                <a:gd name="T17" fmla="*/ 373 h 373"/>
                <a:gd name="T18" fmla="*/ 38 w 38"/>
                <a:gd name="T19" fmla="*/ 0 h 373"/>
                <a:gd name="T20" fmla="*/ 0 w 38"/>
                <a:gd name="T21" fmla="*/ 0 h 373"/>
                <a:gd name="T22" fmla="*/ 0 w 38"/>
                <a:gd name="T23" fmla="*/ 36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73">
                  <a:moveTo>
                    <a:pt x="0" y="361"/>
                  </a:moveTo>
                  <a:lnTo>
                    <a:pt x="3" y="362"/>
                  </a:lnTo>
                  <a:lnTo>
                    <a:pt x="7" y="364"/>
                  </a:lnTo>
                  <a:lnTo>
                    <a:pt x="11" y="366"/>
                  </a:lnTo>
                  <a:lnTo>
                    <a:pt x="16" y="367"/>
                  </a:lnTo>
                  <a:lnTo>
                    <a:pt x="21" y="369"/>
                  </a:lnTo>
                  <a:lnTo>
                    <a:pt x="25" y="371"/>
                  </a:lnTo>
                  <a:lnTo>
                    <a:pt x="32" y="372"/>
                  </a:lnTo>
                  <a:lnTo>
                    <a:pt x="38" y="37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C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937125" y="2284413"/>
              <a:ext cx="42863" cy="584200"/>
            </a:xfrm>
            <a:custGeom>
              <a:avLst/>
              <a:gdLst>
                <a:gd name="T0" fmla="*/ 27 w 27"/>
                <a:gd name="T1" fmla="*/ 0 h 368"/>
                <a:gd name="T2" fmla="*/ 0 w 27"/>
                <a:gd name="T3" fmla="*/ 0 h 368"/>
                <a:gd name="T4" fmla="*/ 0 w 27"/>
                <a:gd name="T5" fmla="*/ 351 h 368"/>
                <a:gd name="T6" fmla="*/ 1 w 27"/>
                <a:gd name="T7" fmla="*/ 353 h 368"/>
                <a:gd name="T8" fmla="*/ 2 w 27"/>
                <a:gd name="T9" fmla="*/ 355 h 368"/>
                <a:gd name="T10" fmla="*/ 4 w 27"/>
                <a:gd name="T11" fmla="*/ 358 h 368"/>
                <a:gd name="T12" fmla="*/ 7 w 27"/>
                <a:gd name="T13" fmla="*/ 360 h 368"/>
                <a:gd name="T14" fmla="*/ 11 w 27"/>
                <a:gd name="T15" fmla="*/ 362 h 368"/>
                <a:gd name="T16" fmla="*/ 16 w 27"/>
                <a:gd name="T17" fmla="*/ 364 h 368"/>
                <a:gd name="T18" fmla="*/ 21 w 27"/>
                <a:gd name="T19" fmla="*/ 367 h 368"/>
                <a:gd name="T20" fmla="*/ 27 w 27"/>
                <a:gd name="T21" fmla="*/ 368 h 368"/>
                <a:gd name="T22" fmla="*/ 27 w 27"/>
                <a:gd name="T2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68">
                  <a:moveTo>
                    <a:pt x="27" y="0"/>
                  </a:moveTo>
                  <a:lnTo>
                    <a:pt x="0" y="0"/>
                  </a:lnTo>
                  <a:lnTo>
                    <a:pt x="0" y="351"/>
                  </a:lnTo>
                  <a:lnTo>
                    <a:pt x="1" y="353"/>
                  </a:lnTo>
                  <a:lnTo>
                    <a:pt x="2" y="355"/>
                  </a:lnTo>
                  <a:lnTo>
                    <a:pt x="4" y="358"/>
                  </a:lnTo>
                  <a:lnTo>
                    <a:pt x="7" y="360"/>
                  </a:lnTo>
                  <a:lnTo>
                    <a:pt x="11" y="362"/>
                  </a:lnTo>
                  <a:lnTo>
                    <a:pt x="16" y="364"/>
                  </a:lnTo>
                  <a:lnTo>
                    <a:pt x="21" y="367"/>
                  </a:lnTo>
                  <a:lnTo>
                    <a:pt x="27" y="36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740400" y="2284413"/>
              <a:ext cx="28575" cy="581025"/>
            </a:xfrm>
            <a:custGeom>
              <a:avLst/>
              <a:gdLst>
                <a:gd name="T0" fmla="*/ 0 w 18"/>
                <a:gd name="T1" fmla="*/ 366 h 366"/>
                <a:gd name="T2" fmla="*/ 4 w 18"/>
                <a:gd name="T3" fmla="*/ 364 h 366"/>
                <a:gd name="T4" fmla="*/ 8 w 18"/>
                <a:gd name="T5" fmla="*/ 362 h 366"/>
                <a:gd name="T6" fmla="*/ 11 w 18"/>
                <a:gd name="T7" fmla="*/ 360 h 366"/>
                <a:gd name="T8" fmla="*/ 13 w 18"/>
                <a:gd name="T9" fmla="*/ 359 h 366"/>
                <a:gd name="T10" fmla="*/ 16 w 18"/>
                <a:gd name="T11" fmla="*/ 357 h 366"/>
                <a:gd name="T12" fmla="*/ 17 w 18"/>
                <a:gd name="T13" fmla="*/ 355 h 366"/>
                <a:gd name="T14" fmla="*/ 18 w 18"/>
                <a:gd name="T15" fmla="*/ 353 h 366"/>
                <a:gd name="T16" fmla="*/ 18 w 18"/>
                <a:gd name="T17" fmla="*/ 351 h 366"/>
                <a:gd name="T18" fmla="*/ 18 w 18"/>
                <a:gd name="T19" fmla="*/ 0 h 366"/>
                <a:gd name="T20" fmla="*/ 0 w 18"/>
                <a:gd name="T21" fmla="*/ 0 h 366"/>
                <a:gd name="T22" fmla="*/ 0 w 18"/>
                <a:gd name="T2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366">
                  <a:moveTo>
                    <a:pt x="0" y="366"/>
                  </a:moveTo>
                  <a:lnTo>
                    <a:pt x="4" y="364"/>
                  </a:lnTo>
                  <a:lnTo>
                    <a:pt x="8" y="362"/>
                  </a:lnTo>
                  <a:lnTo>
                    <a:pt x="11" y="360"/>
                  </a:lnTo>
                  <a:lnTo>
                    <a:pt x="13" y="359"/>
                  </a:lnTo>
                  <a:lnTo>
                    <a:pt x="16" y="357"/>
                  </a:lnTo>
                  <a:lnTo>
                    <a:pt x="17" y="355"/>
                  </a:lnTo>
                  <a:lnTo>
                    <a:pt x="18" y="353"/>
                  </a:lnTo>
                  <a:lnTo>
                    <a:pt x="18" y="351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937125" y="2220913"/>
              <a:ext cx="831850" cy="127000"/>
            </a:xfrm>
            <a:custGeom>
              <a:avLst/>
              <a:gdLst>
                <a:gd name="T0" fmla="*/ 289 w 524"/>
                <a:gd name="T1" fmla="*/ 80 h 80"/>
                <a:gd name="T2" fmla="*/ 340 w 524"/>
                <a:gd name="T3" fmla="*/ 78 h 80"/>
                <a:gd name="T4" fmla="*/ 387 w 524"/>
                <a:gd name="T5" fmla="*/ 75 h 80"/>
                <a:gd name="T6" fmla="*/ 429 w 524"/>
                <a:gd name="T7" fmla="*/ 71 h 80"/>
                <a:gd name="T8" fmla="*/ 464 w 524"/>
                <a:gd name="T9" fmla="*/ 65 h 80"/>
                <a:gd name="T10" fmla="*/ 492 w 524"/>
                <a:gd name="T11" fmla="*/ 59 h 80"/>
                <a:gd name="T12" fmla="*/ 513 w 524"/>
                <a:gd name="T13" fmla="*/ 52 h 80"/>
                <a:gd name="T14" fmla="*/ 523 w 524"/>
                <a:gd name="T15" fmla="*/ 44 h 80"/>
                <a:gd name="T16" fmla="*/ 523 w 524"/>
                <a:gd name="T17" fmla="*/ 36 h 80"/>
                <a:gd name="T18" fmla="*/ 513 w 524"/>
                <a:gd name="T19" fmla="*/ 28 h 80"/>
                <a:gd name="T20" fmla="*/ 492 w 524"/>
                <a:gd name="T21" fmla="*/ 21 h 80"/>
                <a:gd name="T22" fmla="*/ 464 w 524"/>
                <a:gd name="T23" fmla="*/ 15 h 80"/>
                <a:gd name="T24" fmla="*/ 429 w 524"/>
                <a:gd name="T25" fmla="*/ 9 h 80"/>
                <a:gd name="T26" fmla="*/ 387 w 524"/>
                <a:gd name="T27" fmla="*/ 5 h 80"/>
                <a:gd name="T28" fmla="*/ 340 w 524"/>
                <a:gd name="T29" fmla="*/ 2 h 80"/>
                <a:gd name="T30" fmla="*/ 289 w 524"/>
                <a:gd name="T31" fmla="*/ 0 h 80"/>
                <a:gd name="T32" fmla="*/ 235 w 524"/>
                <a:gd name="T33" fmla="*/ 0 h 80"/>
                <a:gd name="T34" fmla="*/ 184 w 524"/>
                <a:gd name="T35" fmla="*/ 2 h 80"/>
                <a:gd name="T36" fmla="*/ 137 w 524"/>
                <a:gd name="T37" fmla="*/ 5 h 80"/>
                <a:gd name="T38" fmla="*/ 95 w 524"/>
                <a:gd name="T39" fmla="*/ 9 h 80"/>
                <a:gd name="T40" fmla="*/ 60 w 524"/>
                <a:gd name="T41" fmla="*/ 15 h 80"/>
                <a:gd name="T42" fmla="*/ 32 w 524"/>
                <a:gd name="T43" fmla="*/ 21 h 80"/>
                <a:gd name="T44" fmla="*/ 12 w 524"/>
                <a:gd name="T45" fmla="*/ 28 h 80"/>
                <a:gd name="T46" fmla="*/ 2 w 524"/>
                <a:gd name="T47" fmla="*/ 36 h 80"/>
                <a:gd name="T48" fmla="*/ 2 w 524"/>
                <a:gd name="T49" fmla="*/ 44 h 80"/>
                <a:gd name="T50" fmla="*/ 12 w 524"/>
                <a:gd name="T51" fmla="*/ 52 h 80"/>
                <a:gd name="T52" fmla="*/ 32 w 524"/>
                <a:gd name="T53" fmla="*/ 59 h 80"/>
                <a:gd name="T54" fmla="*/ 60 w 524"/>
                <a:gd name="T55" fmla="*/ 65 h 80"/>
                <a:gd name="T56" fmla="*/ 95 w 524"/>
                <a:gd name="T57" fmla="*/ 71 h 80"/>
                <a:gd name="T58" fmla="*/ 137 w 524"/>
                <a:gd name="T59" fmla="*/ 75 h 80"/>
                <a:gd name="T60" fmla="*/ 184 w 524"/>
                <a:gd name="T61" fmla="*/ 78 h 80"/>
                <a:gd name="T62" fmla="*/ 235 w 524"/>
                <a:gd name="T6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4" h="80">
                  <a:moveTo>
                    <a:pt x="262" y="80"/>
                  </a:moveTo>
                  <a:lnTo>
                    <a:pt x="289" y="80"/>
                  </a:lnTo>
                  <a:lnTo>
                    <a:pt x="315" y="79"/>
                  </a:lnTo>
                  <a:lnTo>
                    <a:pt x="340" y="78"/>
                  </a:lnTo>
                  <a:lnTo>
                    <a:pt x="364" y="77"/>
                  </a:lnTo>
                  <a:lnTo>
                    <a:pt x="387" y="75"/>
                  </a:lnTo>
                  <a:lnTo>
                    <a:pt x="408" y="73"/>
                  </a:lnTo>
                  <a:lnTo>
                    <a:pt x="429" y="71"/>
                  </a:lnTo>
                  <a:lnTo>
                    <a:pt x="448" y="68"/>
                  </a:lnTo>
                  <a:lnTo>
                    <a:pt x="464" y="65"/>
                  </a:lnTo>
                  <a:lnTo>
                    <a:pt x="479" y="62"/>
                  </a:lnTo>
                  <a:lnTo>
                    <a:pt x="492" y="59"/>
                  </a:lnTo>
                  <a:lnTo>
                    <a:pt x="503" y="56"/>
                  </a:lnTo>
                  <a:lnTo>
                    <a:pt x="513" y="52"/>
                  </a:lnTo>
                  <a:lnTo>
                    <a:pt x="519" y="48"/>
                  </a:lnTo>
                  <a:lnTo>
                    <a:pt x="523" y="44"/>
                  </a:lnTo>
                  <a:lnTo>
                    <a:pt x="524" y="40"/>
                  </a:lnTo>
                  <a:lnTo>
                    <a:pt x="523" y="36"/>
                  </a:lnTo>
                  <a:lnTo>
                    <a:pt x="519" y="32"/>
                  </a:lnTo>
                  <a:lnTo>
                    <a:pt x="513" y="28"/>
                  </a:lnTo>
                  <a:lnTo>
                    <a:pt x="503" y="25"/>
                  </a:lnTo>
                  <a:lnTo>
                    <a:pt x="492" y="21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8" y="12"/>
                  </a:lnTo>
                  <a:lnTo>
                    <a:pt x="429" y="9"/>
                  </a:lnTo>
                  <a:lnTo>
                    <a:pt x="408" y="7"/>
                  </a:lnTo>
                  <a:lnTo>
                    <a:pt x="387" y="5"/>
                  </a:lnTo>
                  <a:lnTo>
                    <a:pt x="364" y="3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89" y="0"/>
                  </a:lnTo>
                  <a:lnTo>
                    <a:pt x="262" y="0"/>
                  </a:lnTo>
                  <a:lnTo>
                    <a:pt x="235" y="0"/>
                  </a:lnTo>
                  <a:lnTo>
                    <a:pt x="210" y="1"/>
                  </a:lnTo>
                  <a:lnTo>
                    <a:pt x="184" y="2"/>
                  </a:lnTo>
                  <a:lnTo>
                    <a:pt x="160" y="3"/>
                  </a:lnTo>
                  <a:lnTo>
                    <a:pt x="137" y="5"/>
                  </a:lnTo>
                  <a:lnTo>
                    <a:pt x="116" y="7"/>
                  </a:lnTo>
                  <a:lnTo>
                    <a:pt x="95" y="9"/>
                  </a:lnTo>
                  <a:lnTo>
                    <a:pt x="77" y="12"/>
                  </a:lnTo>
                  <a:lnTo>
                    <a:pt x="60" y="15"/>
                  </a:lnTo>
                  <a:lnTo>
                    <a:pt x="45" y="18"/>
                  </a:lnTo>
                  <a:lnTo>
                    <a:pt x="32" y="21"/>
                  </a:lnTo>
                  <a:lnTo>
                    <a:pt x="21" y="25"/>
                  </a:lnTo>
                  <a:lnTo>
                    <a:pt x="12" y="28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2" y="52"/>
                  </a:lnTo>
                  <a:lnTo>
                    <a:pt x="21" y="56"/>
                  </a:lnTo>
                  <a:lnTo>
                    <a:pt x="32" y="59"/>
                  </a:lnTo>
                  <a:lnTo>
                    <a:pt x="45" y="62"/>
                  </a:lnTo>
                  <a:lnTo>
                    <a:pt x="60" y="65"/>
                  </a:lnTo>
                  <a:lnTo>
                    <a:pt x="77" y="68"/>
                  </a:lnTo>
                  <a:lnTo>
                    <a:pt x="95" y="71"/>
                  </a:lnTo>
                  <a:lnTo>
                    <a:pt x="116" y="73"/>
                  </a:lnTo>
                  <a:lnTo>
                    <a:pt x="137" y="75"/>
                  </a:lnTo>
                  <a:lnTo>
                    <a:pt x="160" y="77"/>
                  </a:lnTo>
                  <a:lnTo>
                    <a:pt x="184" y="78"/>
                  </a:lnTo>
                  <a:lnTo>
                    <a:pt x="210" y="79"/>
                  </a:lnTo>
                  <a:lnTo>
                    <a:pt x="235" y="80"/>
                  </a:lnTo>
                  <a:lnTo>
                    <a:pt x="262" y="8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Rectangle 180"/>
            <p:cNvSpPr>
              <a:spLocks noChangeArrowheads="1"/>
            </p:cNvSpPr>
            <p:nvPr/>
          </p:nvSpPr>
          <p:spPr bwMode="auto">
            <a:xfrm>
              <a:off x="6122988" y="2244725"/>
              <a:ext cx="744537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700">
                  <a:solidFill>
                    <a:srgbClr val="000000"/>
                  </a:solidFill>
                </a:rPr>
                <a:t>Original</a:t>
              </a:r>
              <a:endParaRPr lang="en-US" altLang="it-IT" sz="1400" b="1"/>
            </a:p>
          </p:txBody>
        </p:sp>
        <p:sp>
          <p:nvSpPr>
            <p:cNvPr id="65" name="Rectangle 181"/>
            <p:cNvSpPr>
              <a:spLocks noChangeArrowheads="1"/>
            </p:cNvSpPr>
            <p:nvPr/>
          </p:nvSpPr>
          <p:spPr bwMode="auto">
            <a:xfrm>
              <a:off x="5864225" y="2493963"/>
              <a:ext cx="12636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700">
                  <a:solidFill>
                    <a:srgbClr val="000000"/>
                  </a:solidFill>
                </a:rPr>
                <a:t>Training data</a:t>
              </a:r>
              <a:endParaRPr lang="en-US" altLang="it-IT" sz="1400" b="1"/>
            </a:p>
          </p:txBody>
        </p:sp>
        <p:sp>
          <p:nvSpPr>
            <p:cNvPr id="66" name="Line 182"/>
            <p:cNvSpPr>
              <a:spLocks noChangeShapeType="1"/>
            </p:cNvSpPr>
            <p:nvPr/>
          </p:nvSpPr>
          <p:spPr bwMode="auto">
            <a:xfrm>
              <a:off x="5370513" y="2905125"/>
              <a:ext cx="0" cy="20955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Freeform 183"/>
            <p:cNvSpPr>
              <a:spLocks/>
            </p:cNvSpPr>
            <p:nvPr/>
          </p:nvSpPr>
          <p:spPr bwMode="auto">
            <a:xfrm>
              <a:off x="5299075" y="3097213"/>
              <a:ext cx="142875" cy="139700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Rectangle 310"/>
            <p:cNvSpPr>
              <a:spLocks noChangeArrowheads="1"/>
            </p:cNvSpPr>
            <p:nvPr/>
          </p:nvSpPr>
          <p:spPr bwMode="auto">
            <a:xfrm>
              <a:off x="5292725" y="2487613"/>
              <a:ext cx="1555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700">
                  <a:solidFill>
                    <a:srgbClr val="000000"/>
                  </a:solidFill>
                </a:rPr>
                <a:t>D</a:t>
              </a:r>
              <a:endParaRPr lang="en-US" altLang="it-IT" sz="1400" b="1"/>
            </a:p>
          </p:txBody>
        </p:sp>
        <p:sp>
          <p:nvSpPr>
            <p:cNvPr id="69" name="Rectangle 314"/>
            <p:cNvSpPr>
              <a:spLocks noChangeArrowheads="1"/>
            </p:cNvSpPr>
            <p:nvPr/>
          </p:nvSpPr>
          <p:spPr bwMode="auto">
            <a:xfrm>
              <a:off x="2827338" y="3806825"/>
              <a:ext cx="927100" cy="6350"/>
            </a:xfrm>
            <a:prstGeom prst="rect">
              <a:avLst/>
            </a:prstGeom>
            <a:solidFill>
              <a:srgbClr val="81FF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Rectangle 315"/>
            <p:cNvSpPr>
              <a:spLocks noChangeArrowheads="1"/>
            </p:cNvSpPr>
            <p:nvPr/>
          </p:nvSpPr>
          <p:spPr bwMode="auto">
            <a:xfrm>
              <a:off x="2827338" y="3813175"/>
              <a:ext cx="9271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Rectangle 316"/>
            <p:cNvSpPr>
              <a:spLocks noChangeArrowheads="1"/>
            </p:cNvSpPr>
            <p:nvPr/>
          </p:nvSpPr>
          <p:spPr bwMode="auto">
            <a:xfrm>
              <a:off x="2827338" y="3817938"/>
              <a:ext cx="927100" cy="6350"/>
            </a:xfrm>
            <a:prstGeom prst="rect">
              <a:avLst/>
            </a:prstGeom>
            <a:solidFill>
              <a:srgbClr val="FE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2" name="Rectangle 317"/>
            <p:cNvSpPr>
              <a:spLocks noChangeArrowheads="1"/>
            </p:cNvSpPr>
            <p:nvPr/>
          </p:nvSpPr>
          <p:spPr bwMode="auto">
            <a:xfrm>
              <a:off x="2827338" y="3824288"/>
              <a:ext cx="927100" cy="4762"/>
            </a:xfrm>
            <a:prstGeom prst="rect">
              <a:avLst/>
            </a:prstGeom>
            <a:solidFill>
              <a:srgbClr val="FDF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Rectangle 318"/>
            <p:cNvSpPr>
              <a:spLocks noChangeArrowheads="1"/>
            </p:cNvSpPr>
            <p:nvPr/>
          </p:nvSpPr>
          <p:spPr bwMode="auto">
            <a:xfrm>
              <a:off x="2827338" y="3829050"/>
              <a:ext cx="927100" cy="4763"/>
            </a:xfrm>
            <a:prstGeom prst="rect">
              <a:avLst/>
            </a:prstGeom>
            <a:solidFill>
              <a:srgbClr val="FCF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4" name="Rectangle 319"/>
            <p:cNvSpPr>
              <a:spLocks noChangeArrowheads="1"/>
            </p:cNvSpPr>
            <p:nvPr/>
          </p:nvSpPr>
          <p:spPr bwMode="auto">
            <a:xfrm>
              <a:off x="2827338" y="3833813"/>
              <a:ext cx="927100" cy="6350"/>
            </a:xfrm>
            <a:prstGeom prst="rect">
              <a:avLst/>
            </a:prstGeom>
            <a:solidFill>
              <a:srgbClr val="FBF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Rectangle 320"/>
            <p:cNvSpPr>
              <a:spLocks noChangeArrowheads="1"/>
            </p:cNvSpPr>
            <p:nvPr/>
          </p:nvSpPr>
          <p:spPr bwMode="auto">
            <a:xfrm>
              <a:off x="2827338" y="3840163"/>
              <a:ext cx="927100" cy="4762"/>
            </a:xfrm>
            <a:prstGeom prst="rect">
              <a:avLst/>
            </a:prstGeom>
            <a:solidFill>
              <a:srgbClr val="FAF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Rectangle 321"/>
            <p:cNvSpPr>
              <a:spLocks noChangeArrowheads="1"/>
            </p:cNvSpPr>
            <p:nvPr/>
          </p:nvSpPr>
          <p:spPr bwMode="auto">
            <a:xfrm>
              <a:off x="2827338" y="3844925"/>
              <a:ext cx="927100" cy="6350"/>
            </a:xfrm>
            <a:prstGeom prst="rect">
              <a:avLst/>
            </a:prstGeom>
            <a:solidFill>
              <a:srgbClr val="F9F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Rectangle 322"/>
            <p:cNvSpPr>
              <a:spLocks noChangeArrowheads="1"/>
            </p:cNvSpPr>
            <p:nvPr/>
          </p:nvSpPr>
          <p:spPr bwMode="auto">
            <a:xfrm>
              <a:off x="2827338" y="3851275"/>
              <a:ext cx="927100" cy="4763"/>
            </a:xfrm>
            <a:prstGeom prst="rect">
              <a:avLst/>
            </a:prstGeom>
            <a:solidFill>
              <a:srgbClr val="F8F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Rectangle 323"/>
            <p:cNvSpPr>
              <a:spLocks noChangeArrowheads="1"/>
            </p:cNvSpPr>
            <p:nvPr/>
          </p:nvSpPr>
          <p:spPr bwMode="auto">
            <a:xfrm>
              <a:off x="2827338" y="3856038"/>
              <a:ext cx="927100" cy="4762"/>
            </a:xfrm>
            <a:prstGeom prst="rect">
              <a:avLst/>
            </a:prstGeom>
            <a:solidFill>
              <a:srgbClr val="F7F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" name="Rectangle 324"/>
            <p:cNvSpPr>
              <a:spLocks noChangeArrowheads="1"/>
            </p:cNvSpPr>
            <p:nvPr/>
          </p:nvSpPr>
          <p:spPr bwMode="auto">
            <a:xfrm>
              <a:off x="2827338" y="3860800"/>
              <a:ext cx="927100" cy="6350"/>
            </a:xfrm>
            <a:prstGeom prst="rect">
              <a:avLst/>
            </a:prstGeom>
            <a:solidFill>
              <a:srgbClr val="F6F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0" name="Rectangle 325"/>
            <p:cNvSpPr>
              <a:spLocks noChangeArrowheads="1"/>
            </p:cNvSpPr>
            <p:nvPr/>
          </p:nvSpPr>
          <p:spPr bwMode="auto">
            <a:xfrm>
              <a:off x="2827338" y="3867150"/>
              <a:ext cx="927100" cy="4763"/>
            </a:xfrm>
            <a:prstGeom prst="rect">
              <a:avLst/>
            </a:prstGeom>
            <a:solidFill>
              <a:srgbClr val="F5F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1" name="Rectangle 326"/>
            <p:cNvSpPr>
              <a:spLocks noChangeArrowheads="1"/>
            </p:cNvSpPr>
            <p:nvPr/>
          </p:nvSpPr>
          <p:spPr bwMode="auto">
            <a:xfrm>
              <a:off x="2827338" y="3871913"/>
              <a:ext cx="927100" cy="6350"/>
            </a:xfrm>
            <a:prstGeom prst="rect">
              <a:avLst/>
            </a:prstGeom>
            <a:solidFill>
              <a:srgbClr val="F4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" name="Rectangle 327"/>
            <p:cNvSpPr>
              <a:spLocks noChangeArrowheads="1"/>
            </p:cNvSpPr>
            <p:nvPr/>
          </p:nvSpPr>
          <p:spPr bwMode="auto">
            <a:xfrm>
              <a:off x="2827338" y="3878263"/>
              <a:ext cx="927100" cy="4762"/>
            </a:xfrm>
            <a:prstGeom prst="rect">
              <a:avLst/>
            </a:prstGeom>
            <a:solidFill>
              <a:srgbClr val="F3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" name="Rectangle 328"/>
            <p:cNvSpPr>
              <a:spLocks noChangeArrowheads="1"/>
            </p:cNvSpPr>
            <p:nvPr/>
          </p:nvSpPr>
          <p:spPr bwMode="auto">
            <a:xfrm>
              <a:off x="2827338" y="3883025"/>
              <a:ext cx="927100" cy="4763"/>
            </a:xfrm>
            <a:prstGeom prst="rect">
              <a:avLst/>
            </a:prstGeom>
            <a:solidFill>
              <a:srgbClr val="F2F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4" name="Rectangle 329"/>
            <p:cNvSpPr>
              <a:spLocks noChangeArrowheads="1"/>
            </p:cNvSpPr>
            <p:nvPr/>
          </p:nvSpPr>
          <p:spPr bwMode="auto">
            <a:xfrm>
              <a:off x="2827338" y="3887788"/>
              <a:ext cx="927100" cy="6350"/>
            </a:xfrm>
            <a:prstGeom prst="rect">
              <a:avLst/>
            </a:prstGeom>
            <a:solidFill>
              <a:srgbClr val="F1F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5" name="Rectangle 330"/>
            <p:cNvSpPr>
              <a:spLocks noChangeArrowheads="1"/>
            </p:cNvSpPr>
            <p:nvPr/>
          </p:nvSpPr>
          <p:spPr bwMode="auto">
            <a:xfrm>
              <a:off x="2827338" y="3894138"/>
              <a:ext cx="927100" cy="4762"/>
            </a:xfrm>
            <a:prstGeom prst="rect">
              <a:avLst/>
            </a:prstGeom>
            <a:solidFill>
              <a:srgbClr val="F0F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6" name="Rectangle 331"/>
            <p:cNvSpPr>
              <a:spLocks noChangeArrowheads="1"/>
            </p:cNvSpPr>
            <p:nvPr/>
          </p:nvSpPr>
          <p:spPr bwMode="auto">
            <a:xfrm>
              <a:off x="2827338" y="3898900"/>
              <a:ext cx="927100" cy="6350"/>
            </a:xfrm>
            <a:prstGeom prst="rect">
              <a:avLst/>
            </a:prstGeom>
            <a:solidFill>
              <a:srgbClr val="E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7" name="Rectangle 332"/>
            <p:cNvSpPr>
              <a:spLocks noChangeArrowheads="1"/>
            </p:cNvSpPr>
            <p:nvPr/>
          </p:nvSpPr>
          <p:spPr bwMode="auto">
            <a:xfrm>
              <a:off x="2827338" y="3905250"/>
              <a:ext cx="927100" cy="4763"/>
            </a:xfrm>
            <a:prstGeom prst="rect">
              <a:avLst/>
            </a:prstGeom>
            <a:solidFill>
              <a:srgbClr val="EEF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8" name="Rectangle 333"/>
            <p:cNvSpPr>
              <a:spLocks noChangeArrowheads="1"/>
            </p:cNvSpPr>
            <p:nvPr/>
          </p:nvSpPr>
          <p:spPr bwMode="auto">
            <a:xfrm>
              <a:off x="2827338" y="3910013"/>
              <a:ext cx="927100" cy="4762"/>
            </a:xfrm>
            <a:prstGeom prst="rect">
              <a:avLst/>
            </a:prstGeom>
            <a:solidFill>
              <a:srgbClr val="ED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9" name="Rectangle 334"/>
            <p:cNvSpPr>
              <a:spLocks noChangeArrowheads="1"/>
            </p:cNvSpPr>
            <p:nvPr/>
          </p:nvSpPr>
          <p:spPr bwMode="auto">
            <a:xfrm>
              <a:off x="2827338" y="3914775"/>
              <a:ext cx="927100" cy="6350"/>
            </a:xfrm>
            <a:prstGeom prst="rect">
              <a:avLst/>
            </a:prstGeom>
            <a:solidFill>
              <a:srgbClr val="ECF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0" name="Rectangle 335"/>
            <p:cNvSpPr>
              <a:spLocks noChangeArrowheads="1"/>
            </p:cNvSpPr>
            <p:nvPr/>
          </p:nvSpPr>
          <p:spPr bwMode="auto">
            <a:xfrm>
              <a:off x="2827338" y="3921125"/>
              <a:ext cx="927100" cy="4763"/>
            </a:xfrm>
            <a:prstGeom prst="rect">
              <a:avLst/>
            </a:prstGeom>
            <a:solidFill>
              <a:srgbClr val="EBF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1" name="Rectangle 336"/>
            <p:cNvSpPr>
              <a:spLocks noChangeArrowheads="1"/>
            </p:cNvSpPr>
            <p:nvPr/>
          </p:nvSpPr>
          <p:spPr bwMode="auto">
            <a:xfrm>
              <a:off x="2827338" y="3925888"/>
              <a:ext cx="927100" cy="6350"/>
            </a:xfrm>
            <a:prstGeom prst="rect">
              <a:avLst/>
            </a:prstGeom>
            <a:solidFill>
              <a:srgbClr val="EA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2" name="Rectangle 337"/>
            <p:cNvSpPr>
              <a:spLocks noChangeArrowheads="1"/>
            </p:cNvSpPr>
            <p:nvPr/>
          </p:nvSpPr>
          <p:spPr bwMode="auto">
            <a:xfrm>
              <a:off x="2827338" y="3932238"/>
              <a:ext cx="927100" cy="9525"/>
            </a:xfrm>
            <a:prstGeom prst="rect">
              <a:avLst/>
            </a:prstGeom>
            <a:solidFill>
              <a:srgbClr val="E9F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3" name="Rectangle 338"/>
            <p:cNvSpPr>
              <a:spLocks noChangeArrowheads="1"/>
            </p:cNvSpPr>
            <p:nvPr/>
          </p:nvSpPr>
          <p:spPr bwMode="auto">
            <a:xfrm>
              <a:off x="2827338" y="3941763"/>
              <a:ext cx="927100" cy="6350"/>
            </a:xfrm>
            <a:prstGeom prst="rect">
              <a:avLst/>
            </a:prstGeom>
            <a:solidFill>
              <a:srgbClr val="E7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4" name="Rectangle 339"/>
            <p:cNvSpPr>
              <a:spLocks noChangeArrowheads="1"/>
            </p:cNvSpPr>
            <p:nvPr/>
          </p:nvSpPr>
          <p:spPr bwMode="auto">
            <a:xfrm>
              <a:off x="2827338" y="3948113"/>
              <a:ext cx="927100" cy="4762"/>
            </a:xfrm>
            <a:prstGeom prst="rect">
              <a:avLst/>
            </a:prstGeom>
            <a:solidFill>
              <a:srgbClr val="E6F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5" name="Rectangle 340"/>
            <p:cNvSpPr>
              <a:spLocks noChangeArrowheads="1"/>
            </p:cNvSpPr>
            <p:nvPr/>
          </p:nvSpPr>
          <p:spPr bwMode="auto">
            <a:xfrm>
              <a:off x="2827338" y="3952875"/>
              <a:ext cx="927100" cy="6350"/>
            </a:xfrm>
            <a:prstGeom prst="rect">
              <a:avLst/>
            </a:prstGeom>
            <a:solidFill>
              <a:srgbClr val="E5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6" name="Rectangle 341"/>
            <p:cNvSpPr>
              <a:spLocks noChangeArrowheads="1"/>
            </p:cNvSpPr>
            <p:nvPr/>
          </p:nvSpPr>
          <p:spPr bwMode="auto">
            <a:xfrm>
              <a:off x="2827338" y="3959225"/>
              <a:ext cx="927100" cy="4763"/>
            </a:xfrm>
            <a:prstGeom prst="rect">
              <a:avLst/>
            </a:prstGeom>
            <a:solidFill>
              <a:srgbClr val="E4F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7" name="Rectangle 342"/>
            <p:cNvSpPr>
              <a:spLocks noChangeArrowheads="1"/>
            </p:cNvSpPr>
            <p:nvPr/>
          </p:nvSpPr>
          <p:spPr bwMode="auto">
            <a:xfrm>
              <a:off x="2827338" y="3963988"/>
              <a:ext cx="927100" cy="4762"/>
            </a:xfrm>
            <a:prstGeom prst="rect">
              <a:avLst/>
            </a:prstGeom>
            <a:solidFill>
              <a:srgbClr val="E3F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8" name="Rectangle 343"/>
            <p:cNvSpPr>
              <a:spLocks noChangeArrowheads="1"/>
            </p:cNvSpPr>
            <p:nvPr/>
          </p:nvSpPr>
          <p:spPr bwMode="auto">
            <a:xfrm>
              <a:off x="2827338" y="3968750"/>
              <a:ext cx="927100" cy="6350"/>
            </a:xfrm>
            <a:prstGeom prst="rect">
              <a:avLst/>
            </a:prstGeom>
            <a:solidFill>
              <a:srgbClr val="E2F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9" name="Rectangle 344"/>
            <p:cNvSpPr>
              <a:spLocks noChangeArrowheads="1"/>
            </p:cNvSpPr>
            <p:nvPr/>
          </p:nvSpPr>
          <p:spPr bwMode="auto">
            <a:xfrm>
              <a:off x="2827338" y="3975100"/>
              <a:ext cx="927100" cy="4763"/>
            </a:xfrm>
            <a:prstGeom prst="rect">
              <a:avLst/>
            </a:prstGeom>
            <a:solidFill>
              <a:srgbClr val="E1F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0" name="Rectangle 345"/>
            <p:cNvSpPr>
              <a:spLocks noChangeArrowheads="1"/>
            </p:cNvSpPr>
            <p:nvPr/>
          </p:nvSpPr>
          <p:spPr bwMode="auto">
            <a:xfrm>
              <a:off x="2827338" y="3979863"/>
              <a:ext cx="927100" cy="6350"/>
            </a:xfrm>
            <a:prstGeom prst="rect">
              <a:avLst/>
            </a:prstGeom>
            <a:solidFill>
              <a:srgbClr val="E0F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1" name="Rectangle 346"/>
            <p:cNvSpPr>
              <a:spLocks noChangeArrowheads="1"/>
            </p:cNvSpPr>
            <p:nvPr/>
          </p:nvSpPr>
          <p:spPr bwMode="auto">
            <a:xfrm>
              <a:off x="2827338" y="3986213"/>
              <a:ext cx="927100" cy="4762"/>
            </a:xfrm>
            <a:prstGeom prst="rect">
              <a:avLst/>
            </a:prstGeom>
            <a:solidFill>
              <a:srgbClr val="DFF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" name="Rectangle 347"/>
            <p:cNvSpPr>
              <a:spLocks noChangeArrowheads="1"/>
            </p:cNvSpPr>
            <p:nvPr/>
          </p:nvSpPr>
          <p:spPr bwMode="auto">
            <a:xfrm>
              <a:off x="2827338" y="3990975"/>
              <a:ext cx="927100" cy="4763"/>
            </a:xfrm>
            <a:prstGeom prst="rect">
              <a:avLst/>
            </a:prstGeom>
            <a:solidFill>
              <a:srgbClr val="DEF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3" name="Rectangle 348"/>
            <p:cNvSpPr>
              <a:spLocks noChangeArrowheads="1"/>
            </p:cNvSpPr>
            <p:nvPr/>
          </p:nvSpPr>
          <p:spPr bwMode="auto">
            <a:xfrm>
              <a:off x="2827338" y="3995738"/>
              <a:ext cx="927100" cy="6350"/>
            </a:xfrm>
            <a:prstGeom prst="rect">
              <a:avLst/>
            </a:prstGeom>
            <a:solidFill>
              <a:srgbClr val="DDF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4" name="Rectangle 349"/>
            <p:cNvSpPr>
              <a:spLocks noChangeArrowheads="1"/>
            </p:cNvSpPr>
            <p:nvPr/>
          </p:nvSpPr>
          <p:spPr bwMode="auto">
            <a:xfrm>
              <a:off x="2827338" y="4002088"/>
              <a:ext cx="927100" cy="4762"/>
            </a:xfrm>
            <a:prstGeom prst="rect">
              <a:avLst/>
            </a:prstGeom>
            <a:solidFill>
              <a:srgbClr val="DCF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5" name="Rectangle 350"/>
            <p:cNvSpPr>
              <a:spLocks noChangeArrowheads="1"/>
            </p:cNvSpPr>
            <p:nvPr/>
          </p:nvSpPr>
          <p:spPr bwMode="auto">
            <a:xfrm>
              <a:off x="2827338" y="4006850"/>
              <a:ext cx="927100" cy="6350"/>
            </a:xfrm>
            <a:prstGeom prst="rect">
              <a:avLst/>
            </a:prstGeom>
            <a:solidFill>
              <a:srgbClr val="DC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6" name="Rectangle 351"/>
            <p:cNvSpPr>
              <a:spLocks noChangeArrowheads="1"/>
            </p:cNvSpPr>
            <p:nvPr/>
          </p:nvSpPr>
          <p:spPr bwMode="auto">
            <a:xfrm>
              <a:off x="2827338" y="4013200"/>
              <a:ext cx="927100" cy="4763"/>
            </a:xfrm>
            <a:prstGeom prst="rect">
              <a:avLst/>
            </a:prstGeom>
            <a:solidFill>
              <a:srgbClr val="DBF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7" name="Rectangle 352"/>
            <p:cNvSpPr>
              <a:spLocks noChangeArrowheads="1"/>
            </p:cNvSpPr>
            <p:nvPr/>
          </p:nvSpPr>
          <p:spPr bwMode="auto">
            <a:xfrm>
              <a:off x="2827338" y="4017963"/>
              <a:ext cx="927100" cy="4762"/>
            </a:xfrm>
            <a:prstGeom prst="rect">
              <a:avLst/>
            </a:prstGeom>
            <a:solidFill>
              <a:srgbClr val="DAF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8" name="Rectangle 353"/>
            <p:cNvSpPr>
              <a:spLocks noChangeArrowheads="1"/>
            </p:cNvSpPr>
            <p:nvPr/>
          </p:nvSpPr>
          <p:spPr bwMode="auto">
            <a:xfrm>
              <a:off x="2827338" y="4022725"/>
              <a:ext cx="927100" cy="6350"/>
            </a:xfrm>
            <a:prstGeom prst="rect">
              <a:avLst/>
            </a:prstGeom>
            <a:solidFill>
              <a:srgbClr val="D9F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9" name="Rectangle 354"/>
            <p:cNvSpPr>
              <a:spLocks noChangeArrowheads="1"/>
            </p:cNvSpPr>
            <p:nvPr/>
          </p:nvSpPr>
          <p:spPr bwMode="auto">
            <a:xfrm>
              <a:off x="2827338" y="4029075"/>
              <a:ext cx="927100" cy="4763"/>
            </a:xfrm>
            <a:prstGeom prst="rect">
              <a:avLst/>
            </a:prstGeom>
            <a:solidFill>
              <a:srgbClr val="D8F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0" name="Rectangle 355"/>
            <p:cNvSpPr>
              <a:spLocks noChangeArrowheads="1"/>
            </p:cNvSpPr>
            <p:nvPr/>
          </p:nvSpPr>
          <p:spPr bwMode="auto">
            <a:xfrm>
              <a:off x="2827338" y="4033838"/>
              <a:ext cx="927100" cy="6350"/>
            </a:xfrm>
            <a:prstGeom prst="rect">
              <a:avLst/>
            </a:prstGeom>
            <a:solidFill>
              <a:srgbClr val="D7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1" name="Rectangle 356"/>
            <p:cNvSpPr>
              <a:spLocks noChangeArrowheads="1"/>
            </p:cNvSpPr>
            <p:nvPr/>
          </p:nvSpPr>
          <p:spPr bwMode="auto">
            <a:xfrm>
              <a:off x="2827338" y="4040188"/>
              <a:ext cx="927100" cy="4762"/>
            </a:xfrm>
            <a:prstGeom prst="rect">
              <a:avLst/>
            </a:prstGeom>
            <a:solidFill>
              <a:srgbClr val="D6F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" name="Rectangle 357"/>
            <p:cNvSpPr>
              <a:spLocks noChangeArrowheads="1"/>
            </p:cNvSpPr>
            <p:nvPr/>
          </p:nvSpPr>
          <p:spPr bwMode="auto">
            <a:xfrm>
              <a:off x="2827338" y="4044950"/>
              <a:ext cx="927100" cy="4763"/>
            </a:xfrm>
            <a:prstGeom prst="rect">
              <a:avLst/>
            </a:prstGeom>
            <a:solidFill>
              <a:srgbClr val="D5F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3" name="Rectangle 358"/>
            <p:cNvSpPr>
              <a:spLocks noChangeArrowheads="1"/>
            </p:cNvSpPr>
            <p:nvPr/>
          </p:nvSpPr>
          <p:spPr bwMode="auto">
            <a:xfrm>
              <a:off x="2827338" y="4049713"/>
              <a:ext cx="927100" cy="6350"/>
            </a:xfrm>
            <a:prstGeom prst="rect">
              <a:avLst/>
            </a:prstGeom>
            <a:solidFill>
              <a:srgbClr val="D4F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4" name="Rectangle 359"/>
            <p:cNvSpPr>
              <a:spLocks noChangeArrowheads="1"/>
            </p:cNvSpPr>
            <p:nvPr/>
          </p:nvSpPr>
          <p:spPr bwMode="auto">
            <a:xfrm>
              <a:off x="2827338" y="4056063"/>
              <a:ext cx="927100" cy="4762"/>
            </a:xfrm>
            <a:prstGeom prst="rect">
              <a:avLst/>
            </a:prstGeom>
            <a:solidFill>
              <a:srgbClr val="D3F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5" name="Rectangle 360"/>
            <p:cNvSpPr>
              <a:spLocks noChangeArrowheads="1"/>
            </p:cNvSpPr>
            <p:nvPr/>
          </p:nvSpPr>
          <p:spPr bwMode="auto">
            <a:xfrm>
              <a:off x="2827338" y="4060825"/>
              <a:ext cx="927100" cy="6350"/>
            </a:xfrm>
            <a:prstGeom prst="rect">
              <a:avLst/>
            </a:prstGeom>
            <a:solidFill>
              <a:srgbClr val="D2F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6" name="Rectangle 361"/>
            <p:cNvSpPr>
              <a:spLocks noChangeArrowheads="1"/>
            </p:cNvSpPr>
            <p:nvPr/>
          </p:nvSpPr>
          <p:spPr bwMode="auto">
            <a:xfrm>
              <a:off x="2827338" y="4067175"/>
              <a:ext cx="927100" cy="4763"/>
            </a:xfrm>
            <a:prstGeom prst="rect">
              <a:avLst/>
            </a:prstGeom>
            <a:solidFill>
              <a:srgbClr val="D1F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7" name="Rectangle 362"/>
            <p:cNvSpPr>
              <a:spLocks noChangeArrowheads="1"/>
            </p:cNvSpPr>
            <p:nvPr/>
          </p:nvSpPr>
          <p:spPr bwMode="auto">
            <a:xfrm>
              <a:off x="2827338" y="4071938"/>
              <a:ext cx="927100" cy="4762"/>
            </a:xfrm>
            <a:prstGeom prst="rect">
              <a:avLst/>
            </a:prstGeom>
            <a:solidFill>
              <a:srgbClr val="D0F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8" name="Rectangle 363"/>
            <p:cNvSpPr>
              <a:spLocks noChangeArrowheads="1"/>
            </p:cNvSpPr>
            <p:nvPr/>
          </p:nvSpPr>
          <p:spPr bwMode="auto">
            <a:xfrm>
              <a:off x="2827338" y="4076700"/>
              <a:ext cx="927100" cy="11113"/>
            </a:xfrm>
            <a:prstGeom prst="rect">
              <a:avLst/>
            </a:prstGeom>
            <a:solidFill>
              <a:srgbClr val="CFF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9" name="Rectangle 364"/>
            <p:cNvSpPr>
              <a:spLocks noChangeArrowheads="1"/>
            </p:cNvSpPr>
            <p:nvPr/>
          </p:nvSpPr>
          <p:spPr bwMode="auto">
            <a:xfrm>
              <a:off x="2827338" y="4087813"/>
              <a:ext cx="927100" cy="6350"/>
            </a:xfrm>
            <a:prstGeom prst="rect">
              <a:avLst/>
            </a:prstGeom>
            <a:solidFill>
              <a:srgbClr val="CDF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0" name="Rectangle 365"/>
            <p:cNvSpPr>
              <a:spLocks noChangeArrowheads="1"/>
            </p:cNvSpPr>
            <p:nvPr/>
          </p:nvSpPr>
          <p:spPr bwMode="auto">
            <a:xfrm>
              <a:off x="2827338" y="4094163"/>
              <a:ext cx="927100" cy="476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1" name="Rectangle 366"/>
            <p:cNvSpPr>
              <a:spLocks noChangeArrowheads="1"/>
            </p:cNvSpPr>
            <p:nvPr/>
          </p:nvSpPr>
          <p:spPr bwMode="auto">
            <a:xfrm>
              <a:off x="2827338" y="4098925"/>
              <a:ext cx="927100" cy="4763"/>
            </a:xfrm>
            <a:prstGeom prst="rect">
              <a:avLst/>
            </a:prstGeom>
            <a:solidFill>
              <a:srgbClr val="CBF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2" name="Rectangle 367"/>
            <p:cNvSpPr>
              <a:spLocks noChangeArrowheads="1"/>
            </p:cNvSpPr>
            <p:nvPr/>
          </p:nvSpPr>
          <p:spPr bwMode="auto">
            <a:xfrm>
              <a:off x="2827338" y="4103688"/>
              <a:ext cx="927100" cy="6350"/>
            </a:xfrm>
            <a:prstGeom prst="rect">
              <a:avLst/>
            </a:prstGeom>
            <a:solidFill>
              <a:srgbClr val="CAF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3" name="Rectangle 368"/>
            <p:cNvSpPr>
              <a:spLocks noChangeArrowheads="1"/>
            </p:cNvSpPr>
            <p:nvPr/>
          </p:nvSpPr>
          <p:spPr bwMode="auto">
            <a:xfrm>
              <a:off x="2827338" y="4110038"/>
              <a:ext cx="927100" cy="4762"/>
            </a:xfrm>
            <a:prstGeom prst="rect">
              <a:avLst/>
            </a:prstGeom>
            <a:solidFill>
              <a:srgbClr val="C9F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4" name="Rectangle 369"/>
            <p:cNvSpPr>
              <a:spLocks noChangeArrowheads="1"/>
            </p:cNvSpPr>
            <p:nvPr/>
          </p:nvSpPr>
          <p:spPr bwMode="auto">
            <a:xfrm>
              <a:off x="2827338" y="4114800"/>
              <a:ext cx="927100" cy="6350"/>
            </a:xfrm>
            <a:prstGeom prst="rect">
              <a:avLst/>
            </a:prstGeom>
            <a:solidFill>
              <a:srgbClr val="C8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5" name="Rectangle 370"/>
            <p:cNvSpPr>
              <a:spLocks noChangeArrowheads="1"/>
            </p:cNvSpPr>
            <p:nvPr/>
          </p:nvSpPr>
          <p:spPr bwMode="auto">
            <a:xfrm>
              <a:off x="2827338" y="4121150"/>
              <a:ext cx="927100" cy="4763"/>
            </a:xfrm>
            <a:prstGeom prst="rect">
              <a:avLst/>
            </a:prstGeom>
            <a:solidFill>
              <a:srgbClr val="C7F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6" name="Rectangle 371"/>
            <p:cNvSpPr>
              <a:spLocks noChangeArrowheads="1"/>
            </p:cNvSpPr>
            <p:nvPr/>
          </p:nvSpPr>
          <p:spPr bwMode="auto">
            <a:xfrm>
              <a:off x="2827338" y="4125913"/>
              <a:ext cx="927100" cy="4762"/>
            </a:xfrm>
            <a:prstGeom prst="rect">
              <a:avLst/>
            </a:prstGeom>
            <a:solidFill>
              <a:srgbClr val="C6F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7" name="Rectangle 372"/>
            <p:cNvSpPr>
              <a:spLocks noChangeArrowheads="1"/>
            </p:cNvSpPr>
            <p:nvPr/>
          </p:nvSpPr>
          <p:spPr bwMode="auto">
            <a:xfrm>
              <a:off x="2827338" y="4130675"/>
              <a:ext cx="927100" cy="6350"/>
            </a:xfrm>
            <a:prstGeom prst="rect">
              <a:avLst/>
            </a:prstGeom>
            <a:solidFill>
              <a:srgbClr val="C5F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8" name="Rectangle 373"/>
            <p:cNvSpPr>
              <a:spLocks noChangeArrowheads="1"/>
            </p:cNvSpPr>
            <p:nvPr/>
          </p:nvSpPr>
          <p:spPr bwMode="auto">
            <a:xfrm>
              <a:off x="2827338" y="4137025"/>
              <a:ext cx="927100" cy="4763"/>
            </a:xfrm>
            <a:prstGeom prst="rect">
              <a:avLst/>
            </a:prstGeom>
            <a:solidFill>
              <a:srgbClr val="C4F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9" name="Rectangle 374"/>
            <p:cNvSpPr>
              <a:spLocks noChangeArrowheads="1"/>
            </p:cNvSpPr>
            <p:nvPr/>
          </p:nvSpPr>
          <p:spPr bwMode="auto">
            <a:xfrm>
              <a:off x="2827338" y="4141788"/>
              <a:ext cx="927100" cy="11112"/>
            </a:xfrm>
            <a:prstGeom prst="rect">
              <a:avLst/>
            </a:prstGeom>
            <a:solidFill>
              <a:srgbClr val="C3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0" name="Rectangle 375"/>
            <p:cNvSpPr>
              <a:spLocks noChangeArrowheads="1"/>
            </p:cNvSpPr>
            <p:nvPr/>
          </p:nvSpPr>
          <p:spPr bwMode="auto">
            <a:xfrm>
              <a:off x="2827338" y="4152900"/>
              <a:ext cx="927100" cy="4763"/>
            </a:xfrm>
            <a:prstGeom prst="rect">
              <a:avLst/>
            </a:prstGeom>
            <a:solidFill>
              <a:srgbClr val="C2F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1" name="Rectangle 376"/>
            <p:cNvSpPr>
              <a:spLocks noChangeArrowheads="1"/>
            </p:cNvSpPr>
            <p:nvPr/>
          </p:nvSpPr>
          <p:spPr bwMode="auto">
            <a:xfrm>
              <a:off x="2827338" y="4157663"/>
              <a:ext cx="927100" cy="6350"/>
            </a:xfrm>
            <a:prstGeom prst="rect">
              <a:avLst/>
            </a:prstGeom>
            <a:solidFill>
              <a:srgbClr val="C1F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2" name="Rectangle 377"/>
            <p:cNvSpPr>
              <a:spLocks noChangeArrowheads="1"/>
            </p:cNvSpPr>
            <p:nvPr/>
          </p:nvSpPr>
          <p:spPr bwMode="auto">
            <a:xfrm>
              <a:off x="2827338" y="4164013"/>
              <a:ext cx="927100" cy="4762"/>
            </a:xfrm>
            <a:prstGeom prst="rect">
              <a:avLst/>
            </a:prstGeom>
            <a:solidFill>
              <a:srgbClr val="C0F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" name="Rectangle 378"/>
            <p:cNvSpPr>
              <a:spLocks noChangeArrowheads="1"/>
            </p:cNvSpPr>
            <p:nvPr/>
          </p:nvSpPr>
          <p:spPr bwMode="auto">
            <a:xfrm>
              <a:off x="2827338" y="4168775"/>
              <a:ext cx="927100" cy="4763"/>
            </a:xfrm>
            <a:prstGeom prst="rect">
              <a:avLst/>
            </a:prstGeom>
            <a:solidFill>
              <a:srgbClr val="BFFF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4" name="Rectangle 379"/>
            <p:cNvSpPr>
              <a:spLocks noChangeArrowheads="1"/>
            </p:cNvSpPr>
            <p:nvPr/>
          </p:nvSpPr>
          <p:spPr bwMode="auto">
            <a:xfrm>
              <a:off x="2827338" y="4173538"/>
              <a:ext cx="927100" cy="6350"/>
            </a:xfrm>
            <a:prstGeom prst="rect">
              <a:avLst/>
            </a:prstGeom>
            <a:solidFill>
              <a:srgbClr val="BEF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5" name="Rectangle 380"/>
            <p:cNvSpPr>
              <a:spLocks noChangeArrowheads="1"/>
            </p:cNvSpPr>
            <p:nvPr/>
          </p:nvSpPr>
          <p:spPr bwMode="auto">
            <a:xfrm>
              <a:off x="2827338" y="4179888"/>
              <a:ext cx="927100" cy="4762"/>
            </a:xfrm>
            <a:prstGeom prst="rect">
              <a:avLst/>
            </a:prstGeom>
            <a:solidFill>
              <a:srgbClr val="BDFF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6" name="Rectangle 381"/>
            <p:cNvSpPr>
              <a:spLocks noChangeArrowheads="1"/>
            </p:cNvSpPr>
            <p:nvPr/>
          </p:nvSpPr>
          <p:spPr bwMode="auto">
            <a:xfrm>
              <a:off x="2827338" y="4184650"/>
              <a:ext cx="927100" cy="6350"/>
            </a:xfrm>
            <a:prstGeom prst="rect">
              <a:avLst/>
            </a:prstGeom>
            <a:solidFill>
              <a:srgbClr val="BCF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7" name="Rectangle 382"/>
            <p:cNvSpPr>
              <a:spLocks noChangeArrowheads="1"/>
            </p:cNvSpPr>
            <p:nvPr/>
          </p:nvSpPr>
          <p:spPr bwMode="auto">
            <a:xfrm>
              <a:off x="2827338" y="4191000"/>
              <a:ext cx="927100" cy="4763"/>
            </a:xfrm>
            <a:prstGeom prst="rect">
              <a:avLst/>
            </a:prstGeom>
            <a:solidFill>
              <a:srgbClr val="BBF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8" name="Rectangle 383"/>
            <p:cNvSpPr>
              <a:spLocks noChangeArrowheads="1"/>
            </p:cNvSpPr>
            <p:nvPr/>
          </p:nvSpPr>
          <p:spPr bwMode="auto">
            <a:xfrm>
              <a:off x="2827338" y="4195763"/>
              <a:ext cx="927100" cy="4762"/>
            </a:xfrm>
            <a:prstGeom prst="rect">
              <a:avLst/>
            </a:prstGeom>
            <a:solidFill>
              <a:srgbClr val="BAFF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9" name="Rectangle 384"/>
            <p:cNvSpPr>
              <a:spLocks noChangeArrowheads="1"/>
            </p:cNvSpPr>
            <p:nvPr/>
          </p:nvSpPr>
          <p:spPr bwMode="auto">
            <a:xfrm>
              <a:off x="2827338" y="4200525"/>
              <a:ext cx="927100" cy="6350"/>
            </a:xfrm>
            <a:prstGeom prst="rect">
              <a:avLst/>
            </a:prstGeom>
            <a:solidFill>
              <a:srgbClr val="B9F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0" name="Rectangle 385"/>
            <p:cNvSpPr>
              <a:spLocks noChangeArrowheads="1"/>
            </p:cNvSpPr>
            <p:nvPr/>
          </p:nvSpPr>
          <p:spPr bwMode="auto">
            <a:xfrm>
              <a:off x="2827338" y="4206875"/>
              <a:ext cx="927100" cy="4763"/>
            </a:xfrm>
            <a:prstGeom prst="rect">
              <a:avLst/>
            </a:prstGeom>
            <a:solidFill>
              <a:srgbClr val="B8F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1" name="Rectangle 386"/>
            <p:cNvSpPr>
              <a:spLocks noChangeArrowheads="1"/>
            </p:cNvSpPr>
            <p:nvPr/>
          </p:nvSpPr>
          <p:spPr bwMode="auto">
            <a:xfrm>
              <a:off x="2827338" y="4211638"/>
              <a:ext cx="927100" cy="6350"/>
            </a:xfrm>
            <a:prstGeom prst="rect">
              <a:avLst/>
            </a:prstGeom>
            <a:solidFill>
              <a:srgbClr val="B7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2" name="Rectangle 387"/>
            <p:cNvSpPr>
              <a:spLocks noChangeArrowheads="1"/>
            </p:cNvSpPr>
            <p:nvPr/>
          </p:nvSpPr>
          <p:spPr bwMode="auto">
            <a:xfrm>
              <a:off x="2827338" y="4217988"/>
              <a:ext cx="927100" cy="9525"/>
            </a:xfrm>
            <a:prstGeom prst="rect">
              <a:avLst/>
            </a:prstGeom>
            <a:solidFill>
              <a:srgbClr val="B6F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" name="Rectangle 388"/>
            <p:cNvSpPr>
              <a:spLocks noChangeArrowheads="1"/>
            </p:cNvSpPr>
            <p:nvPr/>
          </p:nvSpPr>
          <p:spPr bwMode="auto">
            <a:xfrm>
              <a:off x="2827338" y="4227513"/>
              <a:ext cx="927100" cy="6350"/>
            </a:xfrm>
            <a:prstGeom prst="rect">
              <a:avLst/>
            </a:prstGeom>
            <a:solidFill>
              <a:srgbClr val="B4F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4" name="Rectangle 389"/>
            <p:cNvSpPr>
              <a:spLocks noChangeArrowheads="1"/>
            </p:cNvSpPr>
            <p:nvPr/>
          </p:nvSpPr>
          <p:spPr bwMode="auto">
            <a:xfrm>
              <a:off x="2827338" y="4233863"/>
              <a:ext cx="927100" cy="4762"/>
            </a:xfrm>
            <a:prstGeom prst="rect">
              <a:avLst/>
            </a:prstGeom>
            <a:solidFill>
              <a:srgbClr val="B3F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5" name="Rectangle 390"/>
            <p:cNvSpPr>
              <a:spLocks noChangeArrowheads="1"/>
            </p:cNvSpPr>
            <p:nvPr/>
          </p:nvSpPr>
          <p:spPr bwMode="auto">
            <a:xfrm>
              <a:off x="2827338" y="4238625"/>
              <a:ext cx="927100" cy="6350"/>
            </a:xfrm>
            <a:prstGeom prst="rect">
              <a:avLst/>
            </a:prstGeom>
            <a:solidFill>
              <a:srgbClr val="B2F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6" name="Rectangle 391"/>
            <p:cNvSpPr>
              <a:spLocks noChangeArrowheads="1"/>
            </p:cNvSpPr>
            <p:nvPr/>
          </p:nvSpPr>
          <p:spPr bwMode="auto">
            <a:xfrm>
              <a:off x="2827338" y="4244975"/>
              <a:ext cx="927100" cy="4763"/>
            </a:xfrm>
            <a:prstGeom prst="rect">
              <a:avLst/>
            </a:prstGeom>
            <a:solidFill>
              <a:srgbClr val="B1F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7" name="Rectangle 392"/>
            <p:cNvSpPr>
              <a:spLocks noChangeArrowheads="1"/>
            </p:cNvSpPr>
            <p:nvPr/>
          </p:nvSpPr>
          <p:spPr bwMode="auto">
            <a:xfrm>
              <a:off x="2827338" y="4249738"/>
              <a:ext cx="927100" cy="4762"/>
            </a:xfrm>
            <a:prstGeom prst="rect">
              <a:avLst/>
            </a:prstGeom>
            <a:solidFill>
              <a:srgbClr val="B0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8" name="Rectangle 393"/>
            <p:cNvSpPr>
              <a:spLocks noChangeArrowheads="1"/>
            </p:cNvSpPr>
            <p:nvPr/>
          </p:nvSpPr>
          <p:spPr bwMode="auto">
            <a:xfrm>
              <a:off x="2827338" y="4254500"/>
              <a:ext cx="927100" cy="6350"/>
            </a:xfrm>
            <a:prstGeom prst="rect">
              <a:avLst/>
            </a:prstGeom>
            <a:solidFill>
              <a:srgbClr val="A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9" name="Rectangle 394"/>
            <p:cNvSpPr>
              <a:spLocks noChangeArrowheads="1"/>
            </p:cNvSpPr>
            <p:nvPr/>
          </p:nvSpPr>
          <p:spPr bwMode="auto">
            <a:xfrm>
              <a:off x="2827338" y="4260850"/>
              <a:ext cx="927100" cy="4763"/>
            </a:xfrm>
            <a:prstGeom prst="rect">
              <a:avLst/>
            </a:prstGeom>
            <a:solidFill>
              <a:srgbClr val="AEF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0" name="Rectangle 395"/>
            <p:cNvSpPr>
              <a:spLocks noChangeArrowheads="1"/>
            </p:cNvSpPr>
            <p:nvPr/>
          </p:nvSpPr>
          <p:spPr bwMode="auto">
            <a:xfrm>
              <a:off x="2827338" y="4265613"/>
              <a:ext cx="927100" cy="6350"/>
            </a:xfrm>
            <a:prstGeom prst="rect">
              <a:avLst/>
            </a:prstGeom>
            <a:solidFill>
              <a:srgbClr val="ADF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1" name="Rectangle 396"/>
            <p:cNvSpPr>
              <a:spLocks noChangeArrowheads="1"/>
            </p:cNvSpPr>
            <p:nvPr/>
          </p:nvSpPr>
          <p:spPr bwMode="auto">
            <a:xfrm>
              <a:off x="2827338" y="4271963"/>
              <a:ext cx="927100" cy="4762"/>
            </a:xfrm>
            <a:prstGeom prst="rect">
              <a:avLst/>
            </a:prstGeom>
            <a:solidFill>
              <a:srgbClr val="ACF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2" name="Rectangle 397"/>
            <p:cNvSpPr>
              <a:spLocks noChangeArrowheads="1"/>
            </p:cNvSpPr>
            <p:nvPr/>
          </p:nvSpPr>
          <p:spPr bwMode="auto">
            <a:xfrm>
              <a:off x="2827338" y="4276725"/>
              <a:ext cx="927100" cy="4763"/>
            </a:xfrm>
            <a:prstGeom prst="rect">
              <a:avLst/>
            </a:prstGeom>
            <a:solidFill>
              <a:srgbClr val="ABF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3" name="Rectangle 398"/>
            <p:cNvSpPr>
              <a:spLocks noChangeArrowheads="1"/>
            </p:cNvSpPr>
            <p:nvPr/>
          </p:nvSpPr>
          <p:spPr bwMode="auto">
            <a:xfrm>
              <a:off x="2827338" y="4281488"/>
              <a:ext cx="927100" cy="6350"/>
            </a:xfrm>
            <a:prstGeom prst="rect">
              <a:avLst/>
            </a:prstGeom>
            <a:solidFill>
              <a:srgbClr val="AAF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4" name="Rectangle 399"/>
            <p:cNvSpPr>
              <a:spLocks noChangeArrowheads="1"/>
            </p:cNvSpPr>
            <p:nvPr/>
          </p:nvSpPr>
          <p:spPr bwMode="auto">
            <a:xfrm>
              <a:off x="2827338" y="4287838"/>
              <a:ext cx="927100" cy="4762"/>
            </a:xfrm>
            <a:prstGeom prst="rect">
              <a:avLst/>
            </a:prstGeom>
            <a:solidFill>
              <a:srgbClr val="A9F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5" name="Rectangle 400"/>
            <p:cNvSpPr>
              <a:spLocks noChangeArrowheads="1"/>
            </p:cNvSpPr>
            <p:nvPr/>
          </p:nvSpPr>
          <p:spPr bwMode="auto">
            <a:xfrm>
              <a:off x="2827338" y="4292600"/>
              <a:ext cx="927100" cy="6350"/>
            </a:xfrm>
            <a:prstGeom prst="rect">
              <a:avLst/>
            </a:prstGeom>
            <a:solidFill>
              <a:srgbClr val="A8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6" name="Rectangle 401"/>
            <p:cNvSpPr>
              <a:spLocks noChangeArrowheads="1"/>
            </p:cNvSpPr>
            <p:nvPr/>
          </p:nvSpPr>
          <p:spPr bwMode="auto">
            <a:xfrm>
              <a:off x="2827338" y="4298950"/>
              <a:ext cx="927100" cy="4763"/>
            </a:xfrm>
            <a:prstGeom prst="rect">
              <a:avLst/>
            </a:prstGeom>
            <a:solidFill>
              <a:srgbClr val="A8F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7" name="Rectangle 402"/>
            <p:cNvSpPr>
              <a:spLocks noChangeArrowheads="1"/>
            </p:cNvSpPr>
            <p:nvPr/>
          </p:nvSpPr>
          <p:spPr bwMode="auto">
            <a:xfrm>
              <a:off x="2827338" y="4303713"/>
              <a:ext cx="927100" cy="4762"/>
            </a:xfrm>
            <a:prstGeom prst="rect">
              <a:avLst/>
            </a:prstGeom>
            <a:solidFill>
              <a:srgbClr val="A7F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8" name="Rectangle 403"/>
            <p:cNvSpPr>
              <a:spLocks noChangeArrowheads="1"/>
            </p:cNvSpPr>
            <p:nvPr/>
          </p:nvSpPr>
          <p:spPr bwMode="auto">
            <a:xfrm>
              <a:off x="2827338" y="4308475"/>
              <a:ext cx="927100" cy="6350"/>
            </a:xfrm>
            <a:prstGeom prst="rect">
              <a:avLst/>
            </a:prstGeom>
            <a:solidFill>
              <a:srgbClr val="A6FF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9" name="Rectangle 404"/>
            <p:cNvSpPr>
              <a:spLocks noChangeArrowheads="1"/>
            </p:cNvSpPr>
            <p:nvPr/>
          </p:nvSpPr>
          <p:spPr bwMode="auto">
            <a:xfrm>
              <a:off x="2827338" y="4314825"/>
              <a:ext cx="927100" cy="4763"/>
            </a:xfrm>
            <a:prstGeom prst="rect">
              <a:avLst/>
            </a:prstGeom>
            <a:solidFill>
              <a:srgbClr val="A5F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0" name="Rectangle 405"/>
            <p:cNvSpPr>
              <a:spLocks noChangeArrowheads="1"/>
            </p:cNvSpPr>
            <p:nvPr/>
          </p:nvSpPr>
          <p:spPr bwMode="auto">
            <a:xfrm>
              <a:off x="2827338" y="4319588"/>
              <a:ext cx="927100" cy="6350"/>
            </a:xfrm>
            <a:prstGeom prst="rect">
              <a:avLst/>
            </a:prstGeom>
            <a:solidFill>
              <a:srgbClr val="A4F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1" name="Rectangle 406"/>
            <p:cNvSpPr>
              <a:spLocks noChangeArrowheads="1"/>
            </p:cNvSpPr>
            <p:nvPr/>
          </p:nvSpPr>
          <p:spPr bwMode="auto">
            <a:xfrm>
              <a:off x="2827338" y="4325938"/>
              <a:ext cx="927100" cy="4762"/>
            </a:xfrm>
            <a:prstGeom prst="rect">
              <a:avLst/>
            </a:prstGeom>
            <a:solidFill>
              <a:srgbClr val="A3F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62" name="Group 407"/>
            <p:cNvGrpSpPr>
              <a:grpSpLocks/>
            </p:cNvGrpSpPr>
            <p:nvPr/>
          </p:nvGrpSpPr>
          <p:grpSpPr bwMode="auto">
            <a:xfrm>
              <a:off x="2827338" y="3806825"/>
              <a:ext cx="3808412" cy="709613"/>
              <a:chOff x="1781" y="2398"/>
              <a:chExt cx="2399" cy="447"/>
            </a:xfrm>
          </p:grpSpPr>
          <p:sp>
            <p:nvSpPr>
              <p:cNvPr id="163" name="Rectangle 408"/>
              <p:cNvSpPr>
                <a:spLocks noChangeArrowheads="1"/>
              </p:cNvSpPr>
              <p:nvPr/>
            </p:nvSpPr>
            <p:spPr bwMode="auto">
              <a:xfrm>
                <a:off x="1781" y="2728"/>
                <a:ext cx="584" cy="3"/>
              </a:xfrm>
              <a:prstGeom prst="rect">
                <a:avLst/>
              </a:prstGeom>
              <a:solidFill>
                <a:srgbClr val="A2FF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4" name="Rectangle 409"/>
              <p:cNvSpPr>
                <a:spLocks noChangeArrowheads="1"/>
              </p:cNvSpPr>
              <p:nvPr/>
            </p:nvSpPr>
            <p:spPr bwMode="auto">
              <a:xfrm>
                <a:off x="1781" y="2731"/>
                <a:ext cx="584" cy="4"/>
              </a:xfrm>
              <a:prstGeom prst="rect">
                <a:avLst/>
              </a:prstGeom>
              <a:solidFill>
                <a:srgbClr val="A1F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5" name="Rectangle 410"/>
              <p:cNvSpPr>
                <a:spLocks noChangeArrowheads="1"/>
              </p:cNvSpPr>
              <p:nvPr/>
            </p:nvSpPr>
            <p:spPr bwMode="auto">
              <a:xfrm>
                <a:off x="1781" y="2735"/>
                <a:ext cx="584" cy="3"/>
              </a:xfrm>
              <a:prstGeom prst="rect">
                <a:avLst/>
              </a:prstGeom>
              <a:solidFill>
                <a:srgbClr val="A0F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6" name="Rectangle 411"/>
              <p:cNvSpPr>
                <a:spLocks noChangeArrowheads="1"/>
              </p:cNvSpPr>
              <p:nvPr/>
            </p:nvSpPr>
            <p:spPr bwMode="auto">
              <a:xfrm>
                <a:off x="1781" y="2738"/>
                <a:ext cx="584" cy="4"/>
              </a:xfrm>
              <a:prstGeom prst="rect">
                <a:avLst/>
              </a:prstGeom>
              <a:solidFill>
                <a:srgbClr val="9FFF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7" name="Rectangle 412"/>
              <p:cNvSpPr>
                <a:spLocks noChangeArrowheads="1"/>
              </p:cNvSpPr>
              <p:nvPr/>
            </p:nvSpPr>
            <p:spPr bwMode="auto">
              <a:xfrm>
                <a:off x="1781" y="2742"/>
                <a:ext cx="584" cy="3"/>
              </a:xfrm>
              <a:prstGeom prst="rect">
                <a:avLst/>
              </a:prstGeom>
              <a:solidFill>
                <a:srgbClr val="9EF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8" name="Rectangle 413"/>
              <p:cNvSpPr>
                <a:spLocks noChangeArrowheads="1"/>
              </p:cNvSpPr>
              <p:nvPr/>
            </p:nvSpPr>
            <p:spPr bwMode="auto">
              <a:xfrm>
                <a:off x="1781" y="2745"/>
                <a:ext cx="584" cy="3"/>
              </a:xfrm>
              <a:prstGeom prst="rect">
                <a:avLst/>
              </a:prstGeom>
              <a:solidFill>
                <a:srgbClr val="9DF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9" name="Rectangle 414"/>
              <p:cNvSpPr>
                <a:spLocks noChangeArrowheads="1"/>
              </p:cNvSpPr>
              <p:nvPr/>
            </p:nvSpPr>
            <p:spPr bwMode="auto">
              <a:xfrm>
                <a:off x="1781" y="2748"/>
                <a:ext cx="584" cy="7"/>
              </a:xfrm>
              <a:prstGeom prst="rect">
                <a:avLst/>
              </a:prstGeom>
              <a:solidFill>
                <a:srgbClr val="9CF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0" name="Rectangle 415"/>
              <p:cNvSpPr>
                <a:spLocks noChangeArrowheads="1"/>
              </p:cNvSpPr>
              <p:nvPr/>
            </p:nvSpPr>
            <p:spPr bwMode="auto">
              <a:xfrm>
                <a:off x="1781" y="2755"/>
                <a:ext cx="584" cy="4"/>
              </a:xfrm>
              <a:prstGeom prst="rect">
                <a:avLst/>
              </a:prstGeom>
              <a:solidFill>
                <a:srgbClr val="9AF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1" name="Rectangle 416"/>
              <p:cNvSpPr>
                <a:spLocks noChangeArrowheads="1"/>
              </p:cNvSpPr>
              <p:nvPr/>
            </p:nvSpPr>
            <p:spPr bwMode="auto">
              <a:xfrm>
                <a:off x="1781" y="2759"/>
                <a:ext cx="584" cy="3"/>
              </a:xfrm>
              <a:prstGeom prst="rect">
                <a:avLst/>
              </a:prstGeom>
              <a:solidFill>
                <a:srgbClr val="99FF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2" name="Rectangle 417"/>
              <p:cNvSpPr>
                <a:spLocks noChangeArrowheads="1"/>
              </p:cNvSpPr>
              <p:nvPr/>
            </p:nvSpPr>
            <p:spPr bwMode="auto">
              <a:xfrm>
                <a:off x="1781" y="2762"/>
                <a:ext cx="584" cy="3"/>
              </a:xfrm>
              <a:prstGeom prst="rect">
                <a:avLst/>
              </a:prstGeom>
              <a:solidFill>
                <a:srgbClr val="98F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3" name="Rectangle 418"/>
              <p:cNvSpPr>
                <a:spLocks noChangeArrowheads="1"/>
              </p:cNvSpPr>
              <p:nvPr/>
            </p:nvSpPr>
            <p:spPr bwMode="auto">
              <a:xfrm>
                <a:off x="1781" y="2765"/>
                <a:ext cx="584" cy="4"/>
              </a:xfrm>
              <a:prstGeom prst="rect">
                <a:avLst/>
              </a:prstGeom>
              <a:solidFill>
                <a:srgbClr val="97F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4" name="Rectangle 419"/>
              <p:cNvSpPr>
                <a:spLocks noChangeArrowheads="1"/>
              </p:cNvSpPr>
              <p:nvPr/>
            </p:nvSpPr>
            <p:spPr bwMode="auto">
              <a:xfrm>
                <a:off x="1781" y="2769"/>
                <a:ext cx="584" cy="3"/>
              </a:xfrm>
              <a:prstGeom prst="rect">
                <a:avLst/>
              </a:prstGeom>
              <a:solidFill>
                <a:srgbClr val="96F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5" name="Rectangle 420"/>
              <p:cNvSpPr>
                <a:spLocks noChangeArrowheads="1"/>
              </p:cNvSpPr>
              <p:nvPr/>
            </p:nvSpPr>
            <p:spPr bwMode="auto">
              <a:xfrm>
                <a:off x="1781" y="2772"/>
                <a:ext cx="584" cy="4"/>
              </a:xfrm>
              <a:prstGeom prst="rect">
                <a:avLst/>
              </a:prstGeom>
              <a:solidFill>
                <a:srgbClr val="95F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6" name="Rectangle 421"/>
              <p:cNvSpPr>
                <a:spLocks noChangeArrowheads="1"/>
              </p:cNvSpPr>
              <p:nvPr/>
            </p:nvSpPr>
            <p:spPr bwMode="auto">
              <a:xfrm>
                <a:off x="1781" y="2776"/>
                <a:ext cx="584" cy="3"/>
              </a:xfrm>
              <a:prstGeom prst="rect">
                <a:avLst/>
              </a:prstGeom>
              <a:solidFill>
                <a:srgbClr val="94F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7" name="Rectangle 422"/>
              <p:cNvSpPr>
                <a:spLocks noChangeArrowheads="1"/>
              </p:cNvSpPr>
              <p:nvPr/>
            </p:nvSpPr>
            <p:spPr bwMode="auto">
              <a:xfrm>
                <a:off x="1781" y="2779"/>
                <a:ext cx="584" cy="3"/>
              </a:xfrm>
              <a:prstGeom prst="rect">
                <a:avLst/>
              </a:prstGeom>
              <a:solidFill>
                <a:srgbClr val="93F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8" name="Rectangle 423"/>
              <p:cNvSpPr>
                <a:spLocks noChangeArrowheads="1"/>
              </p:cNvSpPr>
              <p:nvPr/>
            </p:nvSpPr>
            <p:spPr bwMode="auto">
              <a:xfrm>
                <a:off x="1781" y="2782"/>
                <a:ext cx="584" cy="4"/>
              </a:xfrm>
              <a:prstGeom prst="rect">
                <a:avLst/>
              </a:prstGeom>
              <a:solidFill>
                <a:srgbClr val="92FF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9" name="Rectangle 424"/>
              <p:cNvSpPr>
                <a:spLocks noChangeArrowheads="1"/>
              </p:cNvSpPr>
              <p:nvPr/>
            </p:nvSpPr>
            <p:spPr bwMode="auto">
              <a:xfrm>
                <a:off x="1781" y="2786"/>
                <a:ext cx="584" cy="3"/>
              </a:xfrm>
              <a:prstGeom prst="rect">
                <a:avLst/>
              </a:prstGeom>
              <a:solidFill>
                <a:srgbClr val="91FF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0" name="Rectangle 425"/>
              <p:cNvSpPr>
                <a:spLocks noChangeArrowheads="1"/>
              </p:cNvSpPr>
              <p:nvPr/>
            </p:nvSpPr>
            <p:spPr bwMode="auto">
              <a:xfrm>
                <a:off x="1781" y="2789"/>
                <a:ext cx="584" cy="4"/>
              </a:xfrm>
              <a:prstGeom prst="rect">
                <a:avLst/>
              </a:prstGeom>
              <a:solidFill>
                <a:srgbClr val="90F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1" name="Rectangle 426"/>
              <p:cNvSpPr>
                <a:spLocks noChangeArrowheads="1"/>
              </p:cNvSpPr>
              <p:nvPr/>
            </p:nvSpPr>
            <p:spPr bwMode="auto">
              <a:xfrm>
                <a:off x="1781" y="2793"/>
                <a:ext cx="584" cy="3"/>
              </a:xfrm>
              <a:prstGeom prst="rect">
                <a:avLst/>
              </a:prstGeom>
              <a:solidFill>
                <a:srgbClr val="8FF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2" name="Rectangle 427"/>
              <p:cNvSpPr>
                <a:spLocks noChangeArrowheads="1"/>
              </p:cNvSpPr>
              <p:nvPr/>
            </p:nvSpPr>
            <p:spPr bwMode="auto">
              <a:xfrm>
                <a:off x="1781" y="2796"/>
                <a:ext cx="584" cy="3"/>
              </a:xfrm>
              <a:prstGeom prst="rect">
                <a:avLst/>
              </a:prstGeom>
              <a:solidFill>
                <a:srgbClr val="8EF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3" name="Rectangle 428"/>
              <p:cNvSpPr>
                <a:spLocks noChangeArrowheads="1"/>
              </p:cNvSpPr>
              <p:nvPr/>
            </p:nvSpPr>
            <p:spPr bwMode="auto">
              <a:xfrm>
                <a:off x="1781" y="2799"/>
                <a:ext cx="584" cy="4"/>
              </a:xfrm>
              <a:prstGeom prst="rect">
                <a:avLst/>
              </a:prstGeom>
              <a:solidFill>
                <a:srgbClr val="8DFF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4" name="Rectangle 429"/>
              <p:cNvSpPr>
                <a:spLocks noChangeArrowheads="1"/>
              </p:cNvSpPr>
              <p:nvPr/>
            </p:nvSpPr>
            <p:spPr bwMode="auto">
              <a:xfrm>
                <a:off x="1781" y="2803"/>
                <a:ext cx="584" cy="3"/>
              </a:xfrm>
              <a:prstGeom prst="rect">
                <a:avLst/>
              </a:prstGeom>
              <a:solidFill>
                <a:srgbClr val="8CF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5" name="Rectangle 430"/>
              <p:cNvSpPr>
                <a:spLocks noChangeArrowheads="1"/>
              </p:cNvSpPr>
              <p:nvPr/>
            </p:nvSpPr>
            <p:spPr bwMode="auto">
              <a:xfrm>
                <a:off x="1781" y="2806"/>
                <a:ext cx="584" cy="4"/>
              </a:xfrm>
              <a:prstGeom prst="rect">
                <a:avLst/>
              </a:prstGeom>
              <a:solidFill>
                <a:srgbClr val="8BFF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6" name="Rectangle 431"/>
              <p:cNvSpPr>
                <a:spLocks noChangeArrowheads="1"/>
              </p:cNvSpPr>
              <p:nvPr/>
            </p:nvSpPr>
            <p:spPr bwMode="auto">
              <a:xfrm>
                <a:off x="1781" y="2810"/>
                <a:ext cx="584" cy="3"/>
              </a:xfrm>
              <a:prstGeom prst="rect">
                <a:avLst/>
              </a:prstGeom>
              <a:solidFill>
                <a:srgbClr val="8AFF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7" name="Rectangle 432"/>
              <p:cNvSpPr>
                <a:spLocks noChangeArrowheads="1"/>
              </p:cNvSpPr>
              <p:nvPr/>
            </p:nvSpPr>
            <p:spPr bwMode="auto">
              <a:xfrm>
                <a:off x="1781" y="2813"/>
                <a:ext cx="584" cy="3"/>
              </a:xfrm>
              <a:prstGeom prst="rect">
                <a:avLst/>
              </a:prstGeom>
              <a:solidFill>
                <a:srgbClr val="89F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8" name="Rectangle 433"/>
              <p:cNvSpPr>
                <a:spLocks noChangeArrowheads="1"/>
              </p:cNvSpPr>
              <p:nvPr/>
            </p:nvSpPr>
            <p:spPr bwMode="auto">
              <a:xfrm>
                <a:off x="1781" y="2816"/>
                <a:ext cx="584" cy="4"/>
              </a:xfrm>
              <a:prstGeom prst="rect">
                <a:avLst/>
              </a:prstGeom>
              <a:solidFill>
                <a:srgbClr val="88FF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9" name="Rectangle 434"/>
              <p:cNvSpPr>
                <a:spLocks noChangeArrowheads="1"/>
              </p:cNvSpPr>
              <p:nvPr/>
            </p:nvSpPr>
            <p:spPr bwMode="auto">
              <a:xfrm>
                <a:off x="1781" y="2820"/>
                <a:ext cx="584" cy="3"/>
              </a:xfrm>
              <a:prstGeom prst="rect">
                <a:avLst/>
              </a:prstGeom>
              <a:solidFill>
                <a:srgbClr val="87FF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0" name="Rectangle 435"/>
              <p:cNvSpPr>
                <a:spLocks noChangeArrowheads="1"/>
              </p:cNvSpPr>
              <p:nvPr/>
            </p:nvSpPr>
            <p:spPr bwMode="auto">
              <a:xfrm>
                <a:off x="1781" y="2823"/>
                <a:ext cx="584" cy="4"/>
              </a:xfrm>
              <a:prstGeom prst="rect">
                <a:avLst/>
              </a:prstGeom>
              <a:solidFill>
                <a:srgbClr val="86F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1" name="Rectangle 436"/>
              <p:cNvSpPr>
                <a:spLocks noChangeArrowheads="1"/>
              </p:cNvSpPr>
              <p:nvPr/>
            </p:nvSpPr>
            <p:spPr bwMode="auto">
              <a:xfrm>
                <a:off x="1781" y="2827"/>
                <a:ext cx="584" cy="3"/>
              </a:xfrm>
              <a:prstGeom prst="rect">
                <a:avLst/>
              </a:prstGeom>
              <a:solidFill>
                <a:srgbClr val="85FF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2" name="Rectangle 437"/>
              <p:cNvSpPr>
                <a:spLocks noChangeArrowheads="1"/>
              </p:cNvSpPr>
              <p:nvPr/>
            </p:nvSpPr>
            <p:spPr bwMode="auto">
              <a:xfrm>
                <a:off x="1781" y="2830"/>
                <a:ext cx="584" cy="3"/>
              </a:xfrm>
              <a:prstGeom prst="rect">
                <a:avLst/>
              </a:prstGeom>
              <a:solidFill>
                <a:srgbClr val="84F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3" name="Rectangle 438"/>
              <p:cNvSpPr>
                <a:spLocks noChangeArrowheads="1"/>
              </p:cNvSpPr>
              <p:nvPr/>
            </p:nvSpPr>
            <p:spPr bwMode="auto">
              <a:xfrm>
                <a:off x="1781" y="2833"/>
                <a:ext cx="584" cy="4"/>
              </a:xfrm>
              <a:prstGeom prst="rect">
                <a:avLst/>
              </a:prstGeom>
              <a:solidFill>
                <a:srgbClr val="83F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4" name="Rectangle 439"/>
              <p:cNvSpPr>
                <a:spLocks noChangeArrowheads="1"/>
              </p:cNvSpPr>
              <p:nvPr/>
            </p:nvSpPr>
            <p:spPr bwMode="auto">
              <a:xfrm>
                <a:off x="1781" y="2837"/>
                <a:ext cx="584" cy="3"/>
              </a:xfrm>
              <a:prstGeom prst="rect">
                <a:avLst/>
              </a:prstGeom>
              <a:solidFill>
                <a:srgbClr val="82FF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5" name="Rectangle 440"/>
              <p:cNvSpPr>
                <a:spLocks noChangeArrowheads="1"/>
              </p:cNvSpPr>
              <p:nvPr/>
            </p:nvSpPr>
            <p:spPr bwMode="auto">
              <a:xfrm>
                <a:off x="1781" y="2840"/>
                <a:ext cx="584" cy="4"/>
              </a:xfrm>
              <a:prstGeom prst="rect">
                <a:avLst/>
              </a:prstGeom>
              <a:solidFill>
                <a:srgbClr val="81F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6" name="Freeform 441"/>
              <p:cNvSpPr>
                <a:spLocks/>
              </p:cNvSpPr>
              <p:nvPr/>
            </p:nvSpPr>
            <p:spPr bwMode="auto">
              <a:xfrm>
                <a:off x="1783" y="2401"/>
                <a:ext cx="581" cy="444"/>
              </a:xfrm>
              <a:custGeom>
                <a:avLst/>
                <a:gdLst>
                  <a:gd name="T0" fmla="*/ 581 w 581"/>
                  <a:gd name="T1" fmla="*/ 444 h 444"/>
                  <a:gd name="T2" fmla="*/ 290 w 581"/>
                  <a:gd name="T3" fmla="*/ 0 h 444"/>
                  <a:gd name="T4" fmla="*/ 0 w 581"/>
                  <a:gd name="T5" fmla="*/ 444 h 444"/>
                  <a:gd name="T6" fmla="*/ 581 w 581"/>
                  <a:gd name="T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1" h="444">
                    <a:moveTo>
                      <a:pt x="581" y="444"/>
                    </a:moveTo>
                    <a:lnTo>
                      <a:pt x="290" y="0"/>
                    </a:lnTo>
                    <a:lnTo>
                      <a:pt x="0" y="444"/>
                    </a:lnTo>
                    <a:lnTo>
                      <a:pt x="581" y="444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7" name="Rectangle 442"/>
              <p:cNvSpPr>
                <a:spLocks noChangeArrowheads="1"/>
              </p:cNvSpPr>
              <p:nvPr/>
            </p:nvSpPr>
            <p:spPr bwMode="auto">
              <a:xfrm>
                <a:off x="2002" y="2592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700">
                    <a:solidFill>
                      <a:srgbClr val="000000"/>
                    </a:solidFill>
                  </a:rPr>
                  <a:t>C</a:t>
                </a:r>
                <a:endParaRPr lang="en-US" altLang="it-IT" sz="1400" b="1"/>
              </a:p>
            </p:txBody>
          </p:sp>
          <p:sp>
            <p:nvSpPr>
              <p:cNvPr id="198" name="Rectangle 443"/>
              <p:cNvSpPr>
                <a:spLocks noChangeArrowheads="1"/>
              </p:cNvSpPr>
              <p:nvPr/>
            </p:nvSpPr>
            <p:spPr bwMode="auto">
              <a:xfrm>
                <a:off x="2097" y="2677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100">
                    <a:solidFill>
                      <a:srgbClr val="000000"/>
                    </a:solidFill>
                  </a:rPr>
                  <a:t>1</a:t>
                </a:r>
                <a:endParaRPr lang="en-US" altLang="it-IT" sz="1400" b="1"/>
              </a:p>
            </p:txBody>
          </p:sp>
          <p:sp>
            <p:nvSpPr>
              <p:cNvPr id="199" name="Rectangle 444"/>
              <p:cNvSpPr>
                <a:spLocks noChangeArrowheads="1"/>
              </p:cNvSpPr>
              <p:nvPr/>
            </p:nvSpPr>
            <p:spPr bwMode="auto">
              <a:xfrm>
                <a:off x="2586" y="2398"/>
                <a:ext cx="585" cy="4"/>
              </a:xfrm>
              <a:prstGeom prst="rect">
                <a:avLst/>
              </a:prstGeom>
              <a:solidFill>
                <a:srgbClr val="81F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0" name="Rectangle 445"/>
              <p:cNvSpPr>
                <a:spLocks noChangeArrowheads="1"/>
              </p:cNvSpPr>
              <p:nvPr/>
            </p:nvSpPr>
            <p:spPr bwMode="auto">
              <a:xfrm>
                <a:off x="2586" y="2402"/>
                <a:ext cx="585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1" name="Rectangle 446"/>
              <p:cNvSpPr>
                <a:spLocks noChangeArrowheads="1"/>
              </p:cNvSpPr>
              <p:nvPr/>
            </p:nvSpPr>
            <p:spPr bwMode="auto">
              <a:xfrm>
                <a:off x="2586" y="2405"/>
                <a:ext cx="585" cy="4"/>
              </a:xfrm>
              <a:prstGeom prst="rect">
                <a:avLst/>
              </a:prstGeom>
              <a:solidFill>
                <a:srgbClr val="FE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2" name="Rectangle 447"/>
              <p:cNvSpPr>
                <a:spLocks noChangeArrowheads="1"/>
              </p:cNvSpPr>
              <p:nvPr/>
            </p:nvSpPr>
            <p:spPr bwMode="auto">
              <a:xfrm>
                <a:off x="2586" y="2409"/>
                <a:ext cx="585" cy="3"/>
              </a:xfrm>
              <a:prstGeom prst="rect">
                <a:avLst/>
              </a:prstGeom>
              <a:solidFill>
                <a:srgbClr val="FDF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3" name="Rectangle 448"/>
              <p:cNvSpPr>
                <a:spLocks noChangeArrowheads="1"/>
              </p:cNvSpPr>
              <p:nvPr/>
            </p:nvSpPr>
            <p:spPr bwMode="auto">
              <a:xfrm>
                <a:off x="2586" y="2412"/>
                <a:ext cx="585" cy="3"/>
              </a:xfrm>
              <a:prstGeom prst="rect">
                <a:avLst/>
              </a:prstGeom>
              <a:solidFill>
                <a:srgbClr val="FCF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4" name="Rectangle 449"/>
              <p:cNvSpPr>
                <a:spLocks noChangeArrowheads="1"/>
              </p:cNvSpPr>
              <p:nvPr/>
            </p:nvSpPr>
            <p:spPr bwMode="auto">
              <a:xfrm>
                <a:off x="2586" y="2415"/>
                <a:ext cx="585" cy="4"/>
              </a:xfrm>
              <a:prstGeom prst="rect">
                <a:avLst/>
              </a:prstGeom>
              <a:solidFill>
                <a:srgbClr val="FBF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5" name="Rectangle 450"/>
              <p:cNvSpPr>
                <a:spLocks noChangeArrowheads="1"/>
              </p:cNvSpPr>
              <p:nvPr/>
            </p:nvSpPr>
            <p:spPr bwMode="auto">
              <a:xfrm>
                <a:off x="2586" y="2419"/>
                <a:ext cx="585" cy="3"/>
              </a:xfrm>
              <a:prstGeom prst="rect">
                <a:avLst/>
              </a:prstGeom>
              <a:solidFill>
                <a:srgbClr val="FA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6" name="Rectangle 451"/>
              <p:cNvSpPr>
                <a:spLocks noChangeArrowheads="1"/>
              </p:cNvSpPr>
              <p:nvPr/>
            </p:nvSpPr>
            <p:spPr bwMode="auto">
              <a:xfrm>
                <a:off x="2586" y="2422"/>
                <a:ext cx="585" cy="4"/>
              </a:xfrm>
              <a:prstGeom prst="rect">
                <a:avLst/>
              </a:prstGeom>
              <a:solidFill>
                <a:srgbClr val="F9FF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7" name="Rectangle 452"/>
              <p:cNvSpPr>
                <a:spLocks noChangeArrowheads="1"/>
              </p:cNvSpPr>
              <p:nvPr/>
            </p:nvSpPr>
            <p:spPr bwMode="auto">
              <a:xfrm>
                <a:off x="2586" y="2426"/>
                <a:ext cx="585" cy="3"/>
              </a:xfrm>
              <a:prstGeom prst="rect">
                <a:avLst/>
              </a:prstGeom>
              <a:solidFill>
                <a:srgbClr val="F8FF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8" name="Rectangle 453"/>
              <p:cNvSpPr>
                <a:spLocks noChangeArrowheads="1"/>
              </p:cNvSpPr>
              <p:nvPr/>
            </p:nvSpPr>
            <p:spPr bwMode="auto">
              <a:xfrm>
                <a:off x="2586" y="2429"/>
                <a:ext cx="585" cy="3"/>
              </a:xfrm>
              <a:prstGeom prst="rect">
                <a:avLst/>
              </a:prstGeom>
              <a:solidFill>
                <a:srgbClr val="F7F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9" name="Rectangle 454"/>
              <p:cNvSpPr>
                <a:spLocks noChangeArrowheads="1"/>
              </p:cNvSpPr>
              <p:nvPr/>
            </p:nvSpPr>
            <p:spPr bwMode="auto">
              <a:xfrm>
                <a:off x="2586" y="2432"/>
                <a:ext cx="585" cy="4"/>
              </a:xfrm>
              <a:prstGeom prst="rect">
                <a:avLst/>
              </a:prstGeom>
              <a:solidFill>
                <a:srgbClr val="F6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0" name="Rectangle 455"/>
              <p:cNvSpPr>
                <a:spLocks noChangeArrowheads="1"/>
              </p:cNvSpPr>
              <p:nvPr/>
            </p:nvSpPr>
            <p:spPr bwMode="auto">
              <a:xfrm>
                <a:off x="2586" y="2436"/>
                <a:ext cx="585" cy="3"/>
              </a:xfrm>
              <a:prstGeom prst="rect">
                <a:avLst/>
              </a:prstGeom>
              <a:solidFill>
                <a:srgbClr val="F5FF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1" name="Rectangle 456"/>
              <p:cNvSpPr>
                <a:spLocks noChangeArrowheads="1"/>
              </p:cNvSpPr>
              <p:nvPr/>
            </p:nvSpPr>
            <p:spPr bwMode="auto">
              <a:xfrm>
                <a:off x="2586" y="2439"/>
                <a:ext cx="585" cy="4"/>
              </a:xfrm>
              <a:prstGeom prst="rect">
                <a:avLst/>
              </a:prstGeom>
              <a:solidFill>
                <a:srgbClr val="F4F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2" name="Rectangle 457"/>
              <p:cNvSpPr>
                <a:spLocks noChangeArrowheads="1"/>
              </p:cNvSpPr>
              <p:nvPr/>
            </p:nvSpPr>
            <p:spPr bwMode="auto">
              <a:xfrm>
                <a:off x="2586" y="2443"/>
                <a:ext cx="585" cy="3"/>
              </a:xfrm>
              <a:prstGeom prst="rect">
                <a:avLst/>
              </a:prstGeom>
              <a:solidFill>
                <a:srgbClr val="F3F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3" name="Rectangle 458"/>
              <p:cNvSpPr>
                <a:spLocks noChangeArrowheads="1"/>
              </p:cNvSpPr>
              <p:nvPr/>
            </p:nvSpPr>
            <p:spPr bwMode="auto">
              <a:xfrm>
                <a:off x="2586" y="2446"/>
                <a:ext cx="585" cy="3"/>
              </a:xfrm>
              <a:prstGeom prst="rect">
                <a:avLst/>
              </a:prstGeom>
              <a:solidFill>
                <a:srgbClr val="F2F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4" name="Rectangle 459"/>
              <p:cNvSpPr>
                <a:spLocks noChangeArrowheads="1"/>
              </p:cNvSpPr>
              <p:nvPr/>
            </p:nvSpPr>
            <p:spPr bwMode="auto">
              <a:xfrm>
                <a:off x="2586" y="2449"/>
                <a:ext cx="585" cy="4"/>
              </a:xfrm>
              <a:prstGeom prst="rect">
                <a:avLst/>
              </a:prstGeom>
              <a:solidFill>
                <a:srgbClr val="F1F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5" name="Rectangle 460"/>
              <p:cNvSpPr>
                <a:spLocks noChangeArrowheads="1"/>
              </p:cNvSpPr>
              <p:nvPr/>
            </p:nvSpPr>
            <p:spPr bwMode="auto">
              <a:xfrm>
                <a:off x="2586" y="2453"/>
                <a:ext cx="585" cy="3"/>
              </a:xfrm>
              <a:prstGeom prst="rect">
                <a:avLst/>
              </a:prstGeom>
              <a:solidFill>
                <a:srgbClr val="F0FF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6" name="Rectangle 461"/>
              <p:cNvSpPr>
                <a:spLocks noChangeArrowheads="1"/>
              </p:cNvSpPr>
              <p:nvPr/>
            </p:nvSpPr>
            <p:spPr bwMode="auto">
              <a:xfrm>
                <a:off x="2586" y="2456"/>
                <a:ext cx="585" cy="4"/>
              </a:xfrm>
              <a:prstGeom prst="rect">
                <a:avLst/>
              </a:prstGeom>
              <a:solidFill>
                <a:srgbClr val="EFF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7" name="Rectangle 462"/>
              <p:cNvSpPr>
                <a:spLocks noChangeArrowheads="1"/>
              </p:cNvSpPr>
              <p:nvPr/>
            </p:nvSpPr>
            <p:spPr bwMode="auto">
              <a:xfrm>
                <a:off x="2586" y="2460"/>
                <a:ext cx="585" cy="3"/>
              </a:xfrm>
              <a:prstGeom prst="rect">
                <a:avLst/>
              </a:prstGeom>
              <a:solidFill>
                <a:srgbClr val="EEF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8" name="Rectangle 463"/>
              <p:cNvSpPr>
                <a:spLocks noChangeArrowheads="1"/>
              </p:cNvSpPr>
              <p:nvPr/>
            </p:nvSpPr>
            <p:spPr bwMode="auto">
              <a:xfrm>
                <a:off x="2586" y="2463"/>
                <a:ext cx="585" cy="3"/>
              </a:xfrm>
              <a:prstGeom prst="rect">
                <a:avLst/>
              </a:prstGeom>
              <a:solidFill>
                <a:srgbClr val="EDFF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Rectangle 464"/>
              <p:cNvSpPr>
                <a:spLocks noChangeArrowheads="1"/>
              </p:cNvSpPr>
              <p:nvPr/>
            </p:nvSpPr>
            <p:spPr bwMode="auto">
              <a:xfrm>
                <a:off x="2586" y="2466"/>
                <a:ext cx="585" cy="4"/>
              </a:xfrm>
              <a:prstGeom prst="rect">
                <a:avLst/>
              </a:prstGeom>
              <a:solidFill>
                <a:srgbClr val="EC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0" name="Rectangle 465"/>
              <p:cNvSpPr>
                <a:spLocks noChangeArrowheads="1"/>
              </p:cNvSpPr>
              <p:nvPr/>
            </p:nvSpPr>
            <p:spPr bwMode="auto">
              <a:xfrm>
                <a:off x="2586" y="2470"/>
                <a:ext cx="585" cy="3"/>
              </a:xfrm>
              <a:prstGeom prst="rect">
                <a:avLst/>
              </a:prstGeom>
              <a:solidFill>
                <a:srgbClr val="EB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1" name="Rectangle 466"/>
              <p:cNvSpPr>
                <a:spLocks noChangeArrowheads="1"/>
              </p:cNvSpPr>
              <p:nvPr/>
            </p:nvSpPr>
            <p:spPr bwMode="auto">
              <a:xfrm>
                <a:off x="2586" y="2473"/>
                <a:ext cx="585" cy="4"/>
              </a:xfrm>
              <a:prstGeom prst="rect">
                <a:avLst/>
              </a:prstGeom>
              <a:solidFill>
                <a:srgbClr val="EAF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2" name="Rectangle 467"/>
              <p:cNvSpPr>
                <a:spLocks noChangeArrowheads="1"/>
              </p:cNvSpPr>
              <p:nvPr/>
            </p:nvSpPr>
            <p:spPr bwMode="auto">
              <a:xfrm>
                <a:off x="2586" y="2477"/>
                <a:ext cx="585" cy="6"/>
              </a:xfrm>
              <a:prstGeom prst="rect">
                <a:avLst/>
              </a:prstGeom>
              <a:solidFill>
                <a:srgbClr val="E9F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3" name="Rectangle 468"/>
              <p:cNvSpPr>
                <a:spLocks noChangeArrowheads="1"/>
              </p:cNvSpPr>
              <p:nvPr/>
            </p:nvSpPr>
            <p:spPr bwMode="auto">
              <a:xfrm>
                <a:off x="2586" y="2483"/>
                <a:ext cx="585" cy="4"/>
              </a:xfrm>
              <a:prstGeom prst="rect">
                <a:avLst/>
              </a:prstGeom>
              <a:solidFill>
                <a:srgbClr val="E7F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4" name="Rectangle 469"/>
              <p:cNvSpPr>
                <a:spLocks noChangeArrowheads="1"/>
              </p:cNvSpPr>
              <p:nvPr/>
            </p:nvSpPr>
            <p:spPr bwMode="auto">
              <a:xfrm>
                <a:off x="2586" y="2487"/>
                <a:ext cx="585" cy="3"/>
              </a:xfrm>
              <a:prstGeom prst="rect">
                <a:avLst/>
              </a:prstGeom>
              <a:solidFill>
                <a:srgbClr val="E6F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" name="Rectangle 470"/>
              <p:cNvSpPr>
                <a:spLocks noChangeArrowheads="1"/>
              </p:cNvSpPr>
              <p:nvPr/>
            </p:nvSpPr>
            <p:spPr bwMode="auto">
              <a:xfrm>
                <a:off x="2586" y="2490"/>
                <a:ext cx="585" cy="4"/>
              </a:xfrm>
              <a:prstGeom prst="rect">
                <a:avLst/>
              </a:prstGeom>
              <a:solidFill>
                <a:srgbClr val="E5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6" name="Rectangle 471"/>
              <p:cNvSpPr>
                <a:spLocks noChangeArrowheads="1"/>
              </p:cNvSpPr>
              <p:nvPr/>
            </p:nvSpPr>
            <p:spPr bwMode="auto">
              <a:xfrm>
                <a:off x="2586" y="2494"/>
                <a:ext cx="585" cy="3"/>
              </a:xfrm>
              <a:prstGeom prst="rect">
                <a:avLst/>
              </a:prstGeom>
              <a:solidFill>
                <a:srgbClr val="E4FF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7" name="Rectangle 472"/>
              <p:cNvSpPr>
                <a:spLocks noChangeArrowheads="1"/>
              </p:cNvSpPr>
              <p:nvPr/>
            </p:nvSpPr>
            <p:spPr bwMode="auto">
              <a:xfrm>
                <a:off x="2586" y="2497"/>
                <a:ext cx="585" cy="3"/>
              </a:xfrm>
              <a:prstGeom prst="rect">
                <a:avLst/>
              </a:prstGeom>
              <a:solidFill>
                <a:srgbClr val="E3FF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8" name="Rectangle 473"/>
              <p:cNvSpPr>
                <a:spLocks noChangeArrowheads="1"/>
              </p:cNvSpPr>
              <p:nvPr/>
            </p:nvSpPr>
            <p:spPr bwMode="auto">
              <a:xfrm>
                <a:off x="2586" y="2500"/>
                <a:ext cx="585" cy="4"/>
              </a:xfrm>
              <a:prstGeom prst="rect">
                <a:avLst/>
              </a:prstGeom>
              <a:solidFill>
                <a:srgbClr val="E2FF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9" name="Rectangle 474"/>
              <p:cNvSpPr>
                <a:spLocks noChangeArrowheads="1"/>
              </p:cNvSpPr>
              <p:nvPr/>
            </p:nvSpPr>
            <p:spPr bwMode="auto">
              <a:xfrm>
                <a:off x="2586" y="2504"/>
                <a:ext cx="585" cy="3"/>
              </a:xfrm>
              <a:prstGeom prst="rect">
                <a:avLst/>
              </a:prstGeom>
              <a:solidFill>
                <a:srgbClr val="E1F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Rectangle 475"/>
              <p:cNvSpPr>
                <a:spLocks noChangeArrowheads="1"/>
              </p:cNvSpPr>
              <p:nvPr/>
            </p:nvSpPr>
            <p:spPr bwMode="auto">
              <a:xfrm>
                <a:off x="2586" y="2507"/>
                <a:ext cx="585" cy="4"/>
              </a:xfrm>
              <a:prstGeom prst="rect">
                <a:avLst/>
              </a:prstGeom>
              <a:solidFill>
                <a:srgbClr val="E0F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1" name="Rectangle 476"/>
              <p:cNvSpPr>
                <a:spLocks noChangeArrowheads="1"/>
              </p:cNvSpPr>
              <p:nvPr/>
            </p:nvSpPr>
            <p:spPr bwMode="auto">
              <a:xfrm>
                <a:off x="2586" y="2511"/>
                <a:ext cx="585" cy="3"/>
              </a:xfrm>
              <a:prstGeom prst="rect">
                <a:avLst/>
              </a:prstGeom>
              <a:solidFill>
                <a:srgbClr val="DFF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2" name="Rectangle 477"/>
              <p:cNvSpPr>
                <a:spLocks noChangeArrowheads="1"/>
              </p:cNvSpPr>
              <p:nvPr/>
            </p:nvSpPr>
            <p:spPr bwMode="auto">
              <a:xfrm>
                <a:off x="2586" y="2514"/>
                <a:ext cx="585" cy="3"/>
              </a:xfrm>
              <a:prstGeom prst="rect">
                <a:avLst/>
              </a:prstGeom>
              <a:solidFill>
                <a:srgbClr val="DEF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3" name="Rectangle 478"/>
              <p:cNvSpPr>
                <a:spLocks noChangeArrowheads="1"/>
              </p:cNvSpPr>
              <p:nvPr/>
            </p:nvSpPr>
            <p:spPr bwMode="auto">
              <a:xfrm>
                <a:off x="2586" y="2517"/>
                <a:ext cx="585" cy="4"/>
              </a:xfrm>
              <a:prstGeom prst="rect">
                <a:avLst/>
              </a:prstGeom>
              <a:solidFill>
                <a:srgbClr val="DDF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4" name="Rectangle 479"/>
              <p:cNvSpPr>
                <a:spLocks noChangeArrowheads="1"/>
              </p:cNvSpPr>
              <p:nvPr/>
            </p:nvSpPr>
            <p:spPr bwMode="auto">
              <a:xfrm>
                <a:off x="2586" y="2521"/>
                <a:ext cx="585" cy="3"/>
              </a:xfrm>
              <a:prstGeom prst="rect">
                <a:avLst/>
              </a:prstGeom>
              <a:solidFill>
                <a:srgbClr val="DCF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5" name="Rectangle 480"/>
              <p:cNvSpPr>
                <a:spLocks noChangeArrowheads="1"/>
              </p:cNvSpPr>
              <p:nvPr/>
            </p:nvSpPr>
            <p:spPr bwMode="auto">
              <a:xfrm>
                <a:off x="2586" y="2524"/>
                <a:ext cx="585" cy="4"/>
              </a:xfrm>
              <a:prstGeom prst="rect">
                <a:avLst/>
              </a:prstGeom>
              <a:solidFill>
                <a:srgbClr val="DCF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6" name="Rectangle 481"/>
              <p:cNvSpPr>
                <a:spLocks noChangeArrowheads="1"/>
              </p:cNvSpPr>
              <p:nvPr/>
            </p:nvSpPr>
            <p:spPr bwMode="auto">
              <a:xfrm>
                <a:off x="2586" y="2528"/>
                <a:ext cx="585" cy="3"/>
              </a:xfrm>
              <a:prstGeom prst="rect">
                <a:avLst/>
              </a:prstGeom>
              <a:solidFill>
                <a:srgbClr val="DBFF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7" name="Rectangle 482"/>
              <p:cNvSpPr>
                <a:spLocks noChangeArrowheads="1"/>
              </p:cNvSpPr>
              <p:nvPr/>
            </p:nvSpPr>
            <p:spPr bwMode="auto">
              <a:xfrm>
                <a:off x="2586" y="2531"/>
                <a:ext cx="585" cy="3"/>
              </a:xfrm>
              <a:prstGeom prst="rect">
                <a:avLst/>
              </a:prstGeom>
              <a:solidFill>
                <a:srgbClr val="DAFF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8" name="Rectangle 483"/>
              <p:cNvSpPr>
                <a:spLocks noChangeArrowheads="1"/>
              </p:cNvSpPr>
              <p:nvPr/>
            </p:nvSpPr>
            <p:spPr bwMode="auto">
              <a:xfrm>
                <a:off x="2586" y="2534"/>
                <a:ext cx="585" cy="4"/>
              </a:xfrm>
              <a:prstGeom prst="rect">
                <a:avLst/>
              </a:prstGeom>
              <a:solidFill>
                <a:srgbClr val="D9F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9" name="Rectangle 484"/>
              <p:cNvSpPr>
                <a:spLocks noChangeArrowheads="1"/>
              </p:cNvSpPr>
              <p:nvPr/>
            </p:nvSpPr>
            <p:spPr bwMode="auto">
              <a:xfrm>
                <a:off x="2586" y="2538"/>
                <a:ext cx="585" cy="3"/>
              </a:xfrm>
              <a:prstGeom prst="rect">
                <a:avLst/>
              </a:prstGeom>
              <a:solidFill>
                <a:srgbClr val="D8F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0" name="Rectangle 485"/>
              <p:cNvSpPr>
                <a:spLocks noChangeArrowheads="1"/>
              </p:cNvSpPr>
              <p:nvPr/>
            </p:nvSpPr>
            <p:spPr bwMode="auto">
              <a:xfrm>
                <a:off x="2586" y="2541"/>
                <a:ext cx="585" cy="4"/>
              </a:xfrm>
              <a:prstGeom prst="rect">
                <a:avLst/>
              </a:prstGeom>
              <a:solidFill>
                <a:srgbClr val="D7F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1" name="Rectangle 486"/>
              <p:cNvSpPr>
                <a:spLocks noChangeArrowheads="1"/>
              </p:cNvSpPr>
              <p:nvPr/>
            </p:nvSpPr>
            <p:spPr bwMode="auto">
              <a:xfrm>
                <a:off x="2586" y="2545"/>
                <a:ext cx="585" cy="3"/>
              </a:xfrm>
              <a:prstGeom prst="rect">
                <a:avLst/>
              </a:prstGeom>
              <a:solidFill>
                <a:srgbClr val="D6F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2" name="Rectangle 487"/>
              <p:cNvSpPr>
                <a:spLocks noChangeArrowheads="1"/>
              </p:cNvSpPr>
              <p:nvPr/>
            </p:nvSpPr>
            <p:spPr bwMode="auto">
              <a:xfrm>
                <a:off x="2586" y="2548"/>
                <a:ext cx="585" cy="3"/>
              </a:xfrm>
              <a:prstGeom prst="rect">
                <a:avLst/>
              </a:prstGeom>
              <a:solidFill>
                <a:srgbClr val="D5FF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3" name="Rectangle 488"/>
              <p:cNvSpPr>
                <a:spLocks noChangeArrowheads="1"/>
              </p:cNvSpPr>
              <p:nvPr/>
            </p:nvSpPr>
            <p:spPr bwMode="auto">
              <a:xfrm>
                <a:off x="2586" y="2551"/>
                <a:ext cx="585" cy="4"/>
              </a:xfrm>
              <a:prstGeom prst="rect">
                <a:avLst/>
              </a:prstGeom>
              <a:solidFill>
                <a:srgbClr val="D4FF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4" name="Rectangle 489"/>
              <p:cNvSpPr>
                <a:spLocks noChangeArrowheads="1"/>
              </p:cNvSpPr>
              <p:nvPr/>
            </p:nvSpPr>
            <p:spPr bwMode="auto">
              <a:xfrm>
                <a:off x="2586" y="2555"/>
                <a:ext cx="585" cy="3"/>
              </a:xfrm>
              <a:prstGeom prst="rect">
                <a:avLst/>
              </a:prstGeom>
              <a:solidFill>
                <a:srgbClr val="D3FF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5" name="Rectangle 490"/>
              <p:cNvSpPr>
                <a:spLocks noChangeArrowheads="1"/>
              </p:cNvSpPr>
              <p:nvPr/>
            </p:nvSpPr>
            <p:spPr bwMode="auto">
              <a:xfrm>
                <a:off x="2586" y="2558"/>
                <a:ext cx="585" cy="4"/>
              </a:xfrm>
              <a:prstGeom prst="rect">
                <a:avLst/>
              </a:prstGeom>
              <a:solidFill>
                <a:srgbClr val="D2FF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6" name="Rectangle 491"/>
              <p:cNvSpPr>
                <a:spLocks noChangeArrowheads="1"/>
              </p:cNvSpPr>
              <p:nvPr/>
            </p:nvSpPr>
            <p:spPr bwMode="auto">
              <a:xfrm>
                <a:off x="2586" y="2562"/>
                <a:ext cx="585" cy="3"/>
              </a:xfrm>
              <a:prstGeom prst="rect">
                <a:avLst/>
              </a:prstGeom>
              <a:solidFill>
                <a:srgbClr val="D1F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7" name="Rectangle 492"/>
              <p:cNvSpPr>
                <a:spLocks noChangeArrowheads="1"/>
              </p:cNvSpPr>
              <p:nvPr/>
            </p:nvSpPr>
            <p:spPr bwMode="auto">
              <a:xfrm>
                <a:off x="2586" y="2565"/>
                <a:ext cx="585" cy="3"/>
              </a:xfrm>
              <a:prstGeom prst="rect">
                <a:avLst/>
              </a:prstGeom>
              <a:solidFill>
                <a:srgbClr val="D0F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8" name="Rectangle 493"/>
              <p:cNvSpPr>
                <a:spLocks noChangeArrowheads="1"/>
              </p:cNvSpPr>
              <p:nvPr/>
            </p:nvSpPr>
            <p:spPr bwMode="auto">
              <a:xfrm>
                <a:off x="2586" y="2568"/>
                <a:ext cx="585" cy="7"/>
              </a:xfrm>
              <a:prstGeom prst="rect">
                <a:avLst/>
              </a:prstGeom>
              <a:solidFill>
                <a:srgbClr val="CFF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9" name="Rectangle 494"/>
              <p:cNvSpPr>
                <a:spLocks noChangeArrowheads="1"/>
              </p:cNvSpPr>
              <p:nvPr/>
            </p:nvSpPr>
            <p:spPr bwMode="auto">
              <a:xfrm>
                <a:off x="2586" y="2575"/>
                <a:ext cx="585" cy="4"/>
              </a:xfrm>
              <a:prstGeom prst="rect">
                <a:avLst/>
              </a:prstGeom>
              <a:solidFill>
                <a:srgbClr val="CDF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0" name="Rectangle 495"/>
              <p:cNvSpPr>
                <a:spLocks noChangeArrowheads="1"/>
              </p:cNvSpPr>
              <p:nvPr/>
            </p:nvSpPr>
            <p:spPr bwMode="auto">
              <a:xfrm>
                <a:off x="2586" y="2579"/>
                <a:ext cx="585" cy="3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1" name="Rectangle 496"/>
              <p:cNvSpPr>
                <a:spLocks noChangeArrowheads="1"/>
              </p:cNvSpPr>
              <p:nvPr/>
            </p:nvSpPr>
            <p:spPr bwMode="auto">
              <a:xfrm>
                <a:off x="2586" y="2582"/>
                <a:ext cx="585" cy="3"/>
              </a:xfrm>
              <a:prstGeom prst="rect">
                <a:avLst/>
              </a:prstGeom>
              <a:solidFill>
                <a:srgbClr val="CBF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2" name="Rectangle 497"/>
              <p:cNvSpPr>
                <a:spLocks noChangeArrowheads="1"/>
              </p:cNvSpPr>
              <p:nvPr/>
            </p:nvSpPr>
            <p:spPr bwMode="auto">
              <a:xfrm>
                <a:off x="2586" y="2585"/>
                <a:ext cx="585" cy="4"/>
              </a:xfrm>
              <a:prstGeom prst="rect">
                <a:avLst/>
              </a:prstGeom>
              <a:solidFill>
                <a:srgbClr val="CAF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3" name="Rectangle 498"/>
              <p:cNvSpPr>
                <a:spLocks noChangeArrowheads="1"/>
              </p:cNvSpPr>
              <p:nvPr/>
            </p:nvSpPr>
            <p:spPr bwMode="auto">
              <a:xfrm>
                <a:off x="2586" y="2589"/>
                <a:ext cx="585" cy="3"/>
              </a:xfrm>
              <a:prstGeom prst="rect">
                <a:avLst/>
              </a:prstGeom>
              <a:solidFill>
                <a:srgbClr val="C9F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4" name="Rectangle 499"/>
              <p:cNvSpPr>
                <a:spLocks noChangeArrowheads="1"/>
              </p:cNvSpPr>
              <p:nvPr/>
            </p:nvSpPr>
            <p:spPr bwMode="auto">
              <a:xfrm>
                <a:off x="2586" y="2592"/>
                <a:ext cx="585" cy="4"/>
              </a:xfrm>
              <a:prstGeom prst="rect">
                <a:avLst/>
              </a:prstGeom>
              <a:solidFill>
                <a:srgbClr val="C8F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5" name="Rectangle 500"/>
              <p:cNvSpPr>
                <a:spLocks noChangeArrowheads="1"/>
              </p:cNvSpPr>
              <p:nvPr/>
            </p:nvSpPr>
            <p:spPr bwMode="auto">
              <a:xfrm>
                <a:off x="2586" y="2596"/>
                <a:ext cx="585" cy="3"/>
              </a:xfrm>
              <a:prstGeom prst="rect">
                <a:avLst/>
              </a:prstGeom>
              <a:solidFill>
                <a:srgbClr val="C7F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6" name="Rectangle 501"/>
              <p:cNvSpPr>
                <a:spLocks noChangeArrowheads="1"/>
              </p:cNvSpPr>
              <p:nvPr/>
            </p:nvSpPr>
            <p:spPr bwMode="auto">
              <a:xfrm>
                <a:off x="2586" y="2599"/>
                <a:ext cx="585" cy="3"/>
              </a:xfrm>
              <a:prstGeom prst="rect">
                <a:avLst/>
              </a:prstGeom>
              <a:solidFill>
                <a:srgbClr val="C6F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7" name="Rectangle 502"/>
              <p:cNvSpPr>
                <a:spLocks noChangeArrowheads="1"/>
              </p:cNvSpPr>
              <p:nvPr/>
            </p:nvSpPr>
            <p:spPr bwMode="auto">
              <a:xfrm>
                <a:off x="2586" y="2602"/>
                <a:ext cx="585" cy="4"/>
              </a:xfrm>
              <a:prstGeom prst="rect">
                <a:avLst/>
              </a:prstGeom>
              <a:solidFill>
                <a:srgbClr val="C5F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8" name="Rectangle 503"/>
              <p:cNvSpPr>
                <a:spLocks noChangeArrowheads="1"/>
              </p:cNvSpPr>
              <p:nvPr/>
            </p:nvSpPr>
            <p:spPr bwMode="auto">
              <a:xfrm>
                <a:off x="2586" y="2606"/>
                <a:ext cx="585" cy="3"/>
              </a:xfrm>
              <a:prstGeom prst="rect">
                <a:avLst/>
              </a:prstGeom>
              <a:solidFill>
                <a:srgbClr val="C4F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9" name="Rectangle 504"/>
              <p:cNvSpPr>
                <a:spLocks noChangeArrowheads="1"/>
              </p:cNvSpPr>
              <p:nvPr/>
            </p:nvSpPr>
            <p:spPr bwMode="auto">
              <a:xfrm>
                <a:off x="2586" y="2609"/>
                <a:ext cx="585" cy="7"/>
              </a:xfrm>
              <a:prstGeom prst="rect">
                <a:avLst/>
              </a:prstGeom>
              <a:solidFill>
                <a:srgbClr val="C3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0" name="Rectangle 505"/>
              <p:cNvSpPr>
                <a:spLocks noChangeArrowheads="1"/>
              </p:cNvSpPr>
              <p:nvPr/>
            </p:nvSpPr>
            <p:spPr bwMode="auto">
              <a:xfrm>
                <a:off x="2586" y="2616"/>
                <a:ext cx="585" cy="3"/>
              </a:xfrm>
              <a:prstGeom prst="rect">
                <a:avLst/>
              </a:prstGeom>
              <a:solidFill>
                <a:srgbClr val="C2F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1" name="Rectangle 506"/>
              <p:cNvSpPr>
                <a:spLocks noChangeArrowheads="1"/>
              </p:cNvSpPr>
              <p:nvPr/>
            </p:nvSpPr>
            <p:spPr bwMode="auto">
              <a:xfrm>
                <a:off x="2586" y="2619"/>
                <a:ext cx="585" cy="4"/>
              </a:xfrm>
              <a:prstGeom prst="rect">
                <a:avLst/>
              </a:prstGeom>
              <a:solidFill>
                <a:srgbClr val="C1F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2" name="Rectangle 507"/>
              <p:cNvSpPr>
                <a:spLocks noChangeArrowheads="1"/>
              </p:cNvSpPr>
              <p:nvPr/>
            </p:nvSpPr>
            <p:spPr bwMode="auto">
              <a:xfrm>
                <a:off x="2586" y="2623"/>
                <a:ext cx="585" cy="3"/>
              </a:xfrm>
              <a:prstGeom prst="rect">
                <a:avLst/>
              </a:prstGeom>
              <a:solidFill>
                <a:srgbClr val="C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3" name="Rectangle 508"/>
              <p:cNvSpPr>
                <a:spLocks noChangeArrowheads="1"/>
              </p:cNvSpPr>
              <p:nvPr/>
            </p:nvSpPr>
            <p:spPr bwMode="auto">
              <a:xfrm>
                <a:off x="2586" y="2626"/>
                <a:ext cx="585" cy="3"/>
              </a:xfrm>
              <a:prstGeom prst="rect">
                <a:avLst/>
              </a:prstGeom>
              <a:solidFill>
                <a:srgbClr val="BFF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4" name="Rectangle 509"/>
              <p:cNvSpPr>
                <a:spLocks noChangeArrowheads="1"/>
              </p:cNvSpPr>
              <p:nvPr/>
            </p:nvSpPr>
            <p:spPr bwMode="auto">
              <a:xfrm>
                <a:off x="2586" y="2629"/>
                <a:ext cx="585" cy="4"/>
              </a:xfrm>
              <a:prstGeom prst="rect">
                <a:avLst/>
              </a:prstGeom>
              <a:solidFill>
                <a:srgbClr val="BEF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5" name="Rectangle 510"/>
              <p:cNvSpPr>
                <a:spLocks noChangeArrowheads="1"/>
              </p:cNvSpPr>
              <p:nvPr/>
            </p:nvSpPr>
            <p:spPr bwMode="auto">
              <a:xfrm>
                <a:off x="2586" y="2633"/>
                <a:ext cx="585" cy="3"/>
              </a:xfrm>
              <a:prstGeom prst="rect">
                <a:avLst/>
              </a:prstGeom>
              <a:solidFill>
                <a:srgbClr val="BDF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6" name="Rectangle 511"/>
              <p:cNvSpPr>
                <a:spLocks noChangeArrowheads="1"/>
              </p:cNvSpPr>
              <p:nvPr/>
            </p:nvSpPr>
            <p:spPr bwMode="auto">
              <a:xfrm>
                <a:off x="2586" y="2636"/>
                <a:ext cx="585" cy="4"/>
              </a:xfrm>
              <a:prstGeom prst="rect">
                <a:avLst/>
              </a:prstGeom>
              <a:solidFill>
                <a:srgbClr val="BCFF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7" name="Rectangle 512"/>
              <p:cNvSpPr>
                <a:spLocks noChangeArrowheads="1"/>
              </p:cNvSpPr>
              <p:nvPr/>
            </p:nvSpPr>
            <p:spPr bwMode="auto">
              <a:xfrm>
                <a:off x="2586" y="2640"/>
                <a:ext cx="585" cy="3"/>
              </a:xfrm>
              <a:prstGeom prst="rect">
                <a:avLst/>
              </a:prstGeom>
              <a:solidFill>
                <a:srgbClr val="BBF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8" name="Rectangle 513"/>
              <p:cNvSpPr>
                <a:spLocks noChangeArrowheads="1"/>
              </p:cNvSpPr>
              <p:nvPr/>
            </p:nvSpPr>
            <p:spPr bwMode="auto">
              <a:xfrm>
                <a:off x="2586" y="2643"/>
                <a:ext cx="585" cy="3"/>
              </a:xfrm>
              <a:prstGeom prst="rect">
                <a:avLst/>
              </a:prstGeom>
              <a:solidFill>
                <a:srgbClr val="BAFF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9" name="Rectangle 514"/>
              <p:cNvSpPr>
                <a:spLocks noChangeArrowheads="1"/>
              </p:cNvSpPr>
              <p:nvPr/>
            </p:nvSpPr>
            <p:spPr bwMode="auto">
              <a:xfrm>
                <a:off x="2586" y="2646"/>
                <a:ext cx="585" cy="4"/>
              </a:xfrm>
              <a:prstGeom prst="rect">
                <a:avLst/>
              </a:prstGeom>
              <a:solidFill>
                <a:srgbClr val="B9F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0" name="Rectangle 515"/>
              <p:cNvSpPr>
                <a:spLocks noChangeArrowheads="1"/>
              </p:cNvSpPr>
              <p:nvPr/>
            </p:nvSpPr>
            <p:spPr bwMode="auto">
              <a:xfrm>
                <a:off x="2586" y="2650"/>
                <a:ext cx="585" cy="3"/>
              </a:xfrm>
              <a:prstGeom prst="rect">
                <a:avLst/>
              </a:prstGeom>
              <a:solidFill>
                <a:srgbClr val="B8F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1" name="Rectangle 516"/>
              <p:cNvSpPr>
                <a:spLocks noChangeArrowheads="1"/>
              </p:cNvSpPr>
              <p:nvPr/>
            </p:nvSpPr>
            <p:spPr bwMode="auto">
              <a:xfrm>
                <a:off x="2586" y="2653"/>
                <a:ext cx="585" cy="4"/>
              </a:xfrm>
              <a:prstGeom prst="rect">
                <a:avLst/>
              </a:prstGeom>
              <a:solidFill>
                <a:srgbClr val="B7FF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2" name="Rectangle 517"/>
              <p:cNvSpPr>
                <a:spLocks noChangeArrowheads="1"/>
              </p:cNvSpPr>
              <p:nvPr/>
            </p:nvSpPr>
            <p:spPr bwMode="auto">
              <a:xfrm>
                <a:off x="2586" y="2657"/>
                <a:ext cx="585" cy="6"/>
              </a:xfrm>
              <a:prstGeom prst="rect">
                <a:avLst/>
              </a:prstGeom>
              <a:solidFill>
                <a:srgbClr val="B6FF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3" name="Rectangle 518"/>
              <p:cNvSpPr>
                <a:spLocks noChangeArrowheads="1"/>
              </p:cNvSpPr>
              <p:nvPr/>
            </p:nvSpPr>
            <p:spPr bwMode="auto">
              <a:xfrm>
                <a:off x="2586" y="2663"/>
                <a:ext cx="585" cy="4"/>
              </a:xfrm>
              <a:prstGeom prst="rect">
                <a:avLst/>
              </a:prstGeom>
              <a:solidFill>
                <a:srgbClr val="B4F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4" name="Rectangle 519"/>
              <p:cNvSpPr>
                <a:spLocks noChangeArrowheads="1"/>
              </p:cNvSpPr>
              <p:nvPr/>
            </p:nvSpPr>
            <p:spPr bwMode="auto">
              <a:xfrm>
                <a:off x="2586" y="2667"/>
                <a:ext cx="585" cy="3"/>
              </a:xfrm>
              <a:prstGeom prst="rect">
                <a:avLst/>
              </a:prstGeom>
              <a:solidFill>
                <a:srgbClr val="B3FF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5" name="Rectangle 520"/>
              <p:cNvSpPr>
                <a:spLocks noChangeArrowheads="1"/>
              </p:cNvSpPr>
              <p:nvPr/>
            </p:nvSpPr>
            <p:spPr bwMode="auto">
              <a:xfrm>
                <a:off x="2586" y="2670"/>
                <a:ext cx="585" cy="4"/>
              </a:xfrm>
              <a:prstGeom prst="rect">
                <a:avLst/>
              </a:prstGeom>
              <a:solidFill>
                <a:srgbClr val="B2F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6" name="Rectangle 521"/>
              <p:cNvSpPr>
                <a:spLocks noChangeArrowheads="1"/>
              </p:cNvSpPr>
              <p:nvPr/>
            </p:nvSpPr>
            <p:spPr bwMode="auto">
              <a:xfrm>
                <a:off x="2586" y="2674"/>
                <a:ext cx="585" cy="3"/>
              </a:xfrm>
              <a:prstGeom prst="rect">
                <a:avLst/>
              </a:prstGeom>
              <a:solidFill>
                <a:srgbClr val="B1F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7" name="Rectangle 522"/>
              <p:cNvSpPr>
                <a:spLocks noChangeArrowheads="1"/>
              </p:cNvSpPr>
              <p:nvPr/>
            </p:nvSpPr>
            <p:spPr bwMode="auto">
              <a:xfrm>
                <a:off x="2586" y="2677"/>
                <a:ext cx="585" cy="3"/>
              </a:xfrm>
              <a:prstGeom prst="rect">
                <a:avLst/>
              </a:prstGeom>
              <a:solidFill>
                <a:srgbClr val="B0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8" name="Rectangle 523"/>
              <p:cNvSpPr>
                <a:spLocks noChangeArrowheads="1"/>
              </p:cNvSpPr>
              <p:nvPr/>
            </p:nvSpPr>
            <p:spPr bwMode="auto">
              <a:xfrm>
                <a:off x="2586" y="2680"/>
                <a:ext cx="585" cy="4"/>
              </a:xfrm>
              <a:prstGeom prst="rect">
                <a:avLst/>
              </a:prstGeom>
              <a:solidFill>
                <a:srgbClr val="AFF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9" name="Rectangle 524"/>
              <p:cNvSpPr>
                <a:spLocks noChangeArrowheads="1"/>
              </p:cNvSpPr>
              <p:nvPr/>
            </p:nvSpPr>
            <p:spPr bwMode="auto">
              <a:xfrm>
                <a:off x="2586" y="2684"/>
                <a:ext cx="585" cy="3"/>
              </a:xfrm>
              <a:prstGeom prst="rect">
                <a:avLst/>
              </a:prstGeom>
              <a:solidFill>
                <a:srgbClr val="AEFF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0" name="Rectangle 525"/>
              <p:cNvSpPr>
                <a:spLocks noChangeArrowheads="1"/>
              </p:cNvSpPr>
              <p:nvPr/>
            </p:nvSpPr>
            <p:spPr bwMode="auto">
              <a:xfrm>
                <a:off x="2586" y="2687"/>
                <a:ext cx="585" cy="4"/>
              </a:xfrm>
              <a:prstGeom prst="rect">
                <a:avLst/>
              </a:prstGeom>
              <a:solidFill>
                <a:srgbClr val="ADFF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1" name="Rectangle 526"/>
              <p:cNvSpPr>
                <a:spLocks noChangeArrowheads="1"/>
              </p:cNvSpPr>
              <p:nvPr/>
            </p:nvSpPr>
            <p:spPr bwMode="auto">
              <a:xfrm>
                <a:off x="2586" y="2691"/>
                <a:ext cx="585" cy="3"/>
              </a:xfrm>
              <a:prstGeom prst="rect">
                <a:avLst/>
              </a:prstGeom>
              <a:solidFill>
                <a:srgbClr val="ACF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2" name="Rectangle 527"/>
              <p:cNvSpPr>
                <a:spLocks noChangeArrowheads="1"/>
              </p:cNvSpPr>
              <p:nvPr/>
            </p:nvSpPr>
            <p:spPr bwMode="auto">
              <a:xfrm>
                <a:off x="2586" y="2694"/>
                <a:ext cx="585" cy="3"/>
              </a:xfrm>
              <a:prstGeom prst="rect">
                <a:avLst/>
              </a:prstGeom>
              <a:solidFill>
                <a:srgbClr val="ABFF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3" name="Rectangle 528"/>
              <p:cNvSpPr>
                <a:spLocks noChangeArrowheads="1"/>
              </p:cNvSpPr>
              <p:nvPr/>
            </p:nvSpPr>
            <p:spPr bwMode="auto">
              <a:xfrm>
                <a:off x="2586" y="2697"/>
                <a:ext cx="585" cy="4"/>
              </a:xfrm>
              <a:prstGeom prst="rect">
                <a:avLst/>
              </a:prstGeom>
              <a:solidFill>
                <a:srgbClr val="AAFF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4" name="Rectangle 529"/>
              <p:cNvSpPr>
                <a:spLocks noChangeArrowheads="1"/>
              </p:cNvSpPr>
              <p:nvPr/>
            </p:nvSpPr>
            <p:spPr bwMode="auto">
              <a:xfrm>
                <a:off x="2586" y="2701"/>
                <a:ext cx="585" cy="3"/>
              </a:xfrm>
              <a:prstGeom prst="rect">
                <a:avLst/>
              </a:prstGeom>
              <a:solidFill>
                <a:srgbClr val="A9FF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5" name="Rectangle 530"/>
              <p:cNvSpPr>
                <a:spLocks noChangeArrowheads="1"/>
              </p:cNvSpPr>
              <p:nvPr/>
            </p:nvSpPr>
            <p:spPr bwMode="auto">
              <a:xfrm>
                <a:off x="2586" y="2704"/>
                <a:ext cx="585" cy="4"/>
              </a:xfrm>
              <a:prstGeom prst="rect">
                <a:avLst/>
              </a:prstGeom>
              <a:solidFill>
                <a:srgbClr val="A8F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" name="Rectangle 531"/>
              <p:cNvSpPr>
                <a:spLocks noChangeArrowheads="1"/>
              </p:cNvSpPr>
              <p:nvPr/>
            </p:nvSpPr>
            <p:spPr bwMode="auto">
              <a:xfrm>
                <a:off x="2586" y="2708"/>
                <a:ext cx="585" cy="3"/>
              </a:xfrm>
              <a:prstGeom prst="rect">
                <a:avLst/>
              </a:prstGeom>
              <a:solidFill>
                <a:srgbClr val="A8F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7" name="Rectangle 532"/>
              <p:cNvSpPr>
                <a:spLocks noChangeArrowheads="1"/>
              </p:cNvSpPr>
              <p:nvPr/>
            </p:nvSpPr>
            <p:spPr bwMode="auto">
              <a:xfrm>
                <a:off x="2586" y="2711"/>
                <a:ext cx="585" cy="3"/>
              </a:xfrm>
              <a:prstGeom prst="rect">
                <a:avLst/>
              </a:prstGeom>
              <a:solidFill>
                <a:srgbClr val="A7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8" name="Rectangle 533"/>
              <p:cNvSpPr>
                <a:spLocks noChangeArrowheads="1"/>
              </p:cNvSpPr>
              <p:nvPr/>
            </p:nvSpPr>
            <p:spPr bwMode="auto">
              <a:xfrm>
                <a:off x="2586" y="2714"/>
                <a:ext cx="585" cy="4"/>
              </a:xfrm>
              <a:prstGeom prst="rect">
                <a:avLst/>
              </a:prstGeom>
              <a:solidFill>
                <a:srgbClr val="A6F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9" name="Rectangle 534"/>
              <p:cNvSpPr>
                <a:spLocks noChangeArrowheads="1"/>
              </p:cNvSpPr>
              <p:nvPr/>
            </p:nvSpPr>
            <p:spPr bwMode="auto">
              <a:xfrm>
                <a:off x="2586" y="2718"/>
                <a:ext cx="585" cy="3"/>
              </a:xfrm>
              <a:prstGeom prst="rect">
                <a:avLst/>
              </a:prstGeom>
              <a:solidFill>
                <a:srgbClr val="A5F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0" name="Rectangle 535"/>
              <p:cNvSpPr>
                <a:spLocks noChangeArrowheads="1"/>
              </p:cNvSpPr>
              <p:nvPr/>
            </p:nvSpPr>
            <p:spPr bwMode="auto">
              <a:xfrm>
                <a:off x="2586" y="2721"/>
                <a:ext cx="585" cy="4"/>
              </a:xfrm>
              <a:prstGeom prst="rect">
                <a:avLst/>
              </a:prstGeom>
              <a:solidFill>
                <a:srgbClr val="A4F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" name="Rectangle 536"/>
              <p:cNvSpPr>
                <a:spLocks noChangeArrowheads="1"/>
              </p:cNvSpPr>
              <p:nvPr/>
            </p:nvSpPr>
            <p:spPr bwMode="auto">
              <a:xfrm>
                <a:off x="2586" y="2725"/>
                <a:ext cx="585" cy="3"/>
              </a:xfrm>
              <a:prstGeom prst="rect">
                <a:avLst/>
              </a:prstGeom>
              <a:solidFill>
                <a:srgbClr val="A3F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2" name="Rectangle 537"/>
              <p:cNvSpPr>
                <a:spLocks noChangeArrowheads="1"/>
              </p:cNvSpPr>
              <p:nvPr/>
            </p:nvSpPr>
            <p:spPr bwMode="auto">
              <a:xfrm>
                <a:off x="2586" y="2728"/>
                <a:ext cx="585" cy="3"/>
              </a:xfrm>
              <a:prstGeom prst="rect">
                <a:avLst/>
              </a:prstGeom>
              <a:solidFill>
                <a:srgbClr val="A2FF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3" name="Rectangle 538"/>
              <p:cNvSpPr>
                <a:spLocks noChangeArrowheads="1"/>
              </p:cNvSpPr>
              <p:nvPr/>
            </p:nvSpPr>
            <p:spPr bwMode="auto">
              <a:xfrm>
                <a:off x="2586" y="2731"/>
                <a:ext cx="585" cy="4"/>
              </a:xfrm>
              <a:prstGeom prst="rect">
                <a:avLst/>
              </a:prstGeom>
              <a:solidFill>
                <a:srgbClr val="A1F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4" name="Rectangle 539"/>
              <p:cNvSpPr>
                <a:spLocks noChangeArrowheads="1"/>
              </p:cNvSpPr>
              <p:nvPr/>
            </p:nvSpPr>
            <p:spPr bwMode="auto">
              <a:xfrm>
                <a:off x="2586" y="2735"/>
                <a:ext cx="585" cy="3"/>
              </a:xfrm>
              <a:prstGeom prst="rect">
                <a:avLst/>
              </a:prstGeom>
              <a:solidFill>
                <a:srgbClr val="A0F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5" name="Rectangle 540"/>
              <p:cNvSpPr>
                <a:spLocks noChangeArrowheads="1"/>
              </p:cNvSpPr>
              <p:nvPr/>
            </p:nvSpPr>
            <p:spPr bwMode="auto">
              <a:xfrm>
                <a:off x="2586" y="2738"/>
                <a:ext cx="585" cy="4"/>
              </a:xfrm>
              <a:prstGeom prst="rect">
                <a:avLst/>
              </a:prstGeom>
              <a:solidFill>
                <a:srgbClr val="9FFF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6" name="Rectangle 541"/>
              <p:cNvSpPr>
                <a:spLocks noChangeArrowheads="1"/>
              </p:cNvSpPr>
              <p:nvPr/>
            </p:nvSpPr>
            <p:spPr bwMode="auto">
              <a:xfrm>
                <a:off x="2586" y="2742"/>
                <a:ext cx="585" cy="3"/>
              </a:xfrm>
              <a:prstGeom prst="rect">
                <a:avLst/>
              </a:prstGeom>
              <a:solidFill>
                <a:srgbClr val="9EF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7" name="Rectangle 542"/>
              <p:cNvSpPr>
                <a:spLocks noChangeArrowheads="1"/>
              </p:cNvSpPr>
              <p:nvPr/>
            </p:nvSpPr>
            <p:spPr bwMode="auto">
              <a:xfrm>
                <a:off x="2586" y="2745"/>
                <a:ext cx="585" cy="3"/>
              </a:xfrm>
              <a:prstGeom prst="rect">
                <a:avLst/>
              </a:prstGeom>
              <a:solidFill>
                <a:srgbClr val="9DF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8" name="Rectangle 543"/>
              <p:cNvSpPr>
                <a:spLocks noChangeArrowheads="1"/>
              </p:cNvSpPr>
              <p:nvPr/>
            </p:nvSpPr>
            <p:spPr bwMode="auto">
              <a:xfrm>
                <a:off x="2586" y="2748"/>
                <a:ext cx="585" cy="7"/>
              </a:xfrm>
              <a:prstGeom prst="rect">
                <a:avLst/>
              </a:prstGeom>
              <a:solidFill>
                <a:srgbClr val="9CF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9" name="Rectangle 544"/>
              <p:cNvSpPr>
                <a:spLocks noChangeArrowheads="1"/>
              </p:cNvSpPr>
              <p:nvPr/>
            </p:nvSpPr>
            <p:spPr bwMode="auto">
              <a:xfrm>
                <a:off x="2586" y="2755"/>
                <a:ext cx="585" cy="4"/>
              </a:xfrm>
              <a:prstGeom prst="rect">
                <a:avLst/>
              </a:prstGeom>
              <a:solidFill>
                <a:srgbClr val="9AF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0" name="Rectangle 545"/>
              <p:cNvSpPr>
                <a:spLocks noChangeArrowheads="1"/>
              </p:cNvSpPr>
              <p:nvPr/>
            </p:nvSpPr>
            <p:spPr bwMode="auto">
              <a:xfrm>
                <a:off x="2586" y="2759"/>
                <a:ext cx="585" cy="3"/>
              </a:xfrm>
              <a:prstGeom prst="rect">
                <a:avLst/>
              </a:prstGeom>
              <a:solidFill>
                <a:srgbClr val="99FF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1" name="Rectangle 546"/>
              <p:cNvSpPr>
                <a:spLocks noChangeArrowheads="1"/>
              </p:cNvSpPr>
              <p:nvPr/>
            </p:nvSpPr>
            <p:spPr bwMode="auto">
              <a:xfrm>
                <a:off x="2586" y="2762"/>
                <a:ext cx="585" cy="3"/>
              </a:xfrm>
              <a:prstGeom prst="rect">
                <a:avLst/>
              </a:prstGeom>
              <a:solidFill>
                <a:srgbClr val="98F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2" name="Rectangle 547"/>
              <p:cNvSpPr>
                <a:spLocks noChangeArrowheads="1"/>
              </p:cNvSpPr>
              <p:nvPr/>
            </p:nvSpPr>
            <p:spPr bwMode="auto">
              <a:xfrm>
                <a:off x="2586" y="2765"/>
                <a:ext cx="585" cy="4"/>
              </a:xfrm>
              <a:prstGeom prst="rect">
                <a:avLst/>
              </a:prstGeom>
              <a:solidFill>
                <a:srgbClr val="97F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3" name="Rectangle 548"/>
              <p:cNvSpPr>
                <a:spLocks noChangeArrowheads="1"/>
              </p:cNvSpPr>
              <p:nvPr/>
            </p:nvSpPr>
            <p:spPr bwMode="auto">
              <a:xfrm>
                <a:off x="2586" y="2769"/>
                <a:ext cx="585" cy="3"/>
              </a:xfrm>
              <a:prstGeom prst="rect">
                <a:avLst/>
              </a:prstGeom>
              <a:solidFill>
                <a:srgbClr val="96F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4" name="Rectangle 549"/>
              <p:cNvSpPr>
                <a:spLocks noChangeArrowheads="1"/>
              </p:cNvSpPr>
              <p:nvPr/>
            </p:nvSpPr>
            <p:spPr bwMode="auto">
              <a:xfrm>
                <a:off x="2586" y="2772"/>
                <a:ext cx="585" cy="4"/>
              </a:xfrm>
              <a:prstGeom prst="rect">
                <a:avLst/>
              </a:prstGeom>
              <a:solidFill>
                <a:srgbClr val="95F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5" name="Rectangle 550"/>
              <p:cNvSpPr>
                <a:spLocks noChangeArrowheads="1"/>
              </p:cNvSpPr>
              <p:nvPr/>
            </p:nvSpPr>
            <p:spPr bwMode="auto">
              <a:xfrm>
                <a:off x="2586" y="2776"/>
                <a:ext cx="585" cy="3"/>
              </a:xfrm>
              <a:prstGeom prst="rect">
                <a:avLst/>
              </a:prstGeom>
              <a:solidFill>
                <a:srgbClr val="94F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6" name="Rectangle 551"/>
              <p:cNvSpPr>
                <a:spLocks noChangeArrowheads="1"/>
              </p:cNvSpPr>
              <p:nvPr/>
            </p:nvSpPr>
            <p:spPr bwMode="auto">
              <a:xfrm>
                <a:off x="2586" y="2779"/>
                <a:ext cx="585" cy="3"/>
              </a:xfrm>
              <a:prstGeom prst="rect">
                <a:avLst/>
              </a:prstGeom>
              <a:solidFill>
                <a:srgbClr val="93F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7" name="Rectangle 552"/>
              <p:cNvSpPr>
                <a:spLocks noChangeArrowheads="1"/>
              </p:cNvSpPr>
              <p:nvPr/>
            </p:nvSpPr>
            <p:spPr bwMode="auto">
              <a:xfrm>
                <a:off x="2586" y="2782"/>
                <a:ext cx="585" cy="4"/>
              </a:xfrm>
              <a:prstGeom prst="rect">
                <a:avLst/>
              </a:prstGeom>
              <a:solidFill>
                <a:srgbClr val="92FF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" name="Rectangle 553"/>
              <p:cNvSpPr>
                <a:spLocks noChangeArrowheads="1"/>
              </p:cNvSpPr>
              <p:nvPr/>
            </p:nvSpPr>
            <p:spPr bwMode="auto">
              <a:xfrm>
                <a:off x="2586" y="2786"/>
                <a:ext cx="585" cy="3"/>
              </a:xfrm>
              <a:prstGeom prst="rect">
                <a:avLst/>
              </a:prstGeom>
              <a:solidFill>
                <a:srgbClr val="91FF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" name="Rectangle 554"/>
              <p:cNvSpPr>
                <a:spLocks noChangeArrowheads="1"/>
              </p:cNvSpPr>
              <p:nvPr/>
            </p:nvSpPr>
            <p:spPr bwMode="auto">
              <a:xfrm>
                <a:off x="2586" y="2789"/>
                <a:ext cx="585" cy="4"/>
              </a:xfrm>
              <a:prstGeom prst="rect">
                <a:avLst/>
              </a:prstGeom>
              <a:solidFill>
                <a:srgbClr val="90F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" name="Rectangle 555"/>
              <p:cNvSpPr>
                <a:spLocks noChangeArrowheads="1"/>
              </p:cNvSpPr>
              <p:nvPr/>
            </p:nvSpPr>
            <p:spPr bwMode="auto">
              <a:xfrm>
                <a:off x="2586" y="2793"/>
                <a:ext cx="585" cy="3"/>
              </a:xfrm>
              <a:prstGeom prst="rect">
                <a:avLst/>
              </a:prstGeom>
              <a:solidFill>
                <a:srgbClr val="8FF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" name="Rectangle 556"/>
              <p:cNvSpPr>
                <a:spLocks noChangeArrowheads="1"/>
              </p:cNvSpPr>
              <p:nvPr/>
            </p:nvSpPr>
            <p:spPr bwMode="auto">
              <a:xfrm>
                <a:off x="2586" y="2796"/>
                <a:ext cx="585" cy="3"/>
              </a:xfrm>
              <a:prstGeom prst="rect">
                <a:avLst/>
              </a:prstGeom>
              <a:solidFill>
                <a:srgbClr val="8EF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2" name="Rectangle 557"/>
              <p:cNvSpPr>
                <a:spLocks noChangeArrowheads="1"/>
              </p:cNvSpPr>
              <p:nvPr/>
            </p:nvSpPr>
            <p:spPr bwMode="auto">
              <a:xfrm>
                <a:off x="2586" y="2799"/>
                <a:ext cx="585" cy="4"/>
              </a:xfrm>
              <a:prstGeom prst="rect">
                <a:avLst/>
              </a:prstGeom>
              <a:solidFill>
                <a:srgbClr val="8DFF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3" name="Rectangle 558"/>
              <p:cNvSpPr>
                <a:spLocks noChangeArrowheads="1"/>
              </p:cNvSpPr>
              <p:nvPr/>
            </p:nvSpPr>
            <p:spPr bwMode="auto">
              <a:xfrm>
                <a:off x="2586" y="2803"/>
                <a:ext cx="585" cy="3"/>
              </a:xfrm>
              <a:prstGeom prst="rect">
                <a:avLst/>
              </a:prstGeom>
              <a:solidFill>
                <a:srgbClr val="8CF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4" name="Rectangle 559"/>
              <p:cNvSpPr>
                <a:spLocks noChangeArrowheads="1"/>
              </p:cNvSpPr>
              <p:nvPr/>
            </p:nvSpPr>
            <p:spPr bwMode="auto">
              <a:xfrm>
                <a:off x="2586" y="2806"/>
                <a:ext cx="585" cy="4"/>
              </a:xfrm>
              <a:prstGeom prst="rect">
                <a:avLst/>
              </a:prstGeom>
              <a:solidFill>
                <a:srgbClr val="8BFF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5" name="Rectangle 560"/>
              <p:cNvSpPr>
                <a:spLocks noChangeArrowheads="1"/>
              </p:cNvSpPr>
              <p:nvPr/>
            </p:nvSpPr>
            <p:spPr bwMode="auto">
              <a:xfrm>
                <a:off x="2586" y="2810"/>
                <a:ext cx="585" cy="3"/>
              </a:xfrm>
              <a:prstGeom prst="rect">
                <a:avLst/>
              </a:prstGeom>
              <a:solidFill>
                <a:srgbClr val="8AFF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6" name="Rectangle 561"/>
              <p:cNvSpPr>
                <a:spLocks noChangeArrowheads="1"/>
              </p:cNvSpPr>
              <p:nvPr/>
            </p:nvSpPr>
            <p:spPr bwMode="auto">
              <a:xfrm>
                <a:off x="2586" y="2813"/>
                <a:ext cx="585" cy="3"/>
              </a:xfrm>
              <a:prstGeom prst="rect">
                <a:avLst/>
              </a:prstGeom>
              <a:solidFill>
                <a:srgbClr val="89F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7" name="Rectangle 562"/>
              <p:cNvSpPr>
                <a:spLocks noChangeArrowheads="1"/>
              </p:cNvSpPr>
              <p:nvPr/>
            </p:nvSpPr>
            <p:spPr bwMode="auto">
              <a:xfrm>
                <a:off x="2586" y="2816"/>
                <a:ext cx="585" cy="4"/>
              </a:xfrm>
              <a:prstGeom prst="rect">
                <a:avLst/>
              </a:prstGeom>
              <a:solidFill>
                <a:srgbClr val="88FF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8" name="Rectangle 563"/>
              <p:cNvSpPr>
                <a:spLocks noChangeArrowheads="1"/>
              </p:cNvSpPr>
              <p:nvPr/>
            </p:nvSpPr>
            <p:spPr bwMode="auto">
              <a:xfrm>
                <a:off x="2586" y="2820"/>
                <a:ext cx="585" cy="3"/>
              </a:xfrm>
              <a:prstGeom prst="rect">
                <a:avLst/>
              </a:prstGeom>
              <a:solidFill>
                <a:srgbClr val="87FF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9" name="Rectangle 564"/>
              <p:cNvSpPr>
                <a:spLocks noChangeArrowheads="1"/>
              </p:cNvSpPr>
              <p:nvPr/>
            </p:nvSpPr>
            <p:spPr bwMode="auto">
              <a:xfrm>
                <a:off x="2586" y="2823"/>
                <a:ext cx="585" cy="4"/>
              </a:xfrm>
              <a:prstGeom prst="rect">
                <a:avLst/>
              </a:prstGeom>
              <a:solidFill>
                <a:srgbClr val="86F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0" name="Rectangle 565"/>
              <p:cNvSpPr>
                <a:spLocks noChangeArrowheads="1"/>
              </p:cNvSpPr>
              <p:nvPr/>
            </p:nvSpPr>
            <p:spPr bwMode="auto">
              <a:xfrm>
                <a:off x="2586" y="2827"/>
                <a:ext cx="585" cy="3"/>
              </a:xfrm>
              <a:prstGeom prst="rect">
                <a:avLst/>
              </a:prstGeom>
              <a:solidFill>
                <a:srgbClr val="85FF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1" name="Rectangle 566"/>
              <p:cNvSpPr>
                <a:spLocks noChangeArrowheads="1"/>
              </p:cNvSpPr>
              <p:nvPr/>
            </p:nvSpPr>
            <p:spPr bwMode="auto">
              <a:xfrm>
                <a:off x="2586" y="2830"/>
                <a:ext cx="585" cy="3"/>
              </a:xfrm>
              <a:prstGeom prst="rect">
                <a:avLst/>
              </a:prstGeom>
              <a:solidFill>
                <a:srgbClr val="84F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2" name="Rectangle 567"/>
              <p:cNvSpPr>
                <a:spLocks noChangeArrowheads="1"/>
              </p:cNvSpPr>
              <p:nvPr/>
            </p:nvSpPr>
            <p:spPr bwMode="auto">
              <a:xfrm>
                <a:off x="2586" y="2833"/>
                <a:ext cx="585" cy="4"/>
              </a:xfrm>
              <a:prstGeom prst="rect">
                <a:avLst/>
              </a:prstGeom>
              <a:solidFill>
                <a:srgbClr val="83F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3" name="Rectangle 568"/>
              <p:cNvSpPr>
                <a:spLocks noChangeArrowheads="1"/>
              </p:cNvSpPr>
              <p:nvPr/>
            </p:nvSpPr>
            <p:spPr bwMode="auto">
              <a:xfrm>
                <a:off x="2586" y="2837"/>
                <a:ext cx="585" cy="3"/>
              </a:xfrm>
              <a:prstGeom prst="rect">
                <a:avLst/>
              </a:prstGeom>
              <a:solidFill>
                <a:srgbClr val="82FF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4" name="Rectangle 569"/>
              <p:cNvSpPr>
                <a:spLocks noChangeArrowheads="1"/>
              </p:cNvSpPr>
              <p:nvPr/>
            </p:nvSpPr>
            <p:spPr bwMode="auto">
              <a:xfrm>
                <a:off x="2586" y="2840"/>
                <a:ext cx="585" cy="4"/>
              </a:xfrm>
              <a:prstGeom prst="rect">
                <a:avLst/>
              </a:prstGeom>
              <a:solidFill>
                <a:srgbClr val="81F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5" name="Freeform 570"/>
              <p:cNvSpPr>
                <a:spLocks/>
              </p:cNvSpPr>
              <p:nvPr/>
            </p:nvSpPr>
            <p:spPr bwMode="auto">
              <a:xfrm>
                <a:off x="2588" y="2401"/>
                <a:ext cx="582" cy="444"/>
              </a:xfrm>
              <a:custGeom>
                <a:avLst/>
                <a:gdLst>
                  <a:gd name="T0" fmla="*/ 582 w 582"/>
                  <a:gd name="T1" fmla="*/ 444 h 444"/>
                  <a:gd name="T2" fmla="*/ 291 w 582"/>
                  <a:gd name="T3" fmla="*/ 0 h 444"/>
                  <a:gd name="T4" fmla="*/ 0 w 582"/>
                  <a:gd name="T5" fmla="*/ 444 h 444"/>
                  <a:gd name="T6" fmla="*/ 582 w 582"/>
                  <a:gd name="T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444">
                    <a:moveTo>
                      <a:pt x="582" y="444"/>
                    </a:moveTo>
                    <a:lnTo>
                      <a:pt x="291" y="0"/>
                    </a:lnTo>
                    <a:lnTo>
                      <a:pt x="0" y="444"/>
                    </a:lnTo>
                    <a:lnTo>
                      <a:pt x="582" y="444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6" name="Rectangle 571"/>
              <p:cNvSpPr>
                <a:spLocks noChangeArrowheads="1"/>
              </p:cNvSpPr>
              <p:nvPr/>
            </p:nvSpPr>
            <p:spPr bwMode="auto">
              <a:xfrm>
                <a:off x="2807" y="2592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700">
                    <a:solidFill>
                      <a:srgbClr val="000000"/>
                    </a:solidFill>
                  </a:rPr>
                  <a:t>C</a:t>
                </a:r>
                <a:endParaRPr lang="en-US" altLang="it-IT" sz="1400" b="1"/>
              </a:p>
            </p:txBody>
          </p:sp>
          <p:sp>
            <p:nvSpPr>
              <p:cNvPr id="327" name="Rectangle 572"/>
              <p:cNvSpPr>
                <a:spLocks noChangeArrowheads="1"/>
              </p:cNvSpPr>
              <p:nvPr/>
            </p:nvSpPr>
            <p:spPr bwMode="auto">
              <a:xfrm>
                <a:off x="2902" y="2677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100">
                    <a:solidFill>
                      <a:srgbClr val="000000"/>
                    </a:solidFill>
                  </a:rPr>
                  <a:t>2</a:t>
                </a:r>
                <a:endParaRPr lang="en-US" altLang="it-IT" sz="1400" b="1"/>
              </a:p>
            </p:txBody>
          </p:sp>
          <p:sp>
            <p:nvSpPr>
              <p:cNvPr id="328" name="Rectangle 573"/>
              <p:cNvSpPr>
                <a:spLocks noChangeArrowheads="1"/>
              </p:cNvSpPr>
              <p:nvPr/>
            </p:nvSpPr>
            <p:spPr bwMode="auto">
              <a:xfrm>
                <a:off x="3595" y="2398"/>
                <a:ext cx="585" cy="4"/>
              </a:xfrm>
              <a:prstGeom prst="rect">
                <a:avLst/>
              </a:prstGeom>
              <a:solidFill>
                <a:srgbClr val="81F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9" name="Rectangle 574"/>
              <p:cNvSpPr>
                <a:spLocks noChangeArrowheads="1"/>
              </p:cNvSpPr>
              <p:nvPr/>
            </p:nvSpPr>
            <p:spPr bwMode="auto">
              <a:xfrm>
                <a:off x="3595" y="2402"/>
                <a:ext cx="585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0" name="Rectangle 575"/>
              <p:cNvSpPr>
                <a:spLocks noChangeArrowheads="1"/>
              </p:cNvSpPr>
              <p:nvPr/>
            </p:nvSpPr>
            <p:spPr bwMode="auto">
              <a:xfrm>
                <a:off x="3595" y="2405"/>
                <a:ext cx="585" cy="4"/>
              </a:xfrm>
              <a:prstGeom prst="rect">
                <a:avLst/>
              </a:prstGeom>
              <a:solidFill>
                <a:srgbClr val="FE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1" name="Rectangle 576"/>
              <p:cNvSpPr>
                <a:spLocks noChangeArrowheads="1"/>
              </p:cNvSpPr>
              <p:nvPr/>
            </p:nvSpPr>
            <p:spPr bwMode="auto">
              <a:xfrm>
                <a:off x="3595" y="2409"/>
                <a:ext cx="585" cy="3"/>
              </a:xfrm>
              <a:prstGeom prst="rect">
                <a:avLst/>
              </a:prstGeom>
              <a:solidFill>
                <a:srgbClr val="FDF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2" name="Rectangle 577"/>
              <p:cNvSpPr>
                <a:spLocks noChangeArrowheads="1"/>
              </p:cNvSpPr>
              <p:nvPr/>
            </p:nvSpPr>
            <p:spPr bwMode="auto">
              <a:xfrm>
                <a:off x="3595" y="2412"/>
                <a:ext cx="585" cy="3"/>
              </a:xfrm>
              <a:prstGeom prst="rect">
                <a:avLst/>
              </a:prstGeom>
              <a:solidFill>
                <a:srgbClr val="FCF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3" name="Rectangle 578"/>
              <p:cNvSpPr>
                <a:spLocks noChangeArrowheads="1"/>
              </p:cNvSpPr>
              <p:nvPr/>
            </p:nvSpPr>
            <p:spPr bwMode="auto">
              <a:xfrm>
                <a:off x="3595" y="2415"/>
                <a:ext cx="585" cy="4"/>
              </a:xfrm>
              <a:prstGeom prst="rect">
                <a:avLst/>
              </a:prstGeom>
              <a:solidFill>
                <a:srgbClr val="FBF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4" name="Rectangle 579"/>
              <p:cNvSpPr>
                <a:spLocks noChangeArrowheads="1"/>
              </p:cNvSpPr>
              <p:nvPr/>
            </p:nvSpPr>
            <p:spPr bwMode="auto">
              <a:xfrm>
                <a:off x="3595" y="2419"/>
                <a:ext cx="585" cy="3"/>
              </a:xfrm>
              <a:prstGeom prst="rect">
                <a:avLst/>
              </a:prstGeom>
              <a:solidFill>
                <a:srgbClr val="FA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5" name="Rectangle 580"/>
              <p:cNvSpPr>
                <a:spLocks noChangeArrowheads="1"/>
              </p:cNvSpPr>
              <p:nvPr/>
            </p:nvSpPr>
            <p:spPr bwMode="auto">
              <a:xfrm>
                <a:off x="3595" y="2422"/>
                <a:ext cx="585" cy="4"/>
              </a:xfrm>
              <a:prstGeom prst="rect">
                <a:avLst/>
              </a:prstGeom>
              <a:solidFill>
                <a:srgbClr val="F9FF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6" name="Rectangle 581"/>
              <p:cNvSpPr>
                <a:spLocks noChangeArrowheads="1"/>
              </p:cNvSpPr>
              <p:nvPr/>
            </p:nvSpPr>
            <p:spPr bwMode="auto">
              <a:xfrm>
                <a:off x="3595" y="2426"/>
                <a:ext cx="585" cy="3"/>
              </a:xfrm>
              <a:prstGeom prst="rect">
                <a:avLst/>
              </a:prstGeom>
              <a:solidFill>
                <a:srgbClr val="F8FF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7" name="Rectangle 582"/>
              <p:cNvSpPr>
                <a:spLocks noChangeArrowheads="1"/>
              </p:cNvSpPr>
              <p:nvPr/>
            </p:nvSpPr>
            <p:spPr bwMode="auto">
              <a:xfrm>
                <a:off x="3595" y="2429"/>
                <a:ext cx="585" cy="3"/>
              </a:xfrm>
              <a:prstGeom prst="rect">
                <a:avLst/>
              </a:prstGeom>
              <a:solidFill>
                <a:srgbClr val="F7F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8" name="Rectangle 583"/>
              <p:cNvSpPr>
                <a:spLocks noChangeArrowheads="1"/>
              </p:cNvSpPr>
              <p:nvPr/>
            </p:nvSpPr>
            <p:spPr bwMode="auto">
              <a:xfrm>
                <a:off x="3595" y="2432"/>
                <a:ext cx="585" cy="4"/>
              </a:xfrm>
              <a:prstGeom prst="rect">
                <a:avLst/>
              </a:prstGeom>
              <a:solidFill>
                <a:srgbClr val="F6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9" name="Rectangle 584"/>
              <p:cNvSpPr>
                <a:spLocks noChangeArrowheads="1"/>
              </p:cNvSpPr>
              <p:nvPr/>
            </p:nvSpPr>
            <p:spPr bwMode="auto">
              <a:xfrm>
                <a:off x="3595" y="2436"/>
                <a:ext cx="585" cy="3"/>
              </a:xfrm>
              <a:prstGeom prst="rect">
                <a:avLst/>
              </a:prstGeom>
              <a:solidFill>
                <a:srgbClr val="F5FF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0" name="Rectangle 585"/>
              <p:cNvSpPr>
                <a:spLocks noChangeArrowheads="1"/>
              </p:cNvSpPr>
              <p:nvPr/>
            </p:nvSpPr>
            <p:spPr bwMode="auto">
              <a:xfrm>
                <a:off x="3595" y="2439"/>
                <a:ext cx="585" cy="4"/>
              </a:xfrm>
              <a:prstGeom prst="rect">
                <a:avLst/>
              </a:prstGeom>
              <a:solidFill>
                <a:srgbClr val="F4F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1" name="Rectangle 586"/>
              <p:cNvSpPr>
                <a:spLocks noChangeArrowheads="1"/>
              </p:cNvSpPr>
              <p:nvPr/>
            </p:nvSpPr>
            <p:spPr bwMode="auto">
              <a:xfrm>
                <a:off x="3595" y="2443"/>
                <a:ext cx="585" cy="3"/>
              </a:xfrm>
              <a:prstGeom prst="rect">
                <a:avLst/>
              </a:prstGeom>
              <a:solidFill>
                <a:srgbClr val="F3F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2" name="Rectangle 587"/>
              <p:cNvSpPr>
                <a:spLocks noChangeArrowheads="1"/>
              </p:cNvSpPr>
              <p:nvPr/>
            </p:nvSpPr>
            <p:spPr bwMode="auto">
              <a:xfrm>
                <a:off x="3595" y="2446"/>
                <a:ext cx="585" cy="3"/>
              </a:xfrm>
              <a:prstGeom prst="rect">
                <a:avLst/>
              </a:prstGeom>
              <a:solidFill>
                <a:srgbClr val="F2F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3" name="Rectangle 588"/>
              <p:cNvSpPr>
                <a:spLocks noChangeArrowheads="1"/>
              </p:cNvSpPr>
              <p:nvPr/>
            </p:nvSpPr>
            <p:spPr bwMode="auto">
              <a:xfrm>
                <a:off x="3595" y="2449"/>
                <a:ext cx="585" cy="4"/>
              </a:xfrm>
              <a:prstGeom prst="rect">
                <a:avLst/>
              </a:prstGeom>
              <a:solidFill>
                <a:srgbClr val="F1F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4" name="Rectangle 589"/>
              <p:cNvSpPr>
                <a:spLocks noChangeArrowheads="1"/>
              </p:cNvSpPr>
              <p:nvPr/>
            </p:nvSpPr>
            <p:spPr bwMode="auto">
              <a:xfrm>
                <a:off x="3595" y="2453"/>
                <a:ext cx="585" cy="3"/>
              </a:xfrm>
              <a:prstGeom prst="rect">
                <a:avLst/>
              </a:prstGeom>
              <a:solidFill>
                <a:srgbClr val="F0FF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5" name="Rectangle 590"/>
              <p:cNvSpPr>
                <a:spLocks noChangeArrowheads="1"/>
              </p:cNvSpPr>
              <p:nvPr/>
            </p:nvSpPr>
            <p:spPr bwMode="auto">
              <a:xfrm>
                <a:off x="3595" y="2456"/>
                <a:ext cx="585" cy="4"/>
              </a:xfrm>
              <a:prstGeom prst="rect">
                <a:avLst/>
              </a:prstGeom>
              <a:solidFill>
                <a:srgbClr val="EFF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6" name="Rectangle 591"/>
              <p:cNvSpPr>
                <a:spLocks noChangeArrowheads="1"/>
              </p:cNvSpPr>
              <p:nvPr/>
            </p:nvSpPr>
            <p:spPr bwMode="auto">
              <a:xfrm>
                <a:off x="3595" y="2460"/>
                <a:ext cx="585" cy="3"/>
              </a:xfrm>
              <a:prstGeom prst="rect">
                <a:avLst/>
              </a:prstGeom>
              <a:solidFill>
                <a:srgbClr val="EEF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7" name="Rectangle 592"/>
              <p:cNvSpPr>
                <a:spLocks noChangeArrowheads="1"/>
              </p:cNvSpPr>
              <p:nvPr/>
            </p:nvSpPr>
            <p:spPr bwMode="auto">
              <a:xfrm>
                <a:off x="3595" y="2463"/>
                <a:ext cx="585" cy="3"/>
              </a:xfrm>
              <a:prstGeom prst="rect">
                <a:avLst/>
              </a:prstGeom>
              <a:solidFill>
                <a:srgbClr val="EDFF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8" name="Rectangle 593"/>
              <p:cNvSpPr>
                <a:spLocks noChangeArrowheads="1"/>
              </p:cNvSpPr>
              <p:nvPr/>
            </p:nvSpPr>
            <p:spPr bwMode="auto">
              <a:xfrm>
                <a:off x="3595" y="2466"/>
                <a:ext cx="585" cy="4"/>
              </a:xfrm>
              <a:prstGeom prst="rect">
                <a:avLst/>
              </a:prstGeom>
              <a:solidFill>
                <a:srgbClr val="EC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9" name="Rectangle 594"/>
              <p:cNvSpPr>
                <a:spLocks noChangeArrowheads="1"/>
              </p:cNvSpPr>
              <p:nvPr/>
            </p:nvSpPr>
            <p:spPr bwMode="auto">
              <a:xfrm>
                <a:off x="3595" y="2470"/>
                <a:ext cx="585" cy="3"/>
              </a:xfrm>
              <a:prstGeom prst="rect">
                <a:avLst/>
              </a:prstGeom>
              <a:solidFill>
                <a:srgbClr val="EB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0" name="Rectangle 595"/>
              <p:cNvSpPr>
                <a:spLocks noChangeArrowheads="1"/>
              </p:cNvSpPr>
              <p:nvPr/>
            </p:nvSpPr>
            <p:spPr bwMode="auto">
              <a:xfrm>
                <a:off x="3595" y="2473"/>
                <a:ext cx="585" cy="4"/>
              </a:xfrm>
              <a:prstGeom prst="rect">
                <a:avLst/>
              </a:prstGeom>
              <a:solidFill>
                <a:srgbClr val="EAF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1" name="Rectangle 596"/>
              <p:cNvSpPr>
                <a:spLocks noChangeArrowheads="1"/>
              </p:cNvSpPr>
              <p:nvPr/>
            </p:nvSpPr>
            <p:spPr bwMode="auto">
              <a:xfrm>
                <a:off x="3595" y="2477"/>
                <a:ext cx="585" cy="6"/>
              </a:xfrm>
              <a:prstGeom prst="rect">
                <a:avLst/>
              </a:prstGeom>
              <a:solidFill>
                <a:srgbClr val="E9F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2" name="Rectangle 597"/>
              <p:cNvSpPr>
                <a:spLocks noChangeArrowheads="1"/>
              </p:cNvSpPr>
              <p:nvPr/>
            </p:nvSpPr>
            <p:spPr bwMode="auto">
              <a:xfrm>
                <a:off x="3595" y="2483"/>
                <a:ext cx="585" cy="4"/>
              </a:xfrm>
              <a:prstGeom prst="rect">
                <a:avLst/>
              </a:prstGeom>
              <a:solidFill>
                <a:srgbClr val="E7F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3" name="Rectangle 598"/>
              <p:cNvSpPr>
                <a:spLocks noChangeArrowheads="1"/>
              </p:cNvSpPr>
              <p:nvPr/>
            </p:nvSpPr>
            <p:spPr bwMode="auto">
              <a:xfrm>
                <a:off x="3595" y="2487"/>
                <a:ext cx="585" cy="3"/>
              </a:xfrm>
              <a:prstGeom prst="rect">
                <a:avLst/>
              </a:prstGeom>
              <a:solidFill>
                <a:srgbClr val="E6F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4" name="Rectangle 599"/>
              <p:cNvSpPr>
                <a:spLocks noChangeArrowheads="1"/>
              </p:cNvSpPr>
              <p:nvPr/>
            </p:nvSpPr>
            <p:spPr bwMode="auto">
              <a:xfrm>
                <a:off x="3595" y="2490"/>
                <a:ext cx="585" cy="4"/>
              </a:xfrm>
              <a:prstGeom prst="rect">
                <a:avLst/>
              </a:prstGeom>
              <a:solidFill>
                <a:srgbClr val="E5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5" name="Rectangle 600"/>
              <p:cNvSpPr>
                <a:spLocks noChangeArrowheads="1"/>
              </p:cNvSpPr>
              <p:nvPr/>
            </p:nvSpPr>
            <p:spPr bwMode="auto">
              <a:xfrm>
                <a:off x="3595" y="2494"/>
                <a:ext cx="585" cy="3"/>
              </a:xfrm>
              <a:prstGeom prst="rect">
                <a:avLst/>
              </a:prstGeom>
              <a:solidFill>
                <a:srgbClr val="E4FF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6" name="Rectangle 601"/>
              <p:cNvSpPr>
                <a:spLocks noChangeArrowheads="1"/>
              </p:cNvSpPr>
              <p:nvPr/>
            </p:nvSpPr>
            <p:spPr bwMode="auto">
              <a:xfrm>
                <a:off x="3595" y="2497"/>
                <a:ext cx="585" cy="3"/>
              </a:xfrm>
              <a:prstGeom prst="rect">
                <a:avLst/>
              </a:prstGeom>
              <a:solidFill>
                <a:srgbClr val="E3FF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7" name="Rectangle 602"/>
              <p:cNvSpPr>
                <a:spLocks noChangeArrowheads="1"/>
              </p:cNvSpPr>
              <p:nvPr/>
            </p:nvSpPr>
            <p:spPr bwMode="auto">
              <a:xfrm>
                <a:off x="3595" y="2500"/>
                <a:ext cx="585" cy="4"/>
              </a:xfrm>
              <a:prstGeom prst="rect">
                <a:avLst/>
              </a:prstGeom>
              <a:solidFill>
                <a:srgbClr val="E2FF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8" name="Rectangle 603"/>
              <p:cNvSpPr>
                <a:spLocks noChangeArrowheads="1"/>
              </p:cNvSpPr>
              <p:nvPr/>
            </p:nvSpPr>
            <p:spPr bwMode="auto">
              <a:xfrm>
                <a:off x="3595" y="2504"/>
                <a:ext cx="585" cy="3"/>
              </a:xfrm>
              <a:prstGeom prst="rect">
                <a:avLst/>
              </a:prstGeom>
              <a:solidFill>
                <a:srgbClr val="E1F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9" name="Rectangle 604"/>
              <p:cNvSpPr>
                <a:spLocks noChangeArrowheads="1"/>
              </p:cNvSpPr>
              <p:nvPr/>
            </p:nvSpPr>
            <p:spPr bwMode="auto">
              <a:xfrm>
                <a:off x="3595" y="2507"/>
                <a:ext cx="585" cy="4"/>
              </a:xfrm>
              <a:prstGeom prst="rect">
                <a:avLst/>
              </a:prstGeom>
              <a:solidFill>
                <a:srgbClr val="E0F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0" name="Rectangle 605"/>
              <p:cNvSpPr>
                <a:spLocks noChangeArrowheads="1"/>
              </p:cNvSpPr>
              <p:nvPr/>
            </p:nvSpPr>
            <p:spPr bwMode="auto">
              <a:xfrm>
                <a:off x="3595" y="2511"/>
                <a:ext cx="585" cy="3"/>
              </a:xfrm>
              <a:prstGeom prst="rect">
                <a:avLst/>
              </a:prstGeom>
              <a:solidFill>
                <a:srgbClr val="DFF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1" name="Rectangle 606"/>
              <p:cNvSpPr>
                <a:spLocks noChangeArrowheads="1"/>
              </p:cNvSpPr>
              <p:nvPr/>
            </p:nvSpPr>
            <p:spPr bwMode="auto">
              <a:xfrm>
                <a:off x="3595" y="2514"/>
                <a:ext cx="585" cy="3"/>
              </a:xfrm>
              <a:prstGeom prst="rect">
                <a:avLst/>
              </a:prstGeom>
              <a:solidFill>
                <a:srgbClr val="DEF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2" name="Rectangle 607"/>
              <p:cNvSpPr>
                <a:spLocks noChangeArrowheads="1"/>
              </p:cNvSpPr>
              <p:nvPr/>
            </p:nvSpPr>
            <p:spPr bwMode="auto">
              <a:xfrm>
                <a:off x="3595" y="2517"/>
                <a:ext cx="585" cy="4"/>
              </a:xfrm>
              <a:prstGeom prst="rect">
                <a:avLst/>
              </a:prstGeom>
              <a:solidFill>
                <a:srgbClr val="DDF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363" name="Group 608"/>
            <p:cNvGrpSpPr>
              <a:grpSpLocks/>
            </p:cNvGrpSpPr>
            <p:nvPr/>
          </p:nvGrpSpPr>
          <p:grpSpPr bwMode="auto">
            <a:xfrm>
              <a:off x="5707063" y="3806825"/>
              <a:ext cx="2206625" cy="709613"/>
              <a:chOff x="3595" y="2398"/>
              <a:chExt cx="1390" cy="447"/>
            </a:xfrm>
          </p:grpSpPr>
          <p:sp>
            <p:nvSpPr>
              <p:cNvPr id="364" name="Rectangle 609"/>
              <p:cNvSpPr>
                <a:spLocks noChangeArrowheads="1"/>
              </p:cNvSpPr>
              <p:nvPr/>
            </p:nvSpPr>
            <p:spPr bwMode="auto">
              <a:xfrm>
                <a:off x="3595" y="2521"/>
                <a:ext cx="585" cy="3"/>
              </a:xfrm>
              <a:prstGeom prst="rect">
                <a:avLst/>
              </a:prstGeom>
              <a:solidFill>
                <a:srgbClr val="DCF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5" name="Rectangle 610"/>
              <p:cNvSpPr>
                <a:spLocks noChangeArrowheads="1"/>
              </p:cNvSpPr>
              <p:nvPr/>
            </p:nvSpPr>
            <p:spPr bwMode="auto">
              <a:xfrm>
                <a:off x="3595" y="2524"/>
                <a:ext cx="585" cy="4"/>
              </a:xfrm>
              <a:prstGeom prst="rect">
                <a:avLst/>
              </a:prstGeom>
              <a:solidFill>
                <a:srgbClr val="DCF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6" name="Rectangle 611"/>
              <p:cNvSpPr>
                <a:spLocks noChangeArrowheads="1"/>
              </p:cNvSpPr>
              <p:nvPr/>
            </p:nvSpPr>
            <p:spPr bwMode="auto">
              <a:xfrm>
                <a:off x="3595" y="2528"/>
                <a:ext cx="585" cy="3"/>
              </a:xfrm>
              <a:prstGeom prst="rect">
                <a:avLst/>
              </a:prstGeom>
              <a:solidFill>
                <a:srgbClr val="DBFF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7" name="Rectangle 612"/>
              <p:cNvSpPr>
                <a:spLocks noChangeArrowheads="1"/>
              </p:cNvSpPr>
              <p:nvPr/>
            </p:nvSpPr>
            <p:spPr bwMode="auto">
              <a:xfrm>
                <a:off x="3595" y="2531"/>
                <a:ext cx="585" cy="3"/>
              </a:xfrm>
              <a:prstGeom prst="rect">
                <a:avLst/>
              </a:prstGeom>
              <a:solidFill>
                <a:srgbClr val="DAFF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8" name="Rectangle 613"/>
              <p:cNvSpPr>
                <a:spLocks noChangeArrowheads="1"/>
              </p:cNvSpPr>
              <p:nvPr/>
            </p:nvSpPr>
            <p:spPr bwMode="auto">
              <a:xfrm>
                <a:off x="3595" y="2534"/>
                <a:ext cx="585" cy="4"/>
              </a:xfrm>
              <a:prstGeom prst="rect">
                <a:avLst/>
              </a:prstGeom>
              <a:solidFill>
                <a:srgbClr val="D9F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9" name="Rectangle 614"/>
              <p:cNvSpPr>
                <a:spLocks noChangeArrowheads="1"/>
              </p:cNvSpPr>
              <p:nvPr/>
            </p:nvSpPr>
            <p:spPr bwMode="auto">
              <a:xfrm>
                <a:off x="3595" y="2538"/>
                <a:ext cx="585" cy="3"/>
              </a:xfrm>
              <a:prstGeom prst="rect">
                <a:avLst/>
              </a:prstGeom>
              <a:solidFill>
                <a:srgbClr val="D8F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0" name="Rectangle 615"/>
              <p:cNvSpPr>
                <a:spLocks noChangeArrowheads="1"/>
              </p:cNvSpPr>
              <p:nvPr/>
            </p:nvSpPr>
            <p:spPr bwMode="auto">
              <a:xfrm>
                <a:off x="3595" y="2541"/>
                <a:ext cx="585" cy="4"/>
              </a:xfrm>
              <a:prstGeom prst="rect">
                <a:avLst/>
              </a:prstGeom>
              <a:solidFill>
                <a:srgbClr val="D7F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1" name="Rectangle 616"/>
              <p:cNvSpPr>
                <a:spLocks noChangeArrowheads="1"/>
              </p:cNvSpPr>
              <p:nvPr/>
            </p:nvSpPr>
            <p:spPr bwMode="auto">
              <a:xfrm>
                <a:off x="3595" y="2545"/>
                <a:ext cx="585" cy="3"/>
              </a:xfrm>
              <a:prstGeom prst="rect">
                <a:avLst/>
              </a:prstGeom>
              <a:solidFill>
                <a:srgbClr val="D6F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2" name="Rectangle 617"/>
              <p:cNvSpPr>
                <a:spLocks noChangeArrowheads="1"/>
              </p:cNvSpPr>
              <p:nvPr/>
            </p:nvSpPr>
            <p:spPr bwMode="auto">
              <a:xfrm>
                <a:off x="3595" y="2548"/>
                <a:ext cx="585" cy="3"/>
              </a:xfrm>
              <a:prstGeom prst="rect">
                <a:avLst/>
              </a:prstGeom>
              <a:solidFill>
                <a:srgbClr val="D5FF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3" name="Rectangle 618"/>
              <p:cNvSpPr>
                <a:spLocks noChangeArrowheads="1"/>
              </p:cNvSpPr>
              <p:nvPr/>
            </p:nvSpPr>
            <p:spPr bwMode="auto">
              <a:xfrm>
                <a:off x="3595" y="2551"/>
                <a:ext cx="585" cy="4"/>
              </a:xfrm>
              <a:prstGeom prst="rect">
                <a:avLst/>
              </a:prstGeom>
              <a:solidFill>
                <a:srgbClr val="D4FF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4" name="Rectangle 619"/>
              <p:cNvSpPr>
                <a:spLocks noChangeArrowheads="1"/>
              </p:cNvSpPr>
              <p:nvPr/>
            </p:nvSpPr>
            <p:spPr bwMode="auto">
              <a:xfrm>
                <a:off x="3595" y="2555"/>
                <a:ext cx="585" cy="3"/>
              </a:xfrm>
              <a:prstGeom prst="rect">
                <a:avLst/>
              </a:prstGeom>
              <a:solidFill>
                <a:srgbClr val="D3FF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5" name="Rectangle 620"/>
              <p:cNvSpPr>
                <a:spLocks noChangeArrowheads="1"/>
              </p:cNvSpPr>
              <p:nvPr/>
            </p:nvSpPr>
            <p:spPr bwMode="auto">
              <a:xfrm>
                <a:off x="3595" y="2558"/>
                <a:ext cx="585" cy="4"/>
              </a:xfrm>
              <a:prstGeom prst="rect">
                <a:avLst/>
              </a:prstGeom>
              <a:solidFill>
                <a:srgbClr val="D2FF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6" name="Rectangle 621"/>
              <p:cNvSpPr>
                <a:spLocks noChangeArrowheads="1"/>
              </p:cNvSpPr>
              <p:nvPr/>
            </p:nvSpPr>
            <p:spPr bwMode="auto">
              <a:xfrm>
                <a:off x="3595" y="2562"/>
                <a:ext cx="585" cy="3"/>
              </a:xfrm>
              <a:prstGeom prst="rect">
                <a:avLst/>
              </a:prstGeom>
              <a:solidFill>
                <a:srgbClr val="D1F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7" name="Rectangle 622"/>
              <p:cNvSpPr>
                <a:spLocks noChangeArrowheads="1"/>
              </p:cNvSpPr>
              <p:nvPr/>
            </p:nvSpPr>
            <p:spPr bwMode="auto">
              <a:xfrm>
                <a:off x="3595" y="2565"/>
                <a:ext cx="585" cy="3"/>
              </a:xfrm>
              <a:prstGeom prst="rect">
                <a:avLst/>
              </a:prstGeom>
              <a:solidFill>
                <a:srgbClr val="D0F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8" name="Rectangle 623"/>
              <p:cNvSpPr>
                <a:spLocks noChangeArrowheads="1"/>
              </p:cNvSpPr>
              <p:nvPr/>
            </p:nvSpPr>
            <p:spPr bwMode="auto">
              <a:xfrm>
                <a:off x="3595" y="2568"/>
                <a:ext cx="585" cy="7"/>
              </a:xfrm>
              <a:prstGeom prst="rect">
                <a:avLst/>
              </a:prstGeom>
              <a:solidFill>
                <a:srgbClr val="CFF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9" name="Rectangle 624"/>
              <p:cNvSpPr>
                <a:spLocks noChangeArrowheads="1"/>
              </p:cNvSpPr>
              <p:nvPr/>
            </p:nvSpPr>
            <p:spPr bwMode="auto">
              <a:xfrm>
                <a:off x="3595" y="2575"/>
                <a:ext cx="585" cy="4"/>
              </a:xfrm>
              <a:prstGeom prst="rect">
                <a:avLst/>
              </a:prstGeom>
              <a:solidFill>
                <a:srgbClr val="CDF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0" name="Rectangle 625"/>
              <p:cNvSpPr>
                <a:spLocks noChangeArrowheads="1"/>
              </p:cNvSpPr>
              <p:nvPr/>
            </p:nvSpPr>
            <p:spPr bwMode="auto">
              <a:xfrm>
                <a:off x="3595" y="2579"/>
                <a:ext cx="585" cy="3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1" name="Rectangle 626"/>
              <p:cNvSpPr>
                <a:spLocks noChangeArrowheads="1"/>
              </p:cNvSpPr>
              <p:nvPr/>
            </p:nvSpPr>
            <p:spPr bwMode="auto">
              <a:xfrm>
                <a:off x="3595" y="2582"/>
                <a:ext cx="585" cy="3"/>
              </a:xfrm>
              <a:prstGeom prst="rect">
                <a:avLst/>
              </a:prstGeom>
              <a:solidFill>
                <a:srgbClr val="CBF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2" name="Rectangle 627"/>
              <p:cNvSpPr>
                <a:spLocks noChangeArrowheads="1"/>
              </p:cNvSpPr>
              <p:nvPr/>
            </p:nvSpPr>
            <p:spPr bwMode="auto">
              <a:xfrm>
                <a:off x="3595" y="2585"/>
                <a:ext cx="585" cy="4"/>
              </a:xfrm>
              <a:prstGeom prst="rect">
                <a:avLst/>
              </a:prstGeom>
              <a:solidFill>
                <a:srgbClr val="CAF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3" name="Rectangle 628"/>
              <p:cNvSpPr>
                <a:spLocks noChangeArrowheads="1"/>
              </p:cNvSpPr>
              <p:nvPr/>
            </p:nvSpPr>
            <p:spPr bwMode="auto">
              <a:xfrm>
                <a:off x="3595" y="2589"/>
                <a:ext cx="585" cy="3"/>
              </a:xfrm>
              <a:prstGeom prst="rect">
                <a:avLst/>
              </a:prstGeom>
              <a:solidFill>
                <a:srgbClr val="C9F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4" name="Rectangle 629"/>
              <p:cNvSpPr>
                <a:spLocks noChangeArrowheads="1"/>
              </p:cNvSpPr>
              <p:nvPr/>
            </p:nvSpPr>
            <p:spPr bwMode="auto">
              <a:xfrm>
                <a:off x="3595" y="2592"/>
                <a:ext cx="585" cy="4"/>
              </a:xfrm>
              <a:prstGeom prst="rect">
                <a:avLst/>
              </a:prstGeom>
              <a:solidFill>
                <a:srgbClr val="C8F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5" name="Rectangle 630"/>
              <p:cNvSpPr>
                <a:spLocks noChangeArrowheads="1"/>
              </p:cNvSpPr>
              <p:nvPr/>
            </p:nvSpPr>
            <p:spPr bwMode="auto">
              <a:xfrm>
                <a:off x="3595" y="2596"/>
                <a:ext cx="585" cy="3"/>
              </a:xfrm>
              <a:prstGeom prst="rect">
                <a:avLst/>
              </a:prstGeom>
              <a:solidFill>
                <a:srgbClr val="C7F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6" name="Rectangle 631"/>
              <p:cNvSpPr>
                <a:spLocks noChangeArrowheads="1"/>
              </p:cNvSpPr>
              <p:nvPr/>
            </p:nvSpPr>
            <p:spPr bwMode="auto">
              <a:xfrm>
                <a:off x="3595" y="2599"/>
                <a:ext cx="585" cy="3"/>
              </a:xfrm>
              <a:prstGeom prst="rect">
                <a:avLst/>
              </a:prstGeom>
              <a:solidFill>
                <a:srgbClr val="C6F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7" name="Rectangle 632"/>
              <p:cNvSpPr>
                <a:spLocks noChangeArrowheads="1"/>
              </p:cNvSpPr>
              <p:nvPr/>
            </p:nvSpPr>
            <p:spPr bwMode="auto">
              <a:xfrm>
                <a:off x="3595" y="2602"/>
                <a:ext cx="585" cy="4"/>
              </a:xfrm>
              <a:prstGeom prst="rect">
                <a:avLst/>
              </a:prstGeom>
              <a:solidFill>
                <a:srgbClr val="C5F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8" name="Rectangle 633"/>
              <p:cNvSpPr>
                <a:spLocks noChangeArrowheads="1"/>
              </p:cNvSpPr>
              <p:nvPr/>
            </p:nvSpPr>
            <p:spPr bwMode="auto">
              <a:xfrm>
                <a:off x="3595" y="2606"/>
                <a:ext cx="585" cy="3"/>
              </a:xfrm>
              <a:prstGeom prst="rect">
                <a:avLst/>
              </a:prstGeom>
              <a:solidFill>
                <a:srgbClr val="C4F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9" name="Rectangle 634"/>
              <p:cNvSpPr>
                <a:spLocks noChangeArrowheads="1"/>
              </p:cNvSpPr>
              <p:nvPr/>
            </p:nvSpPr>
            <p:spPr bwMode="auto">
              <a:xfrm>
                <a:off x="3595" y="2609"/>
                <a:ext cx="585" cy="7"/>
              </a:xfrm>
              <a:prstGeom prst="rect">
                <a:avLst/>
              </a:prstGeom>
              <a:solidFill>
                <a:srgbClr val="C3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0" name="Rectangle 635"/>
              <p:cNvSpPr>
                <a:spLocks noChangeArrowheads="1"/>
              </p:cNvSpPr>
              <p:nvPr/>
            </p:nvSpPr>
            <p:spPr bwMode="auto">
              <a:xfrm>
                <a:off x="3595" y="2616"/>
                <a:ext cx="585" cy="3"/>
              </a:xfrm>
              <a:prstGeom prst="rect">
                <a:avLst/>
              </a:prstGeom>
              <a:solidFill>
                <a:srgbClr val="C2F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1" name="Rectangle 636"/>
              <p:cNvSpPr>
                <a:spLocks noChangeArrowheads="1"/>
              </p:cNvSpPr>
              <p:nvPr/>
            </p:nvSpPr>
            <p:spPr bwMode="auto">
              <a:xfrm>
                <a:off x="3595" y="2619"/>
                <a:ext cx="585" cy="4"/>
              </a:xfrm>
              <a:prstGeom prst="rect">
                <a:avLst/>
              </a:prstGeom>
              <a:solidFill>
                <a:srgbClr val="C1F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2" name="Rectangle 637"/>
              <p:cNvSpPr>
                <a:spLocks noChangeArrowheads="1"/>
              </p:cNvSpPr>
              <p:nvPr/>
            </p:nvSpPr>
            <p:spPr bwMode="auto">
              <a:xfrm>
                <a:off x="3595" y="2623"/>
                <a:ext cx="585" cy="3"/>
              </a:xfrm>
              <a:prstGeom prst="rect">
                <a:avLst/>
              </a:prstGeom>
              <a:solidFill>
                <a:srgbClr val="C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3" name="Rectangle 638"/>
              <p:cNvSpPr>
                <a:spLocks noChangeArrowheads="1"/>
              </p:cNvSpPr>
              <p:nvPr/>
            </p:nvSpPr>
            <p:spPr bwMode="auto">
              <a:xfrm>
                <a:off x="3595" y="2626"/>
                <a:ext cx="585" cy="3"/>
              </a:xfrm>
              <a:prstGeom prst="rect">
                <a:avLst/>
              </a:prstGeom>
              <a:solidFill>
                <a:srgbClr val="BFF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4" name="Rectangle 639"/>
              <p:cNvSpPr>
                <a:spLocks noChangeArrowheads="1"/>
              </p:cNvSpPr>
              <p:nvPr/>
            </p:nvSpPr>
            <p:spPr bwMode="auto">
              <a:xfrm>
                <a:off x="3595" y="2629"/>
                <a:ext cx="585" cy="4"/>
              </a:xfrm>
              <a:prstGeom prst="rect">
                <a:avLst/>
              </a:prstGeom>
              <a:solidFill>
                <a:srgbClr val="BEF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5" name="Rectangle 640"/>
              <p:cNvSpPr>
                <a:spLocks noChangeArrowheads="1"/>
              </p:cNvSpPr>
              <p:nvPr/>
            </p:nvSpPr>
            <p:spPr bwMode="auto">
              <a:xfrm>
                <a:off x="3595" y="2633"/>
                <a:ext cx="585" cy="3"/>
              </a:xfrm>
              <a:prstGeom prst="rect">
                <a:avLst/>
              </a:prstGeom>
              <a:solidFill>
                <a:srgbClr val="BDF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6" name="Rectangle 641"/>
              <p:cNvSpPr>
                <a:spLocks noChangeArrowheads="1"/>
              </p:cNvSpPr>
              <p:nvPr/>
            </p:nvSpPr>
            <p:spPr bwMode="auto">
              <a:xfrm>
                <a:off x="3595" y="2636"/>
                <a:ext cx="585" cy="4"/>
              </a:xfrm>
              <a:prstGeom prst="rect">
                <a:avLst/>
              </a:prstGeom>
              <a:solidFill>
                <a:srgbClr val="BCFF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7" name="Rectangle 642"/>
              <p:cNvSpPr>
                <a:spLocks noChangeArrowheads="1"/>
              </p:cNvSpPr>
              <p:nvPr/>
            </p:nvSpPr>
            <p:spPr bwMode="auto">
              <a:xfrm>
                <a:off x="3595" y="2640"/>
                <a:ext cx="585" cy="3"/>
              </a:xfrm>
              <a:prstGeom prst="rect">
                <a:avLst/>
              </a:prstGeom>
              <a:solidFill>
                <a:srgbClr val="BBF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8" name="Rectangle 643"/>
              <p:cNvSpPr>
                <a:spLocks noChangeArrowheads="1"/>
              </p:cNvSpPr>
              <p:nvPr/>
            </p:nvSpPr>
            <p:spPr bwMode="auto">
              <a:xfrm>
                <a:off x="3595" y="2643"/>
                <a:ext cx="585" cy="3"/>
              </a:xfrm>
              <a:prstGeom prst="rect">
                <a:avLst/>
              </a:prstGeom>
              <a:solidFill>
                <a:srgbClr val="BAFF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9" name="Rectangle 644"/>
              <p:cNvSpPr>
                <a:spLocks noChangeArrowheads="1"/>
              </p:cNvSpPr>
              <p:nvPr/>
            </p:nvSpPr>
            <p:spPr bwMode="auto">
              <a:xfrm>
                <a:off x="3595" y="2646"/>
                <a:ext cx="585" cy="4"/>
              </a:xfrm>
              <a:prstGeom prst="rect">
                <a:avLst/>
              </a:prstGeom>
              <a:solidFill>
                <a:srgbClr val="B9F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0" name="Rectangle 645"/>
              <p:cNvSpPr>
                <a:spLocks noChangeArrowheads="1"/>
              </p:cNvSpPr>
              <p:nvPr/>
            </p:nvSpPr>
            <p:spPr bwMode="auto">
              <a:xfrm>
                <a:off x="3595" y="2650"/>
                <a:ext cx="585" cy="3"/>
              </a:xfrm>
              <a:prstGeom prst="rect">
                <a:avLst/>
              </a:prstGeom>
              <a:solidFill>
                <a:srgbClr val="B8F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1" name="Rectangle 646"/>
              <p:cNvSpPr>
                <a:spLocks noChangeArrowheads="1"/>
              </p:cNvSpPr>
              <p:nvPr/>
            </p:nvSpPr>
            <p:spPr bwMode="auto">
              <a:xfrm>
                <a:off x="3595" y="2653"/>
                <a:ext cx="585" cy="4"/>
              </a:xfrm>
              <a:prstGeom prst="rect">
                <a:avLst/>
              </a:prstGeom>
              <a:solidFill>
                <a:srgbClr val="B7FF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2" name="Rectangle 647"/>
              <p:cNvSpPr>
                <a:spLocks noChangeArrowheads="1"/>
              </p:cNvSpPr>
              <p:nvPr/>
            </p:nvSpPr>
            <p:spPr bwMode="auto">
              <a:xfrm>
                <a:off x="3595" y="2657"/>
                <a:ext cx="585" cy="6"/>
              </a:xfrm>
              <a:prstGeom prst="rect">
                <a:avLst/>
              </a:prstGeom>
              <a:solidFill>
                <a:srgbClr val="B6FF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3" name="Rectangle 648"/>
              <p:cNvSpPr>
                <a:spLocks noChangeArrowheads="1"/>
              </p:cNvSpPr>
              <p:nvPr/>
            </p:nvSpPr>
            <p:spPr bwMode="auto">
              <a:xfrm>
                <a:off x="3595" y="2663"/>
                <a:ext cx="585" cy="4"/>
              </a:xfrm>
              <a:prstGeom prst="rect">
                <a:avLst/>
              </a:prstGeom>
              <a:solidFill>
                <a:srgbClr val="B4F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4" name="Rectangle 649"/>
              <p:cNvSpPr>
                <a:spLocks noChangeArrowheads="1"/>
              </p:cNvSpPr>
              <p:nvPr/>
            </p:nvSpPr>
            <p:spPr bwMode="auto">
              <a:xfrm>
                <a:off x="3595" y="2667"/>
                <a:ext cx="585" cy="3"/>
              </a:xfrm>
              <a:prstGeom prst="rect">
                <a:avLst/>
              </a:prstGeom>
              <a:solidFill>
                <a:srgbClr val="B3FF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5" name="Rectangle 650"/>
              <p:cNvSpPr>
                <a:spLocks noChangeArrowheads="1"/>
              </p:cNvSpPr>
              <p:nvPr/>
            </p:nvSpPr>
            <p:spPr bwMode="auto">
              <a:xfrm>
                <a:off x="3595" y="2670"/>
                <a:ext cx="585" cy="4"/>
              </a:xfrm>
              <a:prstGeom prst="rect">
                <a:avLst/>
              </a:prstGeom>
              <a:solidFill>
                <a:srgbClr val="B2F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6" name="Rectangle 651"/>
              <p:cNvSpPr>
                <a:spLocks noChangeArrowheads="1"/>
              </p:cNvSpPr>
              <p:nvPr/>
            </p:nvSpPr>
            <p:spPr bwMode="auto">
              <a:xfrm>
                <a:off x="3595" y="2674"/>
                <a:ext cx="585" cy="3"/>
              </a:xfrm>
              <a:prstGeom prst="rect">
                <a:avLst/>
              </a:prstGeom>
              <a:solidFill>
                <a:srgbClr val="B1F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7" name="Rectangle 652"/>
              <p:cNvSpPr>
                <a:spLocks noChangeArrowheads="1"/>
              </p:cNvSpPr>
              <p:nvPr/>
            </p:nvSpPr>
            <p:spPr bwMode="auto">
              <a:xfrm>
                <a:off x="3595" y="2677"/>
                <a:ext cx="585" cy="3"/>
              </a:xfrm>
              <a:prstGeom prst="rect">
                <a:avLst/>
              </a:prstGeom>
              <a:solidFill>
                <a:srgbClr val="B0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8" name="Rectangle 653"/>
              <p:cNvSpPr>
                <a:spLocks noChangeArrowheads="1"/>
              </p:cNvSpPr>
              <p:nvPr/>
            </p:nvSpPr>
            <p:spPr bwMode="auto">
              <a:xfrm>
                <a:off x="3595" y="2680"/>
                <a:ext cx="585" cy="4"/>
              </a:xfrm>
              <a:prstGeom prst="rect">
                <a:avLst/>
              </a:prstGeom>
              <a:solidFill>
                <a:srgbClr val="AFF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" name="Rectangle 654"/>
              <p:cNvSpPr>
                <a:spLocks noChangeArrowheads="1"/>
              </p:cNvSpPr>
              <p:nvPr/>
            </p:nvSpPr>
            <p:spPr bwMode="auto">
              <a:xfrm>
                <a:off x="3595" y="2684"/>
                <a:ext cx="585" cy="3"/>
              </a:xfrm>
              <a:prstGeom prst="rect">
                <a:avLst/>
              </a:prstGeom>
              <a:solidFill>
                <a:srgbClr val="AEFF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" name="Rectangle 655"/>
              <p:cNvSpPr>
                <a:spLocks noChangeArrowheads="1"/>
              </p:cNvSpPr>
              <p:nvPr/>
            </p:nvSpPr>
            <p:spPr bwMode="auto">
              <a:xfrm>
                <a:off x="3595" y="2687"/>
                <a:ext cx="585" cy="4"/>
              </a:xfrm>
              <a:prstGeom prst="rect">
                <a:avLst/>
              </a:prstGeom>
              <a:solidFill>
                <a:srgbClr val="ADFF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1" name="Rectangle 656"/>
              <p:cNvSpPr>
                <a:spLocks noChangeArrowheads="1"/>
              </p:cNvSpPr>
              <p:nvPr/>
            </p:nvSpPr>
            <p:spPr bwMode="auto">
              <a:xfrm>
                <a:off x="3595" y="2691"/>
                <a:ext cx="585" cy="3"/>
              </a:xfrm>
              <a:prstGeom prst="rect">
                <a:avLst/>
              </a:prstGeom>
              <a:solidFill>
                <a:srgbClr val="ACF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2" name="Rectangle 657"/>
              <p:cNvSpPr>
                <a:spLocks noChangeArrowheads="1"/>
              </p:cNvSpPr>
              <p:nvPr/>
            </p:nvSpPr>
            <p:spPr bwMode="auto">
              <a:xfrm>
                <a:off x="3595" y="2694"/>
                <a:ext cx="585" cy="3"/>
              </a:xfrm>
              <a:prstGeom prst="rect">
                <a:avLst/>
              </a:prstGeom>
              <a:solidFill>
                <a:srgbClr val="ABFF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3" name="Rectangle 658"/>
              <p:cNvSpPr>
                <a:spLocks noChangeArrowheads="1"/>
              </p:cNvSpPr>
              <p:nvPr/>
            </p:nvSpPr>
            <p:spPr bwMode="auto">
              <a:xfrm>
                <a:off x="3595" y="2697"/>
                <a:ext cx="585" cy="4"/>
              </a:xfrm>
              <a:prstGeom prst="rect">
                <a:avLst/>
              </a:prstGeom>
              <a:solidFill>
                <a:srgbClr val="AAFF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4" name="Rectangle 659"/>
              <p:cNvSpPr>
                <a:spLocks noChangeArrowheads="1"/>
              </p:cNvSpPr>
              <p:nvPr/>
            </p:nvSpPr>
            <p:spPr bwMode="auto">
              <a:xfrm>
                <a:off x="3595" y="2701"/>
                <a:ext cx="585" cy="3"/>
              </a:xfrm>
              <a:prstGeom prst="rect">
                <a:avLst/>
              </a:prstGeom>
              <a:solidFill>
                <a:srgbClr val="A9FF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5" name="Rectangle 660"/>
              <p:cNvSpPr>
                <a:spLocks noChangeArrowheads="1"/>
              </p:cNvSpPr>
              <p:nvPr/>
            </p:nvSpPr>
            <p:spPr bwMode="auto">
              <a:xfrm>
                <a:off x="3595" y="2704"/>
                <a:ext cx="585" cy="4"/>
              </a:xfrm>
              <a:prstGeom prst="rect">
                <a:avLst/>
              </a:prstGeom>
              <a:solidFill>
                <a:srgbClr val="A8F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6" name="Rectangle 661"/>
              <p:cNvSpPr>
                <a:spLocks noChangeArrowheads="1"/>
              </p:cNvSpPr>
              <p:nvPr/>
            </p:nvSpPr>
            <p:spPr bwMode="auto">
              <a:xfrm>
                <a:off x="3595" y="2708"/>
                <a:ext cx="585" cy="3"/>
              </a:xfrm>
              <a:prstGeom prst="rect">
                <a:avLst/>
              </a:prstGeom>
              <a:solidFill>
                <a:srgbClr val="A8F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7" name="Rectangle 662"/>
              <p:cNvSpPr>
                <a:spLocks noChangeArrowheads="1"/>
              </p:cNvSpPr>
              <p:nvPr/>
            </p:nvSpPr>
            <p:spPr bwMode="auto">
              <a:xfrm>
                <a:off x="3595" y="2711"/>
                <a:ext cx="585" cy="3"/>
              </a:xfrm>
              <a:prstGeom prst="rect">
                <a:avLst/>
              </a:prstGeom>
              <a:solidFill>
                <a:srgbClr val="A7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8" name="Rectangle 663"/>
              <p:cNvSpPr>
                <a:spLocks noChangeArrowheads="1"/>
              </p:cNvSpPr>
              <p:nvPr/>
            </p:nvSpPr>
            <p:spPr bwMode="auto">
              <a:xfrm>
                <a:off x="3595" y="2714"/>
                <a:ext cx="585" cy="4"/>
              </a:xfrm>
              <a:prstGeom prst="rect">
                <a:avLst/>
              </a:prstGeom>
              <a:solidFill>
                <a:srgbClr val="A6F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9" name="Rectangle 664"/>
              <p:cNvSpPr>
                <a:spLocks noChangeArrowheads="1"/>
              </p:cNvSpPr>
              <p:nvPr/>
            </p:nvSpPr>
            <p:spPr bwMode="auto">
              <a:xfrm>
                <a:off x="3595" y="2718"/>
                <a:ext cx="585" cy="3"/>
              </a:xfrm>
              <a:prstGeom prst="rect">
                <a:avLst/>
              </a:prstGeom>
              <a:solidFill>
                <a:srgbClr val="A5F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0" name="Rectangle 665"/>
              <p:cNvSpPr>
                <a:spLocks noChangeArrowheads="1"/>
              </p:cNvSpPr>
              <p:nvPr/>
            </p:nvSpPr>
            <p:spPr bwMode="auto">
              <a:xfrm>
                <a:off x="3595" y="2721"/>
                <a:ext cx="585" cy="4"/>
              </a:xfrm>
              <a:prstGeom prst="rect">
                <a:avLst/>
              </a:prstGeom>
              <a:solidFill>
                <a:srgbClr val="A4F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1" name="Rectangle 666"/>
              <p:cNvSpPr>
                <a:spLocks noChangeArrowheads="1"/>
              </p:cNvSpPr>
              <p:nvPr/>
            </p:nvSpPr>
            <p:spPr bwMode="auto">
              <a:xfrm>
                <a:off x="3595" y="2725"/>
                <a:ext cx="585" cy="3"/>
              </a:xfrm>
              <a:prstGeom prst="rect">
                <a:avLst/>
              </a:prstGeom>
              <a:solidFill>
                <a:srgbClr val="A3F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2" name="Rectangle 667"/>
              <p:cNvSpPr>
                <a:spLocks noChangeArrowheads="1"/>
              </p:cNvSpPr>
              <p:nvPr/>
            </p:nvSpPr>
            <p:spPr bwMode="auto">
              <a:xfrm>
                <a:off x="3595" y="2728"/>
                <a:ext cx="585" cy="3"/>
              </a:xfrm>
              <a:prstGeom prst="rect">
                <a:avLst/>
              </a:prstGeom>
              <a:solidFill>
                <a:srgbClr val="A2FF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3" name="Rectangle 668"/>
              <p:cNvSpPr>
                <a:spLocks noChangeArrowheads="1"/>
              </p:cNvSpPr>
              <p:nvPr/>
            </p:nvSpPr>
            <p:spPr bwMode="auto">
              <a:xfrm>
                <a:off x="3595" y="2731"/>
                <a:ext cx="585" cy="4"/>
              </a:xfrm>
              <a:prstGeom prst="rect">
                <a:avLst/>
              </a:prstGeom>
              <a:solidFill>
                <a:srgbClr val="A1F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4" name="Rectangle 669"/>
              <p:cNvSpPr>
                <a:spLocks noChangeArrowheads="1"/>
              </p:cNvSpPr>
              <p:nvPr/>
            </p:nvSpPr>
            <p:spPr bwMode="auto">
              <a:xfrm>
                <a:off x="3595" y="2735"/>
                <a:ext cx="585" cy="3"/>
              </a:xfrm>
              <a:prstGeom prst="rect">
                <a:avLst/>
              </a:prstGeom>
              <a:solidFill>
                <a:srgbClr val="A0F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5" name="Rectangle 670"/>
              <p:cNvSpPr>
                <a:spLocks noChangeArrowheads="1"/>
              </p:cNvSpPr>
              <p:nvPr/>
            </p:nvSpPr>
            <p:spPr bwMode="auto">
              <a:xfrm>
                <a:off x="3595" y="2738"/>
                <a:ext cx="585" cy="4"/>
              </a:xfrm>
              <a:prstGeom prst="rect">
                <a:avLst/>
              </a:prstGeom>
              <a:solidFill>
                <a:srgbClr val="9FFF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6" name="Rectangle 671"/>
              <p:cNvSpPr>
                <a:spLocks noChangeArrowheads="1"/>
              </p:cNvSpPr>
              <p:nvPr/>
            </p:nvSpPr>
            <p:spPr bwMode="auto">
              <a:xfrm>
                <a:off x="3595" y="2742"/>
                <a:ext cx="585" cy="3"/>
              </a:xfrm>
              <a:prstGeom prst="rect">
                <a:avLst/>
              </a:prstGeom>
              <a:solidFill>
                <a:srgbClr val="9EF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7" name="Rectangle 672"/>
              <p:cNvSpPr>
                <a:spLocks noChangeArrowheads="1"/>
              </p:cNvSpPr>
              <p:nvPr/>
            </p:nvSpPr>
            <p:spPr bwMode="auto">
              <a:xfrm>
                <a:off x="3595" y="2745"/>
                <a:ext cx="585" cy="3"/>
              </a:xfrm>
              <a:prstGeom prst="rect">
                <a:avLst/>
              </a:prstGeom>
              <a:solidFill>
                <a:srgbClr val="9DF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8" name="Rectangle 673"/>
              <p:cNvSpPr>
                <a:spLocks noChangeArrowheads="1"/>
              </p:cNvSpPr>
              <p:nvPr/>
            </p:nvSpPr>
            <p:spPr bwMode="auto">
              <a:xfrm>
                <a:off x="3595" y="2748"/>
                <a:ext cx="585" cy="7"/>
              </a:xfrm>
              <a:prstGeom prst="rect">
                <a:avLst/>
              </a:prstGeom>
              <a:solidFill>
                <a:srgbClr val="9CF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9" name="Rectangle 674"/>
              <p:cNvSpPr>
                <a:spLocks noChangeArrowheads="1"/>
              </p:cNvSpPr>
              <p:nvPr/>
            </p:nvSpPr>
            <p:spPr bwMode="auto">
              <a:xfrm>
                <a:off x="3595" y="2755"/>
                <a:ext cx="585" cy="4"/>
              </a:xfrm>
              <a:prstGeom prst="rect">
                <a:avLst/>
              </a:prstGeom>
              <a:solidFill>
                <a:srgbClr val="9AF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0" name="Rectangle 675"/>
              <p:cNvSpPr>
                <a:spLocks noChangeArrowheads="1"/>
              </p:cNvSpPr>
              <p:nvPr/>
            </p:nvSpPr>
            <p:spPr bwMode="auto">
              <a:xfrm>
                <a:off x="3595" y="2759"/>
                <a:ext cx="585" cy="3"/>
              </a:xfrm>
              <a:prstGeom prst="rect">
                <a:avLst/>
              </a:prstGeom>
              <a:solidFill>
                <a:srgbClr val="99FF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1" name="Rectangle 676"/>
              <p:cNvSpPr>
                <a:spLocks noChangeArrowheads="1"/>
              </p:cNvSpPr>
              <p:nvPr/>
            </p:nvSpPr>
            <p:spPr bwMode="auto">
              <a:xfrm>
                <a:off x="3595" y="2762"/>
                <a:ext cx="585" cy="3"/>
              </a:xfrm>
              <a:prstGeom prst="rect">
                <a:avLst/>
              </a:prstGeom>
              <a:solidFill>
                <a:srgbClr val="98F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2" name="Rectangle 677"/>
              <p:cNvSpPr>
                <a:spLocks noChangeArrowheads="1"/>
              </p:cNvSpPr>
              <p:nvPr/>
            </p:nvSpPr>
            <p:spPr bwMode="auto">
              <a:xfrm>
                <a:off x="3595" y="2765"/>
                <a:ext cx="585" cy="4"/>
              </a:xfrm>
              <a:prstGeom prst="rect">
                <a:avLst/>
              </a:prstGeom>
              <a:solidFill>
                <a:srgbClr val="97F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3" name="Rectangle 678"/>
              <p:cNvSpPr>
                <a:spLocks noChangeArrowheads="1"/>
              </p:cNvSpPr>
              <p:nvPr/>
            </p:nvSpPr>
            <p:spPr bwMode="auto">
              <a:xfrm>
                <a:off x="3595" y="2769"/>
                <a:ext cx="585" cy="3"/>
              </a:xfrm>
              <a:prstGeom prst="rect">
                <a:avLst/>
              </a:prstGeom>
              <a:solidFill>
                <a:srgbClr val="96F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4" name="Rectangle 679"/>
              <p:cNvSpPr>
                <a:spLocks noChangeArrowheads="1"/>
              </p:cNvSpPr>
              <p:nvPr/>
            </p:nvSpPr>
            <p:spPr bwMode="auto">
              <a:xfrm>
                <a:off x="3595" y="2772"/>
                <a:ext cx="585" cy="4"/>
              </a:xfrm>
              <a:prstGeom prst="rect">
                <a:avLst/>
              </a:prstGeom>
              <a:solidFill>
                <a:srgbClr val="95F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5" name="Rectangle 680"/>
              <p:cNvSpPr>
                <a:spLocks noChangeArrowheads="1"/>
              </p:cNvSpPr>
              <p:nvPr/>
            </p:nvSpPr>
            <p:spPr bwMode="auto">
              <a:xfrm>
                <a:off x="3595" y="2776"/>
                <a:ext cx="585" cy="3"/>
              </a:xfrm>
              <a:prstGeom prst="rect">
                <a:avLst/>
              </a:prstGeom>
              <a:solidFill>
                <a:srgbClr val="94F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6" name="Rectangle 681"/>
              <p:cNvSpPr>
                <a:spLocks noChangeArrowheads="1"/>
              </p:cNvSpPr>
              <p:nvPr/>
            </p:nvSpPr>
            <p:spPr bwMode="auto">
              <a:xfrm>
                <a:off x="3595" y="2779"/>
                <a:ext cx="585" cy="3"/>
              </a:xfrm>
              <a:prstGeom prst="rect">
                <a:avLst/>
              </a:prstGeom>
              <a:solidFill>
                <a:srgbClr val="93F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7" name="Rectangle 682"/>
              <p:cNvSpPr>
                <a:spLocks noChangeArrowheads="1"/>
              </p:cNvSpPr>
              <p:nvPr/>
            </p:nvSpPr>
            <p:spPr bwMode="auto">
              <a:xfrm>
                <a:off x="3595" y="2782"/>
                <a:ext cx="585" cy="4"/>
              </a:xfrm>
              <a:prstGeom prst="rect">
                <a:avLst/>
              </a:prstGeom>
              <a:solidFill>
                <a:srgbClr val="92FF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8" name="Rectangle 683"/>
              <p:cNvSpPr>
                <a:spLocks noChangeArrowheads="1"/>
              </p:cNvSpPr>
              <p:nvPr/>
            </p:nvSpPr>
            <p:spPr bwMode="auto">
              <a:xfrm>
                <a:off x="3595" y="2786"/>
                <a:ext cx="585" cy="3"/>
              </a:xfrm>
              <a:prstGeom prst="rect">
                <a:avLst/>
              </a:prstGeom>
              <a:solidFill>
                <a:srgbClr val="91FF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9" name="Rectangle 684"/>
              <p:cNvSpPr>
                <a:spLocks noChangeArrowheads="1"/>
              </p:cNvSpPr>
              <p:nvPr/>
            </p:nvSpPr>
            <p:spPr bwMode="auto">
              <a:xfrm>
                <a:off x="3595" y="2789"/>
                <a:ext cx="585" cy="4"/>
              </a:xfrm>
              <a:prstGeom prst="rect">
                <a:avLst/>
              </a:prstGeom>
              <a:solidFill>
                <a:srgbClr val="90F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0" name="Rectangle 685"/>
              <p:cNvSpPr>
                <a:spLocks noChangeArrowheads="1"/>
              </p:cNvSpPr>
              <p:nvPr/>
            </p:nvSpPr>
            <p:spPr bwMode="auto">
              <a:xfrm>
                <a:off x="3595" y="2793"/>
                <a:ext cx="585" cy="3"/>
              </a:xfrm>
              <a:prstGeom prst="rect">
                <a:avLst/>
              </a:prstGeom>
              <a:solidFill>
                <a:srgbClr val="8FF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1" name="Rectangle 686"/>
              <p:cNvSpPr>
                <a:spLocks noChangeArrowheads="1"/>
              </p:cNvSpPr>
              <p:nvPr/>
            </p:nvSpPr>
            <p:spPr bwMode="auto">
              <a:xfrm>
                <a:off x="3595" y="2796"/>
                <a:ext cx="585" cy="3"/>
              </a:xfrm>
              <a:prstGeom prst="rect">
                <a:avLst/>
              </a:prstGeom>
              <a:solidFill>
                <a:srgbClr val="8EF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2" name="Rectangle 687"/>
              <p:cNvSpPr>
                <a:spLocks noChangeArrowheads="1"/>
              </p:cNvSpPr>
              <p:nvPr/>
            </p:nvSpPr>
            <p:spPr bwMode="auto">
              <a:xfrm>
                <a:off x="3595" y="2799"/>
                <a:ext cx="585" cy="4"/>
              </a:xfrm>
              <a:prstGeom prst="rect">
                <a:avLst/>
              </a:prstGeom>
              <a:solidFill>
                <a:srgbClr val="8DFF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3" name="Rectangle 688"/>
              <p:cNvSpPr>
                <a:spLocks noChangeArrowheads="1"/>
              </p:cNvSpPr>
              <p:nvPr/>
            </p:nvSpPr>
            <p:spPr bwMode="auto">
              <a:xfrm>
                <a:off x="3595" y="2803"/>
                <a:ext cx="585" cy="3"/>
              </a:xfrm>
              <a:prstGeom prst="rect">
                <a:avLst/>
              </a:prstGeom>
              <a:solidFill>
                <a:srgbClr val="8CF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4" name="Rectangle 689"/>
              <p:cNvSpPr>
                <a:spLocks noChangeArrowheads="1"/>
              </p:cNvSpPr>
              <p:nvPr/>
            </p:nvSpPr>
            <p:spPr bwMode="auto">
              <a:xfrm>
                <a:off x="3595" y="2806"/>
                <a:ext cx="585" cy="4"/>
              </a:xfrm>
              <a:prstGeom prst="rect">
                <a:avLst/>
              </a:prstGeom>
              <a:solidFill>
                <a:srgbClr val="8BFF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5" name="Rectangle 690"/>
              <p:cNvSpPr>
                <a:spLocks noChangeArrowheads="1"/>
              </p:cNvSpPr>
              <p:nvPr/>
            </p:nvSpPr>
            <p:spPr bwMode="auto">
              <a:xfrm>
                <a:off x="3595" y="2810"/>
                <a:ext cx="585" cy="3"/>
              </a:xfrm>
              <a:prstGeom prst="rect">
                <a:avLst/>
              </a:prstGeom>
              <a:solidFill>
                <a:srgbClr val="8AFF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6" name="Rectangle 691"/>
              <p:cNvSpPr>
                <a:spLocks noChangeArrowheads="1"/>
              </p:cNvSpPr>
              <p:nvPr/>
            </p:nvSpPr>
            <p:spPr bwMode="auto">
              <a:xfrm>
                <a:off x="3595" y="2813"/>
                <a:ext cx="585" cy="3"/>
              </a:xfrm>
              <a:prstGeom prst="rect">
                <a:avLst/>
              </a:prstGeom>
              <a:solidFill>
                <a:srgbClr val="89F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7" name="Rectangle 692"/>
              <p:cNvSpPr>
                <a:spLocks noChangeArrowheads="1"/>
              </p:cNvSpPr>
              <p:nvPr/>
            </p:nvSpPr>
            <p:spPr bwMode="auto">
              <a:xfrm>
                <a:off x="3595" y="2816"/>
                <a:ext cx="585" cy="4"/>
              </a:xfrm>
              <a:prstGeom prst="rect">
                <a:avLst/>
              </a:prstGeom>
              <a:solidFill>
                <a:srgbClr val="88FF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8" name="Rectangle 693"/>
              <p:cNvSpPr>
                <a:spLocks noChangeArrowheads="1"/>
              </p:cNvSpPr>
              <p:nvPr/>
            </p:nvSpPr>
            <p:spPr bwMode="auto">
              <a:xfrm>
                <a:off x="3595" y="2820"/>
                <a:ext cx="585" cy="3"/>
              </a:xfrm>
              <a:prstGeom prst="rect">
                <a:avLst/>
              </a:prstGeom>
              <a:solidFill>
                <a:srgbClr val="87FF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9" name="Rectangle 694"/>
              <p:cNvSpPr>
                <a:spLocks noChangeArrowheads="1"/>
              </p:cNvSpPr>
              <p:nvPr/>
            </p:nvSpPr>
            <p:spPr bwMode="auto">
              <a:xfrm>
                <a:off x="3595" y="2823"/>
                <a:ext cx="585" cy="4"/>
              </a:xfrm>
              <a:prstGeom prst="rect">
                <a:avLst/>
              </a:prstGeom>
              <a:solidFill>
                <a:srgbClr val="86F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0" name="Rectangle 695"/>
              <p:cNvSpPr>
                <a:spLocks noChangeArrowheads="1"/>
              </p:cNvSpPr>
              <p:nvPr/>
            </p:nvSpPr>
            <p:spPr bwMode="auto">
              <a:xfrm>
                <a:off x="3595" y="2827"/>
                <a:ext cx="585" cy="3"/>
              </a:xfrm>
              <a:prstGeom prst="rect">
                <a:avLst/>
              </a:prstGeom>
              <a:solidFill>
                <a:srgbClr val="85FF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1" name="Rectangle 696"/>
              <p:cNvSpPr>
                <a:spLocks noChangeArrowheads="1"/>
              </p:cNvSpPr>
              <p:nvPr/>
            </p:nvSpPr>
            <p:spPr bwMode="auto">
              <a:xfrm>
                <a:off x="3595" y="2830"/>
                <a:ext cx="585" cy="3"/>
              </a:xfrm>
              <a:prstGeom prst="rect">
                <a:avLst/>
              </a:prstGeom>
              <a:solidFill>
                <a:srgbClr val="84F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2" name="Rectangle 697"/>
              <p:cNvSpPr>
                <a:spLocks noChangeArrowheads="1"/>
              </p:cNvSpPr>
              <p:nvPr/>
            </p:nvSpPr>
            <p:spPr bwMode="auto">
              <a:xfrm>
                <a:off x="3595" y="2833"/>
                <a:ext cx="585" cy="4"/>
              </a:xfrm>
              <a:prstGeom prst="rect">
                <a:avLst/>
              </a:prstGeom>
              <a:solidFill>
                <a:srgbClr val="83F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3" name="Rectangle 698"/>
              <p:cNvSpPr>
                <a:spLocks noChangeArrowheads="1"/>
              </p:cNvSpPr>
              <p:nvPr/>
            </p:nvSpPr>
            <p:spPr bwMode="auto">
              <a:xfrm>
                <a:off x="3595" y="2837"/>
                <a:ext cx="585" cy="3"/>
              </a:xfrm>
              <a:prstGeom prst="rect">
                <a:avLst/>
              </a:prstGeom>
              <a:solidFill>
                <a:srgbClr val="82FF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4" name="Rectangle 699"/>
              <p:cNvSpPr>
                <a:spLocks noChangeArrowheads="1"/>
              </p:cNvSpPr>
              <p:nvPr/>
            </p:nvSpPr>
            <p:spPr bwMode="auto">
              <a:xfrm>
                <a:off x="3595" y="2840"/>
                <a:ext cx="585" cy="4"/>
              </a:xfrm>
              <a:prstGeom prst="rect">
                <a:avLst/>
              </a:prstGeom>
              <a:solidFill>
                <a:srgbClr val="81F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5" name="Freeform 700"/>
              <p:cNvSpPr>
                <a:spLocks/>
              </p:cNvSpPr>
              <p:nvPr/>
            </p:nvSpPr>
            <p:spPr bwMode="auto">
              <a:xfrm>
                <a:off x="3595" y="2401"/>
                <a:ext cx="582" cy="444"/>
              </a:xfrm>
              <a:custGeom>
                <a:avLst/>
                <a:gdLst>
                  <a:gd name="T0" fmla="*/ 582 w 582"/>
                  <a:gd name="T1" fmla="*/ 444 h 444"/>
                  <a:gd name="T2" fmla="*/ 291 w 582"/>
                  <a:gd name="T3" fmla="*/ 0 h 444"/>
                  <a:gd name="T4" fmla="*/ 0 w 582"/>
                  <a:gd name="T5" fmla="*/ 444 h 444"/>
                  <a:gd name="T6" fmla="*/ 582 w 582"/>
                  <a:gd name="T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444">
                    <a:moveTo>
                      <a:pt x="582" y="444"/>
                    </a:moveTo>
                    <a:lnTo>
                      <a:pt x="291" y="0"/>
                    </a:lnTo>
                    <a:lnTo>
                      <a:pt x="0" y="444"/>
                    </a:lnTo>
                    <a:lnTo>
                      <a:pt x="582" y="444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6" name="Rectangle 701"/>
              <p:cNvSpPr>
                <a:spLocks noChangeArrowheads="1"/>
              </p:cNvSpPr>
              <p:nvPr/>
            </p:nvSpPr>
            <p:spPr bwMode="auto">
              <a:xfrm>
                <a:off x="3772" y="2592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700">
                    <a:solidFill>
                      <a:srgbClr val="000000"/>
                    </a:solidFill>
                  </a:rPr>
                  <a:t>C</a:t>
                </a:r>
                <a:endParaRPr lang="en-US" altLang="it-IT" sz="1400" b="1"/>
              </a:p>
            </p:txBody>
          </p:sp>
          <p:sp>
            <p:nvSpPr>
              <p:cNvPr id="457" name="Rectangle 702"/>
              <p:cNvSpPr>
                <a:spLocks noChangeArrowheads="1"/>
              </p:cNvSpPr>
              <p:nvPr/>
            </p:nvSpPr>
            <p:spPr bwMode="auto">
              <a:xfrm>
                <a:off x="3871" y="2677"/>
                <a:ext cx="12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100">
                    <a:solidFill>
                      <a:srgbClr val="000000"/>
                    </a:solidFill>
                  </a:rPr>
                  <a:t>t -1</a:t>
                </a:r>
                <a:endParaRPr lang="en-US" altLang="it-IT" sz="1400" b="1"/>
              </a:p>
            </p:txBody>
          </p:sp>
          <p:sp>
            <p:nvSpPr>
              <p:cNvPr id="458" name="Rectangle 703"/>
              <p:cNvSpPr>
                <a:spLocks noChangeArrowheads="1"/>
              </p:cNvSpPr>
              <p:nvPr/>
            </p:nvSpPr>
            <p:spPr bwMode="auto">
              <a:xfrm>
                <a:off x="4401" y="2398"/>
                <a:ext cx="584" cy="4"/>
              </a:xfrm>
              <a:prstGeom prst="rect">
                <a:avLst/>
              </a:prstGeom>
              <a:solidFill>
                <a:srgbClr val="81F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9" name="Rectangle 704"/>
              <p:cNvSpPr>
                <a:spLocks noChangeArrowheads="1"/>
              </p:cNvSpPr>
              <p:nvPr/>
            </p:nvSpPr>
            <p:spPr bwMode="auto">
              <a:xfrm>
                <a:off x="4401" y="2402"/>
                <a:ext cx="584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0" name="Rectangle 705"/>
              <p:cNvSpPr>
                <a:spLocks noChangeArrowheads="1"/>
              </p:cNvSpPr>
              <p:nvPr/>
            </p:nvSpPr>
            <p:spPr bwMode="auto">
              <a:xfrm>
                <a:off x="4401" y="2405"/>
                <a:ext cx="584" cy="4"/>
              </a:xfrm>
              <a:prstGeom prst="rect">
                <a:avLst/>
              </a:prstGeom>
              <a:solidFill>
                <a:srgbClr val="FE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1" name="Rectangle 706"/>
              <p:cNvSpPr>
                <a:spLocks noChangeArrowheads="1"/>
              </p:cNvSpPr>
              <p:nvPr/>
            </p:nvSpPr>
            <p:spPr bwMode="auto">
              <a:xfrm>
                <a:off x="4401" y="2409"/>
                <a:ext cx="584" cy="3"/>
              </a:xfrm>
              <a:prstGeom prst="rect">
                <a:avLst/>
              </a:prstGeom>
              <a:solidFill>
                <a:srgbClr val="FDF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2" name="Rectangle 707"/>
              <p:cNvSpPr>
                <a:spLocks noChangeArrowheads="1"/>
              </p:cNvSpPr>
              <p:nvPr/>
            </p:nvSpPr>
            <p:spPr bwMode="auto">
              <a:xfrm>
                <a:off x="4401" y="2412"/>
                <a:ext cx="584" cy="3"/>
              </a:xfrm>
              <a:prstGeom prst="rect">
                <a:avLst/>
              </a:prstGeom>
              <a:solidFill>
                <a:srgbClr val="FCF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3" name="Rectangle 708"/>
              <p:cNvSpPr>
                <a:spLocks noChangeArrowheads="1"/>
              </p:cNvSpPr>
              <p:nvPr/>
            </p:nvSpPr>
            <p:spPr bwMode="auto">
              <a:xfrm>
                <a:off x="4401" y="2415"/>
                <a:ext cx="584" cy="4"/>
              </a:xfrm>
              <a:prstGeom prst="rect">
                <a:avLst/>
              </a:prstGeom>
              <a:solidFill>
                <a:srgbClr val="FBF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4" name="Rectangle 709"/>
              <p:cNvSpPr>
                <a:spLocks noChangeArrowheads="1"/>
              </p:cNvSpPr>
              <p:nvPr/>
            </p:nvSpPr>
            <p:spPr bwMode="auto">
              <a:xfrm>
                <a:off x="4401" y="2419"/>
                <a:ext cx="584" cy="3"/>
              </a:xfrm>
              <a:prstGeom prst="rect">
                <a:avLst/>
              </a:prstGeom>
              <a:solidFill>
                <a:srgbClr val="FAF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5" name="Rectangle 710"/>
              <p:cNvSpPr>
                <a:spLocks noChangeArrowheads="1"/>
              </p:cNvSpPr>
              <p:nvPr/>
            </p:nvSpPr>
            <p:spPr bwMode="auto">
              <a:xfrm>
                <a:off x="4401" y="2422"/>
                <a:ext cx="584" cy="4"/>
              </a:xfrm>
              <a:prstGeom prst="rect">
                <a:avLst/>
              </a:prstGeom>
              <a:solidFill>
                <a:srgbClr val="F9FF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6" name="Rectangle 711"/>
              <p:cNvSpPr>
                <a:spLocks noChangeArrowheads="1"/>
              </p:cNvSpPr>
              <p:nvPr/>
            </p:nvSpPr>
            <p:spPr bwMode="auto">
              <a:xfrm>
                <a:off x="4401" y="2426"/>
                <a:ext cx="584" cy="3"/>
              </a:xfrm>
              <a:prstGeom prst="rect">
                <a:avLst/>
              </a:prstGeom>
              <a:solidFill>
                <a:srgbClr val="F8FF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7" name="Rectangle 712"/>
              <p:cNvSpPr>
                <a:spLocks noChangeArrowheads="1"/>
              </p:cNvSpPr>
              <p:nvPr/>
            </p:nvSpPr>
            <p:spPr bwMode="auto">
              <a:xfrm>
                <a:off x="4401" y="2429"/>
                <a:ext cx="584" cy="3"/>
              </a:xfrm>
              <a:prstGeom prst="rect">
                <a:avLst/>
              </a:prstGeom>
              <a:solidFill>
                <a:srgbClr val="F7F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8" name="Rectangle 713"/>
              <p:cNvSpPr>
                <a:spLocks noChangeArrowheads="1"/>
              </p:cNvSpPr>
              <p:nvPr/>
            </p:nvSpPr>
            <p:spPr bwMode="auto">
              <a:xfrm>
                <a:off x="4401" y="2432"/>
                <a:ext cx="584" cy="4"/>
              </a:xfrm>
              <a:prstGeom prst="rect">
                <a:avLst/>
              </a:prstGeom>
              <a:solidFill>
                <a:srgbClr val="F6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9" name="Rectangle 714"/>
              <p:cNvSpPr>
                <a:spLocks noChangeArrowheads="1"/>
              </p:cNvSpPr>
              <p:nvPr/>
            </p:nvSpPr>
            <p:spPr bwMode="auto">
              <a:xfrm>
                <a:off x="4401" y="2436"/>
                <a:ext cx="584" cy="3"/>
              </a:xfrm>
              <a:prstGeom prst="rect">
                <a:avLst/>
              </a:prstGeom>
              <a:solidFill>
                <a:srgbClr val="F5FF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0" name="Rectangle 715"/>
              <p:cNvSpPr>
                <a:spLocks noChangeArrowheads="1"/>
              </p:cNvSpPr>
              <p:nvPr/>
            </p:nvSpPr>
            <p:spPr bwMode="auto">
              <a:xfrm>
                <a:off x="4401" y="2439"/>
                <a:ext cx="584" cy="4"/>
              </a:xfrm>
              <a:prstGeom prst="rect">
                <a:avLst/>
              </a:prstGeom>
              <a:solidFill>
                <a:srgbClr val="F4F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1" name="Rectangle 716"/>
              <p:cNvSpPr>
                <a:spLocks noChangeArrowheads="1"/>
              </p:cNvSpPr>
              <p:nvPr/>
            </p:nvSpPr>
            <p:spPr bwMode="auto">
              <a:xfrm>
                <a:off x="4401" y="2443"/>
                <a:ext cx="584" cy="3"/>
              </a:xfrm>
              <a:prstGeom prst="rect">
                <a:avLst/>
              </a:prstGeom>
              <a:solidFill>
                <a:srgbClr val="F3F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2" name="Rectangle 717"/>
              <p:cNvSpPr>
                <a:spLocks noChangeArrowheads="1"/>
              </p:cNvSpPr>
              <p:nvPr/>
            </p:nvSpPr>
            <p:spPr bwMode="auto">
              <a:xfrm>
                <a:off x="4401" y="2446"/>
                <a:ext cx="584" cy="3"/>
              </a:xfrm>
              <a:prstGeom prst="rect">
                <a:avLst/>
              </a:prstGeom>
              <a:solidFill>
                <a:srgbClr val="F2F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3" name="Rectangle 718"/>
              <p:cNvSpPr>
                <a:spLocks noChangeArrowheads="1"/>
              </p:cNvSpPr>
              <p:nvPr/>
            </p:nvSpPr>
            <p:spPr bwMode="auto">
              <a:xfrm>
                <a:off x="4401" y="2449"/>
                <a:ext cx="584" cy="4"/>
              </a:xfrm>
              <a:prstGeom prst="rect">
                <a:avLst/>
              </a:prstGeom>
              <a:solidFill>
                <a:srgbClr val="F1F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4" name="Rectangle 719"/>
              <p:cNvSpPr>
                <a:spLocks noChangeArrowheads="1"/>
              </p:cNvSpPr>
              <p:nvPr/>
            </p:nvSpPr>
            <p:spPr bwMode="auto">
              <a:xfrm>
                <a:off x="4401" y="2453"/>
                <a:ext cx="584" cy="3"/>
              </a:xfrm>
              <a:prstGeom prst="rect">
                <a:avLst/>
              </a:prstGeom>
              <a:solidFill>
                <a:srgbClr val="F0FF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5" name="Rectangle 720"/>
              <p:cNvSpPr>
                <a:spLocks noChangeArrowheads="1"/>
              </p:cNvSpPr>
              <p:nvPr/>
            </p:nvSpPr>
            <p:spPr bwMode="auto">
              <a:xfrm>
                <a:off x="4401" y="2456"/>
                <a:ext cx="584" cy="4"/>
              </a:xfrm>
              <a:prstGeom prst="rect">
                <a:avLst/>
              </a:prstGeom>
              <a:solidFill>
                <a:srgbClr val="EFF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6" name="Rectangle 721"/>
              <p:cNvSpPr>
                <a:spLocks noChangeArrowheads="1"/>
              </p:cNvSpPr>
              <p:nvPr/>
            </p:nvSpPr>
            <p:spPr bwMode="auto">
              <a:xfrm>
                <a:off x="4401" y="2460"/>
                <a:ext cx="584" cy="3"/>
              </a:xfrm>
              <a:prstGeom prst="rect">
                <a:avLst/>
              </a:prstGeom>
              <a:solidFill>
                <a:srgbClr val="EEF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7" name="Rectangle 722"/>
              <p:cNvSpPr>
                <a:spLocks noChangeArrowheads="1"/>
              </p:cNvSpPr>
              <p:nvPr/>
            </p:nvSpPr>
            <p:spPr bwMode="auto">
              <a:xfrm>
                <a:off x="4401" y="2463"/>
                <a:ext cx="584" cy="3"/>
              </a:xfrm>
              <a:prstGeom prst="rect">
                <a:avLst/>
              </a:prstGeom>
              <a:solidFill>
                <a:srgbClr val="EDFF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8" name="Rectangle 723"/>
              <p:cNvSpPr>
                <a:spLocks noChangeArrowheads="1"/>
              </p:cNvSpPr>
              <p:nvPr/>
            </p:nvSpPr>
            <p:spPr bwMode="auto">
              <a:xfrm>
                <a:off x="4401" y="2466"/>
                <a:ext cx="584" cy="4"/>
              </a:xfrm>
              <a:prstGeom prst="rect">
                <a:avLst/>
              </a:prstGeom>
              <a:solidFill>
                <a:srgbClr val="EC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9" name="Rectangle 724"/>
              <p:cNvSpPr>
                <a:spLocks noChangeArrowheads="1"/>
              </p:cNvSpPr>
              <p:nvPr/>
            </p:nvSpPr>
            <p:spPr bwMode="auto">
              <a:xfrm>
                <a:off x="4401" y="2470"/>
                <a:ext cx="584" cy="3"/>
              </a:xfrm>
              <a:prstGeom prst="rect">
                <a:avLst/>
              </a:prstGeom>
              <a:solidFill>
                <a:srgbClr val="EB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0" name="Rectangle 725"/>
              <p:cNvSpPr>
                <a:spLocks noChangeArrowheads="1"/>
              </p:cNvSpPr>
              <p:nvPr/>
            </p:nvSpPr>
            <p:spPr bwMode="auto">
              <a:xfrm>
                <a:off x="4401" y="2473"/>
                <a:ext cx="584" cy="4"/>
              </a:xfrm>
              <a:prstGeom prst="rect">
                <a:avLst/>
              </a:prstGeom>
              <a:solidFill>
                <a:srgbClr val="EAF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1" name="Rectangle 726"/>
              <p:cNvSpPr>
                <a:spLocks noChangeArrowheads="1"/>
              </p:cNvSpPr>
              <p:nvPr/>
            </p:nvSpPr>
            <p:spPr bwMode="auto">
              <a:xfrm>
                <a:off x="4401" y="2477"/>
                <a:ext cx="584" cy="6"/>
              </a:xfrm>
              <a:prstGeom prst="rect">
                <a:avLst/>
              </a:prstGeom>
              <a:solidFill>
                <a:srgbClr val="E9F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2" name="Rectangle 727"/>
              <p:cNvSpPr>
                <a:spLocks noChangeArrowheads="1"/>
              </p:cNvSpPr>
              <p:nvPr/>
            </p:nvSpPr>
            <p:spPr bwMode="auto">
              <a:xfrm>
                <a:off x="4401" y="2483"/>
                <a:ext cx="584" cy="4"/>
              </a:xfrm>
              <a:prstGeom prst="rect">
                <a:avLst/>
              </a:prstGeom>
              <a:solidFill>
                <a:srgbClr val="E7F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3" name="Rectangle 728"/>
              <p:cNvSpPr>
                <a:spLocks noChangeArrowheads="1"/>
              </p:cNvSpPr>
              <p:nvPr/>
            </p:nvSpPr>
            <p:spPr bwMode="auto">
              <a:xfrm>
                <a:off x="4401" y="2487"/>
                <a:ext cx="584" cy="3"/>
              </a:xfrm>
              <a:prstGeom prst="rect">
                <a:avLst/>
              </a:prstGeom>
              <a:solidFill>
                <a:srgbClr val="E6F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4" name="Rectangle 729"/>
              <p:cNvSpPr>
                <a:spLocks noChangeArrowheads="1"/>
              </p:cNvSpPr>
              <p:nvPr/>
            </p:nvSpPr>
            <p:spPr bwMode="auto">
              <a:xfrm>
                <a:off x="4401" y="2490"/>
                <a:ext cx="584" cy="4"/>
              </a:xfrm>
              <a:prstGeom prst="rect">
                <a:avLst/>
              </a:prstGeom>
              <a:solidFill>
                <a:srgbClr val="E5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5" name="Rectangle 730"/>
              <p:cNvSpPr>
                <a:spLocks noChangeArrowheads="1"/>
              </p:cNvSpPr>
              <p:nvPr/>
            </p:nvSpPr>
            <p:spPr bwMode="auto">
              <a:xfrm>
                <a:off x="4401" y="2494"/>
                <a:ext cx="584" cy="3"/>
              </a:xfrm>
              <a:prstGeom prst="rect">
                <a:avLst/>
              </a:prstGeom>
              <a:solidFill>
                <a:srgbClr val="E4FF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6" name="Rectangle 731"/>
              <p:cNvSpPr>
                <a:spLocks noChangeArrowheads="1"/>
              </p:cNvSpPr>
              <p:nvPr/>
            </p:nvSpPr>
            <p:spPr bwMode="auto">
              <a:xfrm>
                <a:off x="4401" y="2497"/>
                <a:ext cx="584" cy="3"/>
              </a:xfrm>
              <a:prstGeom prst="rect">
                <a:avLst/>
              </a:prstGeom>
              <a:solidFill>
                <a:srgbClr val="E3FF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7" name="Rectangle 732"/>
              <p:cNvSpPr>
                <a:spLocks noChangeArrowheads="1"/>
              </p:cNvSpPr>
              <p:nvPr/>
            </p:nvSpPr>
            <p:spPr bwMode="auto">
              <a:xfrm>
                <a:off x="4401" y="2500"/>
                <a:ext cx="584" cy="4"/>
              </a:xfrm>
              <a:prstGeom prst="rect">
                <a:avLst/>
              </a:prstGeom>
              <a:solidFill>
                <a:srgbClr val="E2FF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8" name="Rectangle 733"/>
              <p:cNvSpPr>
                <a:spLocks noChangeArrowheads="1"/>
              </p:cNvSpPr>
              <p:nvPr/>
            </p:nvSpPr>
            <p:spPr bwMode="auto">
              <a:xfrm>
                <a:off x="4401" y="2504"/>
                <a:ext cx="584" cy="3"/>
              </a:xfrm>
              <a:prstGeom prst="rect">
                <a:avLst/>
              </a:prstGeom>
              <a:solidFill>
                <a:srgbClr val="E1F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9" name="Rectangle 734"/>
              <p:cNvSpPr>
                <a:spLocks noChangeArrowheads="1"/>
              </p:cNvSpPr>
              <p:nvPr/>
            </p:nvSpPr>
            <p:spPr bwMode="auto">
              <a:xfrm>
                <a:off x="4401" y="2507"/>
                <a:ext cx="584" cy="4"/>
              </a:xfrm>
              <a:prstGeom prst="rect">
                <a:avLst/>
              </a:prstGeom>
              <a:solidFill>
                <a:srgbClr val="E0F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0" name="Rectangle 735"/>
              <p:cNvSpPr>
                <a:spLocks noChangeArrowheads="1"/>
              </p:cNvSpPr>
              <p:nvPr/>
            </p:nvSpPr>
            <p:spPr bwMode="auto">
              <a:xfrm>
                <a:off x="4401" y="2511"/>
                <a:ext cx="584" cy="3"/>
              </a:xfrm>
              <a:prstGeom prst="rect">
                <a:avLst/>
              </a:prstGeom>
              <a:solidFill>
                <a:srgbClr val="DFF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1" name="Rectangle 736"/>
              <p:cNvSpPr>
                <a:spLocks noChangeArrowheads="1"/>
              </p:cNvSpPr>
              <p:nvPr/>
            </p:nvSpPr>
            <p:spPr bwMode="auto">
              <a:xfrm>
                <a:off x="4401" y="2514"/>
                <a:ext cx="584" cy="3"/>
              </a:xfrm>
              <a:prstGeom prst="rect">
                <a:avLst/>
              </a:prstGeom>
              <a:solidFill>
                <a:srgbClr val="DEF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2" name="Rectangle 737"/>
              <p:cNvSpPr>
                <a:spLocks noChangeArrowheads="1"/>
              </p:cNvSpPr>
              <p:nvPr/>
            </p:nvSpPr>
            <p:spPr bwMode="auto">
              <a:xfrm>
                <a:off x="4401" y="2517"/>
                <a:ext cx="584" cy="4"/>
              </a:xfrm>
              <a:prstGeom prst="rect">
                <a:avLst/>
              </a:prstGeom>
              <a:solidFill>
                <a:srgbClr val="DDF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3" name="Rectangle 738"/>
              <p:cNvSpPr>
                <a:spLocks noChangeArrowheads="1"/>
              </p:cNvSpPr>
              <p:nvPr/>
            </p:nvSpPr>
            <p:spPr bwMode="auto">
              <a:xfrm>
                <a:off x="4401" y="2521"/>
                <a:ext cx="584" cy="3"/>
              </a:xfrm>
              <a:prstGeom prst="rect">
                <a:avLst/>
              </a:prstGeom>
              <a:solidFill>
                <a:srgbClr val="DCF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4" name="Rectangle 739"/>
              <p:cNvSpPr>
                <a:spLocks noChangeArrowheads="1"/>
              </p:cNvSpPr>
              <p:nvPr/>
            </p:nvSpPr>
            <p:spPr bwMode="auto">
              <a:xfrm>
                <a:off x="4401" y="2524"/>
                <a:ext cx="584" cy="4"/>
              </a:xfrm>
              <a:prstGeom prst="rect">
                <a:avLst/>
              </a:prstGeom>
              <a:solidFill>
                <a:srgbClr val="DCF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5" name="Rectangle 740"/>
              <p:cNvSpPr>
                <a:spLocks noChangeArrowheads="1"/>
              </p:cNvSpPr>
              <p:nvPr/>
            </p:nvSpPr>
            <p:spPr bwMode="auto">
              <a:xfrm>
                <a:off x="4401" y="2528"/>
                <a:ext cx="584" cy="3"/>
              </a:xfrm>
              <a:prstGeom prst="rect">
                <a:avLst/>
              </a:prstGeom>
              <a:solidFill>
                <a:srgbClr val="DBFF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6" name="Rectangle 741"/>
              <p:cNvSpPr>
                <a:spLocks noChangeArrowheads="1"/>
              </p:cNvSpPr>
              <p:nvPr/>
            </p:nvSpPr>
            <p:spPr bwMode="auto">
              <a:xfrm>
                <a:off x="4401" y="2531"/>
                <a:ext cx="584" cy="3"/>
              </a:xfrm>
              <a:prstGeom prst="rect">
                <a:avLst/>
              </a:prstGeom>
              <a:solidFill>
                <a:srgbClr val="DAFF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7" name="Rectangle 742"/>
              <p:cNvSpPr>
                <a:spLocks noChangeArrowheads="1"/>
              </p:cNvSpPr>
              <p:nvPr/>
            </p:nvSpPr>
            <p:spPr bwMode="auto">
              <a:xfrm>
                <a:off x="4401" y="2534"/>
                <a:ext cx="584" cy="4"/>
              </a:xfrm>
              <a:prstGeom prst="rect">
                <a:avLst/>
              </a:prstGeom>
              <a:solidFill>
                <a:srgbClr val="D9F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8" name="Rectangle 743"/>
              <p:cNvSpPr>
                <a:spLocks noChangeArrowheads="1"/>
              </p:cNvSpPr>
              <p:nvPr/>
            </p:nvSpPr>
            <p:spPr bwMode="auto">
              <a:xfrm>
                <a:off x="4401" y="2538"/>
                <a:ext cx="584" cy="3"/>
              </a:xfrm>
              <a:prstGeom prst="rect">
                <a:avLst/>
              </a:prstGeom>
              <a:solidFill>
                <a:srgbClr val="D8F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9" name="Rectangle 744"/>
              <p:cNvSpPr>
                <a:spLocks noChangeArrowheads="1"/>
              </p:cNvSpPr>
              <p:nvPr/>
            </p:nvSpPr>
            <p:spPr bwMode="auto">
              <a:xfrm>
                <a:off x="4401" y="2541"/>
                <a:ext cx="584" cy="4"/>
              </a:xfrm>
              <a:prstGeom prst="rect">
                <a:avLst/>
              </a:prstGeom>
              <a:solidFill>
                <a:srgbClr val="D7F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0" name="Rectangle 745"/>
              <p:cNvSpPr>
                <a:spLocks noChangeArrowheads="1"/>
              </p:cNvSpPr>
              <p:nvPr/>
            </p:nvSpPr>
            <p:spPr bwMode="auto">
              <a:xfrm>
                <a:off x="4401" y="2545"/>
                <a:ext cx="584" cy="3"/>
              </a:xfrm>
              <a:prstGeom prst="rect">
                <a:avLst/>
              </a:prstGeom>
              <a:solidFill>
                <a:srgbClr val="D6F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1" name="Rectangle 746"/>
              <p:cNvSpPr>
                <a:spLocks noChangeArrowheads="1"/>
              </p:cNvSpPr>
              <p:nvPr/>
            </p:nvSpPr>
            <p:spPr bwMode="auto">
              <a:xfrm>
                <a:off x="4401" y="2548"/>
                <a:ext cx="584" cy="3"/>
              </a:xfrm>
              <a:prstGeom prst="rect">
                <a:avLst/>
              </a:prstGeom>
              <a:solidFill>
                <a:srgbClr val="D5FF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2" name="Rectangle 747"/>
              <p:cNvSpPr>
                <a:spLocks noChangeArrowheads="1"/>
              </p:cNvSpPr>
              <p:nvPr/>
            </p:nvSpPr>
            <p:spPr bwMode="auto">
              <a:xfrm>
                <a:off x="4401" y="2551"/>
                <a:ext cx="584" cy="4"/>
              </a:xfrm>
              <a:prstGeom prst="rect">
                <a:avLst/>
              </a:prstGeom>
              <a:solidFill>
                <a:srgbClr val="D4FF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3" name="Rectangle 748"/>
              <p:cNvSpPr>
                <a:spLocks noChangeArrowheads="1"/>
              </p:cNvSpPr>
              <p:nvPr/>
            </p:nvSpPr>
            <p:spPr bwMode="auto">
              <a:xfrm>
                <a:off x="4401" y="2555"/>
                <a:ext cx="584" cy="3"/>
              </a:xfrm>
              <a:prstGeom prst="rect">
                <a:avLst/>
              </a:prstGeom>
              <a:solidFill>
                <a:srgbClr val="D3FF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4" name="Rectangle 749"/>
              <p:cNvSpPr>
                <a:spLocks noChangeArrowheads="1"/>
              </p:cNvSpPr>
              <p:nvPr/>
            </p:nvSpPr>
            <p:spPr bwMode="auto">
              <a:xfrm>
                <a:off x="4401" y="2558"/>
                <a:ext cx="584" cy="4"/>
              </a:xfrm>
              <a:prstGeom prst="rect">
                <a:avLst/>
              </a:prstGeom>
              <a:solidFill>
                <a:srgbClr val="D2FF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5" name="Rectangle 750"/>
              <p:cNvSpPr>
                <a:spLocks noChangeArrowheads="1"/>
              </p:cNvSpPr>
              <p:nvPr/>
            </p:nvSpPr>
            <p:spPr bwMode="auto">
              <a:xfrm>
                <a:off x="4401" y="2562"/>
                <a:ext cx="584" cy="3"/>
              </a:xfrm>
              <a:prstGeom prst="rect">
                <a:avLst/>
              </a:prstGeom>
              <a:solidFill>
                <a:srgbClr val="D1F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6" name="Rectangle 751"/>
              <p:cNvSpPr>
                <a:spLocks noChangeArrowheads="1"/>
              </p:cNvSpPr>
              <p:nvPr/>
            </p:nvSpPr>
            <p:spPr bwMode="auto">
              <a:xfrm>
                <a:off x="4401" y="2565"/>
                <a:ext cx="584" cy="3"/>
              </a:xfrm>
              <a:prstGeom prst="rect">
                <a:avLst/>
              </a:prstGeom>
              <a:solidFill>
                <a:srgbClr val="D0F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7" name="Rectangle 752"/>
              <p:cNvSpPr>
                <a:spLocks noChangeArrowheads="1"/>
              </p:cNvSpPr>
              <p:nvPr/>
            </p:nvSpPr>
            <p:spPr bwMode="auto">
              <a:xfrm>
                <a:off x="4401" y="2568"/>
                <a:ext cx="584" cy="7"/>
              </a:xfrm>
              <a:prstGeom prst="rect">
                <a:avLst/>
              </a:prstGeom>
              <a:solidFill>
                <a:srgbClr val="CFF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8" name="Rectangle 753"/>
              <p:cNvSpPr>
                <a:spLocks noChangeArrowheads="1"/>
              </p:cNvSpPr>
              <p:nvPr/>
            </p:nvSpPr>
            <p:spPr bwMode="auto">
              <a:xfrm>
                <a:off x="4401" y="2575"/>
                <a:ext cx="584" cy="4"/>
              </a:xfrm>
              <a:prstGeom prst="rect">
                <a:avLst/>
              </a:prstGeom>
              <a:solidFill>
                <a:srgbClr val="CDF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9" name="Rectangle 754"/>
              <p:cNvSpPr>
                <a:spLocks noChangeArrowheads="1"/>
              </p:cNvSpPr>
              <p:nvPr/>
            </p:nvSpPr>
            <p:spPr bwMode="auto">
              <a:xfrm>
                <a:off x="4401" y="2579"/>
                <a:ext cx="584" cy="3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0" name="Rectangle 755"/>
              <p:cNvSpPr>
                <a:spLocks noChangeArrowheads="1"/>
              </p:cNvSpPr>
              <p:nvPr/>
            </p:nvSpPr>
            <p:spPr bwMode="auto">
              <a:xfrm>
                <a:off x="4401" y="2582"/>
                <a:ext cx="584" cy="3"/>
              </a:xfrm>
              <a:prstGeom prst="rect">
                <a:avLst/>
              </a:prstGeom>
              <a:solidFill>
                <a:srgbClr val="CBFF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1" name="Rectangle 756"/>
              <p:cNvSpPr>
                <a:spLocks noChangeArrowheads="1"/>
              </p:cNvSpPr>
              <p:nvPr/>
            </p:nvSpPr>
            <p:spPr bwMode="auto">
              <a:xfrm>
                <a:off x="4401" y="2585"/>
                <a:ext cx="584" cy="4"/>
              </a:xfrm>
              <a:prstGeom prst="rect">
                <a:avLst/>
              </a:prstGeom>
              <a:solidFill>
                <a:srgbClr val="CAF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2" name="Rectangle 757"/>
              <p:cNvSpPr>
                <a:spLocks noChangeArrowheads="1"/>
              </p:cNvSpPr>
              <p:nvPr/>
            </p:nvSpPr>
            <p:spPr bwMode="auto">
              <a:xfrm>
                <a:off x="4401" y="2589"/>
                <a:ext cx="584" cy="3"/>
              </a:xfrm>
              <a:prstGeom prst="rect">
                <a:avLst/>
              </a:prstGeom>
              <a:solidFill>
                <a:srgbClr val="C9F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3" name="Rectangle 758"/>
              <p:cNvSpPr>
                <a:spLocks noChangeArrowheads="1"/>
              </p:cNvSpPr>
              <p:nvPr/>
            </p:nvSpPr>
            <p:spPr bwMode="auto">
              <a:xfrm>
                <a:off x="4401" y="2592"/>
                <a:ext cx="584" cy="4"/>
              </a:xfrm>
              <a:prstGeom prst="rect">
                <a:avLst/>
              </a:prstGeom>
              <a:solidFill>
                <a:srgbClr val="C8F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4" name="Rectangle 759"/>
              <p:cNvSpPr>
                <a:spLocks noChangeArrowheads="1"/>
              </p:cNvSpPr>
              <p:nvPr/>
            </p:nvSpPr>
            <p:spPr bwMode="auto">
              <a:xfrm>
                <a:off x="4401" y="2596"/>
                <a:ext cx="584" cy="3"/>
              </a:xfrm>
              <a:prstGeom prst="rect">
                <a:avLst/>
              </a:prstGeom>
              <a:solidFill>
                <a:srgbClr val="C7F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5" name="Rectangle 760"/>
              <p:cNvSpPr>
                <a:spLocks noChangeArrowheads="1"/>
              </p:cNvSpPr>
              <p:nvPr/>
            </p:nvSpPr>
            <p:spPr bwMode="auto">
              <a:xfrm>
                <a:off x="4401" y="2599"/>
                <a:ext cx="584" cy="3"/>
              </a:xfrm>
              <a:prstGeom prst="rect">
                <a:avLst/>
              </a:prstGeom>
              <a:solidFill>
                <a:srgbClr val="C6F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6" name="Rectangle 761"/>
              <p:cNvSpPr>
                <a:spLocks noChangeArrowheads="1"/>
              </p:cNvSpPr>
              <p:nvPr/>
            </p:nvSpPr>
            <p:spPr bwMode="auto">
              <a:xfrm>
                <a:off x="4401" y="2602"/>
                <a:ext cx="584" cy="4"/>
              </a:xfrm>
              <a:prstGeom prst="rect">
                <a:avLst/>
              </a:prstGeom>
              <a:solidFill>
                <a:srgbClr val="C5F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7" name="Rectangle 762"/>
              <p:cNvSpPr>
                <a:spLocks noChangeArrowheads="1"/>
              </p:cNvSpPr>
              <p:nvPr/>
            </p:nvSpPr>
            <p:spPr bwMode="auto">
              <a:xfrm>
                <a:off x="4401" y="2606"/>
                <a:ext cx="584" cy="3"/>
              </a:xfrm>
              <a:prstGeom prst="rect">
                <a:avLst/>
              </a:prstGeom>
              <a:solidFill>
                <a:srgbClr val="C4F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8" name="Rectangle 763"/>
              <p:cNvSpPr>
                <a:spLocks noChangeArrowheads="1"/>
              </p:cNvSpPr>
              <p:nvPr/>
            </p:nvSpPr>
            <p:spPr bwMode="auto">
              <a:xfrm>
                <a:off x="4401" y="2609"/>
                <a:ext cx="584" cy="7"/>
              </a:xfrm>
              <a:prstGeom prst="rect">
                <a:avLst/>
              </a:prstGeom>
              <a:solidFill>
                <a:srgbClr val="C3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9" name="Rectangle 764"/>
              <p:cNvSpPr>
                <a:spLocks noChangeArrowheads="1"/>
              </p:cNvSpPr>
              <p:nvPr/>
            </p:nvSpPr>
            <p:spPr bwMode="auto">
              <a:xfrm>
                <a:off x="4401" y="2616"/>
                <a:ext cx="584" cy="3"/>
              </a:xfrm>
              <a:prstGeom prst="rect">
                <a:avLst/>
              </a:prstGeom>
              <a:solidFill>
                <a:srgbClr val="C2F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0" name="Rectangle 765"/>
              <p:cNvSpPr>
                <a:spLocks noChangeArrowheads="1"/>
              </p:cNvSpPr>
              <p:nvPr/>
            </p:nvSpPr>
            <p:spPr bwMode="auto">
              <a:xfrm>
                <a:off x="4401" y="2619"/>
                <a:ext cx="584" cy="4"/>
              </a:xfrm>
              <a:prstGeom prst="rect">
                <a:avLst/>
              </a:prstGeom>
              <a:solidFill>
                <a:srgbClr val="C1F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1" name="Rectangle 766"/>
              <p:cNvSpPr>
                <a:spLocks noChangeArrowheads="1"/>
              </p:cNvSpPr>
              <p:nvPr/>
            </p:nvSpPr>
            <p:spPr bwMode="auto">
              <a:xfrm>
                <a:off x="4401" y="2623"/>
                <a:ext cx="584" cy="3"/>
              </a:xfrm>
              <a:prstGeom prst="rect">
                <a:avLst/>
              </a:prstGeom>
              <a:solidFill>
                <a:srgbClr val="C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2" name="Rectangle 767"/>
              <p:cNvSpPr>
                <a:spLocks noChangeArrowheads="1"/>
              </p:cNvSpPr>
              <p:nvPr/>
            </p:nvSpPr>
            <p:spPr bwMode="auto">
              <a:xfrm>
                <a:off x="4401" y="2626"/>
                <a:ext cx="584" cy="3"/>
              </a:xfrm>
              <a:prstGeom prst="rect">
                <a:avLst/>
              </a:prstGeom>
              <a:solidFill>
                <a:srgbClr val="BFF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3" name="Rectangle 768"/>
              <p:cNvSpPr>
                <a:spLocks noChangeArrowheads="1"/>
              </p:cNvSpPr>
              <p:nvPr/>
            </p:nvSpPr>
            <p:spPr bwMode="auto">
              <a:xfrm>
                <a:off x="4401" y="2629"/>
                <a:ext cx="584" cy="4"/>
              </a:xfrm>
              <a:prstGeom prst="rect">
                <a:avLst/>
              </a:prstGeom>
              <a:solidFill>
                <a:srgbClr val="BEF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4" name="Rectangle 769"/>
              <p:cNvSpPr>
                <a:spLocks noChangeArrowheads="1"/>
              </p:cNvSpPr>
              <p:nvPr/>
            </p:nvSpPr>
            <p:spPr bwMode="auto">
              <a:xfrm>
                <a:off x="4401" y="2633"/>
                <a:ext cx="584" cy="3"/>
              </a:xfrm>
              <a:prstGeom prst="rect">
                <a:avLst/>
              </a:prstGeom>
              <a:solidFill>
                <a:srgbClr val="BDF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5" name="Rectangle 770"/>
              <p:cNvSpPr>
                <a:spLocks noChangeArrowheads="1"/>
              </p:cNvSpPr>
              <p:nvPr/>
            </p:nvSpPr>
            <p:spPr bwMode="auto">
              <a:xfrm>
                <a:off x="4401" y="2636"/>
                <a:ext cx="584" cy="4"/>
              </a:xfrm>
              <a:prstGeom prst="rect">
                <a:avLst/>
              </a:prstGeom>
              <a:solidFill>
                <a:srgbClr val="BCFF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6" name="Rectangle 771"/>
              <p:cNvSpPr>
                <a:spLocks noChangeArrowheads="1"/>
              </p:cNvSpPr>
              <p:nvPr/>
            </p:nvSpPr>
            <p:spPr bwMode="auto">
              <a:xfrm>
                <a:off x="4401" y="2640"/>
                <a:ext cx="584" cy="3"/>
              </a:xfrm>
              <a:prstGeom prst="rect">
                <a:avLst/>
              </a:prstGeom>
              <a:solidFill>
                <a:srgbClr val="BBF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7" name="Rectangle 772"/>
              <p:cNvSpPr>
                <a:spLocks noChangeArrowheads="1"/>
              </p:cNvSpPr>
              <p:nvPr/>
            </p:nvSpPr>
            <p:spPr bwMode="auto">
              <a:xfrm>
                <a:off x="4401" y="2643"/>
                <a:ext cx="584" cy="3"/>
              </a:xfrm>
              <a:prstGeom prst="rect">
                <a:avLst/>
              </a:prstGeom>
              <a:solidFill>
                <a:srgbClr val="BAFF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8" name="Rectangle 773"/>
              <p:cNvSpPr>
                <a:spLocks noChangeArrowheads="1"/>
              </p:cNvSpPr>
              <p:nvPr/>
            </p:nvSpPr>
            <p:spPr bwMode="auto">
              <a:xfrm>
                <a:off x="4401" y="2646"/>
                <a:ext cx="584" cy="4"/>
              </a:xfrm>
              <a:prstGeom prst="rect">
                <a:avLst/>
              </a:prstGeom>
              <a:solidFill>
                <a:srgbClr val="B9F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9" name="Rectangle 774"/>
              <p:cNvSpPr>
                <a:spLocks noChangeArrowheads="1"/>
              </p:cNvSpPr>
              <p:nvPr/>
            </p:nvSpPr>
            <p:spPr bwMode="auto">
              <a:xfrm>
                <a:off x="4401" y="2650"/>
                <a:ext cx="584" cy="3"/>
              </a:xfrm>
              <a:prstGeom prst="rect">
                <a:avLst/>
              </a:prstGeom>
              <a:solidFill>
                <a:srgbClr val="B8F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0" name="Rectangle 775"/>
              <p:cNvSpPr>
                <a:spLocks noChangeArrowheads="1"/>
              </p:cNvSpPr>
              <p:nvPr/>
            </p:nvSpPr>
            <p:spPr bwMode="auto">
              <a:xfrm>
                <a:off x="4401" y="2653"/>
                <a:ext cx="584" cy="4"/>
              </a:xfrm>
              <a:prstGeom prst="rect">
                <a:avLst/>
              </a:prstGeom>
              <a:solidFill>
                <a:srgbClr val="B7FF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1" name="Rectangle 776"/>
              <p:cNvSpPr>
                <a:spLocks noChangeArrowheads="1"/>
              </p:cNvSpPr>
              <p:nvPr/>
            </p:nvSpPr>
            <p:spPr bwMode="auto">
              <a:xfrm>
                <a:off x="4401" y="2657"/>
                <a:ext cx="584" cy="6"/>
              </a:xfrm>
              <a:prstGeom prst="rect">
                <a:avLst/>
              </a:prstGeom>
              <a:solidFill>
                <a:srgbClr val="B6FF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2" name="Rectangle 777"/>
              <p:cNvSpPr>
                <a:spLocks noChangeArrowheads="1"/>
              </p:cNvSpPr>
              <p:nvPr/>
            </p:nvSpPr>
            <p:spPr bwMode="auto">
              <a:xfrm>
                <a:off x="4401" y="2663"/>
                <a:ext cx="584" cy="4"/>
              </a:xfrm>
              <a:prstGeom prst="rect">
                <a:avLst/>
              </a:prstGeom>
              <a:solidFill>
                <a:srgbClr val="B4F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3" name="Rectangle 778"/>
              <p:cNvSpPr>
                <a:spLocks noChangeArrowheads="1"/>
              </p:cNvSpPr>
              <p:nvPr/>
            </p:nvSpPr>
            <p:spPr bwMode="auto">
              <a:xfrm>
                <a:off x="4401" y="2667"/>
                <a:ext cx="584" cy="3"/>
              </a:xfrm>
              <a:prstGeom prst="rect">
                <a:avLst/>
              </a:prstGeom>
              <a:solidFill>
                <a:srgbClr val="B3FF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4" name="Rectangle 779"/>
              <p:cNvSpPr>
                <a:spLocks noChangeArrowheads="1"/>
              </p:cNvSpPr>
              <p:nvPr/>
            </p:nvSpPr>
            <p:spPr bwMode="auto">
              <a:xfrm>
                <a:off x="4401" y="2670"/>
                <a:ext cx="584" cy="4"/>
              </a:xfrm>
              <a:prstGeom prst="rect">
                <a:avLst/>
              </a:prstGeom>
              <a:solidFill>
                <a:srgbClr val="B2F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5" name="Rectangle 780"/>
              <p:cNvSpPr>
                <a:spLocks noChangeArrowheads="1"/>
              </p:cNvSpPr>
              <p:nvPr/>
            </p:nvSpPr>
            <p:spPr bwMode="auto">
              <a:xfrm>
                <a:off x="4401" y="2674"/>
                <a:ext cx="584" cy="3"/>
              </a:xfrm>
              <a:prstGeom prst="rect">
                <a:avLst/>
              </a:prstGeom>
              <a:solidFill>
                <a:srgbClr val="B1F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6" name="Rectangle 781"/>
              <p:cNvSpPr>
                <a:spLocks noChangeArrowheads="1"/>
              </p:cNvSpPr>
              <p:nvPr/>
            </p:nvSpPr>
            <p:spPr bwMode="auto">
              <a:xfrm>
                <a:off x="4401" y="2677"/>
                <a:ext cx="584" cy="3"/>
              </a:xfrm>
              <a:prstGeom prst="rect">
                <a:avLst/>
              </a:prstGeom>
              <a:solidFill>
                <a:srgbClr val="B0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7" name="Rectangle 782"/>
              <p:cNvSpPr>
                <a:spLocks noChangeArrowheads="1"/>
              </p:cNvSpPr>
              <p:nvPr/>
            </p:nvSpPr>
            <p:spPr bwMode="auto">
              <a:xfrm>
                <a:off x="4401" y="2680"/>
                <a:ext cx="584" cy="4"/>
              </a:xfrm>
              <a:prstGeom prst="rect">
                <a:avLst/>
              </a:prstGeom>
              <a:solidFill>
                <a:srgbClr val="AFF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8" name="Rectangle 783"/>
              <p:cNvSpPr>
                <a:spLocks noChangeArrowheads="1"/>
              </p:cNvSpPr>
              <p:nvPr/>
            </p:nvSpPr>
            <p:spPr bwMode="auto">
              <a:xfrm>
                <a:off x="4401" y="2684"/>
                <a:ext cx="584" cy="3"/>
              </a:xfrm>
              <a:prstGeom prst="rect">
                <a:avLst/>
              </a:prstGeom>
              <a:solidFill>
                <a:srgbClr val="AEFF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9" name="Rectangle 784"/>
              <p:cNvSpPr>
                <a:spLocks noChangeArrowheads="1"/>
              </p:cNvSpPr>
              <p:nvPr/>
            </p:nvSpPr>
            <p:spPr bwMode="auto">
              <a:xfrm>
                <a:off x="4401" y="2687"/>
                <a:ext cx="584" cy="4"/>
              </a:xfrm>
              <a:prstGeom prst="rect">
                <a:avLst/>
              </a:prstGeom>
              <a:solidFill>
                <a:srgbClr val="ADFF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0" name="Rectangle 785"/>
              <p:cNvSpPr>
                <a:spLocks noChangeArrowheads="1"/>
              </p:cNvSpPr>
              <p:nvPr/>
            </p:nvSpPr>
            <p:spPr bwMode="auto">
              <a:xfrm>
                <a:off x="4401" y="2691"/>
                <a:ext cx="584" cy="3"/>
              </a:xfrm>
              <a:prstGeom prst="rect">
                <a:avLst/>
              </a:prstGeom>
              <a:solidFill>
                <a:srgbClr val="ACF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1" name="Rectangle 786"/>
              <p:cNvSpPr>
                <a:spLocks noChangeArrowheads="1"/>
              </p:cNvSpPr>
              <p:nvPr/>
            </p:nvSpPr>
            <p:spPr bwMode="auto">
              <a:xfrm>
                <a:off x="4401" y="2694"/>
                <a:ext cx="584" cy="3"/>
              </a:xfrm>
              <a:prstGeom prst="rect">
                <a:avLst/>
              </a:prstGeom>
              <a:solidFill>
                <a:srgbClr val="ABFF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2" name="Rectangle 787"/>
              <p:cNvSpPr>
                <a:spLocks noChangeArrowheads="1"/>
              </p:cNvSpPr>
              <p:nvPr/>
            </p:nvSpPr>
            <p:spPr bwMode="auto">
              <a:xfrm>
                <a:off x="4401" y="2697"/>
                <a:ext cx="584" cy="4"/>
              </a:xfrm>
              <a:prstGeom prst="rect">
                <a:avLst/>
              </a:prstGeom>
              <a:solidFill>
                <a:srgbClr val="AAFF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3" name="Rectangle 788"/>
              <p:cNvSpPr>
                <a:spLocks noChangeArrowheads="1"/>
              </p:cNvSpPr>
              <p:nvPr/>
            </p:nvSpPr>
            <p:spPr bwMode="auto">
              <a:xfrm>
                <a:off x="4401" y="2701"/>
                <a:ext cx="584" cy="3"/>
              </a:xfrm>
              <a:prstGeom prst="rect">
                <a:avLst/>
              </a:prstGeom>
              <a:solidFill>
                <a:srgbClr val="A9FF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4" name="Rectangle 789"/>
              <p:cNvSpPr>
                <a:spLocks noChangeArrowheads="1"/>
              </p:cNvSpPr>
              <p:nvPr/>
            </p:nvSpPr>
            <p:spPr bwMode="auto">
              <a:xfrm>
                <a:off x="4401" y="2704"/>
                <a:ext cx="584" cy="4"/>
              </a:xfrm>
              <a:prstGeom prst="rect">
                <a:avLst/>
              </a:prstGeom>
              <a:solidFill>
                <a:srgbClr val="A8F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5" name="Rectangle 790"/>
              <p:cNvSpPr>
                <a:spLocks noChangeArrowheads="1"/>
              </p:cNvSpPr>
              <p:nvPr/>
            </p:nvSpPr>
            <p:spPr bwMode="auto">
              <a:xfrm>
                <a:off x="4401" y="2708"/>
                <a:ext cx="584" cy="3"/>
              </a:xfrm>
              <a:prstGeom prst="rect">
                <a:avLst/>
              </a:prstGeom>
              <a:solidFill>
                <a:srgbClr val="A8F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6" name="Rectangle 791"/>
              <p:cNvSpPr>
                <a:spLocks noChangeArrowheads="1"/>
              </p:cNvSpPr>
              <p:nvPr/>
            </p:nvSpPr>
            <p:spPr bwMode="auto">
              <a:xfrm>
                <a:off x="4401" y="2711"/>
                <a:ext cx="584" cy="3"/>
              </a:xfrm>
              <a:prstGeom prst="rect">
                <a:avLst/>
              </a:prstGeom>
              <a:solidFill>
                <a:srgbClr val="A7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7" name="Rectangle 792"/>
              <p:cNvSpPr>
                <a:spLocks noChangeArrowheads="1"/>
              </p:cNvSpPr>
              <p:nvPr/>
            </p:nvSpPr>
            <p:spPr bwMode="auto">
              <a:xfrm>
                <a:off x="4401" y="2714"/>
                <a:ext cx="584" cy="4"/>
              </a:xfrm>
              <a:prstGeom prst="rect">
                <a:avLst/>
              </a:prstGeom>
              <a:solidFill>
                <a:srgbClr val="A6F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8" name="Rectangle 793"/>
              <p:cNvSpPr>
                <a:spLocks noChangeArrowheads="1"/>
              </p:cNvSpPr>
              <p:nvPr/>
            </p:nvSpPr>
            <p:spPr bwMode="auto">
              <a:xfrm>
                <a:off x="4401" y="2718"/>
                <a:ext cx="584" cy="3"/>
              </a:xfrm>
              <a:prstGeom prst="rect">
                <a:avLst/>
              </a:prstGeom>
              <a:solidFill>
                <a:srgbClr val="A5F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9" name="Rectangle 794"/>
              <p:cNvSpPr>
                <a:spLocks noChangeArrowheads="1"/>
              </p:cNvSpPr>
              <p:nvPr/>
            </p:nvSpPr>
            <p:spPr bwMode="auto">
              <a:xfrm>
                <a:off x="4401" y="2721"/>
                <a:ext cx="584" cy="4"/>
              </a:xfrm>
              <a:prstGeom prst="rect">
                <a:avLst/>
              </a:prstGeom>
              <a:solidFill>
                <a:srgbClr val="A4F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0" name="Rectangle 795"/>
              <p:cNvSpPr>
                <a:spLocks noChangeArrowheads="1"/>
              </p:cNvSpPr>
              <p:nvPr/>
            </p:nvSpPr>
            <p:spPr bwMode="auto">
              <a:xfrm>
                <a:off x="4401" y="2725"/>
                <a:ext cx="584" cy="3"/>
              </a:xfrm>
              <a:prstGeom prst="rect">
                <a:avLst/>
              </a:prstGeom>
              <a:solidFill>
                <a:srgbClr val="A3F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1" name="Rectangle 796"/>
              <p:cNvSpPr>
                <a:spLocks noChangeArrowheads="1"/>
              </p:cNvSpPr>
              <p:nvPr/>
            </p:nvSpPr>
            <p:spPr bwMode="auto">
              <a:xfrm>
                <a:off x="4401" y="2728"/>
                <a:ext cx="584" cy="3"/>
              </a:xfrm>
              <a:prstGeom prst="rect">
                <a:avLst/>
              </a:prstGeom>
              <a:solidFill>
                <a:srgbClr val="A2FF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2" name="Rectangle 797"/>
              <p:cNvSpPr>
                <a:spLocks noChangeArrowheads="1"/>
              </p:cNvSpPr>
              <p:nvPr/>
            </p:nvSpPr>
            <p:spPr bwMode="auto">
              <a:xfrm>
                <a:off x="4401" y="2731"/>
                <a:ext cx="584" cy="4"/>
              </a:xfrm>
              <a:prstGeom prst="rect">
                <a:avLst/>
              </a:prstGeom>
              <a:solidFill>
                <a:srgbClr val="A1F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3" name="Rectangle 798"/>
              <p:cNvSpPr>
                <a:spLocks noChangeArrowheads="1"/>
              </p:cNvSpPr>
              <p:nvPr/>
            </p:nvSpPr>
            <p:spPr bwMode="auto">
              <a:xfrm>
                <a:off x="4401" y="2735"/>
                <a:ext cx="584" cy="3"/>
              </a:xfrm>
              <a:prstGeom prst="rect">
                <a:avLst/>
              </a:prstGeom>
              <a:solidFill>
                <a:srgbClr val="A0F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4" name="Rectangle 799"/>
              <p:cNvSpPr>
                <a:spLocks noChangeArrowheads="1"/>
              </p:cNvSpPr>
              <p:nvPr/>
            </p:nvSpPr>
            <p:spPr bwMode="auto">
              <a:xfrm>
                <a:off x="4401" y="2738"/>
                <a:ext cx="584" cy="4"/>
              </a:xfrm>
              <a:prstGeom prst="rect">
                <a:avLst/>
              </a:prstGeom>
              <a:solidFill>
                <a:srgbClr val="9FFF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5" name="Rectangle 800"/>
              <p:cNvSpPr>
                <a:spLocks noChangeArrowheads="1"/>
              </p:cNvSpPr>
              <p:nvPr/>
            </p:nvSpPr>
            <p:spPr bwMode="auto">
              <a:xfrm>
                <a:off x="4401" y="2742"/>
                <a:ext cx="584" cy="3"/>
              </a:xfrm>
              <a:prstGeom prst="rect">
                <a:avLst/>
              </a:prstGeom>
              <a:solidFill>
                <a:srgbClr val="9EF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6" name="Rectangle 801"/>
              <p:cNvSpPr>
                <a:spLocks noChangeArrowheads="1"/>
              </p:cNvSpPr>
              <p:nvPr/>
            </p:nvSpPr>
            <p:spPr bwMode="auto">
              <a:xfrm>
                <a:off x="4401" y="2745"/>
                <a:ext cx="584" cy="3"/>
              </a:xfrm>
              <a:prstGeom prst="rect">
                <a:avLst/>
              </a:prstGeom>
              <a:solidFill>
                <a:srgbClr val="9DF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7" name="Rectangle 802"/>
              <p:cNvSpPr>
                <a:spLocks noChangeArrowheads="1"/>
              </p:cNvSpPr>
              <p:nvPr/>
            </p:nvSpPr>
            <p:spPr bwMode="auto">
              <a:xfrm>
                <a:off x="4401" y="2748"/>
                <a:ext cx="584" cy="7"/>
              </a:xfrm>
              <a:prstGeom prst="rect">
                <a:avLst/>
              </a:prstGeom>
              <a:solidFill>
                <a:srgbClr val="9CF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8" name="Rectangle 803"/>
              <p:cNvSpPr>
                <a:spLocks noChangeArrowheads="1"/>
              </p:cNvSpPr>
              <p:nvPr/>
            </p:nvSpPr>
            <p:spPr bwMode="auto">
              <a:xfrm>
                <a:off x="4401" y="2755"/>
                <a:ext cx="584" cy="4"/>
              </a:xfrm>
              <a:prstGeom prst="rect">
                <a:avLst/>
              </a:prstGeom>
              <a:solidFill>
                <a:srgbClr val="9AF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9" name="Rectangle 804"/>
              <p:cNvSpPr>
                <a:spLocks noChangeArrowheads="1"/>
              </p:cNvSpPr>
              <p:nvPr/>
            </p:nvSpPr>
            <p:spPr bwMode="auto">
              <a:xfrm>
                <a:off x="4401" y="2759"/>
                <a:ext cx="584" cy="3"/>
              </a:xfrm>
              <a:prstGeom prst="rect">
                <a:avLst/>
              </a:prstGeom>
              <a:solidFill>
                <a:srgbClr val="99FF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0" name="Rectangle 805"/>
              <p:cNvSpPr>
                <a:spLocks noChangeArrowheads="1"/>
              </p:cNvSpPr>
              <p:nvPr/>
            </p:nvSpPr>
            <p:spPr bwMode="auto">
              <a:xfrm>
                <a:off x="4401" y="2762"/>
                <a:ext cx="584" cy="3"/>
              </a:xfrm>
              <a:prstGeom prst="rect">
                <a:avLst/>
              </a:prstGeom>
              <a:solidFill>
                <a:srgbClr val="98F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1" name="Rectangle 806"/>
              <p:cNvSpPr>
                <a:spLocks noChangeArrowheads="1"/>
              </p:cNvSpPr>
              <p:nvPr/>
            </p:nvSpPr>
            <p:spPr bwMode="auto">
              <a:xfrm>
                <a:off x="4401" y="2765"/>
                <a:ext cx="584" cy="4"/>
              </a:xfrm>
              <a:prstGeom prst="rect">
                <a:avLst/>
              </a:prstGeom>
              <a:solidFill>
                <a:srgbClr val="97F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2" name="Rectangle 807"/>
              <p:cNvSpPr>
                <a:spLocks noChangeArrowheads="1"/>
              </p:cNvSpPr>
              <p:nvPr/>
            </p:nvSpPr>
            <p:spPr bwMode="auto">
              <a:xfrm>
                <a:off x="4401" y="2769"/>
                <a:ext cx="584" cy="3"/>
              </a:xfrm>
              <a:prstGeom prst="rect">
                <a:avLst/>
              </a:prstGeom>
              <a:solidFill>
                <a:srgbClr val="96F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3" name="Rectangle 808"/>
              <p:cNvSpPr>
                <a:spLocks noChangeArrowheads="1"/>
              </p:cNvSpPr>
              <p:nvPr/>
            </p:nvSpPr>
            <p:spPr bwMode="auto">
              <a:xfrm>
                <a:off x="4401" y="2772"/>
                <a:ext cx="584" cy="4"/>
              </a:xfrm>
              <a:prstGeom prst="rect">
                <a:avLst/>
              </a:prstGeom>
              <a:solidFill>
                <a:srgbClr val="95F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564" name="Group 809"/>
            <p:cNvGrpSpPr>
              <a:grpSpLocks/>
            </p:cNvGrpSpPr>
            <p:nvPr/>
          </p:nvGrpSpPr>
          <p:grpSpPr bwMode="auto">
            <a:xfrm>
              <a:off x="1300163" y="3303588"/>
              <a:ext cx="6613525" cy="2655887"/>
              <a:chOff x="819" y="2081"/>
              <a:chExt cx="4166" cy="1673"/>
            </a:xfrm>
          </p:grpSpPr>
          <p:sp>
            <p:nvSpPr>
              <p:cNvPr id="565" name="Rectangle 810"/>
              <p:cNvSpPr>
                <a:spLocks noChangeArrowheads="1"/>
              </p:cNvSpPr>
              <p:nvPr/>
            </p:nvSpPr>
            <p:spPr bwMode="auto">
              <a:xfrm>
                <a:off x="4401" y="2776"/>
                <a:ext cx="584" cy="3"/>
              </a:xfrm>
              <a:prstGeom prst="rect">
                <a:avLst/>
              </a:prstGeom>
              <a:solidFill>
                <a:srgbClr val="94F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6" name="Rectangle 811"/>
              <p:cNvSpPr>
                <a:spLocks noChangeArrowheads="1"/>
              </p:cNvSpPr>
              <p:nvPr/>
            </p:nvSpPr>
            <p:spPr bwMode="auto">
              <a:xfrm>
                <a:off x="4401" y="2779"/>
                <a:ext cx="584" cy="3"/>
              </a:xfrm>
              <a:prstGeom prst="rect">
                <a:avLst/>
              </a:prstGeom>
              <a:solidFill>
                <a:srgbClr val="93F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7" name="Rectangle 812"/>
              <p:cNvSpPr>
                <a:spLocks noChangeArrowheads="1"/>
              </p:cNvSpPr>
              <p:nvPr/>
            </p:nvSpPr>
            <p:spPr bwMode="auto">
              <a:xfrm>
                <a:off x="4401" y="2782"/>
                <a:ext cx="584" cy="4"/>
              </a:xfrm>
              <a:prstGeom prst="rect">
                <a:avLst/>
              </a:prstGeom>
              <a:solidFill>
                <a:srgbClr val="92FF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8" name="Rectangle 813"/>
              <p:cNvSpPr>
                <a:spLocks noChangeArrowheads="1"/>
              </p:cNvSpPr>
              <p:nvPr/>
            </p:nvSpPr>
            <p:spPr bwMode="auto">
              <a:xfrm>
                <a:off x="4401" y="2786"/>
                <a:ext cx="584" cy="3"/>
              </a:xfrm>
              <a:prstGeom prst="rect">
                <a:avLst/>
              </a:prstGeom>
              <a:solidFill>
                <a:srgbClr val="91FF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9" name="Rectangle 814"/>
              <p:cNvSpPr>
                <a:spLocks noChangeArrowheads="1"/>
              </p:cNvSpPr>
              <p:nvPr/>
            </p:nvSpPr>
            <p:spPr bwMode="auto">
              <a:xfrm>
                <a:off x="4401" y="2789"/>
                <a:ext cx="584" cy="4"/>
              </a:xfrm>
              <a:prstGeom prst="rect">
                <a:avLst/>
              </a:prstGeom>
              <a:solidFill>
                <a:srgbClr val="90F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0" name="Rectangle 815"/>
              <p:cNvSpPr>
                <a:spLocks noChangeArrowheads="1"/>
              </p:cNvSpPr>
              <p:nvPr/>
            </p:nvSpPr>
            <p:spPr bwMode="auto">
              <a:xfrm>
                <a:off x="4401" y="2793"/>
                <a:ext cx="584" cy="3"/>
              </a:xfrm>
              <a:prstGeom prst="rect">
                <a:avLst/>
              </a:prstGeom>
              <a:solidFill>
                <a:srgbClr val="8FF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1" name="Rectangle 816"/>
              <p:cNvSpPr>
                <a:spLocks noChangeArrowheads="1"/>
              </p:cNvSpPr>
              <p:nvPr/>
            </p:nvSpPr>
            <p:spPr bwMode="auto">
              <a:xfrm>
                <a:off x="4401" y="2796"/>
                <a:ext cx="584" cy="3"/>
              </a:xfrm>
              <a:prstGeom prst="rect">
                <a:avLst/>
              </a:prstGeom>
              <a:solidFill>
                <a:srgbClr val="8EF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2" name="Rectangle 817"/>
              <p:cNvSpPr>
                <a:spLocks noChangeArrowheads="1"/>
              </p:cNvSpPr>
              <p:nvPr/>
            </p:nvSpPr>
            <p:spPr bwMode="auto">
              <a:xfrm>
                <a:off x="4401" y="2799"/>
                <a:ext cx="584" cy="4"/>
              </a:xfrm>
              <a:prstGeom prst="rect">
                <a:avLst/>
              </a:prstGeom>
              <a:solidFill>
                <a:srgbClr val="8DFF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3" name="Rectangle 818"/>
              <p:cNvSpPr>
                <a:spLocks noChangeArrowheads="1"/>
              </p:cNvSpPr>
              <p:nvPr/>
            </p:nvSpPr>
            <p:spPr bwMode="auto">
              <a:xfrm>
                <a:off x="4401" y="2803"/>
                <a:ext cx="584" cy="3"/>
              </a:xfrm>
              <a:prstGeom prst="rect">
                <a:avLst/>
              </a:prstGeom>
              <a:solidFill>
                <a:srgbClr val="8CFF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4" name="Rectangle 819"/>
              <p:cNvSpPr>
                <a:spLocks noChangeArrowheads="1"/>
              </p:cNvSpPr>
              <p:nvPr/>
            </p:nvSpPr>
            <p:spPr bwMode="auto">
              <a:xfrm>
                <a:off x="4401" y="2806"/>
                <a:ext cx="584" cy="4"/>
              </a:xfrm>
              <a:prstGeom prst="rect">
                <a:avLst/>
              </a:prstGeom>
              <a:solidFill>
                <a:srgbClr val="8BFF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5" name="Rectangle 820"/>
              <p:cNvSpPr>
                <a:spLocks noChangeArrowheads="1"/>
              </p:cNvSpPr>
              <p:nvPr/>
            </p:nvSpPr>
            <p:spPr bwMode="auto">
              <a:xfrm>
                <a:off x="4401" y="2810"/>
                <a:ext cx="584" cy="3"/>
              </a:xfrm>
              <a:prstGeom prst="rect">
                <a:avLst/>
              </a:prstGeom>
              <a:solidFill>
                <a:srgbClr val="8AFF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6" name="Rectangle 821"/>
              <p:cNvSpPr>
                <a:spLocks noChangeArrowheads="1"/>
              </p:cNvSpPr>
              <p:nvPr/>
            </p:nvSpPr>
            <p:spPr bwMode="auto">
              <a:xfrm>
                <a:off x="4401" y="2813"/>
                <a:ext cx="584" cy="3"/>
              </a:xfrm>
              <a:prstGeom prst="rect">
                <a:avLst/>
              </a:prstGeom>
              <a:solidFill>
                <a:srgbClr val="89F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7" name="Rectangle 822"/>
              <p:cNvSpPr>
                <a:spLocks noChangeArrowheads="1"/>
              </p:cNvSpPr>
              <p:nvPr/>
            </p:nvSpPr>
            <p:spPr bwMode="auto">
              <a:xfrm>
                <a:off x="4401" y="2816"/>
                <a:ext cx="584" cy="4"/>
              </a:xfrm>
              <a:prstGeom prst="rect">
                <a:avLst/>
              </a:prstGeom>
              <a:solidFill>
                <a:srgbClr val="88FF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8" name="Rectangle 823"/>
              <p:cNvSpPr>
                <a:spLocks noChangeArrowheads="1"/>
              </p:cNvSpPr>
              <p:nvPr/>
            </p:nvSpPr>
            <p:spPr bwMode="auto">
              <a:xfrm>
                <a:off x="4401" y="2820"/>
                <a:ext cx="584" cy="3"/>
              </a:xfrm>
              <a:prstGeom prst="rect">
                <a:avLst/>
              </a:prstGeom>
              <a:solidFill>
                <a:srgbClr val="87FF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9" name="Rectangle 824"/>
              <p:cNvSpPr>
                <a:spLocks noChangeArrowheads="1"/>
              </p:cNvSpPr>
              <p:nvPr/>
            </p:nvSpPr>
            <p:spPr bwMode="auto">
              <a:xfrm>
                <a:off x="4401" y="2823"/>
                <a:ext cx="584" cy="4"/>
              </a:xfrm>
              <a:prstGeom prst="rect">
                <a:avLst/>
              </a:prstGeom>
              <a:solidFill>
                <a:srgbClr val="86F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0" name="Rectangle 825"/>
              <p:cNvSpPr>
                <a:spLocks noChangeArrowheads="1"/>
              </p:cNvSpPr>
              <p:nvPr/>
            </p:nvSpPr>
            <p:spPr bwMode="auto">
              <a:xfrm>
                <a:off x="4401" y="2827"/>
                <a:ext cx="584" cy="3"/>
              </a:xfrm>
              <a:prstGeom prst="rect">
                <a:avLst/>
              </a:prstGeom>
              <a:solidFill>
                <a:srgbClr val="85FF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1" name="Rectangle 826"/>
              <p:cNvSpPr>
                <a:spLocks noChangeArrowheads="1"/>
              </p:cNvSpPr>
              <p:nvPr/>
            </p:nvSpPr>
            <p:spPr bwMode="auto">
              <a:xfrm>
                <a:off x="4401" y="2830"/>
                <a:ext cx="584" cy="3"/>
              </a:xfrm>
              <a:prstGeom prst="rect">
                <a:avLst/>
              </a:prstGeom>
              <a:solidFill>
                <a:srgbClr val="84F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2" name="Rectangle 827"/>
              <p:cNvSpPr>
                <a:spLocks noChangeArrowheads="1"/>
              </p:cNvSpPr>
              <p:nvPr/>
            </p:nvSpPr>
            <p:spPr bwMode="auto">
              <a:xfrm>
                <a:off x="4401" y="2833"/>
                <a:ext cx="584" cy="4"/>
              </a:xfrm>
              <a:prstGeom prst="rect">
                <a:avLst/>
              </a:prstGeom>
              <a:solidFill>
                <a:srgbClr val="83F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3" name="Rectangle 828"/>
              <p:cNvSpPr>
                <a:spLocks noChangeArrowheads="1"/>
              </p:cNvSpPr>
              <p:nvPr/>
            </p:nvSpPr>
            <p:spPr bwMode="auto">
              <a:xfrm>
                <a:off x="4401" y="2837"/>
                <a:ext cx="584" cy="3"/>
              </a:xfrm>
              <a:prstGeom prst="rect">
                <a:avLst/>
              </a:prstGeom>
              <a:solidFill>
                <a:srgbClr val="82FF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4" name="Rectangle 829"/>
              <p:cNvSpPr>
                <a:spLocks noChangeArrowheads="1"/>
              </p:cNvSpPr>
              <p:nvPr/>
            </p:nvSpPr>
            <p:spPr bwMode="auto">
              <a:xfrm>
                <a:off x="4401" y="2840"/>
                <a:ext cx="584" cy="4"/>
              </a:xfrm>
              <a:prstGeom prst="rect">
                <a:avLst/>
              </a:prstGeom>
              <a:solidFill>
                <a:srgbClr val="81F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5" name="Freeform 830"/>
              <p:cNvSpPr>
                <a:spLocks/>
              </p:cNvSpPr>
              <p:nvPr/>
            </p:nvSpPr>
            <p:spPr bwMode="auto">
              <a:xfrm>
                <a:off x="4401" y="2401"/>
                <a:ext cx="581" cy="444"/>
              </a:xfrm>
              <a:custGeom>
                <a:avLst/>
                <a:gdLst>
                  <a:gd name="T0" fmla="*/ 581 w 581"/>
                  <a:gd name="T1" fmla="*/ 444 h 444"/>
                  <a:gd name="T2" fmla="*/ 291 w 581"/>
                  <a:gd name="T3" fmla="*/ 0 h 444"/>
                  <a:gd name="T4" fmla="*/ 0 w 581"/>
                  <a:gd name="T5" fmla="*/ 444 h 444"/>
                  <a:gd name="T6" fmla="*/ 581 w 581"/>
                  <a:gd name="T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1" h="444">
                    <a:moveTo>
                      <a:pt x="581" y="444"/>
                    </a:moveTo>
                    <a:lnTo>
                      <a:pt x="291" y="0"/>
                    </a:lnTo>
                    <a:lnTo>
                      <a:pt x="0" y="444"/>
                    </a:lnTo>
                    <a:lnTo>
                      <a:pt x="581" y="444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6" name="Rectangle 831"/>
              <p:cNvSpPr>
                <a:spLocks noChangeArrowheads="1"/>
              </p:cNvSpPr>
              <p:nvPr/>
            </p:nvSpPr>
            <p:spPr bwMode="auto">
              <a:xfrm>
                <a:off x="4632" y="2592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700">
                    <a:solidFill>
                      <a:srgbClr val="000000"/>
                    </a:solidFill>
                  </a:rPr>
                  <a:t>C</a:t>
                </a:r>
                <a:endParaRPr lang="en-US" altLang="it-IT" sz="1400" b="1"/>
              </a:p>
            </p:txBody>
          </p:sp>
          <p:sp>
            <p:nvSpPr>
              <p:cNvPr id="587" name="Rectangle 832"/>
              <p:cNvSpPr>
                <a:spLocks noChangeArrowheads="1"/>
              </p:cNvSpPr>
              <p:nvPr/>
            </p:nvSpPr>
            <p:spPr bwMode="auto">
              <a:xfrm>
                <a:off x="4727" y="2677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100">
                    <a:solidFill>
                      <a:srgbClr val="000000"/>
                    </a:solidFill>
                  </a:rPr>
                  <a:t>t</a:t>
                </a:r>
                <a:endParaRPr lang="en-US" altLang="it-IT" sz="1400" b="1"/>
              </a:p>
            </p:txBody>
          </p:sp>
          <p:sp>
            <p:nvSpPr>
              <p:cNvPr id="588" name="Line 833"/>
              <p:cNvSpPr>
                <a:spLocks noChangeShapeType="1"/>
              </p:cNvSpPr>
              <p:nvPr/>
            </p:nvSpPr>
            <p:spPr bwMode="auto">
              <a:xfrm>
                <a:off x="2073" y="2081"/>
                <a:ext cx="0" cy="145"/>
              </a:xfrm>
              <a:prstGeom prst="line">
                <a:avLst/>
              </a:prstGeom>
              <a:noFill/>
              <a:ln w="36513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9" name="Freeform 834"/>
              <p:cNvSpPr>
                <a:spLocks/>
              </p:cNvSpPr>
              <p:nvPr/>
            </p:nvSpPr>
            <p:spPr bwMode="auto">
              <a:xfrm>
                <a:off x="2028" y="2215"/>
                <a:ext cx="91" cy="88"/>
              </a:xfrm>
              <a:custGeom>
                <a:avLst/>
                <a:gdLst>
                  <a:gd name="T0" fmla="*/ 91 w 91"/>
                  <a:gd name="T1" fmla="*/ 0 h 88"/>
                  <a:gd name="T2" fmla="*/ 45 w 91"/>
                  <a:gd name="T3" fmla="*/ 88 h 88"/>
                  <a:gd name="T4" fmla="*/ 0 w 91"/>
                  <a:gd name="T5" fmla="*/ 0 h 88"/>
                  <a:gd name="T6" fmla="*/ 91 w 91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8">
                    <a:moveTo>
                      <a:pt x="91" y="0"/>
                    </a:moveTo>
                    <a:lnTo>
                      <a:pt x="45" y="88"/>
                    </a:lnTo>
                    <a:lnTo>
                      <a:pt x="0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0" name="Line 835"/>
              <p:cNvSpPr>
                <a:spLocks noChangeShapeType="1"/>
              </p:cNvSpPr>
              <p:nvPr/>
            </p:nvSpPr>
            <p:spPr bwMode="auto">
              <a:xfrm>
                <a:off x="2879" y="2081"/>
                <a:ext cx="0" cy="219"/>
              </a:xfrm>
              <a:prstGeom prst="line">
                <a:avLst/>
              </a:prstGeom>
              <a:noFill/>
              <a:ln w="36513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1" name="Freeform 836"/>
              <p:cNvSpPr>
                <a:spLocks/>
              </p:cNvSpPr>
              <p:nvPr/>
            </p:nvSpPr>
            <p:spPr bwMode="auto">
              <a:xfrm>
                <a:off x="2834" y="2289"/>
                <a:ext cx="90" cy="88"/>
              </a:xfrm>
              <a:custGeom>
                <a:avLst/>
                <a:gdLst>
                  <a:gd name="T0" fmla="*/ 90 w 90"/>
                  <a:gd name="T1" fmla="*/ 0 h 88"/>
                  <a:gd name="T2" fmla="*/ 45 w 90"/>
                  <a:gd name="T3" fmla="*/ 88 h 88"/>
                  <a:gd name="T4" fmla="*/ 0 w 90"/>
                  <a:gd name="T5" fmla="*/ 0 h 88"/>
                  <a:gd name="T6" fmla="*/ 90 w 9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88">
                    <a:moveTo>
                      <a:pt x="90" y="0"/>
                    </a:moveTo>
                    <a:lnTo>
                      <a:pt x="45" y="88"/>
                    </a:lnTo>
                    <a:lnTo>
                      <a:pt x="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2" name="Line 837"/>
              <p:cNvSpPr>
                <a:spLocks noChangeShapeType="1"/>
              </p:cNvSpPr>
              <p:nvPr/>
            </p:nvSpPr>
            <p:spPr bwMode="auto">
              <a:xfrm>
                <a:off x="3886" y="2081"/>
                <a:ext cx="0" cy="219"/>
              </a:xfrm>
              <a:prstGeom prst="line">
                <a:avLst/>
              </a:prstGeom>
              <a:noFill/>
              <a:ln w="36513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3" name="Freeform 838"/>
              <p:cNvSpPr>
                <a:spLocks/>
              </p:cNvSpPr>
              <p:nvPr/>
            </p:nvSpPr>
            <p:spPr bwMode="auto">
              <a:xfrm>
                <a:off x="3841" y="2289"/>
                <a:ext cx="90" cy="88"/>
              </a:xfrm>
              <a:custGeom>
                <a:avLst/>
                <a:gdLst>
                  <a:gd name="T0" fmla="*/ 90 w 90"/>
                  <a:gd name="T1" fmla="*/ 0 h 88"/>
                  <a:gd name="T2" fmla="*/ 45 w 90"/>
                  <a:gd name="T3" fmla="*/ 88 h 88"/>
                  <a:gd name="T4" fmla="*/ 0 w 90"/>
                  <a:gd name="T5" fmla="*/ 0 h 88"/>
                  <a:gd name="T6" fmla="*/ 90 w 9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88">
                    <a:moveTo>
                      <a:pt x="90" y="0"/>
                    </a:moveTo>
                    <a:lnTo>
                      <a:pt x="45" y="88"/>
                    </a:lnTo>
                    <a:lnTo>
                      <a:pt x="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4" name="Line 839"/>
              <p:cNvSpPr>
                <a:spLocks noChangeShapeType="1"/>
              </p:cNvSpPr>
              <p:nvPr/>
            </p:nvSpPr>
            <p:spPr bwMode="auto">
              <a:xfrm>
                <a:off x="4692" y="2081"/>
                <a:ext cx="0" cy="219"/>
              </a:xfrm>
              <a:prstGeom prst="line">
                <a:avLst/>
              </a:prstGeom>
              <a:noFill/>
              <a:ln w="36513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5" name="Freeform 840"/>
              <p:cNvSpPr>
                <a:spLocks/>
              </p:cNvSpPr>
              <p:nvPr/>
            </p:nvSpPr>
            <p:spPr bwMode="auto">
              <a:xfrm>
                <a:off x="4647" y="2289"/>
                <a:ext cx="90" cy="88"/>
              </a:xfrm>
              <a:custGeom>
                <a:avLst/>
                <a:gdLst>
                  <a:gd name="T0" fmla="*/ 90 w 90"/>
                  <a:gd name="T1" fmla="*/ 0 h 88"/>
                  <a:gd name="T2" fmla="*/ 45 w 90"/>
                  <a:gd name="T3" fmla="*/ 88 h 88"/>
                  <a:gd name="T4" fmla="*/ 0 w 90"/>
                  <a:gd name="T5" fmla="*/ 0 h 88"/>
                  <a:gd name="T6" fmla="*/ 90 w 9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88">
                    <a:moveTo>
                      <a:pt x="90" y="0"/>
                    </a:moveTo>
                    <a:lnTo>
                      <a:pt x="45" y="88"/>
                    </a:lnTo>
                    <a:lnTo>
                      <a:pt x="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6" name="Rectangle 841"/>
              <p:cNvSpPr>
                <a:spLocks noChangeArrowheads="1"/>
              </p:cNvSpPr>
              <p:nvPr/>
            </p:nvSpPr>
            <p:spPr bwMode="auto">
              <a:xfrm>
                <a:off x="1006" y="2385"/>
                <a:ext cx="43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700">
                    <a:solidFill>
                      <a:srgbClr val="0000FF"/>
                    </a:solidFill>
                  </a:rPr>
                  <a:t>Step 1:</a:t>
                </a:r>
                <a:endParaRPr lang="en-US" altLang="it-IT" sz="1400" b="1"/>
              </a:p>
            </p:txBody>
          </p:sp>
          <p:sp>
            <p:nvSpPr>
              <p:cNvPr id="597" name="Rectangle 842"/>
              <p:cNvSpPr>
                <a:spLocks noChangeArrowheads="1"/>
              </p:cNvSpPr>
              <p:nvPr/>
            </p:nvSpPr>
            <p:spPr bwMode="auto">
              <a:xfrm>
                <a:off x="819" y="2544"/>
                <a:ext cx="81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700">
                    <a:solidFill>
                      <a:srgbClr val="000000"/>
                    </a:solidFill>
                  </a:rPr>
                  <a:t>Build Multiple</a:t>
                </a:r>
                <a:endParaRPr lang="en-US" altLang="it-IT" sz="1400" b="1"/>
              </a:p>
            </p:txBody>
          </p:sp>
          <p:sp>
            <p:nvSpPr>
              <p:cNvPr id="598" name="Rectangle 843"/>
              <p:cNvSpPr>
                <a:spLocks noChangeArrowheads="1"/>
              </p:cNvSpPr>
              <p:nvPr/>
            </p:nvSpPr>
            <p:spPr bwMode="auto">
              <a:xfrm>
                <a:off x="907" y="2701"/>
                <a:ext cx="62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it-IT" sz="1700">
                    <a:solidFill>
                      <a:srgbClr val="000000"/>
                    </a:solidFill>
                  </a:rPr>
                  <a:t>Classifiers</a:t>
                </a:r>
                <a:endParaRPr lang="en-US" altLang="it-IT" sz="1400" b="1"/>
              </a:p>
            </p:txBody>
          </p:sp>
          <p:sp>
            <p:nvSpPr>
              <p:cNvPr id="599" name="Rectangle 844"/>
              <p:cNvSpPr>
                <a:spLocks noChangeArrowheads="1"/>
              </p:cNvSpPr>
              <p:nvPr/>
            </p:nvSpPr>
            <p:spPr bwMode="auto">
              <a:xfrm>
                <a:off x="3089" y="3261"/>
                <a:ext cx="7" cy="493"/>
              </a:xfrm>
              <a:prstGeom prst="rect">
                <a:avLst/>
              </a:prstGeom>
              <a:solidFill>
                <a:srgbClr val="B6B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0" name="Rectangle 845"/>
              <p:cNvSpPr>
                <a:spLocks noChangeArrowheads="1"/>
              </p:cNvSpPr>
              <p:nvPr/>
            </p:nvSpPr>
            <p:spPr bwMode="auto">
              <a:xfrm>
                <a:off x="3096" y="3261"/>
                <a:ext cx="3" cy="493"/>
              </a:xfrm>
              <a:prstGeom prst="rect">
                <a:avLst/>
              </a:prstGeom>
              <a:solidFill>
                <a:srgbClr val="B6B6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1" name="Rectangle 846"/>
              <p:cNvSpPr>
                <a:spLocks noChangeArrowheads="1"/>
              </p:cNvSpPr>
              <p:nvPr/>
            </p:nvSpPr>
            <p:spPr bwMode="auto">
              <a:xfrm>
                <a:off x="3099" y="3261"/>
                <a:ext cx="4" cy="493"/>
              </a:xfrm>
              <a:prstGeom prst="rect">
                <a:avLst/>
              </a:prstGeom>
              <a:solidFill>
                <a:srgbClr val="B7B7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2" name="Rectangle 847"/>
              <p:cNvSpPr>
                <a:spLocks noChangeArrowheads="1"/>
              </p:cNvSpPr>
              <p:nvPr/>
            </p:nvSpPr>
            <p:spPr bwMode="auto">
              <a:xfrm>
                <a:off x="3103" y="3261"/>
                <a:ext cx="3" cy="493"/>
              </a:xfrm>
              <a:prstGeom prst="rect">
                <a:avLst/>
              </a:prstGeom>
              <a:solidFill>
                <a:srgbClr val="B8B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3" name="Rectangle 848"/>
              <p:cNvSpPr>
                <a:spLocks noChangeArrowheads="1"/>
              </p:cNvSpPr>
              <p:nvPr/>
            </p:nvSpPr>
            <p:spPr bwMode="auto">
              <a:xfrm>
                <a:off x="3106" y="3261"/>
                <a:ext cx="3" cy="493"/>
              </a:xfrm>
              <a:prstGeom prst="rect">
                <a:avLst/>
              </a:prstGeom>
              <a:solidFill>
                <a:srgbClr val="B9B9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4" name="Rectangle 849"/>
              <p:cNvSpPr>
                <a:spLocks noChangeArrowheads="1"/>
              </p:cNvSpPr>
              <p:nvPr/>
            </p:nvSpPr>
            <p:spPr bwMode="auto">
              <a:xfrm>
                <a:off x="3109" y="3261"/>
                <a:ext cx="4" cy="493"/>
              </a:xfrm>
              <a:prstGeom prst="rect">
                <a:avLst/>
              </a:prstGeom>
              <a:solidFill>
                <a:srgbClr val="B9B9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5" name="Rectangle 850"/>
              <p:cNvSpPr>
                <a:spLocks noChangeArrowheads="1"/>
              </p:cNvSpPr>
              <p:nvPr/>
            </p:nvSpPr>
            <p:spPr bwMode="auto">
              <a:xfrm>
                <a:off x="3113" y="3261"/>
                <a:ext cx="3" cy="493"/>
              </a:xfrm>
              <a:prstGeom prst="rect">
                <a:avLst/>
              </a:prstGeom>
              <a:solidFill>
                <a:srgbClr val="BABA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6" name="Rectangle 851"/>
              <p:cNvSpPr>
                <a:spLocks noChangeArrowheads="1"/>
              </p:cNvSpPr>
              <p:nvPr/>
            </p:nvSpPr>
            <p:spPr bwMode="auto">
              <a:xfrm>
                <a:off x="3116" y="3261"/>
                <a:ext cx="4" cy="493"/>
              </a:xfrm>
              <a:prstGeom prst="rect">
                <a:avLst/>
              </a:prstGeom>
              <a:solidFill>
                <a:srgbClr val="BBBB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7" name="Rectangle 852"/>
              <p:cNvSpPr>
                <a:spLocks noChangeArrowheads="1"/>
              </p:cNvSpPr>
              <p:nvPr/>
            </p:nvSpPr>
            <p:spPr bwMode="auto">
              <a:xfrm>
                <a:off x="3120" y="3261"/>
                <a:ext cx="3" cy="493"/>
              </a:xfrm>
              <a:prstGeom prst="rect">
                <a:avLst/>
              </a:prstGeom>
              <a:solidFill>
                <a:srgbClr val="BCBC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8" name="Rectangle 853"/>
              <p:cNvSpPr>
                <a:spLocks noChangeArrowheads="1"/>
              </p:cNvSpPr>
              <p:nvPr/>
            </p:nvSpPr>
            <p:spPr bwMode="auto">
              <a:xfrm>
                <a:off x="3123" y="3261"/>
                <a:ext cx="3" cy="493"/>
              </a:xfrm>
              <a:prstGeom prst="rect">
                <a:avLst/>
              </a:prstGeom>
              <a:solidFill>
                <a:srgbClr val="BDBD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9" name="Rectangle 854"/>
              <p:cNvSpPr>
                <a:spLocks noChangeArrowheads="1"/>
              </p:cNvSpPr>
              <p:nvPr/>
            </p:nvSpPr>
            <p:spPr bwMode="auto">
              <a:xfrm>
                <a:off x="3126" y="3261"/>
                <a:ext cx="4" cy="493"/>
              </a:xfrm>
              <a:prstGeom prst="rect">
                <a:avLst/>
              </a:prstGeom>
              <a:solidFill>
                <a:srgbClr val="BEB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0" name="Rectangle 855"/>
              <p:cNvSpPr>
                <a:spLocks noChangeArrowheads="1"/>
              </p:cNvSpPr>
              <p:nvPr/>
            </p:nvSpPr>
            <p:spPr bwMode="auto">
              <a:xfrm>
                <a:off x="3130" y="3261"/>
                <a:ext cx="3" cy="493"/>
              </a:xfrm>
              <a:prstGeom prst="rect">
                <a:avLst/>
              </a:prstGeom>
              <a:solidFill>
                <a:srgbClr val="BEB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1" name="Rectangle 856"/>
              <p:cNvSpPr>
                <a:spLocks noChangeArrowheads="1"/>
              </p:cNvSpPr>
              <p:nvPr/>
            </p:nvSpPr>
            <p:spPr bwMode="auto">
              <a:xfrm>
                <a:off x="3133" y="3261"/>
                <a:ext cx="4" cy="493"/>
              </a:xfrm>
              <a:prstGeom prst="rect">
                <a:avLst/>
              </a:prstGeom>
              <a:solidFill>
                <a:srgbClr val="BFB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2" name="Rectangle 857"/>
              <p:cNvSpPr>
                <a:spLocks noChangeArrowheads="1"/>
              </p:cNvSpPr>
              <p:nvPr/>
            </p:nvSpPr>
            <p:spPr bwMode="auto">
              <a:xfrm>
                <a:off x="3137" y="3261"/>
                <a:ext cx="3" cy="493"/>
              </a:xfrm>
              <a:prstGeom prst="rect">
                <a:avLst/>
              </a:prstGeom>
              <a:solidFill>
                <a:srgbClr val="C0C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3" name="Rectangle 858"/>
              <p:cNvSpPr>
                <a:spLocks noChangeArrowheads="1"/>
              </p:cNvSpPr>
              <p:nvPr/>
            </p:nvSpPr>
            <p:spPr bwMode="auto">
              <a:xfrm>
                <a:off x="3140" y="3261"/>
                <a:ext cx="3" cy="493"/>
              </a:xfrm>
              <a:prstGeom prst="rect">
                <a:avLst/>
              </a:prstGeom>
              <a:solidFill>
                <a:srgbClr val="C1C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4" name="Rectangle 859"/>
              <p:cNvSpPr>
                <a:spLocks noChangeArrowheads="1"/>
              </p:cNvSpPr>
              <p:nvPr/>
            </p:nvSpPr>
            <p:spPr bwMode="auto">
              <a:xfrm>
                <a:off x="3143" y="3261"/>
                <a:ext cx="4" cy="493"/>
              </a:xfrm>
              <a:prstGeom prst="rect">
                <a:avLst/>
              </a:prstGeom>
              <a:solidFill>
                <a:srgbClr val="C2C2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5" name="Rectangle 860"/>
              <p:cNvSpPr>
                <a:spLocks noChangeArrowheads="1"/>
              </p:cNvSpPr>
              <p:nvPr/>
            </p:nvSpPr>
            <p:spPr bwMode="auto">
              <a:xfrm>
                <a:off x="3147" y="3261"/>
                <a:ext cx="3" cy="493"/>
              </a:xfrm>
              <a:prstGeom prst="rect">
                <a:avLst/>
              </a:prstGeom>
              <a:solidFill>
                <a:srgbClr val="C3C3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6" name="Rectangle 861"/>
              <p:cNvSpPr>
                <a:spLocks noChangeArrowheads="1"/>
              </p:cNvSpPr>
              <p:nvPr/>
            </p:nvSpPr>
            <p:spPr bwMode="auto">
              <a:xfrm>
                <a:off x="3150" y="3261"/>
                <a:ext cx="4" cy="493"/>
              </a:xfrm>
              <a:prstGeom prst="rect">
                <a:avLst/>
              </a:prstGeom>
              <a:solidFill>
                <a:srgbClr val="C4C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7" name="Rectangle 862"/>
              <p:cNvSpPr>
                <a:spLocks noChangeArrowheads="1"/>
              </p:cNvSpPr>
              <p:nvPr/>
            </p:nvSpPr>
            <p:spPr bwMode="auto">
              <a:xfrm>
                <a:off x="3154" y="3261"/>
                <a:ext cx="3" cy="493"/>
              </a:xfrm>
              <a:prstGeom prst="rect">
                <a:avLst/>
              </a:prstGeom>
              <a:solidFill>
                <a:srgbClr val="C5C5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8" name="Rectangle 863"/>
              <p:cNvSpPr>
                <a:spLocks noChangeArrowheads="1"/>
              </p:cNvSpPr>
              <p:nvPr/>
            </p:nvSpPr>
            <p:spPr bwMode="auto">
              <a:xfrm>
                <a:off x="3157" y="3261"/>
                <a:ext cx="3" cy="493"/>
              </a:xfrm>
              <a:prstGeom prst="rect">
                <a:avLst/>
              </a:prstGeom>
              <a:solidFill>
                <a:srgbClr val="C6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9" name="Rectangle 864"/>
              <p:cNvSpPr>
                <a:spLocks noChangeArrowheads="1"/>
              </p:cNvSpPr>
              <p:nvPr/>
            </p:nvSpPr>
            <p:spPr bwMode="auto">
              <a:xfrm>
                <a:off x="3160" y="3261"/>
                <a:ext cx="4" cy="493"/>
              </a:xfrm>
              <a:prstGeom prst="rect">
                <a:avLst/>
              </a:prstGeom>
              <a:solidFill>
                <a:srgbClr val="C7C7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0" name="Rectangle 865"/>
              <p:cNvSpPr>
                <a:spLocks noChangeArrowheads="1"/>
              </p:cNvSpPr>
              <p:nvPr/>
            </p:nvSpPr>
            <p:spPr bwMode="auto">
              <a:xfrm>
                <a:off x="3164" y="3261"/>
                <a:ext cx="3" cy="493"/>
              </a:xfrm>
              <a:prstGeom prst="rect">
                <a:avLst/>
              </a:prstGeom>
              <a:solidFill>
                <a:srgbClr val="C8C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1" name="Rectangle 866"/>
              <p:cNvSpPr>
                <a:spLocks noChangeArrowheads="1"/>
              </p:cNvSpPr>
              <p:nvPr/>
            </p:nvSpPr>
            <p:spPr bwMode="auto">
              <a:xfrm>
                <a:off x="3167" y="3261"/>
                <a:ext cx="4" cy="493"/>
              </a:xfrm>
              <a:prstGeom prst="rect">
                <a:avLst/>
              </a:prstGeom>
              <a:solidFill>
                <a:srgbClr val="C9C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2" name="Rectangle 867"/>
              <p:cNvSpPr>
                <a:spLocks noChangeArrowheads="1"/>
              </p:cNvSpPr>
              <p:nvPr/>
            </p:nvSpPr>
            <p:spPr bwMode="auto">
              <a:xfrm>
                <a:off x="3171" y="3261"/>
                <a:ext cx="3" cy="493"/>
              </a:xfrm>
              <a:prstGeom prst="rect">
                <a:avLst/>
              </a:prstGeom>
              <a:solidFill>
                <a:srgbClr val="CACA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3" name="Rectangle 868"/>
              <p:cNvSpPr>
                <a:spLocks noChangeArrowheads="1"/>
              </p:cNvSpPr>
              <p:nvPr/>
            </p:nvSpPr>
            <p:spPr bwMode="auto">
              <a:xfrm>
                <a:off x="3174" y="3261"/>
                <a:ext cx="3" cy="493"/>
              </a:xfrm>
              <a:prstGeom prst="rect">
                <a:avLst/>
              </a:prstGeom>
              <a:solidFill>
                <a:srgbClr val="CAC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4" name="Rectangle 869"/>
              <p:cNvSpPr>
                <a:spLocks noChangeArrowheads="1"/>
              </p:cNvSpPr>
              <p:nvPr/>
            </p:nvSpPr>
            <p:spPr bwMode="auto">
              <a:xfrm>
                <a:off x="3177" y="3261"/>
                <a:ext cx="4" cy="493"/>
              </a:xfrm>
              <a:prstGeom prst="rect">
                <a:avLst/>
              </a:prstGeom>
              <a:solidFill>
                <a:srgbClr val="CBC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5" name="Rectangle 870"/>
              <p:cNvSpPr>
                <a:spLocks noChangeArrowheads="1"/>
              </p:cNvSpPr>
              <p:nvPr/>
            </p:nvSpPr>
            <p:spPr bwMode="auto">
              <a:xfrm>
                <a:off x="3181" y="3261"/>
                <a:ext cx="3" cy="493"/>
              </a:xfrm>
              <a:prstGeom prst="rect">
                <a:avLst/>
              </a:prstGeom>
              <a:solidFill>
                <a:srgbClr val="CCCC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6" name="Rectangle 871"/>
              <p:cNvSpPr>
                <a:spLocks noChangeArrowheads="1"/>
              </p:cNvSpPr>
              <p:nvPr/>
            </p:nvSpPr>
            <p:spPr bwMode="auto">
              <a:xfrm>
                <a:off x="3184" y="3261"/>
                <a:ext cx="4" cy="493"/>
              </a:xfrm>
              <a:prstGeom prst="rect">
                <a:avLst/>
              </a:prstGeom>
              <a:solidFill>
                <a:srgbClr val="CDCD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7" name="Rectangle 872"/>
              <p:cNvSpPr>
                <a:spLocks noChangeArrowheads="1"/>
              </p:cNvSpPr>
              <p:nvPr/>
            </p:nvSpPr>
            <p:spPr bwMode="auto">
              <a:xfrm>
                <a:off x="3188" y="3261"/>
                <a:ext cx="3" cy="493"/>
              </a:xfrm>
              <a:prstGeom prst="rect">
                <a:avLst/>
              </a:prstGeom>
              <a:solidFill>
                <a:srgbClr val="CE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8" name="Rectangle 873"/>
              <p:cNvSpPr>
                <a:spLocks noChangeArrowheads="1"/>
              </p:cNvSpPr>
              <p:nvPr/>
            </p:nvSpPr>
            <p:spPr bwMode="auto">
              <a:xfrm>
                <a:off x="3191" y="3261"/>
                <a:ext cx="3" cy="493"/>
              </a:xfrm>
              <a:prstGeom prst="rect">
                <a:avLst/>
              </a:prstGeom>
              <a:solidFill>
                <a:srgbClr val="CFCF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9" name="Rectangle 874"/>
              <p:cNvSpPr>
                <a:spLocks noChangeArrowheads="1"/>
              </p:cNvSpPr>
              <p:nvPr/>
            </p:nvSpPr>
            <p:spPr bwMode="auto">
              <a:xfrm>
                <a:off x="3194" y="3261"/>
                <a:ext cx="4" cy="493"/>
              </a:xfrm>
              <a:prstGeom prst="rect">
                <a:avLst/>
              </a:prstGeom>
              <a:solidFill>
                <a:srgbClr val="CFC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0" name="Rectangle 875"/>
              <p:cNvSpPr>
                <a:spLocks noChangeArrowheads="1"/>
              </p:cNvSpPr>
              <p:nvPr/>
            </p:nvSpPr>
            <p:spPr bwMode="auto">
              <a:xfrm>
                <a:off x="3198" y="3261"/>
                <a:ext cx="3" cy="493"/>
              </a:xfrm>
              <a:prstGeom prst="rect">
                <a:avLst/>
              </a:prstGeom>
              <a:solidFill>
                <a:srgbClr val="D0D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1" name="Rectangle 876"/>
              <p:cNvSpPr>
                <a:spLocks noChangeArrowheads="1"/>
              </p:cNvSpPr>
              <p:nvPr/>
            </p:nvSpPr>
            <p:spPr bwMode="auto">
              <a:xfrm>
                <a:off x="3201" y="3261"/>
                <a:ext cx="4" cy="493"/>
              </a:xfrm>
              <a:prstGeom prst="rect">
                <a:avLst/>
              </a:prstGeom>
              <a:solidFill>
                <a:srgbClr val="D1D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2" name="Rectangle 877"/>
              <p:cNvSpPr>
                <a:spLocks noChangeArrowheads="1"/>
              </p:cNvSpPr>
              <p:nvPr/>
            </p:nvSpPr>
            <p:spPr bwMode="auto">
              <a:xfrm>
                <a:off x="3205" y="3261"/>
                <a:ext cx="3" cy="493"/>
              </a:xfrm>
              <a:prstGeom prst="rect">
                <a:avLst/>
              </a:prstGeom>
              <a:solidFill>
                <a:srgbClr val="D2D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3" name="Rectangle 878"/>
              <p:cNvSpPr>
                <a:spLocks noChangeArrowheads="1"/>
              </p:cNvSpPr>
              <p:nvPr/>
            </p:nvSpPr>
            <p:spPr bwMode="auto">
              <a:xfrm>
                <a:off x="3208" y="3261"/>
                <a:ext cx="3" cy="493"/>
              </a:xfrm>
              <a:prstGeom prst="rect">
                <a:avLst/>
              </a:prstGeom>
              <a:solidFill>
                <a:srgbClr val="D3D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4" name="Rectangle 879"/>
              <p:cNvSpPr>
                <a:spLocks noChangeArrowheads="1"/>
              </p:cNvSpPr>
              <p:nvPr/>
            </p:nvSpPr>
            <p:spPr bwMode="auto">
              <a:xfrm>
                <a:off x="3211" y="3261"/>
                <a:ext cx="4" cy="493"/>
              </a:xfrm>
              <a:prstGeom prst="rect">
                <a:avLst/>
              </a:prstGeom>
              <a:solidFill>
                <a:srgbClr val="D4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5" name="Rectangle 880"/>
              <p:cNvSpPr>
                <a:spLocks noChangeArrowheads="1"/>
              </p:cNvSpPr>
              <p:nvPr/>
            </p:nvSpPr>
            <p:spPr bwMode="auto">
              <a:xfrm>
                <a:off x="3215" y="3261"/>
                <a:ext cx="3" cy="493"/>
              </a:xfrm>
              <a:prstGeom prst="rect">
                <a:avLst/>
              </a:prstGeom>
              <a:solidFill>
                <a:srgbClr val="D4D4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6" name="Rectangle 881"/>
              <p:cNvSpPr>
                <a:spLocks noChangeArrowheads="1"/>
              </p:cNvSpPr>
              <p:nvPr/>
            </p:nvSpPr>
            <p:spPr bwMode="auto">
              <a:xfrm>
                <a:off x="3218" y="3261"/>
                <a:ext cx="4" cy="493"/>
              </a:xfrm>
              <a:prstGeom prst="rect">
                <a:avLst/>
              </a:prstGeom>
              <a:solidFill>
                <a:srgbClr val="D5D5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7" name="Rectangle 882"/>
              <p:cNvSpPr>
                <a:spLocks noChangeArrowheads="1"/>
              </p:cNvSpPr>
              <p:nvPr/>
            </p:nvSpPr>
            <p:spPr bwMode="auto">
              <a:xfrm>
                <a:off x="3222" y="3261"/>
                <a:ext cx="3" cy="493"/>
              </a:xfrm>
              <a:prstGeom prst="rect">
                <a:avLst/>
              </a:prstGeom>
              <a:solidFill>
                <a:srgbClr val="D6D6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8" name="Rectangle 883"/>
              <p:cNvSpPr>
                <a:spLocks noChangeArrowheads="1"/>
              </p:cNvSpPr>
              <p:nvPr/>
            </p:nvSpPr>
            <p:spPr bwMode="auto">
              <a:xfrm>
                <a:off x="3225" y="3261"/>
                <a:ext cx="3" cy="493"/>
              </a:xfrm>
              <a:prstGeom prst="rect">
                <a:avLst/>
              </a:prstGeom>
              <a:solidFill>
                <a:srgbClr val="D7D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9" name="Rectangle 884"/>
              <p:cNvSpPr>
                <a:spLocks noChangeArrowheads="1"/>
              </p:cNvSpPr>
              <p:nvPr/>
            </p:nvSpPr>
            <p:spPr bwMode="auto">
              <a:xfrm>
                <a:off x="3228" y="3261"/>
                <a:ext cx="4" cy="493"/>
              </a:xfrm>
              <a:prstGeom prst="rect">
                <a:avLst/>
              </a:prstGeom>
              <a:solidFill>
                <a:srgbClr val="D8D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0" name="Rectangle 885"/>
              <p:cNvSpPr>
                <a:spLocks noChangeArrowheads="1"/>
              </p:cNvSpPr>
              <p:nvPr/>
            </p:nvSpPr>
            <p:spPr bwMode="auto">
              <a:xfrm>
                <a:off x="3232" y="3261"/>
                <a:ext cx="3" cy="493"/>
              </a:xfrm>
              <a:prstGeom prst="rect">
                <a:avLst/>
              </a:prstGeom>
              <a:solidFill>
                <a:srgbClr val="D9D9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1" name="Rectangle 886"/>
              <p:cNvSpPr>
                <a:spLocks noChangeArrowheads="1"/>
              </p:cNvSpPr>
              <p:nvPr/>
            </p:nvSpPr>
            <p:spPr bwMode="auto">
              <a:xfrm>
                <a:off x="3235" y="3261"/>
                <a:ext cx="4" cy="493"/>
              </a:xfrm>
              <a:prstGeom prst="rect">
                <a:avLst/>
              </a:prstGeom>
              <a:solidFill>
                <a:srgbClr val="DAD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2" name="Rectangle 887"/>
              <p:cNvSpPr>
                <a:spLocks noChangeArrowheads="1"/>
              </p:cNvSpPr>
              <p:nvPr/>
            </p:nvSpPr>
            <p:spPr bwMode="auto">
              <a:xfrm>
                <a:off x="3239" y="3261"/>
                <a:ext cx="3" cy="493"/>
              </a:xfrm>
              <a:prstGeom prst="rect">
                <a:avLst/>
              </a:prstGeom>
              <a:solidFill>
                <a:srgbClr val="DADA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3" name="Rectangle 888"/>
              <p:cNvSpPr>
                <a:spLocks noChangeArrowheads="1"/>
              </p:cNvSpPr>
              <p:nvPr/>
            </p:nvSpPr>
            <p:spPr bwMode="auto">
              <a:xfrm>
                <a:off x="3242" y="3261"/>
                <a:ext cx="3" cy="493"/>
              </a:xfrm>
              <a:prstGeom prst="rect">
                <a:avLst/>
              </a:prstGeom>
              <a:solidFill>
                <a:srgbClr val="DBDB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4" name="Rectangle 889"/>
              <p:cNvSpPr>
                <a:spLocks noChangeArrowheads="1"/>
              </p:cNvSpPr>
              <p:nvPr/>
            </p:nvSpPr>
            <p:spPr bwMode="auto">
              <a:xfrm>
                <a:off x="3245" y="3261"/>
                <a:ext cx="4" cy="493"/>
              </a:xfrm>
              <a:prstGeom prst="rect">
                <a:avLst/>
              </a:prstGeom>
              <a:solidFill>
                <a:srgbClr val="DCDC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5" name="Rectangle 890"/>
              <p:cNvSpPr>
                <a:spLocks noChangeArrowheads="1"/>
              </p:cNvSpPr>
              <p:nvPr/>
            </p:nvSpPr>
            <p:spPr bwMode="auto">
              <a:xfrm>
                <a:off x="3249" y="3261"/>
                <a:ext cx="3" cy="493"/>
              </a:xfrm>
              <a:prstGeom prst="rect">
                <a:avLst/>
              </a:prstGeom>
              <a:solidFill>
                <a:srgbClr val="DDDD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6" name="Rectangle 891"/>
              <p:cNvSpPr>
                <a:spLocks noChangeArrowheads="1"/>
              </p:cNvSpPr>
              <p:nvPr/>
            </p:nvSpPr>
            <p:spPr bwMode="auto">
              <a:xfrm>
                <a:off x="3252" y="3261"/>
                <a:ext cx="4" cy="493"/>
              </a:xfrm>
              <a:prstGeom prst="rect">
                <a:avLst/>
              </a:prstGeom>
              <a:solidFill>
                <a:srgbClr val="DEDE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7" name="Rectangle 892"/>
              <p:cNvSpPr>
                <a:spLocks noChangeArrowheads="1"/>
              </p:cNvSpPr>
              <p:nvPr/>
            </p:nvSpPr>
            <p:spPr bwMode="auto">
              <a:xfrm>
                <a:off x="3256" y="3261"/>
                <a:ext cx="3" cy="493"/>
              </a:xfrm>
              <a:prstGeom prst="rect">
                <a:avLst/>
              </a:prstGeom>
              <a:solidFill>
                <a:srgbClr val="DFD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8" name="Rectangle 893"/>
              <p:cNvSpPr>
                <a:spLocks noChangeArrowheads="1"/>
              </p:cNvSpPr>
              <p:nvPr/>
            </p:nvSpPr>
            <p:spPr bwMode="auto">
              <a:xfrm>
                <a:off x="3259" y="3261"/>
                <a:ext cx="3" cy="493"/>
              </a:xfrm>
              <a:prstGeom prst="rect">
                <a:avLst/>
              </a:prstGeom>
              <a:solidFill>
                <a:srgbClr val="DFD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9" name="Rectangle 894"/>
              <p:cNvSpPr>
                <a:spLocks noChangeArrowheads="1"/>
              </p:cNvSpPr>
              <p:nvPr/>
            </p:nvSpPr>
            <p:spPr bwMode="auto">
              <a:xfrm>
                <a:off x="3262" y="3261"/>
                <a:ext cx="4" cy="493"/>
              </a:xfrm>
              <a:prstGeom prst="rect">
                <a:avLst/>
              </a:prstGeom>
              <a:solidFill>
                <a:srgbClr val="E0E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0" name="Rectangle 895"/>
              <p:cNvSpPr>
                <a:spLocks noChangeArrowheads="1"/>
              </p:cNvSpPr>
              <p:nvPr/>
            </p:nvSpPr>
            <p:spPr bwMode="auto">
              <a:xfrm>
                <a:off x="3266" y="3261"/>
                <a:ext cx="3" cy="493"/>
              </a:xfrm>
              <a:prstGeom prst="rect">
                <a:avLst/>
              </a:prstGeom>
              <a:solidFill>
                <a:srgbClr val="E1E1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1" name="Rectangle 896"/>
              <p:cNvSpPr>
                <a:spLocks noChangeArrowheads="1"/>
              </p:cNvSpPr>
              <p:nvPr/>
            </p:nvSpPr>
            <p:spPr bwMode="auto">
              <a:xfrm>
                <a:off x="3269" y="3261"/>
                <a:ext cx="4" cy="493"/>
              </a:xfrm>
              <a:prstGeom prst="rect">
                <a:avLst/>
              </a:prstGeom>
              <a:solidFill>
                <a:srgbClr val="E2E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2" name="Rectangle 897"/>
              <p:cNvSpPr>
                <a:spLocks noChangeArrowheads="1"/>
              </p:cNvSpPr>
              <p:nvPr/>
            </p:nvSpPr>
            <p:spPr bwMode="auto">
              <a:xfrm>
                <a:off x="3273" y="3261"/>
                <a:ext cx="3" cy="493"/>
              </a:xfrm>
              <a:prstGeom prst="rect">
                <a:avLst/>
              </a:prstGeom>
              <a:solidFill>
                <a:srgbClr val="E3E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3" name="Rectangle 898"/>
              <p:cNvSpPr>
                <a:spLocks noChangeArrowheads="1"/>
              </p:cNvSpPr>
              <p:nvPr/>
            </p:nvSpPr>
            <p:spPr bwMode="auto">
              <a:xfrm>
                <a:off x="3276" y="3261"/>
                <a:ext cx="3" cy="493"/>
              </a:xfrm>
              <a:prstGeom prst="rect">
                <a:avLst/>
              </a:prstGeom>
              <a:solidFill>
                <a:srgbClr val="E4E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4" name="Rectangle 899"/>
              <p:cNvSpPr>
                <a:spLocks noChangeArrowheads="1"/>
              </p:cNvSpPr>
              <p:nvPr/>
            </p:nvSpPr>
            <p:spPr bwMode="auto">
              <a:xfrm>
                <a:off x="3279" y="3261"/>
                <a:ext cx="4" cy="493"/>
              </a:xfrm>
              <a:prstGeom prst="rect">
                <a:avLst/>
              </a:prstGeom>
              <a:solidFill>
                <a:srgbClr val="E5E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5" name="Rectangle 900"/>
              <p:cNvSpPr>
                <a:spLocks noChangeArrowheads="1"/>
              </p:cNvSpPr>
              <p:nvPr/>
            </p:nvSpPr>
            <p:spPr bwMode="auto">
              <a:xfrm>
                <a:off x="3283" y="3261"/>
                <a:ext cx="3" cy="493"/>
              </a:xfrm>
              <a:prstGeom prst="rect">
                <a:avLst/>
              </a:prstGeom>
              <a:solidFill>
                <a:srgbClr val="E6E6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6" name="Rectangle 901"/>
              <p:cNvSpPr>
                <a:spLocks noChangeArrowheads="1"/>
              </p:cNvSpPr>
              <p:nvPr/>
            </p:nvSpPr>
            <p:spPr bwMode="auto">
              <a:xfrm>
                <a:off x="3286" y="3261"/>
                <a:ext cx="4" cy="493"/>
              </a:xfrm>
              <a:prstGeom prst="rect">
                <a:avLst/>
              </a:prstGeom>
              <a:solidFill>
                <a:srgbClr val="E6E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7" name="Rectangle 902"/>
              <p:cNvSpPr>
                <a:spLocks noChangeArrowheads="1"/>
              </p:cNvSpPr>
              <p:nvPr/>
            </p:nvSpPr>
            <p:spPr bwMode="auto">
              <a:xfrm>
                <a:off x="3290" y="3261"/>
                <a:ext cx="3" cy="493"/>
              </a:xfrm>
              <a:prstGeom prst="rect">
                <a:avLst/>
              </a:prstGeom>
              <a:solidFill>
                <a:srgbClr val="E7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8" name="Rectangle 903"/>
              <p:cNvSpPr>
                <a:spLocks noChangeArrowheads="1"/>
              </p:cNvSpPr>
              <p:nvPr/>
            </p:nvSpPr>
            <p:spPr bwMode="auto">
              <a:xfrm>
                <a:off x="3293" y="3261"/>
                <a:ext cx="3" cy="493"/>
              </a:xfrm>
              <a:prstGeom prst="rect">
                <a:avLst/>
              </a:prstGeom>
              <a:solidFill>
                <a:srgbClr val="E8E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9" name="Rectangle 904"/>
              <p:cNvSpPr>
                <a:spLocks noChangeArrowheads="1"/>
              </p:cNvSpPr>
              <p:nvPr/>
            </p:nvSpPr>
            <p:spPr bwMode="auto">
              <a:xfrm>
                <a:off x="3296" y="3261"/>
                <a:ext cx="4" cy="493"/>
              </a:xfrm>
              <a:prstGeom prst="rect">
                <a:avLst/>
              </a:prstGeom>
              <a:solidFill>
                <a:srgbClr val="E9E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0" name="Rectangle 905"/>
              <p:cNvSpPr>
                <a:spLocks noChangeArrowheads="1"/>
              </p:cNvSpPr>
              <p:nvPr/>
            </p:nvSpPr>
            <p:spPr bwMode="auto">
              <a:xfrm>
                <a:off x="3300" y="3261"/>
                <a:ext cx="3" cy="493"/>
              </a:xfrm>
              <a:prstGeom prst="rect">
                <a:avLst/>
              </a:prstGeom>
              <a:solidFill>
                <a:srgbClr val="EAE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1" name="Rectangle 906"/>
              <p:cNvSpPr>
                <a:spLocks noChangeArrowheads="1"/>
              </p:cNvSpPr>
              <p:nvPr/>
            </p:nvSpPr>
            <p:spPr bwMode="auto">
              <a:xfrm>
                <a:off x="3303" y="3261"/>
                <a:ext cx="4" cy="493"/>
              </a:xfrm>
              <a:prstGeom prst="rect">
                <a:avLst/>
              </a:prstGeom>
              <a:solidFill>
                <a:srgbClr val="EBE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2" name="Rectangle 907"/>
              <p:cNvSpPr>
                <a:spLocks noChangeArrowheads="1"/>
              </p:cNvSpPr>
              <p:nvPr/>
            </p:nvSpPr>
            <p:spPr bwMode="auto">
              <a:xfrm>
                <a:off x="3307" y="3261"/>
                <a:ext cx="3" cy="493"/>
              </a:xfrm>
              <a:prstGeom prst="rect">
                <a:avLst/>
              </a:prstGeom>
              <a:solidFill>
                <a:srgbClr val="EC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3" name="Rectangle 908"/>
              <p:cNvSpPr>
                <a:spLocks noChangeArrowheads="1"/>
              </p:cNvSpPr>
              <p:nvPr/>
            </p:nvSpPr>
            <p:spPr bwMode="auto">
              <a:xfrm>
                <a:off x="3310" y="3261"/>
                <a:ext cx="3" cy="493"/>
              </a:xfrm>
              <a:prstGeom prst="rect">
                <a:avLst/>
              </a:prstGeom>
              <a:solidFill>
                <a:srgbClr val="EDE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4" name="Rectangle 909"/>
              <p:cNvSpPr>
                <a:spLocks noChangeArrowheads="1"/>
              </p:cNvSpPr>
              <p:nvPr/>
            </p:nvSpPr>
            <p:spPr bwMode="auto">
              <a:xfrm>
                <a:off x="3313" y="3261"/>
                <a:ext cx="4" cy="493"/>
              </a:xfrm>
              <a:prstGeom prst="rect">
                <a:avLst/>
              </a:prstGeom>
              <a:solidFill>
                <a:srgbClr val="EEEE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5" name="Rectangle 910"/>
              <p:cNvSpPr>
                <a:spLocks noChangeArrowheads="1"/>
              </p:cNvSpPr>
              <p:nvPr/>
            </p:nvSpPr>
            <p:spPr bwMode="auto">
              <a:xfrm>
                <a:off x="3317" y="3261"/>
                <a:ext cx="3" cy="493"/>
              </a:xfrm>
              <a:prstGeom prst="rect">
                <a:avLst/>
              </a:prstGeom>
              <a:solidFill>
                <a:srgbClr val="EFE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6" name="Rectangle 911"/>
              <p:cNvSpPr>
                <a:spLocks noChangeArrowheads="1"/>
              </p:cNvSpPr>
              <p:nvPr/>
            </p:nvSpPr>
            <p:spPr bwMode="auto">
              <a:xfrm>
                <a:off x="3320" y="3261"/>
                <a:ext cx="4" cy="493"/>
              </a:xfrm>
              <a:prstGeom prst="rect">
                <a:avLst/>
              </a:prstGeom>
              <a:solidFill>
                <a:srgbClr val="F0F0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7" name="Rectangle 912"/>
              <p:cNvSpPr>
                <a:spLocks noChangeArrowheads="1"/>
              </p:cNvSpPr>
              <p:nvPr/>
            </p:nvSpPr>
            <p:spPr bwMode="auto">
              <a:xfrm>
                <a:off x="3324" y="3261"/>
                <a:ext cx="3" cy="493"/>
              </a:xfrm>
              <a:prstGeom prst="rect">
                <a:avLst/>
              </a:prstGeom>
              <a:solidFill>
                <a:srgbClr val="F0F0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8" name="Rectangle 913"/>
              <p:cNvSpPr>
                <a:spLocks noChangeArrowheads="1"/>
              </p:cNvSpPr>
              <p:nvPr/>
            </p:nvSpPr>
            <p:spPr bwMode="auto">
              <a:xfrm>
                <a:off x="3327" y="3261"/>
                <a:ext cx="3" cy="493"/>
              </a:xfrm>
              <a:prstGeom prst="rect">
                <a:avLst/>
              </a:prstGeom>
              <a:solidFill>
                <a:srgbClr val="F1F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9" name="Rectangle 914"/>
              <p:cNvSpPr>
                <a:spLocks noChangeArrowheads="1"/>
              </p:cNvSpPr>
              <p:nvPr/>
            </p:nvSpPr>
            <p:spPr bwMode="auto">
              <a:xfrm>
                <a:off x="3330" y="3261"/>
                <a:ext cx="4" cy="493"/>
              </a:xfrm>
              <a:prstGeom prst="rect">
                <a:avLst/>
              </a:prstGeom>
              <a:solidFill>
                <a:srgbClr val="F2F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0" name="Rectangle 915"/>
              <p:cNvSpPr>
                <a:spLocks noChangeArrowheads="1"/>
              </p:cNvSpPr>
              <p:nvPr/>
            </p:nvSpPr>
            <p:spPr bwMode="auto">
              <a:xfrm>
                <a:off x="3334" y="3261"/>
                <a:ext cx="3" cy="493"/>
              </a:xfrm>
              <a:prstGeom prst="rect">
                <a:avLst/>
              </a:prstGeom>
              <a:solidFill>
                <a:srgbClr val="F3F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1" name="Rectangle 916"/>
              <p:cNvSpPr>
                <a:spLocks noChangeArrowheads="1"/>
              </p:cNvSpPr>
              <p:nvPr/>
            </p:nvSpPr>
            <p:spPr bwMode="auto">
              <a:xfrm>
                <a:off x="3337" y="3261"/>
                <a:ext cx="4" cy="493"/>
              </a:xfrm>
              <a:prstGeom prst="rect">
                <a:avLst/>
              </a:prstGeom>
              <a:solidFill>
                <a:srgbClr val="F4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2" name="Rectangle 917"/>
              <p:cNvSpPr>
                <a:spLocks noChangeArrowheads="1"/>
              </p:cNvSpPr>
              <p:nvPr/>
            </p:nvSpPr>
            <p:spPr bwMode="auto">
              <a:xfrm>
                <a:off x="3341" y="3261"/>
                <a:ext cx="3" cy="493"/>
              </a:xfrm>
              <a:prstGeom prst="rect">
                <a:avLst/>
              </a:prstGeom>
              <a:solidFill>
                <a:srgbClr val="F5F5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3" name="Rectangle 918"/>
              <p:cNvSpPr>
                <a:spLocks noChangeArrowheads="1"/>
              </p:cNvSpPr>
              <p:nvPr/>
            </p:nvSpPr>
            <p:spPr bwMode="auto">
              <a:xfrm>
                <a:off x="3344" y="3261"/>
                <a:ext cx="3" cy="493"/>
              </a:xfrm>
              <a:prstGeom prst="rect">
                <a:avLst/>
              </a:prstGeom>
              <a:solidFill>
                <a:srgbClr val="F5F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4" name="Rectangle 919"/>
              <p:cNvSpPr>
                <a:spLocks noChangeArrowheads="1"/>
              </p:cNvSpPr>
              <p:nvPr/>
            </p:nvSpPr>
            <p:spPr bwMode="auto">
              <a:xfrm>
                <a:off x="3347" y="3261"/>
                <a:ext cx="4" cy="493"/>
              </a:xfrm>
              <a:prstGeom prst="rect">
                <a:avLst/>
              </a:prstGeom>
              <a:solidFill>
                <a:srgbClr val="F6F6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5" name="Rectangle 920"/>
              <p:cNvSpPr>
                <a:spLocks noChangeArrowheads="1"/>
              </p:cNvSpPr>
              <p:nvPr/>
            </p:nvSpPr>
            <p:spPr bwMode="auto">
              <a:xfrm>
                <a:off x="3351" y="3261"/>
                <a:ext cx="3" cy="493"/>
              </a:xfrm>
              <a:prstGeom prst="rect">
                <a:avLst/>
              </a:prstGeom>
              <a:solidFill>
                <a:srgbClr val="F7F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6" name="Rectangle 921"/>
              <p:cNvSpPr>
                <a:spLocks noChangeArrowheads="1"/>
              </p:cNvSpPr>
              <p:nvPr/>
            </p:nvSpPr>
            <p:spPr bwMode="auto">
              <a:xfrm>
                <a:off x="3354" y="3261"/>
                <a:ext cx="4" cy="493"/>
              </a:xfrm>
              <a:prstGeom prst="rect">
                <a:avLst/>
              </a:prstGeom>
              <a:solidFill>
                <a:srgbClr val="F8F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7" name="Rectangle 922"/>
              <p:cNvSpPr>
                <a:spLocks noChangeArrowheads="1"/>
              </p:cNvSpPr>
              <p:nvPr/>
            </p:nvSpPr>
            <p:spPr bwMode="auto">
              <a:xfrm>
                <a:off x="3358" y="3261"/>
                <a:ext cx="3" cy="493"/>
              </a:xfrm>
              <a:prstGeom prst="rect">
                <a:avLst/>
              </a:prstGeom>
              <a:solidFill>
                <a:srgbClr val="F9F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8" name="Rectangle 923"/>
              <p:cNvSpPr>
                <a:spLocks noChangeArrowheads="1"/>
              </p:cNvSpPr>
              <p:nvPr/>
            </p:nvSpPr>
            <p:spPr bwMode="auto">
              <a:xfrm>
                <a:off x="3361" y="3261"/>
                <a:ext cx="3" cy="493"/>
              </a:xfrm>
              <a:prstGeom prst="rect">
                <a:avLst/>
              </a:prstGeom>
              <a:solidFill>
                <a:srgbClr val="FAFA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9" name="Rectangle 924"/>
              <p:cNvSpPr>
                <a:spLocks noChangeArrowheads="1"/>
              </p:cNvSpPr>
              <p:nvPr/>
            </p:nvSpPr>
            <p:spPr bwMode="auto">
              <a:xfrm>
                <a:off x="3364" y="3261"/>
                <a:ext cx="4" cy="493"/>
              </a:xfrm>
              <a:prstGeom prst="rect">
                <a:avLst/>
              </a:prstGeom>
              <a:solidFill>
                <a:srgbClr val="FBFB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0" name="Rectangle 925"/>
              <p:cNvSpPr>
                <a:spLocks noChangeArrowheads="1"/>
              </p:cNvSpPr>
              <p:nvPr/>
            </p:nvSpPr>
            <p:spPr bwMode="auto">
              <a:xfrm>
                <a:off x="3368" y="3261"/>
                <a:ext cx="3" cy="493"/>
              </a:xfrm>
              <a:prstGeom prst="rect">
                <a:avLst/>
              </a:prstGeom>
              <a:solidFill>
                <a:srgbClr val="FBF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1" name="Rectangle 926"/>
              <p:cNvSpPr>
                <a:spLocks noChangeArrowheads="1"/>
              </p:cNvSpPr>
              <p:nvPr/>
            </p:nvSpPr>
            <p:spPr bwMode="auto">
              <a:xfrm>
                <a:off x="3371" y="3261"/>
                <a:ext cx="4" cy="493"/>
              </a:xfrm>
              <a:prstGeom prst="rect">
                <a:avLst/>
              </a:prstGeom>
              <a:solidFill>
                <a:srgbClr val="FC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2" name="Rectangle 927"/>
              <p:cNvSpPr>
                <a:spLocks noChangeArrowheads="1"/>
              </p:cNvSpPr>
              <p:nvPr/>
            </p:nvSpPr>
            <p:spPr bwMode="auto">
              <a:xfrm>
                <a:off x="3375" y="3261"/>
                <a:ext cx="3" cy="493"/>
              </a:xfrm>
              <a:prstGeom prst="rect">
                <a:avLst/>
              </a:prstGeom>
              <a:solidFill>
                <a:srgbClr val="FDF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3" name="Rectangle 928"/>
              <p:cNvSpPr>
                <a:spLocks noChangeArrowheads="1"/>
              </p:cNvSpPr>
              <p:nvPr/>
            </p:nvSpPr>
            <p:spPr bwMode="auto">
              <a:xfrm>
                <a:off x="3378" y="3261"/>
                <a:ext cx="3" cy="493"/>
              </a:xfrm>
              <a:prstGeom prst="rect">
                <a:avLst/>
              </a:prstGeom>
              <a:solidFill>
                <a:srgbClr val="FEFE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4" name="Rectangle 929"/>
              <p:cNvSpPr>
                <a:spLocks noChangeArrowheads="1"/>
              </p:cNvSpPr>
              <p:nvPr/>
            </p:nvSpPr>
            <p:spPr bwMode="auto">
              <a:xfrm>
                <a:off x="3381" y="3261"/>
                <a:ext cx="7" cy="493"/>
              </a:xfrm>
              <a:prstGeom prst="rect">
                <a:avLst/>
              </a:prstGeom>
              <a:solidFill>
                <a:srgbClr val="FF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5" name="Rectangle 930"/>
              <p:cNvSpPr>
                <a:spLocks noChangeArrowheads="1"/>
              </p:cNvSpPr>
              <p:nvPr/>
            </p:nvSpPr>
            <p:spPr bwMode="auto">
              <a:xfrm>
                <a:off x="3388" y="3261"/>
                <a:ext cx="4" cy="493"/>
              </a:xfrm>
              <a:prstGeom prst="rect">
                <a:avLst/>
              </a:prstGeom>
              <a:solidFill>
                <a:srgbClr val="FEFE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6" name="Rectangle 931"/>
              <p:cNvSpPr>
                <a:spLocks noChangeArrowheads="1"/>
              </p:cNvSpPr>
              <p:nvPr/>
            </p:nvSpPr>
            <p:spPr bwMode="auto">
              <a:xfrm>
                <a:off x="3392" y="3261"/>
                <a:ext cx="3" cy="493"/>
              </a:xfrm>
              <a:prstGeom prst="rect">
                <a:avLst/>
              </a:prstGeom>
              <a:solidFill>
                <a:srgbClr val="FDFD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7" name="Rectangle 932"/>
              <p:cNvSpPr>
                <a:spLocks noChangeArrowheads="1"/>
              </p:cNvSpPr>
              <p:nvPr/>
            </p:nvSpPr>
            <p:spPr bwMode="auto">
              <a:xfrm>
                <a:off x="3395" y="3261"/>
                <a:ext cx="3" cy="493"/>
              </a:xfrm>
              <a:prstGeom prst="rect">
                <a:avLst/>
              </a:pr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8" name="Rectangle 933"/>
              <p:cNvSpPr>
                <a:spLocks noChangeArrowheads="1"/>
              </p:cNvSpPr>
              <p:nvPr/>
            </p:nvSpPr>
            <p:spPr bwMode="auto">
              <a:xfrm>
                <a:off x="3398" y="3261"/>
                <a:ext cx="4" cy="493"/>
              </a:xfrm>
              <a:prstGeom prst="rect">
                <a:avLst/>
              </a:prstGeom>
              <a:solidFill>
                <a:srgbClr val="FBF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9" name="Rectangle 934"/>
              <p:cNvSpPr>
                <a:spLocks noChangeArrowheads="1"/>
              </p:cNvSpPr>
              <p:nvPr/>
            </p:nvSpPr>
            <p:spPr bwMode="auto">
              <a:xfrm>
                <a:off x="3402" y="3261"/>
                <a:ext cx="3" cy="493"/>
              </a:xfrm>
              <a:prstGeom prst="rect">
                <a:avLst/>
              </a:prstGeom>
              <a:solidFill>
                <a:srgbClr val="FAFA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0" name="Rectangle 935"/>
              <p:cNvSpPr>
                <a:spLocks noChangeArrowheads="1"/>
              </p:cNvSpPr>
              <p:nvPr/>
            </p:nvSpPr>
            <p:spPr bwMode="auto">
              <a:xfrm>
                <a:off x="3405" y="3261"/>
                <a:ext cx="4" cy="493"/>
              </a:xfrm>
              <a:prstGeom prst="rect">
                <a:avLst/>
              </a:prstGeom>
              <a:solidFill>
                <a:srgbClr val="F9F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1" name="Rectangle 936"/>
              <p:cNvSpPr>
                <a:spLocks noChangeArrowheads="1"/>
              </p:cNvSpPr>
              <p:nvPr/>
            </p:nvSpPr>
            <p:spPr bwMode="auto">
              <a:xfrm>
                <a:off x="3409" y="3261"/>
                <a:ext cx="3" cy="493"/>
              </a:xfrm>
              <a:prstGeom prst="rect">
                <a:avLst/>
              </a:prstGeom>
              <a:solidFill>
                <a:srgbClr val="F9F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2" name="Rectangle 937"/>
              <p:cNvSpPr>
                <a:spLocks noChangeArrowheads="1"/>
              </p:cNvSpPr>
              <p:nvPr/>
            </p:nvSpPr>
            <p:spPr bwMode="auto">
              <a:xfrm>
                <a:off x="3412" y="3261"/>
                <a:ext cx="3" cy="493"/>
              </a:xfrm>
              <a:prstGeom prst="rect">
                <a:avLst/>
              </a:prstGeom>
              <a:solidFill>
                <a:srgbClr val="F8F8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3" name="Rectangle 938"/>
              <p:cNvSpPr>
                <a:spLocks noChangeArrowheads="1"/>
              </p:cNvSpPr>
              <p:nvPr/>
            </p:nvSpPr>
            <p:spPr bwMode="auto">
              <a:xfrm>
                <a:off x="3415" y="3261"/>
                <a:ext cx="4" cy="493"/>
              </a:xfrm>
              <a:prstGeom prst="rect">
                <a:avLst/>
              </a:prstGeom>
              <a:solidFill>
                <a:srgbClr val="F7F7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4" name="Rectangle 939"/>
              <p:cNvSpPr>
                <a:spLocks noChangeArrowheads="1"/>
              </p:cNvSpPr>
              <p:nvPr/>
            </p:nvSpPr>
            <p:spPr bwMode="auto">
              <a:xfrm>
                <a:off x="3419" y="3261"/>
                <a:ext cx="3" cy="493"/>
              </a:xfrm>
              <a:prstGeom prst="rect">
                <a:avLst/>
              </a:prstGeom>
              <a:solidFill>
                <a:srgbClr val="F6F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5" name="Rectangle 940"/>
              <p:cNvSpPr>
                <a:spLocks noChangeArrowheads="1"/>
              </p:cNvSpPr>
              <p:nvPr/>
            </p:nvSpPr>
            <p:spPr bwMode="auto">
              <a:xfrm>
                <a:off x="3422" y="3261"/>
                <a:ext cx="4" cy="493"/>
              </a:xfrm>
              <a:prstGeom prst="rect">
                <a:avLst/>
              </a:prstGeom>
              <a:solidFill>
                <a:srgbClr val="F5F5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6" name="Rectangle 941"/>
              <p:cNvSpPr>
                <a:spLocks noChangeArrowheads="1"/>
              </p:cNvSpPr>
              <p:nvPr/>
            </p:nvSpPr>
            <p:spPr bwMode="auto">
              <a:xfrm>
                <a:off x="3426" y="3261"/>
                <a:ext cx="3" cy="493"/>
              </a:xfrm>
              <a:prstGeom prst="rect">
                <a:avLst/>
              </a:prstGeom>
              <a:solidFill>
                <a:srgbClr val="F4F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7" name="Rectangle 942"/>
              <p:cNvSpPr>
                <a:spLocks noChangeArrowheads="1"/>
              </p:cNvSpPr>
              <p:nvPr/>
            </p:nvSpPr>
            <p:spPr bwMode="auto">
              <a:xfrm>
                <a:off x="3429" y="3261"/>
                <a:ext cx="3" cy="493"/>
              </a:xfrm>
              <a:prstGeom prst="rect">
                <a:avLst/>
              </a:prstGeom>
              <a:solidFill>
                <a:srgbClr val="F4F4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8" name="Rectangle 943"/>
              <p:cNvSpPr>
                <a:spLocks noChangeArrowheads="1"/>
              </p:cNvSpPr>
              <p:nvPr/>
            </p:nvSpPr>
            <p:spPr bwMode="auto">
              <a:xfrm>
                <a:off x="3432" y="3261"/>
                <a:ext cx="4" cy="493"/>
              </a:xfrm>
              <a:prstGeom prst="rect">
                <a:avLst/>
              </a:prstGeom>
              <a:solidFill>
                <a:srgbClr val="F3F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9" name="Rectangle 944"/>
              <p:cNvSpPr>
                <a:spLocks noChangeArrowheads="1"/>
              </p:cNvSpPr>
              <p:nvPr/>
            </p:nvSpPr>
            <p:spPr bwMode="auto">
              <a:xfrm>
                <a:off x="3436" y="3261"/>
                <a:ext cx="3" cy="493"/>
              </a:xfrm>
              <a:prstGeom prst="rect">
                <a:avLst/>
              </a:prstGeom>
              <a:solidFill>
                <a:srgbClr val="F2F2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0" name="Rectangle 945"/>
              <p:cNvSpPr>
                <a:spLocks noChangeArrowheads="1"/>
              </p:cNvSpPr>
              <p:nvPr/>
            </p:nvSpPr>
            <p:spPr bwMode="auto">
              <a:xfrm>
                <a:off x="3439" y="3261"/>
                <a:ext cx="4" cy="493"/>
              </a:xfrm>
              <a:prstGeom prst="rect">
                <a:avLst/>
              </a:prstGeom>
              <a:solidFill>
                <a:srgbClr val="F1F1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1" name="Rectangle 946"/>
              <p:cNvSpPr>
                <a:spLocks noChangeArrowheads="1"/>
              </p:cNvSpPr>
              <p:nvPr/>
            </p:nvSpPr>
            <p:spPr bwMode="auto">
              <a:xfrm>
                <a:off x="3443" y="3261"/>
                <a:ext cx="3" cy="493"/>
              </a:xfrm>
              <a:prstGeom prst="rect">
                <a:avLst/>
              </a:prstGeom>
              <a:solidFill>
                <a:srgbClr val="F0F0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2" name="Rectangle 947"/>
              <p:cNvSpPr>
                <a:spLocks noChangeArrowheads="1"/>
              </p:cNvSpPr>
              <p:nvPr/>
            </p:nvSpPr>
            <p:spPr bwMode="auto">
              <a:xfrm>
                <a:off x="3446" y="3261"/>
                <a:ext cx="3" cy="493"/>
              </a:xfrm>
              <a:prstGeom prst="rect">
                <a:avLst/>
              </a:prstGeom>
              <a:solidFill>
                <a:srgbClr val="EFEF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3" name="Rectangle 948"/>
              <p:cNvSpPr>
                <a:spLocks noChangeArrowheads="1"/>
              </p:cNvSpPr>
              <p:nvPr/>
            </p:nvSpPr>
            <p:spPr bwMode="auto">
              <a:xfrm>
                <a:off x="3449" y="3261"/>
                <a:ext cx="4" cy="493"/>
              </a:xfrm>
              <a:prstGeom prst="rect">
                <a:avLst/>
              </a:prstGeom>
              <a:solidFill>
                <a:srgbClr val="EEE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4" name="Rectangle 949"/>
              <p:cNvSpPr>
                <a:spLocks noChangeArrowheads="1"/>
              </p:cNvSpPr>
              <p:nvPr/>
            </p:nvSpPr>
            <p:spPr bwMode="auto">
              <a:xfrm>
                <a:off x="3453" y="3261"/>
                <a:ext cx="3" cy="493"/>
              </a:xfrm>
              <a:prstGeom prst="rect">
                <a:avLst/>
              </a:prstGeom>
              <a:solidFill>
                <a:srgbClr val="EEE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5" name="Rectangle 950"/>
              <p:cNvSpPr>
                <a:spLocks noChangeArrowheads="1"/>
              </p:cNvSpPr>
              <p:nvPr/>
            </p:nvSpPr>
            <p:spPr bwMode="auto">
              <a:xfrm>
                <a:off x="3456" y="3261"/>
                <a:ext cx="4" cy="493"/>
              </a:xfrm>
              <a:prstGeom prst="rect">
                <a:avLst/>
              </a:prstGeom>
              <a:solidFill>
                <a:srgbClr val="EDE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6" name="Rectangle 951"/>
              <p:cNvSpPr>
                <a:spLocks noChangeArrowheads="1"/>
              </p:cNvSpPr>
              <p:nvPr/>
            </p:nvSpPr>
            <p:spPr bwMode="auto">
              <a:xfrm>
                <a:off x="3460" y="3261"/>
                <a:ext cx="3" cy="493"/>
              </a:xfrm>
              <a:prstGeom prst="rect">
                <a:avLst/>
              </a:prstGeom>
              <a:solidFill>
                <a:srgbClr val="ECEC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7" name="Rectangle 952"/>
              <p:cNvSpPr>
                <a:spLocks noChangeArrowheads="1"/>
              </p:cNvSpPr>
              <p:nvPr/>
            </p:nvSpPr>
            <p:spPr bwMode="auto">
              <a:xfrm>
                <a:off x="3463" y="3261"/>
                <a:ext cx="3" cy="493"/>
              </a:xfrm>
              <a:prstGeom prst="rect">
                <a:avLst/>
              </a:prstGeom>
              <a:solidFill>
                <a:srgbClr val="EBEB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8" name="Rectangle 953"/>
              <p:cNvSpPr>
                <a:spLocks noChangeArrowheads="1"/>
              </p:cNvSpPr>
              <p:nvPr/>
            </p:nvSpPr>
            <p:spPr bwMode="auto">
              <a:xfrm>
                <a:off x="3466" y="3261"/>
                <a:ext cx="4" cy="493"/>
              </a:xfrm>
              <a:prstGeom prst="rect">
                <a:avLst/>
              </a:prstGeom>
              <a:solidFill>
                <a:srgbClr val="EAEA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9" name="Rectangle 954"/>
              <p:cNvSpPr>
                <a:spLocks noChangeArrowheads="1"/>
              </p:cNvSpPr>
              <p:nvPr/>
            </p:nvSpPr>
            <p:spPr bwMode="auto">
              <a:xfrm>
                <a:off x="3470" y="3261"/>
                <a:ext cx="3" cy="493"/>
              </a:xfrm>
              <a:prstGeom prst="rect">
                <a:avLst/>
              </a:prstGeom>
              <a:solidFill>
                <a:srgbClr val="E9E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0" name="Rectangle 955"/>
              <p:cNvSpPr>
                <a:spLocks noChangeArrowheads="1"/>
              </p:cNvSpPr>
              <p:nvPr/>
            </p:nvSpPr>
            <p:spPr bwMode="auto">
              <a:xfrm>
                <a:off x="3473" y="3261"/>
                <a:ext cx="3" cy="493"/>
              </a:xfrm>
              <a:prstGeom prst="rect">
                <a:avLst/>
              </a:prstGeom>
              <a:solidFill>
                <a:srgbClr val="E8E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1" name="Rectangle 956"/>
              <p:cNvSpPr>
                <a:spLocks noChangeArrowheads="1"/>
              </p:cNvSpPr>
              <p:nvPr/>
            </p:nvSpPr>
            <p:spPr bwMode="auto">
              <a:xfrm>
                <a:off x="3476" y="3261"/>
                <a:ext cx="4" cy="493"/>
              </a:xfrm>
              <a:prstGeom prst="rect">
                <a:avLst/>
              </a:prstGeom>
              <a:solidFill>
                <a:srgbClr val="E7E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2" name="Rectangle 957"/>
              <p:cNvSpPr>
                <a:spLocks noChangeArrowheads="1"/>
              </p:cNvSpPr>
              <p:nvPr/>
            </p:nvSpPr>
            <p:spPr bwMode="auto">
              <a:xfrm>
                <a:off x="3480" y="3261"/>
                <a:ext cx="3" cy="493"/>
              </a:xfrm>
              <a:prstGeom prst="rect">
                <a:avLst/>
              </a:prstGeom>
              <a:solidFill>
                <a:srgbClr val="E6E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3" name="Rectangle 958"/>
              <p:cNvSpPr>
                <a:spLocks noChangeArrowheads="1"/>
              </p:cNvSpPr>
              <p:nvPr/>
            </p:nvSpPr>
            <p:spPr bwMode="auto">
              <a:xfrm>
                <a:off x="3483" y="3261"/>
                <a:ext cx="4" cy="493"/>
              </a:xfrm>
              <a:prstGeom prst="rect">
                <a:avLst/>
              </a:prstGeom>
              <a:solidFill>
                <a:srgbClr val="E5E5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4" name="Rectangle 959"/>
              <p:cNvSpPr>
                <a:spLocks noChangeArrowheads="1"/>
              </p:cNvSpPr>
              <p:nvPr/>
            </p:nvSpPr>
            <p:spPr bwMode="auto">
              <a:xfrm>
                <a:off x="3487" y="3261"/>
                <a:ext cx="3" cy="493"/>
              </a:xfrm>
              <a:prstGeom prst="rect">
                <a:avLst/>
              </a:prstGeom>
              <a:solidFill>
                <a:srgbClr val="E4E4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5" name="Rectangle 960"/>
              <p:cNvSpPr>
                <a:spLocks noChangeArrowheads="1"/>
              </p:cNvSpPr>
              <p:nvPr/>
            </p:nvSpPr>
            <p:spPr bwMode="auto">
              <a:xfrm>
                <a:off x="3490" y="3261"/>
                <a:ext cx="3" cy="493"/>
              </a:xfrm>
              <a:prstGeom prst="rect">
                <a:avLst/>
              </a:prstGeom>
              <a:solidFill>
                <a:srgbClr val="E3E3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6" name="Rectangle 961"/>
              <p:cNvSpPr>
                <a:spLocks noChangeArrowheads="1"/>
              </p:cNvSpPr>
              <p:nvPr/>
            </p:nvSpPr>
            <p:spPr bwMode="auto">
              <a:xfrm>
                <a:off x="3493" y="3261"/>
                <a:ext cx="4" cy="493"/>
              </a:xfrm>
              <a:prstGeom prst="rect">
                <a:avLst/>
              </a:prstGeom>
              <a:solidFill>
                <a:srgbClr val="E3E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7" name="Rectangle 962"/>
              <p:cNvSpPr>
                <a:spLocks noChangeArrowheads="1"/>
              </p:cNvSpPr>
              <p:nvPr/>
            </p:nvSpPr>
            <p:spPr bwMode="auto">
              <a:xfrm>
                <a:off x="3497" y="3261"/>
                <a:ext cx="3" cy="493"/>
              </a:xfrm>
              <a:prstGeom prst="rect">
                <a:avLst/>
              </a:prstGeom>
              <a:solidFill>
                <a:srgbClr val="E2E2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8" name="Rectangle 963"/>
              <p:cNvSpPr>
                <a:spLocks noChangeArrowheads="1"/>
              </p:cNvSpPr>
              <p:nvPr/>
            </p:nvSpPr>
            <p:spPr bwMode="auto">
              <a:xfrm>
                <a:off x="3500" y="3261"/>
                <a:ext cx="4" cy="493"/>
              </a:xfrm>
              <a:prstGeom prst="rect">
                <a:avLst/>
              </a:prstGeom>
              <a:solidFill>
                <a:srgbClr val="E1E1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9" name="Rectangle 964"/>
              <p:cNvSpPr>
                <a:spLocks noChangeArrowheads="1"/>
              </p:cNvSpPr>
              <p:nvPr/>
            </p:nvSpPr>
            <p:spPr bwMode="auto">
              <a:xfrm>
                <a:off x="3504" y="3261"/>
                <a:ext cx="3" cy="493"/>
              </a:xfrm>
              <a:prstGeom prst="rect">
                <a:avLst/>
              </a:prstGeom>
              <a:solidFill>
                <a:srgbClr val="E0E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0" name="Rectangle 965"/>
              <p:cNvSpPr>
                <a:spLocks noChangeArrowheads="1"/>
              </p:cNvSpPr>
              <p:nvPr/>
            </p:nvSpPr>
            <p:spPr bwMode="auto">
              <a:xfrm>
                <a:off x="3507" y="3261"/>
                <a:ext cx="3" cy="493"/>
              </a:xfrm>
              <a:prstGeom prst="rect">
                <a:avLst/>
              </a:prstGeom>
              <a:solidFill>
                <a:srgbClr val="DFD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1" name="Rectangle 966"/>
              <p:cNvSpPr>
                <a:spLocks noChangeArrowheads="1"/>
              </p:cNvSpPr>
              <p:nvPr/>
            </p:nvSpPr>
            <p:spPr bwMode="auto">
              <a:xfrm>
                <a:off x="3510" y="3261"/>
                <a:ext cx="4" cy="493"/>
              </a:xfrm>
              <a:prstGeom prst="rect">
                <a:avLst/>
              </a:prstGeom>
              <a:solidFill>
                <a:srgbClr val="DED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2" name="Rectangle 967"/>
              <p:cNvSpPr>
                <a:spLocks noChangeArrowheads="1"/>
              </p:cNvSpPr>
              <p:nvPr/>
            </p:nvSpPr>
            <p:spPr bwMode="auto">
              <a:xfrm>
                <a:off x="3514" y="3261"/>
                <a:ext cx="3" cy="493"/>
              </a:xfrm>
              <a:prstGeom prst="rect">
                <a:avLst/>
              </a:prstGeom>
              <a:solidFill>
                <a:srgbClr val="DDD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3" name="Rectangle 968"/>
              <p:cNvSpPr>
                <a:spLocks noChangeArrowheads="1"/>
              </p:cNvSpPr>
              <p:nvPr/>
            </p:nvSpPr>
            <p:spPr bwMode="auto">
              <a:xfrm>
                <a:off x="3517" y="3261"/>
                <a:ext cx="4" cy="493"/>
              </a:xfrm>
              <a:prstGeom prst="rect">
                <a:avLst/>
              </a:prstGeom>
              <a:solidFill>
                <a:srgbClr val="DDDD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4" name="Rectangle 969"/>
              <p:cNvSpPr>
                <a:spLocks noChangeArrowheads="1"/>
              </p:cNvSpPr>
              <p:nvPr/>
            </p:nvSpPr>
            <p:spPr bwMode="auto">
              <a:xfrm>
                <a:off x="3521" y="3261"/>
                <a:ext cx="3" cy="493"/>
              </a:xfrm>
              <a:prstGeom prst="rect">
                <a:avLst/>
              </a:prstGeom>
              <a:solidFill>
                <a:srgbClr val="DCD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5" name="Rectangle 970"/>
              <p:cNvSpPr>
                <a:spLocks noChangeArrowheads="1"/>
              </p:cNvSpPr>
              <p:nvPr/>
            </p:nvSpPr>
            <p:spPr bwMode="auto">
              <a:xfrm>
                <a:off x="3524" y="3261"/>
                <a:ext cx="3" cy="493"/>
              </a:xfrm>
              <a:prstGeom prst="rect">
                <a:avLst/>
              </a:prstGeom>
              <a:solidFill>
                <a:srgbClr val="DBDB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6" name="Rectangle 971"/>
              <p:cNvSpPr>
                <a:spLocks noChangeArrowheads="1"/>
              </p:cNvSpPr>
              <p:nvPr/>
            </p:nvSpPr>
            <p:spPr bwMode="auto">
              <a:xfrm>
                <a:off x="3527" y="3261"/>
                <a:ext cx="4" cy="493"/>
              </a:xfrm>
              <a:prstGeom prst="rect">
                <a:avLst/>
              </a:prstGeom>
              <a:solidFill>
                <a:srgbClr val="DAD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7" name="Rectangle 972"/>
              <p:cNvSpPr>
                <a:spLocks noChangeArrowheads="1"/>
              </p:cNvSpPr>
              <p:nvPr/>
            </p:nvSpPr>
            <p:spPr bwMode="auto">
              <a:xfrm>
                <a:off x="3531" y="3261"/>
                <a:ext cx="3" cy="493"/>
              </a:xfrm>
              <a:prstGeom prst="rect">
                <a:avLst/>
              </a:prstGeom>
              <a:solidFill>
                <a:srgbClr val="D9D9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8" name="Rectangle 973"/>
              <p:cNvSpPr>
                <a:spLocks noChangeArrowheads="1"/>
              </p:cNvSpPr>
              <p:nvPr/>
            </p:nvSpPr>
            <p:spPr bwMode="auto">
              <a:xfrm>
                <a:off x="3534" y="3261"/>
                <a:ext cx="4" cy="493"/>
              </a:xfrm>
              <a:prstGeom prst="rect">
                <a:avLst/>
              </a:prstGeom>
              <a:solidFill>
                <a:srgbClr val="D8D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9" name="Rectangle 974"/>
              <p:cNvSpPr>
                <a:spLocks noChangeArrowheads="1"/>
              </p:cNvSpPr>
              <p:nvPr/>
            </p:nvSpPr>
            <p:spPr bwMode="auto">
              <a:xfrm>
                <a:off x="3538" y="3261"/>
                <a:ext cx="3" cy="493"/>
              </a:xfrm>
              <a:prstGeom prst="rect">
                <a:avLst/>
              </a:prstGeom>
              <a:solidFill>
                <a:srgbClr val="D8D8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0" name="Rectangle 975"/>
              <p:cNvSpPr>
                <a:spLocks noChangeArrowheads="1"/>
              </p:cNvSpPr>
              <p:nvPr/>
            </p:nvSpPr>
            <p:spPr bwMode="auto">
              <a:xfrm>
                <a:off x="3541" y="3261"/>
                <a:ext cx="3" cy="493"/>
              </a:xfrm>
              <a:prstGeom prst="rect">
                <a:avLst/>
              </a:prstGeom>
              <a:solidFill>
                <a:srgbClr val="D7D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1" name="Rectangle 976"/>
              <p:cNvSpPr>
                <a:spLocks noChangeArrowheads="1"/>
              </p:cNvSpPr>
              <p:nvPr/>
            </p:nvSpPr>
            <p:spPr bwMode="auto">
              <a:xfrm>
                <a:off x="3544" y="3261"/>
                <a:ext cx="4" cy="493"/>
              </a:xfrm>
              <a:prstGeom prst="rect">
                <a:avLst/>
              </a:prstGeom>
              <a:solidFill>
                <a:srgbClr val="D6D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2" name="Rectangle 977"/>
              <p:cNvSpPr>
                <a:spLocks noChangeArrowheads="1"/>
              </p:cNvSpPr>
              <p:nvPr/>
            </p:nvSpPr>
            <p:spPr bwMode="auto">
              <a:xfrm>
                <a:off x="3548" y="3261"/>
                <a:ext cx="3" cy="493"/>
              </a:xfrm>
              <a:prstGeom prst="rect">
                <a:avLst/>
              </a:prstGeom>
              <a:solidFill>
                <a:srgbClr val="D5D5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3" name="Rectangle 978"/>
              <p:cNvSpPr>
                <a:spLocks noChangeArrowheads="1"/>
              </p:cNvSpPr>
              <p:nvPr/>
            </p:nvSpPr>
            <p:spPr bwMode="auto">
              <a:xfrm>
                <a:off x="3551" y="3261"/>
                <a:ext cx="4" cy="493"/>
              </a:xfrm>
              <a:prstGeom prst="rect">
                <a:avLst/>
              </a:prstGeom>
              <a:solidFill>
                <a:srgbClr val="D4D4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4" name="Rectangle 979"/>
              <p:cNvSpPr>
                <a:spLocks noChangeArrowheads="1"/>
              </p:cNvSpPr>
              <p:nvPr/>
            </p:nvSpPr>
            <p:spPr bwMode="auto">
              <a:xfrm>
                <a:off x="3555" y="3261"/>
                <a:ext cx="3" cy="493"/>
              </a:xfrm>
              <a:prstGeom prst="rect">
                <a:avLst/>
              </a:prstGeom>
              <a:solidFill>
                <a:srgbClr val="D3D3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5" name="Rectangle 980"/>
              <p:cNvSpPr>
                <a:spLocks noChangeArrowheads="1"/>
              </p:cNvSpPr>
              <p:nvPr/>
            </p:nvSpPr>
            <p:spPr bwMode="auto">
              <a:xfrm>
                <a:off x="3558" y="3261"/>
                <a:ext cx="3" cy="493"/>
              </a:xfrm>
              <a:prstGeom prst="rect">
                <a:avLst/>
              </a:prstGeom>
              <a:solidFill>
                <a:srgbClr val="D3D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6" name="Rectangle 981"/>
              <p:cNvSpPr>
                <a:spLocks noChangeArrowheads="1"/>
              </p:cNvSpPr>
              <p:nvPr/>
            </p:nvSpPr>
            <p:spPr bwMode="auto">
              <a:xfrm>
                <a:off x="3561" y="3261"/>
                <a:ext cx="4" cy="493"/>
              </a:xfrm>
              <a:prstGeom prst="rect">
                <a:avLst/>
              </a:prstGeom>
              <a:solidFill>
                <a:srgbClr val="D2D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7" name="Rectangle 982"/>
              <p:cNvSpPr>
                <a:spLocks noChangeArrowheads="1"/>
              </p:cNvSpPr>
              <p:nvPr/>
            </p:nvSpPr>
            <p:spPr bwMode="auto">
              <a:xfrm>
                <a:off x="3565" y="3261"/>
                <a:ext cx="3" cy="493"/>
              </a:xfrm>
              <a:prstGeom prst="rect">
                <a:avLst/>
              </a:prstGeom>
              <a:solidFill>
                <a:srgbClr val="D1D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8" name="Rectangle 983"/>
              <p:cNvSpPr>
                <a:spLocks noChangeArrowheads="1"/>
              </p:cNvSpPr>
              <p:nvPr/>
            </p:nvSpPr>
            <p:spPr bwMode="auto">
              <a:xfrm>
                <a:off x="3568" y="3261"/>
                <a:ext cx="4" cy="493"/>
              </a:xfrm>
              <a:prstGeom prst="rect">
                <a:avLst/>
              </a:prstGeom>
              <a:solidFill>
                <a:srgbClr val="D0D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9" name="Rectangle 984"/>
              <p:cNvSpPr>
                <a:spLocks noChangeArrowheads="1"/>
              </p:cNvSpPr>
              <p:nvPr/>
            </p:nvSpPr>
            <p:spPr bwMode="auto">
              <a:xfrm>
                <a:off x="3572" y="3261"/>
                <a:ext cx="3" cy="493"/>
              </a:xfrm>
              <a:prstGeom prst="rect">
                <a:avLst/>
              </a:prstGeom>
              <a:solidFill>
                <a:srgbClr val="CFC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0" name="Rectangle 985"/>
              <p:cNvSpPr>
                <a:spLocks noChangeArrowheads="1"/>
              </p:cNvSpPr>
              <p:nvPr/>
            </p:nvSpPr>
            <p:spPr bwMode="auto">
              <a:xfrm>
                <a:off x="3575" y="3261"/>
                <a:ext cx="3" cy="493"/>
              </a:xfrm>
              <a:prstGeom prst="rect">
                <a:avLst/>
              </a:prstGeom>
              <a:solidFill>
                <a:srgbClr val="CECE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1" name="Rectangle 986"/>
              <p:cNvSpPr>
                <a:spLocks noChangeArrowheads="1"/>
              </p:cNvSpPr>
              <p:nvPr/>
            </p:nvSpPr>
            <p:spPr bwMode="auto">
              <a:xfrm>
                <a:off x="3578" y="3261"/>
                <a:ext cx="4" cy="493"/>
              </a:xfrm>
              <a:prstGeom prst="rect">
                <a:avLst/>
              </a:prstGeom>
              <a:solidFill>
                <a:srgbClr val="CDC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2" name="Rectangle 987"/>
              <p:cNvSpPr>
                <a:spLocks noChangeArrowheads="1"/>
              </p:cNvSpPr>
              <p:nvPr/>
            </p:nvSpPr>
            <p:spPr bwMode="auto">
              <a:xfrm>
                <a:off x="3582" y="3261"/>
                <a:ext cx="3" cy="493"/>
              </a:xfrm>
              <a:prstGeom prst="rect">
                <a:avLst/>
              </a:prstGeom>
              <a:solidFill>
                <a:srgbClr val="CDCD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3" name="Rectangle 988"/>
              <p:cNvSpPr>
                <a:spLocks noChangeArrowheads="1"/>
              </p:cNvSpPr>
              <p:nvPr/>
            </p:nvSpPr>
            <p:spPr bwMode="auto">
              <a:xfrm>
                <a:off x="3585" y="3261"/>
                <a:ext cx="4" cy="493"/>
              </a:xfrm>
              <a:prstGeom prst="rect">
                <a:avLst/>
              </a:prstGeom>
              <a:solidFill>
                <a:srgbClr val="CCCC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4" name="Rectangle 989"/>
              <p:cNvSpPr>
                <a:spLocks noChangeArrowheads="1"/>
              </p:cNvSpPr>
              <p:nvPr/>
            </p:nvSpPr>
            <p:spPr bwMode="auto">
              <a:xfrm>
                <a:off x="3589" y="3261"/>
                <a:ext cx="3" cy="493"/>
              </a:xfrm>
              <a:prstGeom prst="rect">
                <a:avLst/>
              </a:prstGeom>
              <a:solidFill>
                <a:srgbClr val="CBC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5" name="Rectangle 990"/>
              <p:cNvSpPr>
                <a:spLocks noChangeArrowheads="1"/>
              </p:cNvSpPr>
              <p:nvPr/>
            </p:nvSpPr>
            <p:spPr bwMode="auto">
              <a:xfrm>
                <a:off x="3592" y="3261"/>
                <a:ext cx="3" cy="493"/>
              </a:xfrm>
              <a:prstGeom prst="rect">
                <a:avLst/>
              </a:prstGeom>
              <a:solidFill>
                <a:srgbClr val="CAC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6" name="Rectangle 991"/>
              <p:cNvSpPr>
                <a:spLocks noChangeArrowheads="1"/>
              </p:cNvSpPr>
              <p:nvPr/>
            </p:nvSpPr>
            <p:spPr bwMode="auto">
              <a:xfrm>
                <a:off x="3595" y="3261"/>
                <a:ext cx="4" cy="493"/>
              </a:xfrm>
              <a:prstGeom prst="rect">
                <a:avLst/>
              </a:prstGeom>
              <a:solidFill>
                <a:srgbClr val="C9C9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7" name="Rectangle 992"/>
              <p:cNvSpPr>
                <a:spLocks noChangeArrowheads="1"/>
              </p:cNvSpPr>
              <p:nvPr/>
            </p:nvSpPr>
            <p:spPr bwMode="auto">
              <a:xfrm>
                <a:off x="3599" y="3261"/>
                <a:ext cx="3" cy="493"/>
              </a:xfrm>
              <a:prstGeom prst="rect">
                <a:avLst/>
              </a:prstGeom>
              <a:solidFill>
                <a:srgbClr val="C8C8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8" name="Rectangle 993"/>
              <p:cNvSpPr>
                <a:spLocks noChangeArrowheads="1"/>
              </p:cNvSpPr>
              <p:nvPr/>
            </p:nvSpPr>
            <p:spPr bwMode="auto">
              <a:xfrm>
                <a:off x="3602" y="3261"/>
                <a:ext cx="4" cy="493"/>
              </a:xfrm>
              <a:prstGeom prst="rect">
                <a:avLst/>
              </a:prstGeom>
              <a:solidFill>
                <a:srgbClr val="C8C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9" name="Rectangle 994"/>
              <p:cNvSpPr>
                <a:spLocks noChangeArrowheads="1"/>
              </p:cNvSpPr>
              <p:nvPr/>
            </p:nvSpPr>
            <p:spPr bwMode="auto">
              <a:xfrm>
                <a:off x="3606" y="3261"/>
                <a:ext cx="3" cy="493"/>
              </a:xfrm>
              <a:prstGeom prst="rect">
                <a:avLst/>
              </a:prstGeom>
              <a:solidFill>
                <a:srgbClr val="C7C7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0" name="Rectangle 995"/>
              <p:cNvSpPr>
                <a:spLocks noChangeArrowheads="1"/>
              </p:cNvSpPr>
              <p:nvPr/>
            </p:nvSpPr>
            <p:spPr bwMode="auto">
              <a:xfrm>
                <a:off x="3609" y="3261"/>
                <a:ext cx="3" cy="493"/>
              </a:xfrm>
              <a:prstGeom prst="rect">
                <a:avLst/>
              </a:prstGeom>
              <a:solidFill>
                <a:srgbClr val="C6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1" name="Rectangle 996"/>
              <p:cNvSpPr>
                <a:spLocks noChangeArrowheads="1"/>
              </p:cNvSpPr>
              <p:nvPr/>
            </p:nvSpPr>
            <p:spPr bwMode="auto">
              <a:xfrm>
                <a:off x="3612" y="3261"/>
                <a:ext cx="4" cy="493"/>
              </a:xfrm>
              <a:prstGeom prst="rect">
                <a:avLst/>
              </a:prstGeom>
              <a:solidFill>
                <a:srgbClr val="C5C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2" name="Rectangle 997"/>
              <p:cNvSpPr>
                <a:spLocks noChangeArrowheads="1"/>
              </p:cNvSpPr>
              <p:nvPr/>
            </p:nvSpPr>
            <p:spPr bwMode="auto">
              <a:xfrm>
                <a:off x="3616" y="3261"/>
                <a:ext cx="3" cy="493"/>
              </a:xfrm>
              <a:prstGeom prst="rect">
                <a:avLst/>
              </a:prstGeom>
              <a:solidFill>
                <a:srgbClr val="C4C4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3" name="Rectangle 998"/>
              <p:cNvSpPr>
                <a:spLocks noChangeArrowheads="1"/>
              </p:cNvSpPr>
              <p:nvPr/>
            </p:nvSpPr>
            <p:spPr bwMode="auto">
              <a:xfrm>
                <a:off x="3619" y="3261"/>
                <a:ext cx="4" cy="493"/>
              </a:xfrm>
              <a:prstGeom prst="rect">
                <a:avLst/>
              </a:prstGeom>
              <a:solidFill>
                <a:srgbClr val="C3C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4" name="Rectangle 999"/>
              <p:cNvSpPr>
                <a:spLocks noChangeArrowheads="1"/>
              </p:cNvSpPr>
              <p:nvPr/>
            </p:nvSpPr>
            <p:spPr bwMode="auto">
              <a:xfrm>
                <a:off x="3623" y="3261"/>
                <a:ext cx="3" cy="493"/>
              </a:xfrm>
              <a:prstGeom prst="rect">
                <a:avLst/>
              </a:prstGeom>
              <a:solidFill>
                <a:srgbClr val="C2C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5" name="Rectangle 1000"/>
              <p:cNvSpPr>
                <a:spLocks noChangeArrowheads="1"/>
              </p:cNvSpPr>
              <p:nvPr/>
            </p:nvSpPr>
            <p:spPr bwMode="auto">
              <a:xfrm>
                <a:off x="3626" y="3261"/>
                <a:ext cx="3" cy="493"/>
              </a:xfrm>
              <a:prstGeom prst="rect">
                <a:avLst/>
              </a:prstGeom>
              <a:solidFill>
                <a:srgbClr val="C1C1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6" name="Rectangle 1001"/>
              <p:cNvSpPr>
                <a:spLocks noChangeArrowheads="1"/>
              </p:cNvSpPr>
              <p:nvPr/>
            </p:nvSpPr>
            <p:spPr bwMode="auto">
              <a:xfrm>
                <a:off x="3629" y="3261"/>
                <a:ext cx="4" cy="493"/>
              </a:xfrm>
              <a:prstGeom prst="rect">
                <a:avLst/>
              </a:prstGeom>
              <a:solidFill>
                <a:srgbClr val="C0C0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7" name="Rectangle 1002"/>
              <p:cNvSpPr>
                <a:spLocks noChangeArrowheads="1"/>
              </p:cNvSpPr>
              <p:nvPr/>
            </p:nvSpPr>
            <p:spPr bwMode="auto">
              <a:xfrm>
                <a:off x="3633" y="3261"/>
                <a:ext cx="3" cy="493"/>
              </a:xfrm>
              <a:prstGeom prst="rect">
                <a:avLst/>
              </a:prstGeom>
              <a:solidFill>
                <a:srgbClr val="BFBF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8" name="Rectangle 1003"/>
              <p:cNvSpPr>
                <a:spLocks noChangeArrowheads="1"/>
              </p:cNvSpPr>
              <p:nvPr/>
            </p:nvSpPr>
            <p:spPr bwMode="auto">
              <a:xfrm>
                <a:off x="3636" y="3261"/>
                <a:ext cx="4" cy="493"/>
              </a:xfrm>
              <a:prstGeom prst="rect">
                <a:avLst/>
              </a:prstGeom>
              <a:solidFill>
                <a:srgbClr val="BEB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9" name="Rectangle 1004"/>
              <p:cNvSpPr>
                <a:spLocks noChangeArrowheads="1"/>
              </p:cNvSpPr>
              <p:nvPr/>
            </p:nvSpPr>
            <p:spPr bwMode="auto">
              <a:xfrm>
                <a:off x="3640" y="3261"/>
                <a:ext cx="3" cy="493"/>
              </a:xfrm>
              <a:prstGeom prst="rect">
                <a:avLst/>
              </a:prstGeom>
              <a:solidFill>
                <a:srgbClr val="BDB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60" name="Rectangle 1005"/>
              <p:cNvSpPr>
                <a:spLocks noChangeArrowheads="1"/>
              </p:cNvSpPr>
              <p:nvPr/>
            </p:nvSpPr>
            <p:spPr bwMode="auto">
              <a:xfrm>
                <a:off x="3643" y="3261"/>
                <a:ext cx="3" cy="493"/>
              </a:xfrm>
              <a:prstGeom prst="rect">
                <a:avLst/>
              </a:prstGeom>
              <a:solidFill>
                <a:srgbClr val="BCB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61" name="Rectangle 1006"/>
              <p:cNvSpPr>
                <a:spLocks noChangeArrowheads="1"/>
              </p:cNvSpPr>
              <p:nvPr/>
            </p:nvSpPr>
            <p:spPr bwMode="auto">
              <a:xfrm>
                <a:off x="3646" y="3261"/>
                <a:ext cx="4" cy="493"/>
              </a:xfrm>
              <a:prstGeom prst="rect">
                <a:avLst/>
              </a:prstGeom>
              <a:solidFill>
                <a:srgbClr val="BCB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62" name="Rectangle 1007"/>
              <p:cNvSpPr>
                <a:spLocks noChangeArrowheads="1"/>
              </p:cNvSpPr>
              <p:nvPr/>
            </p:nvSpPr>
            <p:spPr bwMode="auto">
              <a:xfrm>
                <a:off x="3650" y="3261"/>
                <a:ext cx="3" cy="493"/>
              </a:xfrm>
              <a:prstGeom prst="rect">
                <a:avLst/>
              </a:prstGeom>
              <a:solidFill>
                <a:srgbClr val="BBBB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63" name="Rectangle 1008"/>
              <p:cNvSpPr>
                <a:spLocks noChangeArrowheads="1"/>
              </p:cNvSpPr>
              <p:nvPr/>
            </p:nvSpPr>
            <p:spPr bwMode="auto">
              <a:xfrm>
                <a:off x="3653" y="3261"/>
                <a:ext cx="4" cy="493"/>
              </a:xfrm>
              <a:prstGeom prst="rect">
                <a:avLst/>
              </a:prstGeom>
              <a:solidFill>
                <a:srgbClr val="BABA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64" name="Rectangle 1009"/>
              <p:cNvSpPr>
                <a:spLocks noChangeArrowheads="1"/>
              </p:cNvSpPr>
              <p:nvPr/>
            </p:nvSpPr>
            <p:spPr bwMode="auto">
              <a:xfrm>
                <a:off x="3657" y="3261"/>
                <a:ext cx="3" cy="493"/>
              </a:xfrm>
              <a:prstGeom prst="rect">
                <a:avLst/>
              </a:prstGeom>
              <a:solidFill>
                <a:srgbClr val="B9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765" name="Rectangle 1010"/>
            <p:cNvSpPr>
              <a:spLocks noChangeArrowheads="1"/>
            </p:cNvSpPr>
            <p:nvPr/>
          </p:nvSpPr>
          <p:spPr bwMode="auto">
            <a:xfrm>
              <a:off x="5810250" y="5176838"/>
              <a:ext cx="4763" cy="782637"/>
            </a:xfrm>
            <a:prstGeom prst="rect">
              <a:avLst/>
            </a:prstGeom>
            <a:solidFill>
              <a:srgbClr val="B8B8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6" name="Rectangle 1011"/>
            <p:cNvSpPr>
              <a:spLocks noChangeArrowheads="1"/>
            </p:cNvSpPr>
            <p:nvPr/>
          </p:nvSpPr>
          <p:spPr bwMode="auto">
            <a:xfrm>
              <a:off x="5815013" y="5176838"/>
              <a:ext cx="6350" cy="782637"/>
            </a:xfrm>
            <a:prstGeom prst="rect">
              <a:avLst/>
            </a:prstGeom>
            <a:solidFill>
              <a:srgbClr val="B7B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7" name="Rectangle 1012"/>
            <p:cNvSpPr>
              <a:spLocks noChangeArrowheads="1"/>
            </p:cNvSpPr>
            <p:nvPr/>
          </p:nvSpPr>
          <p:spPr bwMode="auto">
            <a:xfrm>
              <a:off x="5821363" y="5176838"/>
              <a:ext cx="4762" cy="782637"/>
            </a:xfrm>
            <a:prstGeom prst="rect">
              <a:avLst/>
            </a:prstGeom>
            <a:solidFill>
              <a:srgbClr val="B7B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8" name="Rectangle 1013"/>
            <p:cNvSpPr>
              <a:spLocks noChangeArrowheads="1"/>
            </p:cNvSpPr>
            <p:nvPr/>
          </p:nvSpPr>
          <p:spPr bwMode="auto">
            <a:xfrm>
              <a:off x="5826125" y="5176838"/>
              <a:ext cx="6350" cy="782637"/>
            </a:xfrm>
            <a:prstGeom prst="rect">
              <a:avLst/>
            </a:prstGeom>
            <a:solidFill>
              <a:srgbClr val="B6B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9" name="Freeform 1014"/>
            <p:cNvSpPr>
              <a:spLocks/>
            </p:cNvSpPr>
            <p:nvPr/>
          </p:nvSpPr>
          <p:spPr bwMode="auto">
            <a:xfrm>
              <a:off x="4908550" y="5180013"/>
              <a:ext cx="922338" cy="782637"/>
            </a:xfrm>
            <a:custGeom>
              <a:avLst/>
              <a:gdLst>
                <a:gd name="T0" fmla="*/ 436 w 581"/>
                <a:gd name="T1" fmla="*/ 0 h 493"/>
                <a:gd name="T2" fmla="*/ 145 w 581"/>
                <a:gd name="T3" fmla="*/ 0 h 493"/>
                <a:gd name="T4" fmla="*/ 0 w 581"/>
                <a:gd name="T5" fmla="*/ 246 h 493"/>
                <a:gd name="T6" fmla="*/ 145 w 581"/>
                <a:gd name="T7" fmla="*/ 493 h 493"/>
                <a:gd name="T8" fmla="*/ 436 w 581"/>
                <a:gd name="T9" fmla="*/ 493 h 493"/>
                <a:gd name="T10" fmla="*/ 581 w 581"/>
                <a:gd name="T11" fmla="*/ 246 h 493"/>
                <a:gd name="T12" fmla="*/ 436 w 581"/>
                <a:gd name="T13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493">
                  <a:moveTo>
                    <a:pt x="436" y="0"/>
                  </a:moveTo>
                  <a:lnTo>
                    <a:pt x="145" y="0"/>
                  </a:lnTo>
                  <a:lnTo>
                    <a:pt x="0" y="246"/>
                  </a:lnTo>
                  <a:lnTo>
                    <a:pt x="145" y="493"/>
                  </a:lnTo>
                  <a:lnTo>
                    <a:pt x="436" y="493"/>
                  </a:lnTo>
                  <a:lnTo>
                    <a:pt x="581" y="246"/>
                  </a:lnTo>
                  <a:lnTo>
                    <a:pt x="436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0" name="Rectangle 1015"/>
            <p:cNvSpPr>
              <a:spLocks noChangeArrowheads="1"/>
            </p:cNvSpPr>
            <p:nvPr/>
          </p:nvSpPr>
          <p:spPr bwMode="auto">
            <a:xfrm>
              <a:off x="5297488" y="5457825"/>
              <a:ext cx="1555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700">
                  <a:solidFill>
                    <a:srgbClr val="000000"/>
                  </a:solidFill>
                </a:rPr>
                <a:t>C</a:t>
              </a:r>
              <a:endParaRPr lang="en-US" altLang="it-IT" sz="1400" b="1"/>
            </a:p>
          </p:txBody>
        </p:sp>
        <p:sp>
          <p:nvSpPr>
            <p:cNvPr id="771" name="Rectangle 1016"/>
            <p:cNvSpPr>
              <a:spLocks noChangeArrowheads="1"/>
            </p:cNvSpPr>
            <p:nvPr/>
          </p:nvSpPr>
          <p:spPr bwMode="auto">
            <a:xfrm>
              <a:off x="5454650" y="5403850"/>
              <a:ext cx="698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400">
                  <a:solidFill>
                    <a:srgbClr val="000000"/>
                  </a:solidFill>
                </a:rPr>
                <a:t>*</a:t>
              </a:r>
              <a:endParaRPr lang="en-US" altLang="it-IT" sz="1400" b="1"/>
            </a:p>
          </p:txBody>
        </p:sp>
        <p:sp>
          <p:nvSpPr>
            <p:cNvPr id="772" name="Line 1017"/>
            <p:cNvSpPr>
              <a:spLocks noChangeShapeType="1"/>
            </p:cNvSpPr>
            <p:nvPr/>
          </p:nvSpPr>
          <p:spPr bwMode="auto">
            <a:xfrm>
              <a:off x="3290888" y="3236913"/>
              <a:ext cx="4157662" cy="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3" name="Line 1018"/>
            <p:cNvSpPr>
              <a:spLocks noChangeShapeType="1"/>
            </p:cNvSpPr>
            <p:nvPr/>
          </p:nvSpPr>
          <p:spPr bwMode="auto">
            <a:xfrm>
              <a:off x="3290888" y="3236913"/>
              <a:ext cx="0" cy="211137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4" name="Line 1020"/>
            <p:cNvSpPr>
              <a:spLocks noChangeShapeType="1"/>
            </p:cNvSpPr>
            <p:nvPr/>
          </p:nvSpPr>
          <p:spPr bwMode="auto">
            <a:xfrm>
              <a:off x="4570413" y="3236913"/>
              <a:ext cx="0" cy="211137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5" name="Line 1022"/>
            <p:cNvSpPr>
              <a:spLocks noChangeShapeType="1"/>
            </p:cNvSpPr>
            <p:nvPr/>
          </p:nvSpPr>
          <p:spPr bwMode="auto">
            <a:xfrm>
              <a:off x="6169025" y="3236913"/>
              <a:ext cx="0" cy="211137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6" name="Line 1024"/>
            <p:cNvSpPr>
              <a:spLocks noChangeShapeType="1"/>
            </p:cNvSpPr>
            <p:nvPr/>
          </p:nvSpPr>
          <p:spPr bwMode="auto">
            <a:xfrm>
              <a:off x="7456488" y="3238500"/>
              <a:ext cx="0" cy="20955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7" name="Line 1026"/>
            <p:cNvSpPr>
              <a:spLocks noChangeShapeType="1"/>
            </p:cNvSpPr>
            <p:nvPr/>
          </p:nvSpPr>
          <p:spPr bwMode="auto">
            <a:xfrm>
              <a:off x="3290888" y="4848225"/>
              <a:ext cx="4157662" cy="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8" name="Line 1027"/>
            <p:cNvSpPr>
              <a:spLocks noChangeShapeType="1"/>
            </p:cNvSpPr>
            <p:nvPr/>
          </p:nvSpPr>
          <p:spPr bwMode="auto">
            <a:xfrm flipV="1">
              <a:off x="3290888" y="4516438"/>
              <a:ext cx="0" cy="211137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9" name="Freeform 1028"/>
            <p:cNvSpPr>
              <a:spLocks/>
            </p:cNvSpPr>
            <p:nvPr/>
          </p:nvSpPr>
          <p:spPr bwMode="auto">
            <a:xfrm>
              <a:off x="3219450" y="4708525"/>
              <a:ext cx="144463" cy="139700"/>
            </a:xfrm>
            <a:custGeom>
              <a:avLst/>
              <a:gdLst>
                <a:gd name="T0" fmla="*/ 0 w 91"/>
                <a:gd name="T1" fmla="*/ 0 h 88"/>
                <a:gd name="T2" fmla="*/ 45 w 91"/>
                <a:gd name="T3" fmla="*/ 88 h 88"/>
                <a:gd name="T4" fmla="*/ 91 w 91"/>
                <a:gd name="T5" fmla="*/ 0 h 88"/>
                <a:gd name="T6" fmla="*/ 0 w 91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8">
                  <a:moveTo>
                    <a:pt x="0" y="0"/>
                  </a:moveTo>
                  <a:lnTo>
                    <a:pt x="45" y="88"/>
                  </a:lnTo>
                  <a:lnTo>
                    <a:pt x="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0" name="Line 1029"/>
            <p:cNvSpPr>
              <a:spLocks noChangeShapeType="1"/>
            </p:cNvSpPr>
            <p:nvPr/>
          </p:nvSpPr>
          <p:spPr bwMode="auto">
            <a:xfrm flipV="1">
              <a:off x="4570413" y="4516438"/>
              <a:ext cx="0" cy="211137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1" name="Freeform 1030"/>
            <p:cNvSpPr>
              <a:spLocks/>
            </p:cNvSpPr>
            <p:nvPr/>
          </p:nvSpPr>
          <p:spPr bwMode="auto">
            <a:xfrm>
              <a:off x="4498975" y="4708525"/>
              <a:ext cx="142875" cy="139700"/>
            </a:xfrm>
            <a:custGeom>
              <a:avLst/>
              <a:gdLst>
                <a:gd name="T0" fmla="*/ 0 w 90"/>
                <a:gd name="T1" fmla="*/ 0 h 88"/>
                <a:gd name="T2" fmla="*/ 45 w 90"/>
                <a:gd name="T3" fmla="*/ 88 h 88"/>
                <a:gd name="T4" fmla="*/ 90 w 90"/>
                <a:gd name="T5" fmla="*/ 0 h 88"/>
                <a:gd name="T6" fmla="*/ 0 w 90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8">
                  <a:moveTo>
                    <a:pt x="0" y="0"/>
                  </a:moveTo>
                  <a:lnTo>
                    <a:pt x="45" y="88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2" name="Line 1031"/>
            <p:cNvSpPr>
              <a:spLocks noChangeShapeType="1"/>
            </p:cNvSpPr>
            <p:nvPr/>
          </p:nvSpPr>
          <p:spPr bwMode="auto">
            <a:xfrm flipV="1">
              <a:off x="6169025" y="4516438"/>
              <a:ext cx="0" cy="211137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3" name="Freeform 1032"/>
            <p:cNvSpPr>
              <a:spLocks/>
            </p:cNvSpPr>
            <p:nvPr/>
          </p:nvSpPr>
          <p:spPr bwMode="auto">
            <a:xfrm>
              <a:off x="6097588" y="4708525"/>
              <a:ext cx="142875" cy="139700"/>
            </a:xfrm>
            <a:custGeom>
              <a:avLst/>
              <a:gdLst>
                <a:gd name="T0" fmla="*/ 0 w 90"/>
                <a:gd name="T1" fmla="*/ 0 h 88"/>
                <a:gd name="T2" fmla="*/ 45 w 90"/>
                <a:gd name="T3" fmla="*/ 88 h 88"/>
                <a:gd name="T4" fmla="*/ 90 w 90"/>
                <a:gd name="T5" fmla="*/ 0 h 88"/>
                <a:gd name="T6" fmla="*/ 0 w 90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8">
                  <a:moveTo>
                    <a:pt x="0" y="0"/>
                  </a:moveTo>
                  <a:lnTo>
                    <a:pt x="45" y="88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4" name="Line 1033"/>
            <p:cNvSpPr>
              <a:spLocks noChangeShapeType="1"/>
            </p:cNvSpPr>
            <p:nvPr/>
          </p:nvSpPr>
          <p:spPr bwMode="auto">
            <a:xfrm flipV="1">
              <a:off x="7456488" y="4516438"/>
              <a:ext cx="0" cy="20955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5" name="Freeform 1034"/>
            <p:cNvSpPr>
              <a:spLocks/>
            </p:cNvSpPr>
            <p:nvPr/>
          </p:nvSpPr>
          <p:spPr bwMode="auto">
            <a:xfrm>
              <a:off x="7385050" y="4708525"/>
              <a:ext cx="142875" cy="139700"/>
            </a:xfrm>
            <a:custGeom>
              <a:avLst/>
              <a:gdLst>
                <a:gd name="T0" fmla="*/ 0 w 90"/>
                <a:gd name="T1" fmla="*/ 0 h 88"/>
                <a:gd name="T2" fmla="*/ 45 w 90"/>
                <a:gd name="T3" fmla="*/ 88 h 88"/>
                <a:gd name="T4" fmla="*/ 90 w 90"/>
                <a:gd name="T5" fmla="*/ 0 h 88"/>
                <a:gd name="T6" fmla="*/ 0 w 90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8">
                  <a:moveTo>
                    <a:pt x="0" y="0"/>
                  </a:moveTo>
                  <a:lnTo>
                    <a:pt x="45" y="88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6" name="Line 1035"/>
            <p:cNvSpPr>
              <a:spLocks noChangeShapeType="1"/>
            </p:cNvSpPr>
            <p:nvPr/>
          </p:nvSpPr>
          <p:spPr bwMode="auto">
            <a:xfrm>
              <a:off x="5370513" y="4848225"/>
              <a:ext cx="0" cy="211138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7" name="Freeform 1036"/>
            <p:cNvSpPr>
              <a:spLocks/>
            </p:cNvSpPr>
            <p:nvPr/>
          </p:nvSpPr>
          <p:spPr bwMode="auto">
            <a:xfrm>
              <a:off x="5299075" y="5041900"/>
              <a:ext cx="142875" cy="139700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8" name="Rectangle 1037"/>
            <p:cNvSpPr>
              <a:spLocks noChangeArrowheads="1"/>
            </p:cNvSpPr>
            <p:nvPr/>
          </p:nvSpPr>
          <p:spPr bwMode="auto">
            <a:xfrm>
              <a:off x="1473200" y="5156200"/>
              <a:ext cx="687388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700">
                  <a:solidFill>
                    <a:srgbClr val="0000FF"/>
                  </a:solidFill>
                </a:rPr>
                <a:t>Step 2:</a:t>
              </a:r>
              <a:endParaRPr lang="en-US" altLang="it-IT" sz="1400" b="1"/>
            </a:p>
          </p:txBody>
        </p:sp>
        <p:sp>
          <p:nvSpPr>
            <p:cNvPr id="789" name="Rectangle 1038"/>
            <p:cNvSpPr>
              <a:spLocks noChangeArrowheads="1"/>
            </p:cNvSpPr>
            <p:nvPr/>
          </p:nvSpPr>
          <p:spPr bwMode="auto">
            <a:xfrm>
              <a:off x="1387475" y="5403850"/>
              <a:ext cx="865188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700">
                  <a:solidFill>
                    <a:srgbClr val="000000"/>
                  </a:solidFill>
                </a:rPr>
                <a:t>Combine</a:t>
              </a:r>
              <a:endParaRPr lang="en-US" altLang="it-IT" sz="1400" b="1"/>
            </a:p>
          </p:txBody>
        </p:sp>
        <p:sp>
          <p:nvSpPr>
            <p:cNvPr id="790" name="Rectangle 1039"/>
            <p:cNvSpPr>
              <a:spLocks noChangeArrowheads="1"/>
            </p:cNvSpPr>
            <p:nvPr/>
          </p:nvSpPr>
          <p:spPr bwMode="auto">
            <a:xfrm>
              <a:off x="1322388" y="5657850"/>
              <a:ext cx="995362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it-IT" sz="1700">
                  <a:solidFill>
                    <a:srgbClr val="000000"/>
                  </a:solidFill>
                </a:rPr>
                <a:t>Classifiers</a:t>
              </a:r>
              <a:endParaRPr lang="en-US" altLang="it-IT" sz="1400" b="1"/>
            </a:p>
          </p:txBody>
        </p:sp>
        <p:sp>
          <p:nvSpPr>
            <p:cNvPr id="791" name="Line 1040"/>
            <p:cNvSpPr>
              <a:spLocks noChangeShapeType="1"/>
            </p:cNvSpPr>
            <p:nvPr/>
          </p:nvSpPr>
          <p:spPr bwMode="auto">
            <a:xfrm>
              <a:off x="5370513" y="5962650"/>
              <a:ext cx="0" cy="20955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2" name="Freeform 1041"/>
            <p:cNvSpPr>
              <a:spLocks/>
            </p:cNvSpPr>
            <p:nvPr/>
          </p:nvSpPr>
          <p:spPr bwMode="auto">
            <a:xfrm>
              <a:off x="5299075" y="6154738"/>
              <a:ext cx="142875" cy="139700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3" name="Rectangle 1042"/>
            <p:cNvSpPr>
              <a:spLocks noChangeArrowheads="1"/>
            </p:cNvSpPr>
            <p:nvPr/>
          </p:nvSpPr>
          <p:spPr bwMode="auto">
            <a:xfrm>
              <a:off x="1133475" y="1676400"/>
              <a:ext cx="6873875" cy="4637088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6570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457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2057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smtClean="0">
                <a:solidFill>
                  <a:srgbClr val="FF0000"/>
                </a:solidFill>
                <a:latin typeface="Times New Roman" charset="0"/>
              </a:rPr>
              <a:t>ROUND 1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12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48006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- Example</a:t>
            </a:r>
          </a:p>
        </p:txBody>
      </p:sp>
      <p:sp>
        <p:nvSpPr>
          <p:cNvPr id="4608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3740F371-E026-4C1B-B847-A0CBD443D56F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6088" name="Straight Connector 11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11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2057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smtClean="0">
                <a:solidFill>
                  <a:srgbClr val="FF0000"/>
                </a:solidFill>
                <a:latin typeface="Times New Roman" charset="0"/>
              </a:rPr>
              <a:t>ROUND 2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- Example</a:t>
            </a:r>
          </a:p>
        </p:txBody>
      </p:sp>
      <p:sp>
        <p:nvSpPr>
          <p:cNvPr id="4710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5C473A93-C28C-4B8B-A7D7-B7EE45BD8086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7110" name="Straight Connector 11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829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2057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smtClean="0">
                <a:solidFill>
                  <a:srgbClr val="FF0000"/>
                </a:solidFill>
                <a:latin typeface="Times New Roman" charset="0"/>
              </a:rPr>
              <a:t>ROUND 2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242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6"/>
          <p:cNvSpPr>
            <a:spLocks noChangeArrowheads="1"/>
          </p:cNvSpPr>
          <p:nvPr/>
        </p:nvSpPr>
        <p:spPr bwMode="auto">
          <a:xfrm>
            <a:off x="48006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sz="1800" smtClean="0">
              <a:solidFill>
                <a:srgbClr val="000000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- Example</a:t>
            </a:r>
          </a:p>
        </p:txBody>
      </p:sp>
      <p:sp>
        <p:nvSpPr>
          <p:cNvPr id="4813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FA0026C5-7165-4D90-9456-B0A4929F573B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8136" name="Straight Connector 11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932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2057400" y="2133600"/>
            <a:ext cx="167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smtClean="0">
                <a:solidFill>
                  <a:srgbClr val="FF0000"/>
                </a:solidFill>
                <a:latin typeface="Times New Roman" charset="0"/>
              </a:rPr>
              <a:t>ROUND 3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- Example</a:t>
            </a:r>
          </a:p>
        </p:txBody>
      </p:sp>
      <p:sp>
        <p:nvSpPr>
          <p:cNvPr id="4915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97DA1B79-0B72-48D1-92E9-2CAC5A38B8A3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9158" name="Straight Connector 8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077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- Example</a:t>
            </a:r>
          </a:p>
        </p:txBody>
      </p:sp>
      <p:sp>
        <p:nvSpPr>
          <p:cNvPr id="5018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719B823D-08B7-4FD6-BB7C-9E4D49C151BF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0181" name="Straight Connector 7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8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AdaBoost – Example 2</a:t>
            </a:r>
          </a:p>
        </p:txBody>
      </p:sp>
      <p:sp>
        <p:nvSpPr>
          <p:cNvPr id="51203" name="Rectangle 13"/>
          <p:cNvSpPr txBox="1">
            <a:spLocks noChangeArrowheads="1"/>
          </p:cNvSpPr>
          <p:nvPr/>
        </p:nvSpPr>
        <p:spPr bwMode="auto">
          <a:xfrm>
            <a:off x="70421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FBC81349-0DC2-4066-8C00-9A4EDF3D36D6}" type="slidenum">
              <a:rPr lang="en-US" sz="1400" smtClean="0">
                <a:solidFill>
                  <a:srgbClr val="000000"/>
                </a:solidFill>
              </a:rPr>
              <a:pPr algn="r" eaLnBrk="1" hangingPunct="1"/>
              <a:t>45</a:t>
            </a:fld>
            <a:endParaRPr lang="en-US" sz="1400" smtClean="0">
              <a:solidFill>
                <a:srgbClr val="000000"/>
              </a:solidFill>
            </a:endParaRPr>
          </a:p>
        </p:txBody>
      </p:sp>
      <p:cxnSp>
        <p:nvCxnSpPr>
          <p:cNvPr id="51204" name="Straight Connector 5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05" name="Picture 6" descr="screenshot_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6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Strengths of </a:t>
            </a:r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AdaBoost</a:t>
            </a:r>
            <a:endParaRPr lang="en-US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en-US" sz="2400" dirty="0" smtClean="0">
                <a:latin typeface="+mn-lt"/>
              </a:rPr>
              <a:t>t has no parameters to tune (except for the number of rounds)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+mn-lt"/>
              </a:rPr>
              <a:t>It is fast, simple and easy to program (??)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+mn-lt"/>
              </a:rPr>
              <a:t>It comes with a set of theoretical guarantee (e.g., training error, test error)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+mn-lt"/>
              </a:rPr>
              <a:t>Instead of trying to design a learning algorithm that is accurate over the entire space, we can focus on finding base learning algorithms that only need to be better than random.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+mn-lt"/>
              </a:rPr>
              <a:t>It can identify outliners: i.e. examples that are either mislabeled or that are inherently ambiguous and hard to categorize.</a:t>
            </a:r>
          </a:p>
        </p:txBody>
      </p:sp>
    </p:spTree>
    <p:extLst>
      <p:ext uri="{BB962C8B-B14F-4D97-AF65-F5344CB8AC3E}">
        <p14:creationId xmlns:p14="http://schemas.microsoft.com/office/powerpoint/2010/main" val="310058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+mn-lt"/>
              </a:rPr>
              <a:t>Weakness of </a:t>
            </a:r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AdaBoost</a:t>
            </a:r>
            <a:endParaRPr lang="en-US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The actual performance of boosting depends on the data and the base learner. </a:t>
            </a:r>
          </a:p>
          <a:p>
            <a:pPr eaLnBrk="1" hangingPunct="1"/>
            <a:r>
              <a:rPr lang="en-US" dirty="0" smtClean="0">
                <a:latin typeface="+mn-lt"/>
              </a:rPr>
              <a:t>Boosting seems to be especially susceptible to noise.</a:t>
            </a:r>
          </a:p>
          <a:p>
            <a:pPr eaLnBrk="1" hangingPunct="1"/>
            <a:r>
              <a:rPr lang="en-US" dirty="0" smtClean="0">
                <a:latin typeface="+mn-lt"/>
              </a:rPr>
              <a:t>When the number of outliners is very large, the emphasis placed on the hard examples can hurt the performance.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+mn-lt"/>
              </a:rPr>
              <a:t>   </a:t>
            </a:r>
            <a:r>
              <a:rPr lang="en-US" dirty="0" smtClean="0">
                <a:latin typeface="+mn-lt"/>
                <a:sym typeface="Wingdings" pitchFamily="2" charset="2"/>
              </a:rPr>
              <a:t> “Gentle </a:t>
            </a:r>
            <a:r>
              <a:rPr lang="en-US" dirty="0" err="1" smtClean="0">
                <a:latin typeface="+mn-lt"/>
                <a:sym typeface="Wingdings" pitchFamily="2" charset="2"/>
              </a:rPr>
              <a:t>AdaBoost</a:t>
            </a:r>
            <a:r>
              <a:rPr lang="en-US" dirty="0" smtClean="0">
                <a:latin typeface="+mn-lt"/>
                <a:sym typeface="Wingdings" pitchFamily="2" charset="2"/>
              </a:rPr>
              <a:t>”, “</a:t>
            </a:r>
            <a:r>
              <a:rPr lang="en-US" dirty="0" err="1" smtClean="0">
                <a:latin typeface="+mn-lt"/>
                <a:sym typeface="Wingdings" pitchFamily="2" charset="2"/>
              </a:rPr>
              <a:t>BrownBoost</a:t>
            </a:r>
            <a:r>
              <a:rPr lang="en-US" dirty="0" smtClean="0">
                <a:latin typeface="+mn-lt"/>
                <a:sym typeface="Wingdings" pitchFamily="2" charset="2"/>
              </a:rPr>
              <a:t>”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majority</a:t>
            </a:r>
            <a:r>
              <a:rPr lang="it-IT" dirty="0" smtClean="0"/>
              <a:t> work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206134" y="987136"/>
                <a:ext cx="6932421" cy="5320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>
                <a:lvl1pPr marL="292100" indent="-2921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0100" indent="-3429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t-IT" dirty="0" smtClean="0">
                    <a:latin typeface="+mj-lt"/>
                  </a:rPr>
                  <a:t>Suppose there are 25 base classifiers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it-IT" dirty="0">
                    <a:latin typeface="+mj-lt"/>
                  </a:rPr>
                  <a:t>Each classifier has </a:t>
                </a:r>
                <a:br>
                  <a:rPr lang="en-US" altLang="it-IT" dirty="0">
                    <a:latin typeface="+mj-lt"/>
                  </a:rPr>
                </a:br>
                <a:r>
                  <a:rPr lang="en-US" altLang="it-IT" dirty="0">
                    <a:latin typeface="+mj-lt"/>
                  </a:rPr>
                  <a:t>error rate, </a:t>
                </a:r>
                <a:r>
                  <a:rPr lang="en-US" altLang="it-IT" dirty="0">
                    <a:latin typeface="+mj-lt"/>
                    <a:sym typeface="Symbol" panose="05050102010706020507" pitchFamily="18" charset="2"/>
                  </a:rPr>
                  <a:t></a:t>
                </a:r>
                <a:r>
                  <a:rPr lang="en-US" altLang="it-IT" dirty="0">
                    <a:latin typeface="+mj-lt"/>
                  </a:rPr>
                  <a:t> = 0.35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it-IT" dirty="0">
                    <a:latin typeface="+mj-lt"/>
                  </a:rPr>
                  <a:t>Assume errors made </a:t>
                </a:r>
                <a:br>
                  <a:rPr lang="en-US" altLang="it-IT" dirty="0">
                    <a:latin typeface="+mj-lt"/>
                  </a:rPr>
                </a:br>
                <a:r>
                  <a:rPr lang="en-US" altLang="it-IT" dirty="0">
                    <a:latin typeface="+mj-lt"/>
                  </a:rPr>
                  <a:t>by classifiers are uncorrelated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it-IT" dirty="0">
                    <a:latin typeface="+mj-lt"/>
                  </a:rPr>
                  <a:t>Probability that the ensemble classifier makes a wrong </a:t>
                </a:r>
                <a:r>
                  <a:rPr lang="en-US" altLang="it-IT" dirty="0" smtClean="0">
                    <a:latin typeface="+mj-lt"/>
                  </a:rPr>
                  <a:t>prediction follows the </a:t>
                </a:r>
                <a:r>
                  <a:rPr lang="en-US" altLang="it-IT" b="1" dirty="0" smtClean="0">
                    <a:latin typeface="+mj-lt"/>
                  </a:rPr>
                  <a:t>Binomial distribution: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8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alt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alt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altLang="it-IT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it-IT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alt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altLang="it-IT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it-IT" altLang="it-IT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alt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it-IT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it-IT" dirty="0">
                  <a:latin typeface="+mj-lt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it-IT" altLang="it-IT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it-IT" alt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b="0" i="1" smtClean="0">
                            <a:latin typeface="Cambria Math" panose="02040503050406030204" pitchFamily="18" charset="0"/>
                          </a:rPr>
                          <m:t>13≤</m:t>
                        </m:r>
                        <m:r>
                          <a:rPr lang="it-IT" alt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altLang="it-I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alt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alt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alt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altLang="it-IT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it-IT" altLang="it-IT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d>
                          <m:dPr>
                            <m:ctrlPr>
                              <a:rPr lang="it-IT" alt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alt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altLang="it-IT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alt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it-IT" alt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it-IT" alt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it-IT" alt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alt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it-IT" alt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it-IT" altLang="it-IT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it-IT" alt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it-IT" dirty="0" smtClean="0">
                    <a:latin typeface="+mj-lt"/>
                  </a:rPr>
                  <a:t> = 0.06</a:t>
                </a:r>
              </a:p>
              <a:p>
                <a:pPr marL="457200" lvl="1" indent="0">
                  <a:buNone/>
                </a:pPr>
                <a:endParaRPr lang="en-US" altLang="it-IT" dirty="0">
                  <a:latin typeface="+mj-lt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34" y="987136"/>
                <a:ext cx="6932421" cy="5320146"/>
              </a:xfrm>
              <a:prstGeom prst="rect">
                <a:avLst/>
              </a:prstGeom>
              <a:blipFill>
                <a:blip r:embed="rId2"/>
                <a:stretch>
                  <a:fillRect l="-1847" t="-12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80654"/>
            <a:ext cx="2717125" cy="203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36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sz="2400" dirty="0"/>
              <a:t>Introduced by </a:t>
            </a:r>
            <a:r>
              <a:rPr lang="en-US" altLang="it-IT" sz="2400" dirty="0" err="1"/>
              <a:t>Breiman</a:t>
            </a:r>
            <a:r>
              <a:rPr lang="en-US" altLang="it-IT" sz="2400" dirty="0"/>
              <a:t> (1996) “Bagging” stands for “</a:t>
            </a:r>
            <a:r>
              <a:rPr lang="en-US" altLang="it-IT" sz="2400" b="1" u="sng" dirty="0"/>
              <a:t>b</a:t>
            </a:r>
            <a:r>
              <a:rPr lang="en-US" altLang="it-IT" sz="2400" dirty="0"/>
              <a:t>ootstrap </a:t>
            </a:r>
            <a:r>
              <a:rPr lang="en-US" altLang="it-IT" sz="2400" b="1" u="sng" dirty="0"/>
              <a:t>agg</a:t>
            </a:r>
            <a:r>
              <a:rPr lang="en-US" altLang="it-IT" sz="2400" dirty="0"/>
              <a:t>regat</a:t>
            </a:r>
            <a:r>
              <a:rPr lang="en-US" altLang="it-IT" sz="2400" b="1" u="sng" dirty="0"/>
              <a:t>ing</a:t>
            </a:r>
            <a:r>
              <a:rPr lang="en-US" altLang="it-IT" sz="2400" dirty="0" smtClean="0"/>
              <a:t>”.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Employs </a:t>
            </a:r>
            <a:r>
              <a:rPr lang="en-US" sz="2400" dirty="0"/>
              <a:t>simplest way of combining predictions that belong to the same type.</a:t>
            </a:r>
          </a:p>
          <a:p>
            <a:r>
              <a:rPr lang="en-US" sz="2400" dirty="0"/>
              <a:t>Combining can be realized with </a:t>
            </a:r>
            <a:r>
              <a:rPr lang="en-US" sz="2400" b="1" dirty="0"/>
              <a:t>voting or averaging</a:t>
            </a:r>
          </a:p>
          <a:p>
            <a:r>
              <a:rPr lang="en-US" sz="2400" dirty="0"/>
              <a:t>Each model receives equal weight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Idealized</a:t>
            </a:r>
            <a:r>
              <a:rPr lang="en-US" sz="2400" b="1" dirty="0"/>
              <a:t>” version of bagging: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Sample several training sets of size n </a:t>
            </a:r>
            <a:r>
              <a:rPr lang="en-US" sz="2400" dirty="0"/>
              <a:t>(instead of just having one training set of size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a classifier for each training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Combine the classifier’s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This improves performance in almost all </a:t>
            </a:r>
            <a:r>
              <a:rPr lang="en-US" sz="2400" dirty="0" smtClean="0"/>
              <a:t>cases</a:t>
            </a:r>
            <a:endParaRPr lang="it-IT" sz="24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Bagging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94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>
              <a:xfrm>
                <a:off x="206134" y="572518"/>
                <a:ext cx="8446339" cy="6298241"/>
              </a:xfrm>
            </p:spPr>
            <p:txBody>
              <a:bodyPr/>
              <a:lstStyle/>
              <a:p>
                <a:r>
                  <a:rPr lang="it-IT" dirty="0" smtClean="0"/>
                  <a:t>Suppose </a:t>
                </a:r>
                <a:r>
                  <a:rPr lang="it-IT" dirty="0" err="1" smtClean="0"/>
                  <a:t>every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classifier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learn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y=h(x)+e </a:t>
                </a:r>
                <a:r>
                  <a:rPr lang="it-IT" dirty="0" err="1" smtClean="0"/>
                  <a:t>where</a:t>
                </a:r>
                <a:r>
                  <a:rPr lang="it-IT" dirty="0" smtClean="0"/>
                  <a:t> e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error</a:t>
                </a: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average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classifier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error</a:t>
                </a:r>
                <a:r>
                  <a:rPr lang="it-IT" dirty="0" smtClean="0"/>
                  <a:t> for M </a:t>
                </a:r>
                <a:r>
                  <a:rPr lang="it-IT" dirty="0" err="1" smtClean="0"/>
                  <a:t>classifiers</a:t>
                </a:r>
                <a:r>
                  <a:rPr lang="it-IT" dirty="0" smtClean="0"/>
                  <a:t> on the training set of D </a:t>
                </a:r>
                <a:r>
                  <a:rPr lang="it-IT" dirty="0" err="1" smtClean="0"/>
                  <a:t>points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𝐴𝑉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/>
                    </m:sSup>
                  </m:oMath>
                </a14:m>
                <a:r>
                  <a:rPr lang="it-IT" dirty="0" smtClean="0"/>
                  <a:t> </a:t>
                </a:r>
              </a:p>
              <a:p>
                <a:endParaRPr lang="it-IT" dirty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commitee</a:t>
                </a:r>
                <a:r>
                  <a:rPr lang="it-IT" dirty="0" smtClean="0"/>
                  <a:t>/</a:t>
                </a:r>
                <a:r>
                  <a:rPr lang="it-IT" dirty="0" err="1" smtClean="0"/>
                  <a:t>Bagged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prediction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average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predictions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average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error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commitee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then</a:t>
                </a:r>
                <a:endParaRPr lang="it-IT" dirty="0" smtClean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𝐴𝑉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)]  </m:t>
                        </m:r>
                      </m:e>
                    </m:nary>
                  </m:oMath>
                </a14:m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the </a:t>
                </a:r>
                <a:r>
                  <a:rPr lang="it-IT" b="1" dirty="0" err="1" smtClean="0"/>
                  <a:t>average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value</a:t>
                </a:r>
                <a:r>
                  <a:rPr lang="it-IT" b="1" dirty="0" smtClean="0"/>
                  <a:t> of the </a:t>
                </a:r>
                <a:r>
                  <a:rPr lang="it-IT" b="1" dirty="0" err="1" smtClean="0"/>
                  <a:t>average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error</a:t>
                </a:r>
                <a:endParaRPr lang="it-IT" b="1" dirty="0"/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134" y="572518"/>
                <a:ext cx="8446339" cy="6298241"/>
              </a:xfrm>
              <a:blipFill>
                <a:blip r:embed="rId2"/>
                <a:stretch>
                  <a:fillRect l="-650" t="-1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209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486775" cy="9286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Main types of Ensemble methods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Combine multiple models together</a:t>
            </a:r>
          </a:p>
          <a:p>
            <a:pPr>
              <a:buFont typeface="Wingdings" pitchFamily="2" charset="2"/>
              <a:buNone/>
            </a:pPr>
            <a:r>
              <a:rPr lang="en-US" sz="11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  </a:t>
            </a:r>
            <a:endParaRPr lang="en-US" sz="28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Committees - Bagging</a:t>
            </a:r>
          </a:p>
          <a:p>
            <a:pPr lvl="1"/>
            <a:r>
              <a:rPr lang="en-US" sz="2000" i="1" dirty="0" smtClean="0">
                <a:latin typeface="Arial" charset="0"/>
                <a:cs typeface="Arial" charset="0"/>
              </a:rPr>
              <a:t>Classification</a:t>
            </a:r>
            <a:r>
              <a:rPr lang="en-US" sz="2000" dirty="0" smtClean="0">
                <a:latin typeface="Arial" charset="0"/>
                <a:cs typeface="Arial" charset="0"/>
              </a:rPr>
              <a:t>: Make classification by voting over a collection of classifiers 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Boosting - </a:t>
            </a:r>
            <a:r>
              <a:rPr lang="en-US" sz="2400" dirty="0" err="1" smtClean="0">
                <a:latin typeface="Arial" charset="0"/>
                <a:cs typeface="Arial" charset="0"/>
              </a:rPr>
              <a:t>Adaboost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Train multiple models in sequence 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Decision trees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Different models are responsible for making predictions in different regions of input space </a:t>
            </a: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</p:txBody>
      </p:sp>
      <p:cxnSp>
        <p:nvCxnSpPr>
          <p:cNvPr id="7173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46D54787-D43A-4D74-AA18-D878BED6C041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334375" cy="92868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Bagging </a:t>
            </a:r>
            <a:r>
              <a:rPr lang="en-US" sz="3600" i="1" smtClean="0">
                <a:latin typeface="Arial" charset="0"/>
                <a:cs typeface="Arial" charset="0"/>
              </a:rPr>
              <a:t>= B</a:t>
            </a:r>
            <a:r>
              <a:rPr lang="en-US" sz="3600" i="1" smtClean="0">
                <a:solidFill>
                  <a:schemeClr val="tx1"/>
                </a:solidFill>
                <a:latin typeface="Arial" charset="0"/>
                <a:cs typeface="Arial" charset="0"/>
              </a:rPr>
              <a:t>ootstrap </a:t>
            </a:r>
            <a:r>
              <a:rPr lang="en-US" sz="3600" i="1" smtClean="0">
                <a:latin typeface="Arial" charset="0"/>
                <a:cs typeface="Arial" charset="0"/>
              </a:rPr>
              <a:t>agg</a:t>
            </a:r>
            <a:r>
              <a:rPr lang="en-US" sz="36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regat</a:t>
            </a:r>
            <a:r>
              <a:rPr lang="en-US" sz="3600" i="1" smtClean="0">
                <a:latin typeface="Arial" charset="0"/>
                <a:cs typeface="Arial" charset="0"/>
              </a:rPr>
              <a:t>ing </a:t>
            </a:r>
            <a:r>
              <a:rPr lang="en-US" sz="1800" i="1" smtClean="0">
                <a:solidFill>
                  <a:srgbClr val="000000"/>
                </a:solidFill>
                <a:latin typeface="Arial" charset="0"/>
                <a:cs typeface="Arial" charset="0"/>
              </a:rPr>
              <a:t>(1994)</a:t>
            </a:r>
            <a:endParaRPr lang="en-US" i="1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We only have 1 single dataset</a:t>
            </a:r>
          </a:p>
          <a:p>
            <a:pPr>
              <a:buFont typeface="Wingdings" pitchFamily="2" charset="2"/>
              <a:buNone/>
            </a:pPr>
            <a:r>
              <a:rPr lang="en-US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endParaRPr lang="en-US" sz="28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Tahoma" pitchFamily="34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 new dataset using “bootstrap” procedure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	Randomly resample</a:t>
            </a:r>
          </a:p>
          <a:p>
            <a:pPr>
              <a:buFont typeface="Tahoma" pitchFamily="34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Learn model for each new dataset</a:t>
            </a:r>
          </a:p>
          <a:p>
            <a:pPr>
              <a:buFont typeface="Tahoma" pitchFamily="34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 different models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</p:txBody>
      </p:sp>
      <p:cxnSp>
        <p:nvCxnSpPr>
          <p:cNvPr id="11268" name="Straight Connector 4"/>
          <p:cNvCxnSpPr>
            <a:cxnSpLocks noChangeShapeType="1"/>
          </p:cNvCxnSpPr>
          <p:nvPr/>
        </p:nvCxn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fld id="{ACE9321D-95B6-4C74-A46E-A13A1AE17130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</TotalTime>
  <Words>922</Words>
  <Application>Microsoft Office PowerPoint</Application>
  <PresentationFormat>Presentazione su schermo (4:3)</PresentationFormat>
  <Paragraphs>254</Paragraphs>
  <Slides>47</Slides>
  <Notes>23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Cambria Math</vt:lpstr>
      <vt:lpstr>GungsuhChe</vt:lpstr>
      <vt:lpstr>Symbol</vt:lpstr>
      <vt:lpstr>Tahoma</vt:lpstr>
      <vt:lpstr>Times New Roman</vt:lpstr>
      <vt:lpstr>Wingdings</vt:lpstr>
      <vt:lpstr>Tema di Office</vt:lpstr>
      <vt:lpstr>Pattern Recognition and Machine Learning   Ensemble Methods Simone Calderara </vt:lpstr>
      <vt:lpstr>Ensemble Methods</vt:lpstr>
      <vt:lpstr>Method for ensembles building</vt:lpstr>
      <vt:lpstr>Majority Voting</vt:lpstr>
      <vt:lpstr>Why does majority work</vt:lpstr>
      <vt:lpstr>Bagging</vt:lpstr>
      <vt:lpstr>Why does it works</vt:lpstr>
      <vt:lpstr>Main types of Ensemble methods</vt:lpstr>
      <vt:lpstr>Bagging = Bootstrap aggregating (1994)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Main types of Ensemble methods</vt:lpstr>
      <vt:lpstr>Main types of Ensemble methods</vt:lpstr>
      <vt:lpstr>Boosting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Boosting</vt:lpstr>
      <vt:lpstr>Boosting</vt:lpstr>
      <vt:lpstr>Presentazione standard di PowerPoint</vt:lpstr>
      <vt:lpstr>Boosting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AdaBoost - Example</vt:lpstr>
      <vt:lpstr>AdaBoost - Example</vt:lpstr>
      <vt:lpstr>AdaBoost - Example</vt:lpstr>
      <vt:lpstr>AdaBoost - Example</vt:lpstr>
      <vt:lpstr>AdaBoost - Example</vt:lpstr>
      <vt:lpstr>AdaBoost - Example</vt:lpstr>
      <vt:lpstr>AdaBoost - Example</vt:lpstr>
      <vt:lpstr>AdaBoost – Example 2</vt:lpstr>
      <vt:lpstr>Strengths of AdaBoost</vt:lpstr>
      <vt:lpstr>Weakness of AdaBoost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  “Visual Computing and Multimedia technologies”                                         for smart cities and communities.</dc:title>
  <dc:creator>Rita Cucchiara</dc:creator>
  <cp:lastModifiedBy>simone calderara</cp:lastModifiedBy>
  <cp:revision>82</cp:revision>
  <dcterms:created xsi:type="dcterms:W3CDTF">2015-01-27T16:03:59Z</dcterms:created>
  <dcterms:modified xsi:type="dcterms:W3CDTF">2017-10-24T15:21:25Z</dcterms:modified>
</cp:coreProperties>
</file>