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88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5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5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7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3581E-ACE4-4EB4-A924-BEF31429DAA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867EFC-165B-4328-B390-E94BDA71A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9D6C-50FD-8DC4-B959-E9A5C473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en-US"/>
              <a:t>React Styled</a:t>
            </a:r>
            <a:br>
              <a:rPr lang="en-US"/>
            </a:br>
            <a:r>
              <a:rPr lang="en-US"/>
              <a:t>Components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7ABA6C-B1AD-BBD2-1FF9-4FCD73A6D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58" y="4560424"/>
            <a:ext cx="2262851" cy="2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8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9803-7342-BAEA-E138-E5F185D8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009A-3F2D-EB36-C3F6-D3EA30ED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61AFE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kern="0" dirty="0" err="1">
                <a:solidFill>
                  <a:srgbClr val="61AFE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((props) =&gt; ({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}))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box-shadow: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#999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8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A05-17F8-F976-BAE4-0D69AA8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E90B-94EB-8C81-E817-1BAD5959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keyframes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"styled-components"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keyframes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transform: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transform: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StyledAnimatedLogo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 err="1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animation: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E6B0-5107-93FB-B63F-B2CAC664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theming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5120-C73A-91D3-1559-46AE7EB2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ThemeProvider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"styled-components"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“#000“</a:t>
            </a:r>
            <a:r>
              <a:rPr lang="en-US" sz="1800" kern="0" dirty="0">
                <a:solidFill>
                  <a:srgbClr val="ABB2BF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 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“#FFF“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US" sz="1800" kern="0" dirty="0">
              <a:solidFill>
                <a:srgbClr val="ABB2BF"/>
              </a:solidFill>
              <a:latin typeface="Roboto Mono" panose="00000009000000000000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ThemeProvider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&gt;{children}&lt;/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ThemeProvider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715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C3E-FAB2-62DD-15FC-01CF9A2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Global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594F-3F76-8316-D15E-A5D70114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GlobalStyle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createGlobalStyle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font-family: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‘Roboto'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kern="0" dirty="0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D19A66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D55FDE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“app”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GlobalStyle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kern="0" dirty="0">
                <a:solidFill>
                  <a:srgbClr val="E5C07B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9D6C-50FD-8DC4-B959-E9A5C473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en-US" dirty="0"/>
              <a:t>TERIMAKASIH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7291EC-BD85-31DD-75E0-DFD863759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JANGAN LUPA LIKE, COMMENT DAN SUBSCRIBE </a:t>
            </a:r>
            <a:r>
              <a:rPr lang="en-US" sz="2400" dirty="0">
                <a:solidFill>
                  <a:srgbClr val="8AB4F8"/>
                </a:solidFill>
                <a:latin typeface="arial" panose="020B0604020202020204" pitchFamily="34" charset="0"/>
              </a:rPr>
              <a:t>😀</a:t>
            </a:r>
          </a:p>
        </p:txBody>
      </p:sp>
    </p:spTree>
    <p:extLst>
      <p:ext uri="{BB962C8B-B14F-4D97-AF65-F5344CB8AC3E}">
        <p14:creationId xmlns:p14="http://schemas.microsoft.com/office/powerpoint/2010/main" val="1939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189A-5502-6879-6F1A-95879388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itu styled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B0E1-1C3B-4FF7-5978-232C7609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Styled components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styling di React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ative,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tagged template literals untuk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sintaks2 CSS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dicakup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5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370A-9A82-AAE8-2FE0-CBCAB3C8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Styled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9BA6-7EF3-EAF7-67D5-FD25B337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Critical CSS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Class Name Bugs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 Deletion Of CSS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Dynamic Styling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Painless Maintenance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Vendor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Prefexing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itu juga, Styled Components digunakan oleh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di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dunia, dan menjadi salah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yang paling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disukai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dalam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Ekosistem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React, dan You Must Try!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BD2-64C4-2EE3-1E5D-F3CA6C6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belajarnya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saja?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18F2-DDB1-6B45-DB6B-337A25FB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Fundamental React,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7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282E-F5AA-F3D6-2D9D-E12B968D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Installation dan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CF39-2CA1-7C0D-A2FB-DD7301A1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 Bernama styled-components-demo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di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“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create-react-app .” untuk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menginstall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extension “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-styled-components” untuk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memunculkan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Syntax highlighting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emmet.includeLanguages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javascriptreact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emmet.syntaxProfiles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65760" algn="l"/>
              </a:tabLst>
            </a:pPr>
            <a:r>
              <a:rPr lang="en-US" sz="1800" dirty="0">
                <a:solidFill>
                  <a:srgbClr val="1CADE4"/>
                </a:solidFill>
              </a:rPr>
              <a:t>5</a:t>
            </a:r>
            <a:r>
              <a:rPr lang="en-US" sz="1800" dirty="0">
                <a:solidFill>
                  <a:srgbClr val="088EB8"/>
                </a:solidFill>
              </a:rPr>
              <a:t>.</a:t>
            </a:r>
            <a:r>
              <a:rPr lang="en-US" sz="1800" dirty="0"/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styled-components” atau “yarn add styled-components” untuk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menginstall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8E7B-9973-97FC-B306-8208E3A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Basic Styled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EBE3-1B1F-E2C2-EB60-1FAA2EC9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"styled-components"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US" sz="1800" kern="0" dirty="0">
              <a:solidFill>
                <a:srgbClr val="D55FDE"/>
              </a:solidFill>
              <a:effectLst/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 err="1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color: #000;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D0E0-B8AA-4CEB-D51D-91980B92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Passing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56DA-CCE7-10A5-C104-0E11B601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 err="1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sz="1800" kern="0" dirty="0" err="1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"outline"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"#3498db"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“#FFF"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1800" kern="0" dirty="0">
              <a:solidFill>
                <a:srgbClr val="ABB2BF"/>
              </a:solidFill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"outline"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&gt;Styled Button&lt;/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B698-78FC-55C1-F581-0E681CC1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EXTENDING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0B29-8DCF-4DEC-116A-A3A23482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FancyButton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61AFE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background-image: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linear-gradient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#ff66b2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D19A6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#4d79ff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FancyButton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&gt;Fancy Button&lt;/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FancyButton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36EC-6B33-46F6-A90F-8386D0E1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Psuedo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FFD6-5393-0F43-FF6E-E13897BF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"styled-components"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US" sz="1800" kern="0" dirty="0">
              <a:solidFill>
                <a:srgbClr val="D55FDE"/>
              </a:solidFill>
              <a:effectLst/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D55FD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StyledButton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E5C07B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styled</a:t>
            </a:r>
            <a:r>
              <a:rPr lang="en-US" sz="1800" kern="0" dirty="0" err="1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color: #000;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kern="0" dirty="0">
                <a:solidFill>
                  <a:srgbClr val="EF596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kern="0" dirty="0">
                <a:solidFill>
                  <a:srgbClr val="2BBAC5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:hover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color: #FFF;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89CA78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ABB2B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9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</TotalTime>
  <Words>521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 Mono</vt:lpstr>
      <vt:lpstr>Tw Cen MT</vt:lpstr>
      <vt:lpstr>Tw Cen MT Condensed</vt:lpstr>
      <vt:lpstr>Wingdings 3</vt:lpstr>
      <vt:lpstr>Integral</vt:lpstr>
      <vt:lpstr>React Styled Components</vt:lpstr>
      <vt:lpstr>Apa sih itu styled components?</vt:lpstr>
      <vt:lpstr>Kenapa sih harus pakai Styled Components?</vt:lpstr>
      <vt:lpstr>Syarat belajarnya apa saja?</vt:lpstr>
      <vt:lpstr>1. Installation dan Setup</vt:lpstr>
      <vt:lpstr>2. Basic Styled Components</vt:lpstr>
      <vt:lpstr>3. Passing Props</vt:lpstr>
      <vt:lpstr>4. EXTENDING STYLE</vt:lpstr>
      <vt:lpstr>5. Psuedo class</vt:lpstr>
      <vt:lpstr>6. ATTRIBUTES</vt:lpstr>
      <vt:lpstr>7. ANIMATION</vt:lpstr>
      <vt:lpstr>8. theming</vt:lpstr>
      <vt:lpstr>9. Global styles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Styled Components</dc:title>
  <dc:creator>AMIRULLAH AMIRULLAH</dc:creator>
  <cp:lastModifiedBy>AMIRULLAH AMIRULLAH</cp:lastModifiedBy>
  <cp:revision>1</cp:revision>
  <dcterms:created xsi:type="dcterms:W3CDTF">2024-01-27T12:42:19Z</dcterms:created>
  <dcterms:modified xsi:type="dcterms:W3CDTF">2024-01-27T14:42:52Z</dcterms:modified>
</cp:coreProperties>
</file>