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7"/>
  </p:normalViewPr>
  <p:slideViewPr>
    <p:cSldViewPr snapToGrid="0" snapToObjects="1">
      <p:cViewPr varScale="1">
        <p:scale>
          <a:sx n="116" d="100"/>
          <a:sy n="116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61C4-2E92-7246-A6C9-2C8439EB8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07600-F5C6-1F4C-BA91-1A49A1C67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B228-38EA-7C40-84E9-3DBF8A06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749B-1CD3-9846-B778-27C2466C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0C2C-96BC-A74A-B29D-B61270E8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880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8543-F67B-894C-BAEE-0B1D32CA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71BB-906A-704A-8418-93A018B5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F9E9-9389-4E47-A83E-5F9B2708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9FEC-3437-D44A-A7BC-742CEF5A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175B-C187-9C45-95B1-1E69D6EF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1590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78983-7355-354F-B289-F8FECDC11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69F57-8765-754D-8DC9-4E044D50E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22F1-CACD-C84A-AFE1-9C6BB869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5024-9CC6-444E-BD21-DF7E3E94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432C-97D0-B34E-AA14-3D641923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7436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4485-D122-BB44-9B81-028F190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4958-904A-2A48-8270-359EEC20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2F93-4B39-764C-A124-6A3D90C8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02C0-8328-B246-849A-6BD7F053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BAE-717A-2B42-AAC0-0C1E12F6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1846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D763-18CA-2845-9534-C1B4D046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25D1-E73B-B445-91F2-A7298647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64C9-AD10-E946-B1A8-36038DB8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D2D2-92A2-0941-A6D3-9D4AC73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4CAF-BF66-B343-AF08-DB8404E6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2667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8FB1-59C3-D943-9AD7-2D242514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6B8CD-2288-1F47-AE3A-18989FA24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EB2E2-DC2C-784D-B431-AF3DEDE2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10C0E-55F7-FF40-B546-5DB33C92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E4112-8BCA-454C-924E-6B52A4A9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B1C98-2A63-614B-B7F1-4E92E3CA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0694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EC53-54F5-A049-944F-2FE4D2E1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73C5-6AD4-D64F-B051-071CA052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FCD4C-482F-114B-932F-A69A4955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D2AFD-C180-AA4A-8506-B21B21FF1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D7C61-7787-544A-9694-60FFEF537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8498E-EB22-2D41-8385-9DC76DA7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22881-B71C-4D47-919C-5E6BC914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E43CDC-1C42-9E4E-9A2D-0464FE6E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0828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3DBF-E3C5-214F-B54F-BD0E080A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17BA-CD2D-844E-BB3A-77C32A93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D6EED-26FB-0A45-BDD7-D868417E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5550-B156-7E4A-915C-AC7D3880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1758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86B06-C1AE-AB46-A1B6-8D7EBDFD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7600F-D052-AA49-A9DC-09C64CB0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E22B5-3CBB-9A4A-A00A-2A4CA43B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652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E689-D9F7-A143-8B19-8C202DD3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FAB8-14E3-004D-BB4E-C4873189E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7B4BD-63BB-1946-AA62-99252762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888D-BC87-CA4C-B833-A366D46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60B43-8963-5F43-B879-AB1D1CB5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8F356-569B-2B4B-9F96-A0291C35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3117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9DDC-B141-6D4C-895B-D27A31837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943D23-66FE-8E49-8407-385B5EDD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457DF-462E-874E-B3C1-D44992CFB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C0F80-256D-8D47-83D3-5EE82280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915D-C676-E947-B693-035B67B3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10766-7F91-2341-A7E0-0A4C8F78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762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F659A-75B5-C640-A85F-78237E7E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678C5-D520-FE41-AB6A-B6811F67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C91B-D637-6643-AF2C-6C63DFE6F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10600-DFD7-DD4B-8A38-5782773CE7CB}" type="datetimeFigureOut">
              <a:rPr lang="en-BR" smtClean="0"/>
              <a:t>20/09/24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E663-0CB3-8A46-AB43-B2E988C90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C166-E4D7-1B46-A0CE-7B7A94ADD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D4C9-9C89-0D41-8689-FFC6D232AF7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377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629417-C13C-4C4A-9550-013038C2F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6" y="1288142"/>
            <a:ext cx="7493000" cy="45049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1C4D4-C576-6A4D-8EC1-EEF0A2C88E08}"/>
              </a:ext>
            </a:extLst>
          </p:cNvPr>
          <p:cNvSpPr txBox="1"/>
          <p:nvPr/>
        </p:nvSpPr>
        <p:spPr>
          <a:xfrm>
            <a:off x="595086" y="544285"/>
            <a:ext cx="759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3200" b="1" dirty="0"/>
              <a:t>AREA A – RETREFILAÇÃO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F1902-F45F-0749-B46F-1528FA1DC0F5}"/>
              </a:ext>
            </a:extLst>
          </p:cNvPr>
          <p:cNvSpPr txBox="1"/>
          <p:nvPr/>
        </p:nvSpPr>
        <p:spPr>
          <a:xfrm>
            <a:off x="3962278" y="6086694"/>
            <a:ext cx="1688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ABASTECE </a:t>
            </a:r>
            <a:br>
              <a:rPr lang="en-BR" dirty="0"/>
            </a:br>
            <a:r>
              <a:rPr lang="en-BR" dirty="0"/>
              <a:t>CARRETEL cheio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FA8B4-ABA3-C34B-B2B7-A6087EBCB637}"/>
              </a:ext>
            </a:extLst>
          </p:cNvPr>
          <p:cNvSpPr txBox="1"/>
          <p:nvPr/>
        </p:nvSpPr>
        <p:spPr>
          <a:xfrm>
            <a:off x="6319653" y="2812276"/>
            <a:ext cx="16560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RETIRA </a:t>
            </a:r>
            <a:br>
              <a:rPr lang="en-BR" dirty="0"/>
            </a:br>
            <a:r>
              <a:rPr lang="en-BR" dirty="0"/>
              <a:t>CARRETEL vazio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F7AF863-7C0A-5B48-BD48-D4B7D311C793}"/>
              </a:ext>
            </a:extLst>
          </p:cNvPr>
          <p:cNvSpPr/>
          <p:nvPr/>
        </p:nvSpPr>
        <p:spPr>
          <a:xfrm rot="10305328">
            <a:off x="5208222" y="3522541"/>
            <a:ext cx="133956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B55BC31-68CD-3C45-BC04-F2957B7A3864}"/>
              </a:ext>
            </a:extLst>
          </p:cNvPr>
          <p:cNvSpPr/>
          <p:nvPr/>
        </p:nvSpPr>
        <p:spPr>
          <a:xfrm rot="16694760">
            <a:off x="4304803" y="5440432"/>
            <a:ext cx="81985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9DDEE0-68AF-D840-AFE7-5151145C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755" y="718739"/>
            <a:ext cx="2594446" cy="5404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256E0C-0E8A-BB44-AF8C-E5E37C1CC458}"/>
              </a:ext>
            </a:extLst>
          </p:cNvPr>
          <p:cNvSpPr txBox="1"/>
          <p:nvPr/>
        </p:nvSpPr>
        <p:spPr>
          <a:xfrm>
            <a:off x="8742131" y="1103476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Vazios 4x10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9BF6628-E69A-4941-B242-894505060C6A}"/>
              </a:ext>
            </a:extLst>
          </p:cNvPr>
          <p:cNvSpPr/>
          <p:nvPr/>
        </p:nvSpPr>
        <p:spPr>
          <a:xfrm>
            <a:off x="8537825" y="836672"/>
            <a:ext cx="2743200" cy="930483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D5170988-74B7-8D4B-AA1C-E4141952145D}"/>
              </a:ext>
            </a:extLst>
          </p:cNvPr>
          <p:cNvSpPr/>
          <p:nvPr/>
        </p:nvSpPr>
        <p:spPr>
          <a:xfrm>
            <a:off x="8507136" y="1847446"/>
            <a:ext cx="2743200" cy="2656437"/>
          </a:xfrm>
          <a:prstGeom prst="frame">
            <a:avLst>
              <a:gd name="adj1" fmla="val 4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689FE-9FB6-0A44-8BEC-8ED0A14A64CD}"/>
              </a:ext>
            </a:extLst>
          </p:cNvPr>
          <p:cNvSpPr txBox="1"/>
          <p:nvPr/>
        </p:nvSpPr>
        <p:spPr>
          <a:xfrm>
            <a:off x="8722093" y="212802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Cheios 19x12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03AFE3FF-5B1F-8743-A9D5-933379120C9C}"/>
              </a:ext>
            </a:extLst>
          </p:cNvPr>
          <p:cNvSpPr/>
          <p:nvPr/>
        </p:nvSpPr>
        <p:spPr>
          <a:xfrm>
            <a:off x="8516752" y="4515136"/>
            <a:ext cx="2723967" cy="26932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545F-00F2-734F-8AD6-3CBF68E955F5}"/>
              </a:ext>
            </a:extLst>
          </p:cNvPr>
          <p:cNvSpPr txBox="1"/>
          <p:nvPr/>
        </p:nvSpPr>
        <p:spPr>
          <a:xfrm>
            <a:off x="8541754" y="4415126"/>
            <a:ext cx="22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BR" dirty="0"/>
              <a:t>ao conformes - 1x12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C161F8-87DF-D44B-8976-F9711D4CABC8}"/>
              </a:ext>
            </a:extLst>
          </p:cNvPr>
          <p:cNvSpPr/>
          <p:nvPr/>
        </p:nvSpPr>
        <p:spPr>
          <a:xfrm>
            <a:off x="8191166" y="6160833"/>
            <a:ext cx="3330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</a:t>
            </a:r>
            <a:r>
              <a:rPr lang="en-BR" dirty="0">
                <a:highlight>
                  <a:srgbClr val="FFFF00"/>
                </a:highlight>
              </a:rPr>
              <a:t>ao conformes ficam misturados 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2391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F9FCE-34FD-264C-8699-021C4384F9F5}"/>
              </a:ext>
            </a:extLst>
          </p:cNvPr>
          <p:cNvSpPr txBox="1"/>
          <p:nvPr/>
        </p:nvSpPr>
        <p:spPr>
          <a:xfrm>
            <a:off x="664028" y="653143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CALL 1 – RETIRA CARRETEL CHEIO</a:t>
            </a:r>
          </a:p>
          <a:p>
            <a:endParaRPr lang="en-BR" dirty="0"/>
          </a:p>
          <a:p>
            <a:r>
              <a:rPr lang="en-BR" dirty="0"/>
              <a:t>1 – Carrega Carretel Vazio no Buffer</a:t>
            </a:r>
          </a:p>
          <a:p>
            <a:r>
              <a:rPr lang="en-BR" dirty="0"/>
              <a:t>2 – Descarrega Carretel Vazio na Maquina</a:t>
            </a:r>
          </a:p>
          <a:p>
            <a:r>
              <a:rPr lang="en-BR" dirty="0"/>
              <a:t>3 – Carrega Carretel Cheio na Maquina</a:t>
            </a:r>
          </a:p>
          <a:p>
            <a:r>
              <a:rPr lang="en-BR" dirty="0"/>
              <a:t>4 – Descarrega Carretel Cheio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43322-F2B7-A14F-88D9-BEF08F663CBB}"/>
              </a:ext>
            </a:extLst>
          </p:cNvPr>
          <p:cNvSpPr txBox="1"/>
          <p:nvPr/>
        </p:nvSpPr>
        <p:spPr>
          <a:xfrm>
            <a:off x="664028" y="3292250"/>
            <a:ext cx="6543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CALL 2 – RETIRA CARRETEL NAO CONFORME</a:t>
            </a:r>
          </a:p>
          <a:p>
            <a:endParaRPr lang="en-BR" dirty="0"/>
          </a:p>
          <a:p>
            <a:r>
              <a:rPr lang="en-BR" dirty="0"/>
              <a:t>Igual anterior. Mas vai para rua de buffer com SKU nao conforme.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D498AE-31EC-A04A-8E59-ED952C0B4E08}"/>
              </a:ext>
            </a:extLst>
          </p:cNvPr>
          <p:cNvSpPr/>
          <p:nvPr/>
        </p:nvSpPr>
        <p:spPr>
          <a:xfrm>
            <a:off x="664028" y="46091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R" dirty="0">
                <a:highlight>
                  <a:srgbClr val="FFFF00"/>
                </a:highlight>
              </a:rPr>
              <a:t>Teremos uma rua de todos SKUs não conformes!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BC0FD-A405-A24E-87FB-3D9E9CC13B0E}"/>
              </a:ext>
            </a:extLst>
          </p:cNvPr>
          <p:cNvSpPr txBox="1"/>
          <p:nvPr/>
        </p:nvSpPr>
        <p:spPr>
          <a:xfrm>
            <a:off x="6318964" y="653143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CALL 3 – SÓ ABASTECE CARRETEL VAZIO</a:t>
            </a:r>
          </a:p>
          <a:p>
            <a:endParaRPr lang="en-BR" dirty="0"/>
          </a:p>
          <a:p>
            <a:r>
              <a:rPr lang="en-BR" dirty="0"/>
              <a:t>1 – Carrega Carretel Vazio no Buffer</a:t>
            </a:r>
          </a:p>
          <a:p>
            <a:r>
              <a:rPr lang="en-BR" dirty="0"/>
              <a:t>2 – Descarrega Carretel Vazio na Maquina</a:t>
            </a:r>
          </a:p>
        </p:txBody>
      </p:sp>
    </p:spTree>
    <p:extLst>
      <p:ext uri="{BB962C8B-B14F-4D97-AF65-F5344CB8AC3E}">
        <p14:creationId xmlns:p14="http://schemas.microsoft.com/office/powerpoint/2010/main" val="108531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467C7D9-5AA5-4942-A178-257612BDA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937" y="684676"/>
            <a:ext cx="3263900" cy="431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18D242-BC28-6344-BC58-69B5218C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07" y="1426029"/>
            <a:ext cx="5473700" cy="441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5733B-E618-5146-B465-492B8C44A40B}"/>
              </a:ext>
            </a:extLst>
          </p:cNvPr>
          <p:cNvSpPr txBox="1"/>
          <p:nvPr/>
        </p:nvSpPr>
        <p:spPr>
          <a:xfrm>
            <a:off x="595086" y="544285"/>
            <a:ext cx="2951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b="1" dirty="0"/>
              <a:t>AREA B - SAMPS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8B3F9-AD7E-044C-81BA-F4AF2AFB343A}"/>
              </a:ext>
            </a:extLst>
          </p:cNvPr>
          <p:cNvSpPr txBox="1"/>
          <p:nvPr/>
        </p:nvSpPr>
        <p:spPr>
          <a:xfrm>
            <a:off x="5165533" y="357760"/>
            <a:ext cx="149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RETIRA </a:t>
            </a:r>
            <a:br>
              <a:rPr lang="en-BR" dirty="0"/>
            </a:br>
            <a:r>
              <a:rPr lang="en-BR" dirty="0"/>
              <a:t>PALETE CHEIO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447E573-6F94-3349-B9C2-40CC2C34F2AE}"/>
              </a:ext>
            </a:extLst>
          </p:cNvPr>
          <p:cNvSpPr/>
          <p:nvPr/>
        </p:nvSpPr>
        <p:spPr>
          <a:xfrm rot="6878884">
            <a:off x="5409435" y="1298176"/>
            <a:ext cx="895674" cy="484632"/>
          </a:xfrm>
          <a:prstGeom prst="rightArrow">
            <a:avLst>
              <a:gd name="adj1" fmla="val 245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29354-118C-BD47-BD39-B79082A13281}"/>
              </a:ext>
            </a:extLst>
          </p:cNvPr>
          <p:cNvSpPr txBox="1"/>
          <p:nvPr/>
        </p:nvSpPr>
        <p:spPr>
          <a:xfrm>
            <a:off x="6687544" y="4954830"/>
            <a:ext cx="176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ABASTECE </a:t>
            </a:r>
            <a:br>
              <a:rPr lang="en-BR" dirty="0"/>
            </a:br>
            <a:r>
              <a:rPr lang="en-BR" dirty="0"/>
              <a:t>CARRETEL CHEIO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E79BE4-771C-034A-9A21-AE2DD3EF8CC0}"/>
              </a:ext>
            </a:extLst>
          </p:cNvPr>
          <p:cNvSpPr/>
          <p:nvPr/>
        </p:nvSpPr>
        <p:spPr>
          <a:xfrm rot="18416781">
            <a:off x="3821837" y="5263170"/>
            <a:ext cx="1665904" cy="484632"/>
          </a:xfrm>
          <a:prstGeom prst="rightArrow">
            <a:avLst>
              <a:gd name="adj1" fmla="val 2648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B8228-8486-6C43-8409-B104703B5767}"/>
              </a:ext>
            </a:extLst>
          </p:cNvPr>
          <p:cNvSpPr txBox="1"/>
          <p:nvPr/>
        </p:nvSpPr>
        <p:spPr>
          <a:xfrm>
            <a:off x="3420024" y="6147931"/>
            <a:ext cx="174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RETIRA </a:t>
            </a:r>
            <a:br>
              <a:rPr lang="en-BR" dirty="0"/>
            </a:br>
            <a:r>
              <a:rPr lang="en-BR" dirty="0"/>
              <a:t>CARRETEL VAZIO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7F2A479-BAB0-9341-A891-EB66E42063FC}"/>
              </a:ext>
            </a:extLst>
          </p:cNvPr>
          <p:cNvSpPr/>
          <p:nvPr/>
        </p:nvSpPr>
        <p:spPr>
          <a:xfrm rot="11250357">
            <a:off x="6044989" y="4982388"/>
            <a:ext cx="768342" cy="400009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383C9DE-70EA-8C45-888E-5113F27F38A7}"/>
              </a:ext>
            </a:extLst>
          </p:cNvPr>
          <p:cNvSpPr/>
          <p:nvPr/>
        </p:nvSpPr>
        <p:spPr>
          <a:xfrm rot="13949820">
            <a:off x="5849348" y="5757024"/>
            <a:ext cx="771832" cy="279237"/>
          </a:xfrm>
          <a:prstGeom prst="rightArrow">
            <a:avLst>
              <a:gd name="adj1" fmla="val 29250"/>
              <a:gd name="adj2" fmla="val 6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09343-1696-8F47-8237-B05DA0705641}"/>
              </a:ext>
            </a:extLst>
          </p:cNvPr>
          <p:cNvSpPr txBox="1"/>
          <p:nvPr/>
        </p:nvSpPr>
        <p:spPr>
          <a:xfrm>
            <a:off x="6503307" y="6056141"/>
            <a:ext cx="400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,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</a:t>
            </a:r>
            <a:r>
              <a:rPr lang="en-US" dirty="0" err="1"/>
              <a:t>rota</a:t>
            </a:r>
            <a:endParaRPr lang="en-BR" dirty="0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EF3AE748-6C13-2A46-A9FF-43084C065D9E}"/>
              </a:ext>
            </a:extLst>
          </p:cNvPr>
          <p:cNvSpPr/>
          <p:nvPr/>
        </p:nvSpPr>
        <p:spPr>
          <a:xfrm>
            <a:off x="7394640" y="1127618"/>
            <a:ext cx="3767753" cy="818362"/>
          </a:xfrm>
          <a:prstGeom prst="frame">
            <a:avLst>
              <a:gd name="adj1" fmla="val 5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0E10E-9A80-184D-9442-6E1691CC43D2}"/>
              </a:ext>
            </a:extLst>
          </p:cNvPr>
          <p:cNvSpPr txBox="1"/>
          <p:nvPr/>
        </p:nvSpPr>
        <p:spPr>
          <a:xfrm>
            <a:off x="7559161" y="2283778"/>
            <a:ext cx="140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Cheios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46B7A1C1-3187-834A-B97C-D897FB8CDC51}"/>
              </a:ext>
            </a:extLst>
          </p:cNvPr>
          <p:cNvSpPr/>
          <p:nvPr/>
        </p:nvSpPr>
        <p:spPr>
          <a:xfrm>
            <a:off x="7394640" y="1928469"/>
            <a:ext cx="3767753" cy="2678091"/>
          </a:xfrm>
          <a:prstGeom prst="frame">
            <a:avLst>
              <a:gd name="adj1" fmla="val 2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DC8F1-7B1D-144C-B9AD-319A9AF7202C}"/>
              </a:ext>
            </a:extLst>
          </p:cNvPr>
          <p:cNvSpPr txBox="1"/>
          <p:nvPr/>
        </p:nvSpPr>
        <p:spPr>
          <a:xfrm>
            <a:off x="7468189" y="1255557"/>
            <a:ext cx="321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Não Conformes / incompletos</a:t>
            </a:r>
          </a:p>
          <a:p>
            <a:r>
              <a:rPr lang="en-BR" dirty="0"/>
              <a:t>1x6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473D0-E5F5-404B-82C1-5792D5BE1AC0}"/>
              </a:ext>
            </a:extLst>
          </p:cNvPr>
          <p:cNvSpPr/>
          <p:nvPr/>
        </p:nvSpPr>
        <p:spPr>
          <a:xfrm>
            <a:off x="7865015" y="4583835"/>
            <a:ext cx="41887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Não conformes: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misturados.</a:t>
            </a:r>
          </a:p>
          <a:p>
            <a:r>
              <a:rPr lang="pt-BR" dirty="0">
                <a:highlight>
                  <a:srgbClr val="FFFF00"/>
                </a:highlight>
              </a:rPr>
              <a:t>Incompletos: pode colocar </a:t>
            </a:r>
            <a:r>
              <a:rPr lang="pt-BR" dirty="0" err="1">
                <a:highlight>
                  <a:srgbClr val="FFFF00"/>
                </a:highlight>
              </a:rPr>
              <a:t>skus</a:t>
            </a:r>
            <a:r>
              <a:rPr lang="pt-BR" dirty="0">
                <a:highlight>
                  <a:srgbClr val="FFFF00"/>
                </a:highlight>
              </a:rPr>
              <a:t> misturado.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899118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6633B-930C-194A-9425-18C4AC07260E}"/>
              </a:ext>
            </a:extLst>
          </p:cNvPr>
          <p:cNvSpPr txBox="1"/>
          <p:nvPr/>
        </p:nvSpPr>
        <p:spPr>
          <a:xfrm>
            <a:off x="402771" y="334526"/>
            <a:ext cx="4223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1 – ABASTECE COM CARRETEL CHEIO</a:t>
            </a:r>
          </a:p>
          <a:p>
            <a:endParaRPr lang="en-BR" sz="1400" b="1" dirty="0"/>
          </a:p>
          <a:p>
            <a:r>
              <a:rPr lang="en-BR" sz="1400" b="1" dirty="0"/>
              <a:t>1 – Carrega Carretel CHEIO no Buffer</a:t>
            </a:r>
          </a:p>
          <a:p>
            <a:r>
              <a:rPr lang="en-BR" sz="1400" b="1" dirty="0"/>
              <a:t>2– Descarrega Carretel Cheio na maquina</a:t>
            </a:r>
          </a:p>
          <a:p>
            <a:r>
              <a:rPr lang="en-BR" sz="1400" b="1" dirty="0"/>
              <a:t>3 – Carrega Carretel Vazio Na Maquina</a:t>
            </a:r>
          </a:p>
          <a:p>
            <a:r>
              <a:rPr lang="en-BR" sz="1400" b="1" dirty="0"/>
              <a:t>4 – Descarrega Carretel Vazio no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D7F53-E55A-9042-8DE7-2C8F4A83A174}"/>
              </a:ext>
            </a:extLst>
          </p:cNvPr>
          <p:cNvSpPr txBox="1"/>
          <p:nvPr/>
        </p:nvSpPr>
        <p:spPr>
          <a:xfrm>
            <a:off x="402771" y="4023945"/>
            <a:ext cx="4049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b="1" dirty="0"/>
              <a:t>CALL 2 – RETIRA PALLETE CHEIO</a:t>
            </a:r>
          </a:p>
          <a:p>
            <a:endParaRPr lang="en-BR" sz="1400" b="1" dirty="0"/>
          </a:p>
          <a:p>
            <a:r>
              <a:rPr lang="en-BR" sz="1400" b="1" dirty="0"/>
              <a:t>1 – Carrega Pallete Cheio na Maquina</a:t>
            </a:r>
          </a:p>
          <a:p>
            <a:r>
              <a:rPr lang="en-BR" sz="1400" b="1" dirty="0"/>
              <a:t>2 – Descarrega Pallete Cheio no Buffer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AA21-4C96-2B4E-A881-9CB144960DE1}"/>
              </a:ext>
            </a:extLst>
          </p:cNvPr>
          <p:cNvSpPr txBox="1"/>
          <p:nvPr/>
        </p:nvSpPr>
        <p:spPr>
          <a:xfrm>
            <a:off x="4936672" y="4023945"/>
            <a:ext cx="739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3 – RETIRA PALLETE INCOMPLETO</a:t>
            </a:r>
          </a:p>
          <a:p>
            <a:endParaRPr lang="en-BR" sz="1400" dirty="0"/>
          </a:p>
          <a:p>
            <a:r>
              <a:rPr lang="en-BR" sz="1400" dirty="0"/>
              <a:t>1 – Carrega Pallete INCOMPLETO na Maquina</a:t>
            </a:r>
          </a:p>
          <a:p>
            <a:r>
              <a:rPr lang="en-BR" sz="1400" dirty="0"/>
              <a:t>2 – Descarrega Pallete INCOMPLETO no Buffer (rua de sku incompletos)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CAEC4-BB2A-7B49-A3C7-AF637E3C4D73}"/>
              </a:ext>
            </a:extLst>
          </p:cNvPr>
          <p:cNvSpPr txBox="1"/>
          <p:nvPr/>
        </p:nvSpPr>
        <p:spPr>
          <a:xfrm>
            <a:off x="402771" y="5277352"/>
            <a:ext cx="4713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4 – ABASTECE PALLETE INCOMPLETO</a:t>
            </a:r>
          </a:p>
          <a:p>
            <a:endParaRPr lang="en-BR" sz="1400" dirty="0"/>
          </a:p>
          <a:p>
            <a:r>
              <a:rPr lang="en-BR" sz="1400" dirty="0"/>
              <a:t>1 – Carrega Pallete INCOMPLETO no BUFFER</a:t>
            </a:r>
          </a:p>
          <a:p>
            <a:r>
              <a:rPr lang="en-BR" sz="1400" dirty="0"/>
              <a:t>2 – Descarrega Pallete INCOMPLETO na maquina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6F31A-018D-674F-9BA7-0FE795D0FDFB}"/>
              </a:ext>
            </a:extLst>
          </p:cNvPr>
          <p:cNvSpPr txBox="1"/>
          <p:nvPr/>
        </p:nvSpPr>
        <p:spPr>
          <a:xfrm>
            <a:off x="4936672" y="334526"/>
            <a:ext cx="7391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5 – RETIRA  CARRETEL ERRADO </a:t>
            </a:r>
          </a:p>
          <a:p>
            <a:endParaRPr lang="en-BR" sz="1400" dirty="0"/>
          </a:p>
          <a:p>
            <a:r>
              <a:rPr lang="en-BR" sz="1400" dirty="0"/>
              <a:t>1 – Carrega Carretel Cheio Errado Na Maquina</a:t>
            </a:r>
          </a:p>
          <a:p>
            <a:r>
              <a:rPr lang="en-BR" sz="1400" dirty="0"/>
              <a:t>2 – Descarrega No BUFFER (O Sku vem da botoeira, entao será corrigido)</a:t>
            </a:r>
          </a:p>
          <a:p>
            <a:r>
              <a:rPr lang="en-BR" sz="1400" dirty="0"/>
              <a:t>(Nesta situação, o operador precisa usar CALL 7. </a:t>
            </a:r>
          </a:p>
          <a:p>
            <a:r>
              <a:rPr lang="en-BR" sz="1400" dirty="0"/>
              <a:t>CALL 1 não pode pois não teremos carretel vazio)</a:t>
            </a:r>
          </a:p>
          <a:p>
            <a:endParaRPr lang="en-B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BE3FB-7570-5040-BCFC-B36B9BDC1669}"/>
              </a:ext>
            </a:extLst>
          </p:cNvPr>
          <p:cNvSpPr txBox="1"/>
          <p:nvPr/>
        </p:nvSpPr>
        <p:spPr>
          <a:xfrm>
            <a:off x="402771" y="2029367"/>
            <a:ext cx="40494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6 – RETIRA  CARRETEL NAO CONFORME </a:t>
            </a:r>
          </a:p>
          <a:p>
            <a:endParaRPr lang="en-BR" sz="1400" dirty="0"/>
          </a:p>
          <a:p>
            <a:r>
              <a:rPr lang="en-BR" sz="1400" dirty="0"/>
              <a:t>1 – Carrega Carretel Cheio Errado Na Maquina</a:t>
            </a:r>
          </a:p>
          <a:p>
            <a:r>
              <a:rPr lang="en-BR" sz="1400" dirty="0"/>
              <a:t>2 – Descarrega No BUFFER de SKU não conforme</a:t>
            </a:r>
          </a:p>
          <a:p>
            <a:endParaRPr lang="en-BR" sz="1400" dirty="0"/>
          </a:p>
          <a:p>
            <a:r>
              <a:rPr lang="en-BR" sz="1400" dirty="0"/>
              <a:t>(Nesta situação, o operador precisa usar CALL 7. </a:t>
            </a:r>
          </a:p>
          <a:p>
            <a:r>
              <a:rPr lang="en-BR" sz="1400" dirty="0"/>
              <a:t>CALL 1 não pode pois não teremos carretel vazio)</a:t>
            </a:r>
          </a:p>
          <a:p>
            <a:endParaRPr lang="en-BR" sz="1400" dirty="0"/>
          </a:p>
          <a:p>
            <a:endParaRPr lang="en-B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25067-8BBD-3D4E-90A5-55CDF23FA3E9}"/>
              </a:ext>
            </a:extLst>
          </p:cNvPr>
          <p:cNvSpPr txBox="1"/>
          <p:nvPr/>
        </p:nvSpPr>
        <p:spPr>
          <a:xfrm>
            <a:off x="4936672" y="2023317"/>
            <a:ext cx="4386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CALL 7 – APENAS ABASTECE COM CARRETEL CHEIO</a:t>
            </a:r>
          </a:p>
          <a:p>
            <a:endParaRPr lang="en-BR" sz="1400" dirty="0"/>
          </a:p>
          <a:p>
            <a:r>
              <a:rPr lang="en-BR" sz="1400" dirty="0"/>
              <a:t>1 – Carrega Carretel CHEIO no Buffer</a:t>
            </a:r>
          </a:p>
          <a:p>
            <a:r>
              <a:rPr lang="en-BR" sz="1400" dirty="0"/>
              <a:t>2– Descarrega Carretel Cheio na maquina</a:t>
            </a:r>
          </a:p>
          <a:p>
            <a:endParaRPr lang="en-BR" sz="1400" dirty="0"/>
          </a:p>
          <a:p>
            <a:endParaRPr lang="en-BR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B0B13-AC94-6E4E-9AF7-D964E1B54DFC}"/>
              </a:ext>
            </a:extLst>
          </p:cNvPr>
          <p:cNvSpPr/>
          <p:nvPr/>
        </p:nvSpPr>
        <p:spPr>
          <a:xfrm>
            <a:off x="5849214" y="57964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R" dirty="0">
                <a:highlight>
                  <a:srgbClr val="FFFF00"/>
                </a:highlight>
              </a:rPr>
              <a:t>Não abaste com pallete vazio – operacao manual.</a:t>
            </a:r>
          </a:p>
        </p:txBody>
      </p:sp>
    </p:spTree>
    <p:extLst>
      <p:ext uri="{BB962C8B-B14F-4D97-AF65-F5344CB8AC3E}">
        <p14:creationId xmlns:p14="http://schemas.microsoft.com/office/powerpoint/2010/main" val="3208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45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382</Words>
  <Application>Microsoft Macintosh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</cp:revision>
  <dcterms:created xsi:type="dcterms:W3CDTF">2024-09-19T13:32:54Z</dcterms:created>
  <dcterms:modified xsi:type="dcterms:W3CDTF">2024-09-20T19:38:00Z</dcterms:modified>
</cp:coreProperties>
</file>