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7DF6-B231-7241-A0C2-0EB086AA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72E6B-098A-5D4F-A875-32458742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70CF-4E9E-9840-9BF7-4A640FF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F7D0-4811-4441-9EF1-CF420184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F166D-B63D-8648-A1C9-B9B0A765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8039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4BBC-2D54-EF45-B947-ED90DAC0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F5AEB-0975-FA48-9428-17AB634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73D8-157F-FF43-901F-BF6CA7ED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340C-6AB9-8340-8238-18D24E40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EFA1C-36F7-F849-8E5C-74528D5E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5027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485D5-3389-A447-88E5-36EF0869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64BE-3C43-764D-8E39-28ED58F0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5DC2-C68F-7745-A026-DB75F5FD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8AF-F2EF-CE4A-84D3-273D6DFF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7BE7-59E1-2941-88F7-423FB06F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920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211F-B379-8346-9330-60AAC2B8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12BE-E253-C447-ADC3-42A4036C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6B9D-D2E0-F646-9098-7F8D6F5F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AF2A-1FB4-D646-B5BD-3816522D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B768-05CE-624E-B736-252DF3D6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657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25D0-20D7-2342-9658-FCF127EF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370D-F68E-9F42-8A1C-C401A7CF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5DB3-D09D-8643-BADC-F8D6E8E2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0B5F-D987-6248-B736-B3EA3046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A7E8D-73A9-784C-817E-8399B14A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62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DD27-9E54-5543-AA2B-761A06F9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6554-CF88-0F49-B201-590F62E7C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973B-41BA-9F47-8D42-4F0D8213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5129-1F64-AD48-A526-87CF524E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728CA-34D6-E448-876F-3ED165B1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1E40-80CB-DE49-983B-77CDC830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719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F004-D4D7-AB4F-AB32-21362478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9082B-9245-7E43-A583-349CF1CA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56CFC-0A9E-6541-B446-C0A707592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AF550-0D19-2644-956C-BA4513609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E50A6-1471-6040-AEB8-3D573835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7A54E-02A4-F649-9950-67F0031C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FF1D-087B-BD4C-90F0-05F04149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8EFC6-F779-6E4B-ACB5-4E6B5D8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8104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8A9-C469-8546-BAFA-BC65DBA8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9A97F-D33C-D343-84D5-33F76653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0A004-9213-574B-830C-E5427FE8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CBB48-4EC7-E84D-A857-529055CA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3225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D8DC0-60DD-8843-9A6E-C1E356A7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81452-03AC-124C-87E7-F4756D60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9DDC4-3108-4447-BC93-08ACEE6B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2536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3160-B3A1-754D-B9E2-BD0BCEA3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3F6E-20C9-DA41-B6AD-26C6556B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54885-0D42-EC4B-A814-CDA8EFD61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B697-008D-F74F-A0BA-200C4FA8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F9DC-0815-6249-9BC1-0639F788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8D14-BAAF-E046-9E5E-B5B9BF5A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4495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E31D-9C65-E843-A4AE-5AED9EC3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F5500-17D1-4E44-A243-00A7D7CB2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7A547-F898-5741-8E5D-49CBDD8D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AFF7D-EF9E-094F-8CF5-559247F1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D3C6-B252-0A4B-A8B0-8F0A6233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4F28-C474-7347-9744-2D43FEA2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18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DC03F-6F9F-1843-A9D7-E24A28B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6255-F5A5-4C43-9D0D-E5AF3F57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00A4A-241D-DB4F-A86C-018F44761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F31A-03FF-2242-BD26-A92FF669B693}" type="datetimeFigureOut">
              <a:rPr lang="en-BR" smtClean="0"/>
              <a:t>08/09/24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96BB-43E7-1848-B6F4-60144D8EF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4C22-FA7C-384B-A686-60F75654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568-FAA6-1F4B-AC8F-141E31BF10A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779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4A0FC-FB79-FB4D-A2F5-7307A369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93"/>
            <a:ext cx="12192000" cy="6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3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F7B04B-9853-5F42-8F13-AB2D3DC6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78" y="242208"/>
            <a:ext cx="8242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6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70B7CF-48C6-6445-9217-559157AA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78" y="119742"/>
            <a:ext cx="5976809" cy="62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3F1D6-D30C-9543-8DEC-6D9962F6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4" y="527957"/>
            <a:ext cx="5271788" cy="5802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F7AD12-6FE2-5E4F-BE6F-AF82D1FB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21" y="527957"/>
            <a:ext cx="5259749" cy="55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1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463E8C-BCB6-DB40-A16E-6598CD5D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26" y="615042"/>
            <a:ext cx="5091459" cy="5627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541BE-6971-134D-AE88-185B1CAD9B3D}"/>
              </a:ext>
            </a:extLst>
          </p:cNvPr>
          <p:cNvSpPr txBox="1"/>
          <p:nvPr/>
        </p:nvSpPr>
        <p:spPr>
          <a:xfrm>
            <a:off x="881743" y="3428999"/>
            <a:ext cx="374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V1/m</a:t>
            </a:r>
            <a:r>
              <a:rPr lang="en-BR" dirty="0"/>
              <a:t>issions/Status – (em construcao)</a:t>
            </a:r>
          </a:p>
        </p:txBody>
      </p:sp>
    </p:spTree>
    <p:extLst>
      <p:ext uri="{BB962C8B-B14F-4D97-AF65-F5344CB8AC3E}">
        <p14:creationId xmlns:p14="http://schemas.microsoft.com/office/powerpoint/2010/main" val="123891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F7C0D-A2B4-1540-916B-82EA4D51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43" y="304800"/>
            <a:ext cx="10033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5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04CDAD-A19B-BB4C-853A-90361263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793"/>
            <a:ext cx="3567878" cy="3039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3CA478-282B-484B-AED2-E56ED830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820" y="5144764"/>
            <a:ext cx="3961493" cy="1100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5EA029-2DC1-F34D-AE14-B910802A9EB7}"/>
              </a:ext>
            </a:extLst>
          </p:cNvPr>
          <p:cNvSpPr txBox="1"/>
          <p:nvPr/>
        </p:nvSpPr>
        <p:spPr>
          <a:xfrm>
            <a:off x="837193" y="4578602"/>
            <a:ext cx="103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BR" dirty="0"/>
              <a:t>odos endpoints acima precisam ter no header Authorization: Bearer &lt;token do usuario retornado no login&gt;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89C76-BDC3-DC4B-BB52-DE03A1754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829" y="748250"/>
            <a:ext cx="3493477" cy="3127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7AB82-E86B-F642-AF25-F96F5CA4E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257" y="748250"/>
            <a:ext cx="4162984" cy="31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90CB7-EE91-984F-ACE1-DC02AD29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875"/>
            <a:ext cx="12192000" cy="46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CB3CF9-4A49-5D42-AF5F-99E1F1D6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64" y="348343"/>
            <a:ext cx="4627711" cy="55517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9AF798-A649-2948-AAD3-A5BCB301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343"/>
            <a:ext cx="5183317" cy="562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C1F3F-5EA0-5F49-A51E-05CE9047AB65}"/>
              </a:ext>
            </a:extLst>
          </p:cNvPr>
          <p:cNvSpPr txBox="1"/>
          <p:nvPr/>
        </p:nvSpPr>
        <p:spPr>
          <a:xfrm>
            <a:off x="4945114" y="6140325"/>
            <a:ext cx="33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authorization</a:t>
            </a:r>
            <a:r>
              <a:rPr lang="pt-BR" dirty="0"/>
              <a:t> e sem </a:t>
            </a:r>
            <a:r>
              <a:rPr lang="pt-BR" dirty="0" err="1"/>
              <a:t>payload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88314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B1A05C-1B9C-7041-91FB-575341E9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2" y="455628"/>
            <a:ext cx="11291012" cy="5749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9DA9F-67D0-5649-92B3-CB8B33812C3F}"/>
              </a:ext>
            </a:extLst>
          </p:cNvPr>
          <p:cNvSpPr txBox="1"/>
          <p:nvPr/>
        </p:nvSpPr>
        <p:spPr>
          <a:xfrm>
            <a:off x="3048000" y="4582885"/>
            <a:ext cx="4961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BR" dirty="0"/>
              <a:t>e type retornado pela api for “pallet” usar icone:</a:t>
            </a:r>
            <a:br>
              <a:rPr lang="en-BR" dirty="0"/>
            </a:br>
            <a:endParaRPr lang="en-BR" dirty="0"/>
          </a:p>
          <a:p>
            <a:r>
              <a:rPr lang="en-US" dirty="0"/>
              <a:t>S</a:t>
            </a:r>
            <a:r>
              <a:rPr lang="en-BR" dirty="0"/>
              <a:t>e type retornado pela api for “bobina” usar icone: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9A36F-5CBE-2342-80A6-83BB1F23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35" y="5044550"/>
            <a:ext cx="4064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4AA40-9D37-C247-9AE6-8AC436FEB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096" y="4582885"/>
            <a:ext cx="406400" cy="406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AC037C-E6BA-034A-895E-B461E866EF4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749143" y="3592286"/>
            <a:ext cx="1402153" cy="9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2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0E15D-C870-704F-BB51-12867C9F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5" y="1936584"/>
            <a:ext cx="4027933" cy="3821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434FD-B96E-2648-AB31-29496E2DE0C0}"/>
              </a:ext>
            </a:extLst>
          </p:cNvPr>
          <p:cNvSpPr txBox="1"/>
          <p:nvPr/>
        </p:nvSpPr>
        <p:spPr>
          <a:xfrm>
            <a:off x="5123393" y="3505981"/>
            <a:ext cx="19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BR" dirty="0"/>
              <a:t>om Authorization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4E4E5-5625-D04A-B438-E6B75CC8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08" y="947057"/>
            <a:ext cx="3957946" cy="3821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80AB9-BA40-1148-94EB-999B42AA757D}"/>
              </a:ext>
            </a:extLst>
          </p:cNvPr>
          <p:cNvSpPr txBox="1"/>
          <p:nvPr/>
        </p:nvSpPr>
        <p:spPr>
          <a:xfrm>
            <a:off x="9168274" y="2488704"/>
            <a:ext cx="19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BR" dirty="0"/>
              <a:t>om Authorization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E03FB-8BB2-3248-9F60-5AC7BE1EE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27" y="381000"/>
            <a:ext cx="3472948" cy="38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2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Macintosh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2024-09-08T23:40:41Z</dcterms:created>
  <dcterms:modified xsi:type="dcterms:W3CDTF">2024-09-09T00:35:00Z</dcterms:modified>
</cp:coreProperties>
</file>