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7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61C4-2E92-7246-A6C9-2C8439EB8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7600-F5C6-1F4C-BA91-1A49A1C67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B228-38EA-7C40-84E9-3DBF8A06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749B-1CD3-9846-B778-27C2466C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0C2C-96BC-A74A-B29D-B61270E8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88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8543-F67B-894C-BAEE-0B1D32CA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71BB-906A-704A-8418-93A018B5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F9E9-9389-4E47-A83E-5F9B2708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9FEC-3437-D44A-A7BC-742CEF5A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175B-C187-9C45-95B1-1E69D6EF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590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78983-7355-354F-B289-F8FECDC11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69F57-8765-754D-8DC9-4E044D50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22F1-CACD-C84A-AFE1-9C6BB86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5024-9CC6-444E-BD21-DF7E3E9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432C-97D0-B34E-AA14-3D641923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3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4485-D122-BB44-9B81-028F190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4958-904A-2A48-8270-359EEC20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2F93-4B39-764C-A124-6A3D90C8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02C0-8328-B246-849A-6BD7F053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BAE-717A-2B42-AAC0-0C1E12F6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84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763-18CA-2845-9534-C1B4D046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25D1-E73B-B445-91F2-A7298647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64C9-AD10-E946-B1A8-36038DB8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D2D2-92A2-0941-A6D3-9D4AC73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4CAF-BF66-B343-AF08-DB8404E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266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8FB1-59C3-D943-9AD7-2D242514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B8CD-2288-1F47-AE3A-18989FA2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EB2E2-DC2C-784D-B431-AF3DEDE2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0C0E-55F7-FF40-B546-5DB33C92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4112-8BCA-454C-924E-6B52A4A9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1C98-2A63-614B-B7F1-4E92E3CA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694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EC53-54F5-A049-944F-2FE4D2E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73C5-6AD4-D64F-B051-071CA05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FCD4C-482F-114B-932F-A69A4955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D2AFD-C180-AA4A-8506-B21B21FF1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D7C61-7787-544A-9694-60FFEF53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8498E-EB22-2D41-8385-9DC76DA7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22881-B71C-4D47-919C-5E6BC914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43CDC-1C42-9E4E-9A2D-0464FE6E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82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DBF-E3C5-214F-B54F-BD0E080A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17BA-CD2D-844E-BB3A-77C32A93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D6EED-26FB-0A45-BDD7-D868417E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5550-B156-7E4A-915C-AC7D3880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175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86B06-C1AE-AB46-A1B6-8D7EBDF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600F-D052-AA49-A9DC-09C64CB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22B5-3CBB-9A4A-A00A-2A4CA43B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65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E689-D9F7-A143-8B19-8C202DD3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AB8-14E3-004D-BB4E-C4873189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B4BD-63BB-1946-AA62-99252762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888D-BC87-CA4C-B833-A366D46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60B43-8963-5F43-B879-AB1D1CB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8F356-569B-2B4B-9F96-A0291C3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311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DDC-B141-6D4C-895B-D27A3183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43D23-66FE-8E49-8407-385B5EDD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57DF-462E-874E-B3C1-D44992CF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C0F80-256D-8D47-83D3-5EE82280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915D-C676-E947-B693-035B67B3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0766-7F91-2341-A7E0-0A4C8F78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76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F659A-75B5-C640-A85F-78237E7E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78C5-D520-FE41-AB6A-B6811F67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C91B-D637-6643-AF2C-6C63DFE6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10600-DFD7-DD4B-8A38-5782773CE7CB}" type="datetimeFigureOut">
              <a:rPr lang="x-none" smtClean="0"/>
              <a:t>03/10/24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E663-0CB3-8A46-AB43-B2E988C9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C166-E4D7-1B46-A0CE-7B7A94AD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D4C9-9C89-0D41-8689-FFC6D232AF7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377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9417-C13C-4C4A-9550-013038C2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1288142"/>
            <a:ext cx="7493000" cy="4504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1C4D4-C576-6A4D-8EC1-EEF0A2C88E08}"/>
              </a:ext>
            </a:extLst>
          </p:cNvPr>
          <p:cNvSpPr txBox="1"/>
          <p:nvPr/>
        </p:nvSpPr>
        <p:spPr>
          <a:xfrm>
            <a:off x="595086" y="544285"/>
            <a:ext cx="759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3200" b="1" dirty="0"/>
              <a:t>AREA A – RETREFILAÇÃO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F1902-F45F-0749-B46F-1528FA1DC0F5}"/>
              </a:ext>
            </a:extLst>
          </p:cNvPr>
          <p:cNvSpPr txBox="1"/>
          <p:nvPr/>
        </p:nvSpPr>
        <p:spPr>
          <a:xfrm>
            <a:off x="3962278" y="60866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ABASTECE </a:t>
            </a:r>
            <a:br>
              <a:rPr lang="x-none" dirty="0"/>
            </a:br>
            <a:r>
              <a:rPr lang="x-none" dirty="0"/>
              <a:t>CARRETEL cheio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FA8B4-ABA3-C34B-B2B7-A6087EBCB637}"/>
              </a:ext>
            </a:extLst>
          </p:cNvPr>
          <p:cNvSpPr txBox="1"/>
          <p:nvPr/>
        </p:nvSpPr>
        <p:spPr>
          <a:xfrm>
            <a:off x="6319653" y="2812276"/>
            <a:ext cx="165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RETIRA </a:t>
            </a:r>
            <a:br>
              <a:rPr lang="x-none" dirty="0"/>
            </a:br>
            <a:r>
              <a:rPr lang="x-none" dirty="0"/>
              <a:t>CARRETEL vazio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F7AF863-7C0A-5B48-BD48-D4B7D311C793}"/>
              </a:ext>
            </a:extLst>
          </p:cNvPr>
          <p:cNvSpPr/>
          <p:nvPr/>
        </p:nvSpPr>
        <p:spPr>
          <a:xfrm rot="10305328">
            <a:off x="5208222" y="3522541"/>
            <a:ext cx="1339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B55BC31-68CD-3C45-BC04-F2957B7A3864}"/>
              </a:ext>
            </a:extLst>
          </p:cNvPr>
          <p:cNvSpPr/>
          <p:nvPr/>
        </p:nvSpPr>
        <p:spPr>
          <a:xfrm rot="16694760">
            <a:off x="4304803" y="5440432"/>
            <a:ext cx="8198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9DDEE0-68AF-D840-AFE7-5151145C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755" y="718739"/>
            <a:ext cx="2594446" cy="5404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256E0C-0E8A-BB44-AF8C-E5E37C1CC458}"/>
              </a:ext>
            </a:extLst>
          </p:cNvPr>
          <p:cNvSpPr txBox="1"/>
          <p:nvPr/>
        </p:nvSpPr>
        <p:spPr>
          <a:xfrm>
            <a:off x="8742131" y="110347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Vazios 4x10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9BF6628-E69A-4941-B242-894505060C6A}"/>
              </a:ext>
            </a:extLst>
          </p:cNvPr>
          <p:cNvSpPr/>
          <p:nvPr/>
        </p:nvSpPr>
        <p:spPr>
          <a:xfrm>
            <a:off x="8537825" y="836672"/>
            <a:ext cx="2743200" cy="930483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D5170988-74B7-8D4B-AA1C-E4141952145D}"/>
              </a:ext>
            </a:extLst>
          </p:cNvPr>
          <p:cNvSpPr/>
          <p:nvPr/>
        </p:nvSpPr>
        <p:spPr>
          <a:xfrm>
            <a:off x="8507136" y="1847446"/>
            <a:ext cx="2743200" cy="2656437"/>
          </a:xfrm>
          <a:prstGeom prst="frame">
            <a:avLst>
              <a:gd name="adj1" fmla="val 4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689FE-9FB6-0A44-8BEC-8ED0A14A64CD}"/>
              </a:ext>
            </a:extLst>
          </p:cNvPr>
          <p:cNvSpPr txBox="1"/>
          <p:nvPr/>
        </p:nvSpPr>
        <p:spPr>
          <a:xfrm>
            <a:off x="8722093" y="212802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Cheios 19x12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3AFE3FF-5B1F-8743-A9D5-933379120C9C}"/>
              </a:ext>
            </a:extLst>
          </p:cNvPr>
          <p:cNvSpPr/>
          <p:nvPr/>
        </p:nvSpPr>
        <p:spPr>
          <a:xfrm>
            <a:off x="8516752" y="4515136"/>
            <a:ext cx="2723967" cy="26932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545F-00F2-734F-8AD6-3CBF68E955F5}"/>
              </a:ext>
            </a:extLst>
          </p:cNvPr>
          <p:cNvSpPr txBox="1"/>
          <p:nvPr/>
        </p:nvSpPr>
        <p:spPr>
          <a:xfrm>
            <a:off x="8541754" y="4415126"/>
            <a:ext cx="22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x-none" dirty="0"/>
              <a:t>ao conformes - 1x12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161F8-87DF-D44B-8976-F9711D4CABC8}"/>
              </a:ext>
            </a:extLst>
          </p:cNvPr>
          <p:cNvSpPr/>
          <p:nvPr/>
        </p:nvSpPr>
        <p:spPr>
          <a:xfrm>
            <a:off x="8191166" y="6160833"/>
            <a:ext cx="333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x-none" dirty="0">
                <a:highlight>
                  <a:srgbClr val="FFFF00"/>
                </a:highlight>
              </a:rPr>
              <a:t>ao conformes ficam misturados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391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75FF5-A64B-C54E-A8E3-7832CC325AD2}"/>
              </a:ext>
            </a:extLst>
          </p:cNvPr>
          <p:cNvSpPr txBox="1"/>
          <p:nvPr/>
        </p:nvSpPr>
        <p:spPr>
          <a:xfrm>
            <a:off x="539930" y="54407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RETIRA PALETE  CHEIO</a:t>
            </a:r>
          </a:p>
          <a:p>
            <a:endParaRPr lang="x-none" sz="1400" b="1" dirty="0"/>
          </a:p>
          <a:p>
            <a:r>
              <a:rPr lang="x-none" sz="1400" b="1" dirty="0"/>
              <a:t>1 – CARGA PALLETE MAQUINA</a:t>
            </a:r>
          </a:p>
          <a:p>
            <a:r>
              <a:rPr lang="x-none" sz="1400" b="1" dirty="0"/>
              <a:t>2 – DESCARGA PALLETE BUFFER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A9034-E063-5345-A24C-0DAF8829E341}"/>
              </a:ext>
            </a:extLst>
          </p:cNvPr>
          <p:cNvSpPr txBox="1"/>
          <p:nvPr/>
        </p:nvSpPr>
        <p:spPr>
          <a:xfrm>
            <a:off x="539929" y="187376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PALETE  INCOMPLETO</a:t>
            </a:r>
          </a:p>
          <a:p>
            <a:endParaRPr lang="x-none" sz="1400" b="1" dirty="0"/>
          </a:p>
          <a:p>
            <a:r>
              <a:rPr lang="x-none" sz="1400" b="1" dirty="0"/>
              <a:t>1 – CARGA PALLETE MAQUINA</a:t>
            </a:r>
          </a:p>
          <a:p>
            <a:r>
              <a:rPr lang="x-none" sz="1400" b="1" dirty="0"/>
              <a:t>2 – DESCARGA PALLETE BUFFER INCOMPLETOS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D51CC-3EA5-8B40-A473-94795BA7AE12}"/>
              </a:ext>
            </a:extLst>
          </p:cNvPr>
          <p:cNvSpPr txBox="1"/>
          <p:nvPr/>
        </p:nvSpPr>
        <p:spPr>
          <a:xfrm>
            <a:off x="539928" y="320345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3 – ABASTECE PALETE  INCOMPLETO</a:t>
            </a:r>
          </a:p>
          <a:p>
            <a:endParaRPr lang="x-none" sz="1400" b="1" dirty="0"/>
          </a:p>
          <a:p>
            <a:r>
              <a:rPr lang="x-none" sz="1400" b="1" dirty="0">
                <a:highlight>
                  <a:srgbClr val="FFFF00"/>
                </a:highlight>
              </a:rPr>
              <a:t>1 – IMPOSSIVEL – SKUS MISTURADOS</a:t>
            </a:r>
            <a:r>
              <a:rPr lang="x-none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474DE-E6BB-734F-A5A6-386F4CEBC7B6}"/>
              </a:ext>
            </a:extLst>
          </p:cNvPr>
          <p:cNvSpPr txBox="1"/>
          <p:nvPr/>
        </p:nvSpPr>
        <p:spPr>
          <a:xfrm>
            <a:off x="6095999" y="224309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5 – RETIRA BOBINA ERRADO</a:t>
            </a:r>
          </a:p>
          <a:p>
            <a:endParaRPr lang="x-none" sz="1400" b="1" dirty="0"/>
          </a:p>
          <a:p>
            <a:r>
              <a:rPr lang="x-none" sz="1400" b="1" dirty="0"/>
              <a:t>1 – CARGA carretel ERRADO na MAQUINA</a:t>
            </a:r>
          </a:p>
          <a:p>
            <a:r>
              <a:rPr lang="x-none" sz="1400" b="1" dirty="0"/>
              <a:t>2 – DESCARGA no BUFFER SKU CORRIGIDO</a:t>
            </a:r>
          </a:p>
          <a:p>
            <a:r>
              <a:rPr lang="x-none" sz="1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353A9-91B4-AF4A-9890-FD619709F632}"/>
              </a:ext>
            </a:extLst>
          </p:cNvPr>
          <p:cNvSpPr txBox="1"/>
          <p:nvPr/>
        </p:nvSpPr>
        <p:spPr>
          <a:xfrm>
            <a:off x="6095999" y="506291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7 – RETIRA BOBINA NAO CONFORME</a:t>
            </a:r>
          </a:p>
          <a:p>
            <a:endParaRPr lang="x-none" sz="1400" b="1" dirty="0"/>
          </a:p>
          <a:p>
            <a:r>
              <a:rPr lang="x-none" sz="1400" b="1" dirty="0"/>
              <a:t>1 – CARGA BOBINA NC na MAQUINA</a:t>
            </a:r>
          </a:p>
          <a:p>
            <a:r>
              <a:rPr lang="x-none" sz="1400" b="1" dirty="0"/>
              <a:t>2 – DESCARGA BOBINA no BUFFER NC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0F638-92C3-2346-BCD6-7735CF274B86}"/>
              </a:ext>
            </a:extLst>
          </p:cNvPr>
          <p:cNvSpPr txBox="1"/>
          <p:nvPr/>
        </p:nvSpPr>
        <p:spPr>
          <a:xfrm>
            <a:off x="6096000" y="410090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4 – ABASTECE BOBINA</a:t>
            </a:r>
          </a:p>
          <a:p>
            <a:endParaRPr lang="x-none" sz="1400" b="1" dirty="0"/>
          </a:p>
          <a:p>
            <a:r>
              <a:rPr lang="x-none" sz="1400" b="1" dirty="0"/>
              <a:t>1 – CARGA Bobina CHEIO no Buffer</a:t>
            </a:r>
          </a:p>
          <a:p>
            <a:r>
              <a:rPr lang="x-none" sz="1400" b="1" dirty="0"/>
              <a:t>2 – Descarga na MAQUINA</a:t>
            </a:r>
          </a:p>
          <a:p>
            <a:r>
              <a:rPr lang="x-none" sz="1400" b="1" dirty="0"/>
              <a:t>3 – CARGA carretel VAZIO na MAQUINA</a:t>
            </a:r>
          </a:p>
          <a:p>
            <a:r>
              <a:rPr lang="x-none" sz="1400" b="1" dirty="0"/>
              <a:t>4 – DESCARGA no BUFFER VAZIOS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FBECC-186A-AC4E-9B7F-C1DD19579640}"/>
              </a:ext>
            </a:extLst>
          </p:cNvPr>
          <p:cNvSpPr txBox="1"/>
          <p:nvPr/>
        </p:nvSpPr>
        <p:spPr>
          <a:xfrm>
            <a:off x="6095999" y="357278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6 – SO ABASTECE</a:t>
            </a:r>
          </a:p>
          <a:p>
            <a:endParaRPr lang="x-none" sz="1400" b="1" dirty="0"/>
          </a:p>
          <a:p>
            <a:r>
              <a:rPr lang="x-none" sz="1400" b="1" dirty="0"/>
              <a:t>1 – CARGA Bobina CHEIO no Buffer</a:t>
            </a:r>
          </a:p>
          <a:p>
            <a:r>
              <a:rPr lang="x-none" sz="1400" b="1" dirty="0"/>
              <a:t>2 – Descarga na MAQUINA</a:t>
            </a:r>
          </a:p>
          <a:p>
            <a:r>
              <a:rPr lang="x-none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011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368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F – CAPA CAPA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C09F5-8DB9-1F45-9233-73452C29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950458"/>
            <a:ext cx="10147300" cy="414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EE05F-6941-C940-98AE-44A5FB8A8251}"/>
              </a:ext>
            </a:extLst>
          </p:cNvPr>
          <p:cNvSpPr txBox="1"/>
          <p:nvPr/>
        </p:nvSpPr>
        <p:spPr>
          <a:xfrm>
            <a:off x="1223334" y="1598197"/>
            <a:ext cx="24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x-none" dirty="0"/>
              <a:t>ntrada carreteis cheios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778E9-39EA-0A48-90F8-3637DC33CE96}"/>
              </a:ext>
            </a:extLst>
          </p:cNvPr>
          <p:cNvSpPr txBox="1"/>
          <p:nvPr/>
        </p:nvSpPr>
        <p:spPr>
          <a:xfrm>
            <a:off x="1101283" y="2906263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carretel vazio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84354-C343-4048-8811-CF4C2CDACDD0}"/>
              </a:ext>
            </a:extLst>
          </p:cNvPr>
          <p:cNvSpPr txBox="1"/>
          <p:nvPr/>
        </p:nvSpPr>
        <p:spPr>
          <a:xfrm>
            <a:off x="874837" y="5259803"/>
            <a:ext cx="217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</a:t>
            </a:r>
            <a:r>
              <a:rPr lang="pt-BR" dirty="0" err="1"/>
              <a:t>palete</a:t>
            </a:r>
            <a:r>
              <a:rPr lang="pt-BR" dirty="0"/>
              <a:t> cheio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98BC8-7F8E-6F4C-8E16-03569EE0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38" y="219183"/>
            <a:ext cx="5842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D4B17-FAA9-2246-880F-B624AC139319}"/>
              </a:ext>
            </a:extLst>
          </p:cNvPr>
          <p:cNvSpPr txBox="1"/>
          <p:nvPr/>
        </p:nvSpPr>
        <p:spPr>
          <a:xfrm>
            <a:off x="539930" y="54407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RETIRA PALETE  CHEIO</a:t>
            </a:r>
          </a:p>
          <a:p>
            <a:endParaRPr lang="x-none" sz="1400" b="1" dirty="0"/>
          </a:p>
          <a:p>
            <a:r>
              <a:rPr lang="x-none" sz="1400" b="1" dirty="0"/>
              <a:t>1 – CARGA PALLETE MAQUINA</a:t>
            </a:r>
          </a:p>
          <a:p>
            <a:r>
              <a:rPr lang="x-none" sz="1400" b="1" dirty="0"/>
              <a:t>2 – DESCARGA PALLETE BUFFER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6EAA5-43F3-794C-8A34-21DD38BEBDB1}"/>
              </a:ext>
            </a:extLst>
          </p:cNvPr>
          <p:cNvSpPr txBox="1"/>
          <p:nvPr/>
        </p:nvSpPr>
        <p:spPr>
          <a:xfrm>
            <a:off x="539929" y="187376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PALETE  INCOMPLETO</a:t>
            </a:r>
          </a:p>
          <a:p>
            <a:endParaRPr lang="x-none" sz="1400" b="1" dirty="0"/>
          </a:p>
          <a:p>
            <a:r>
              <a:rPr lang="x-none" sz="1400" b="1" dirty="0"/>
              <a:t>1 – CARGA PALLETE MAQUINA</a:t>
            </a:r>
          </a:p>
          <a:p>
            <a:r>
              <a:rPr lang="x-none" sz="1400" b="1" dirty="0"/>
              <a:t>2 – DESCARGA PALLETE BUFFER INCOMPLETOS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1FDE7-B120-4C40-BFEB-9087D0459BE0}"/>
              </a:ext>
            </a:extLst>
          </p:cNvPr>
          <p:cNvSpPr txBox="1"/>
          <p:nvPr/>
        </p:nvSpPr>
        <p:spPr>
          <a:xfrm>
            <a:off x="539928" y="320345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3 – ABASTECE PALETE  INCOMPLETO</a:t>
            </a:r>
          </a:p>
          <a:p>
            <a:endParaRPr lang="x-none" sz="1400" b="1" dirty="0"/>
          </a:p>
          <a:p>
            <a:r>
              <a:rPr lang="x-none" sz="1400" b="1" dirty="0">
                <a:highlight>
                  <a:srgbClr val="FFFF00"/>
                </a:highlight>
              </a:rPr>
              <a:t>1 – IMPOSSIVEL – SKUS MISTURADOS</a:t>
            </a:r>
            <a:r>
              <a:rPr lang="x-none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C0948-472F-4844-9919-63399CE33A92}"/>
              </a:ext>
            </a:extLst>
          </p:cNvPr>
          <p:cNvSpPr txBox="1"/>
          <p:nvPr/>
        </p:nvSpPr>
        <p:spPr>
          <a:xfrm>
            <a:off x="6095999" y="224309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5 – RETIRA BOBINA ERRADO</a:t>
            </a:r>
          </a:p>
          <a:p>
            <a:endParaRPr lang="x-none" sz="1400" b="1" dirty="0"/>
          </a:p>
          <a:p>
            <a:r>
              <a:rPr lang="x-none" sz="1400" b="1" dirty="0"/>
              <a:t>1 – CARGA carretel ERRADO na MAQUINA</a:t>
            </a:r>
          </a:p>
          <a:p>
            <a:r>
              <a:rPr lang="x-none" sz="1400" b="1" dirty="0"/>
              <a:t>2 – DESCARGA no BUFFER SKU CORRIGIDO</a:t>
            </a:r>
          </a:p>
          <a:p>
            <a:r>
              <a:rPr lang="x-none" sz="1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9F8B4-B096-E74D-A993-ACD695CBD396}"/>
              </a:ext>
            </a:extLst>
          </p:cNvPr>
          <p:cNvSpPr txBox="1"/>
          <p:nvPr/>
        </p:nvSpPr>
        <p:spPr>
          <a:xfrm>
            <a:off x="6095999" y="506291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7 – RETIRA BOBINA NAO CONFORME</a:t>
            </a:r>
          </a:p>
          <a:p>
            <a:endParaRPr lang="x-none" sz="1400" b="1" dirty="0"/>
          </a:p>
          <a:p>
            <a:r>
              <a:rPr lang="x-none" sz="1400" b="1" dirty="0"/>
              <a:t>1 – CARGA BOBINA NC na MAQUINA</a:t>
            </a:r>
          </a:p>
          <a:p>
            <a:r>
              <a:rPr lang="x-none" sz="1400" b="1" dirty="0"/>
              <a:t>2 – DESCARGA BOBINA no BUFFER NC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6BD97-CD94-B04F-8714-7957FD62460D}"/>
              </a:ext>
            </a:extLst>
          </p:cNvPr>
          <p:cNvSpPr txBox="1"/>
          <p:nvPr/>
        </p:nvSpPr>
        <p:spPr>
          <a:xfrm>
            <a:off x="6096000" y="410090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4 – ABASTECE BOBINA</a:t>
            </a:r>
          </a:p>
          <a:p>
            <a:endParaRPr lang="x-none" sz="1400" b="1" dirty="0"/>
          </a:p>
          <a:p>
            <a:r>
              <a:rPr lang="x-none" sz="1400" b="1" dirty="0"/>
              <a:t>1 – CARGA Bobina CHEIO no Buffer</a:t>
            </a:r>
          </a:p>
          <a:p>
            <a:r>
              <a:rPr lang="x-none" sz="1400" b="1" dirty="0"/>
              <a:t>2 – Descarga na MAQUINA</a:t>
            </a:r>
          </a:p>
          <a:p>
            <a:r>
              <a:rPr lang="x-none" sz="1400" b="1" dirty="0"/>
              <a:t>3 – CARGA carretel VAZIO na MAQUINA</a:t>
            </a:r>
          </a:p>
          <a:p>
            <a:r>
              <a:rPr lang="x-none" sz="1400" b="1" dirty="0"/>
              <a:t>4 – DESCARGA no BUFFER VAZIOS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39EF1-8A6F-7E48-8A88-4BE399239380}"/>
              </a:ext>
            </a:extLst>
          </p:cNvPr>
          <p:cNvSpPr txBox="1"/>
          <p:nvPr/>
        </p:nvSpPr>
        <p:spPr>
          <a:xfrm>
            <a:off x="6095999" y="3572788"/>
            <a:ext cx="42236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6 – SO ABASTECE</a:t>
            </a:r>
          </a:p>
          <a:p>
            <a:endParaRPr lang="x-none" sz="1400" b="1" dirty="0"/>
          </a:p>
          <a:p>
            <a:r>
              <a:rPr lang="x-none" sz="1400" b="1" dirty="0"/>
              <a:t>1 – CARGA Bobina CHEIO no Buffer</a:t>
            </a:r>
          </a:p>
          <a:p>
            <a:r>
              <a:rPr lang="x-none" sz="1400" b="1" dirty="0"/>
              <a:t>2 – Descarga na MAQUINA</a:t>
            </a:r>
          </a:p>
          <a:p>
            <a:r>
              <a:rPr lang="x-none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16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524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G – EMBALAGEM  MIMI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5028F-597C-434D-B524-71CCC945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6672"/>
            <a:ext cx="4343400" cy="115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1FC3F2-1264-EC4B-90D1-227E0BD3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523582"/>
            <a:ext cx="5090160" cy="3497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886A2-93A1-BC4E-9015-13A2B6B73A99}"/>
              </a:ext>
            </a:extLst>
          </p:cNvPr>
          <p:cNvSpPr txBox="1"/>
          <p:nvPr/>
        </p:nvSpPr>
        <p:spPr>
          <a:xfrm>
            <a:off x="6100184" y="2678117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Entrada Palete Cheio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CD4A9-A019-DE4B-BB3B-18404DC0C114}"/>
              </a:ext>
            </a:extLst>
          </p:cNvPr>
          <p:cNvSpPr txBox="1"/>
          <p:nvPr/>
        </p:nvSpPr>
        <p:spPr>
          <a:xfrm>
            <a:off x="4096168" y="3937741"/>
            <a:ext cx="194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Saida Palete Cheio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158DE-A727-E14A-9479-96170D596C2F}"/>
              </a:ext>
            </a:extLst>
          </p:cNvPr>
          <p:cNvSpPr/>
          <p:nvPr/>
        </p:nvSpPr>
        <p:spPr>
          <a:xfrm>
            <a:off x="2708031" y="2133049"/>
            <a:ext cx="5559669" cy="2314701"/>
          </a:xfrm>
          <a:prstGeom prst="rect">
            <a:avLst/>
          </a:prstGeom>
          <a:noFill/>
          <a:ln w="793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65481-882B-0244-A233-201D58739388}"/>
              </a:ext>
            </a:extLst>
          </p:cNvPr>
          <p:cNvSpPr txBox="1"/>
          <p:nvPr/>
        </p:nvSpPr>
        <p:spPr>
          <a:xfrm>
            <a:off x="9155723" y="4138246"/>
            <a:ext cx="252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BR" dirty="0"/>
              <a:t>aqui vai para expedicao</a:t>
            </a:r>
          </a:p>
        </p:txBody>
      </p:sp>
    </p:spTree>
    <p:extLst>
      <p:ext uri="{BB962C8B-B14F-4D97-AF65-F5344CB8AC3E}">
        <p14:creationId xmlns:p14="http://schemas.microsoft.com/office/powerpoint/2010/main" val="131567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99DF4-3DF7-8F4F-8F64-9CE573C6B6E8}"/>
              </a:ext>
            </a:extLst>
          </p:cNvPr>
          <p:cNvSpPr txBox="1"/>
          <p:nvPr/>
        </p:nvSpPr>
        <p:spPr>
          <a:xfrm>
            <a:off x="539930" y="54407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</a:t>
            </a:r>
            <a:r>
              <a:rPr lang="x-none" sz="1400" b="1"/>
              <a:t>– </a:t>
            </a:r>
            <a:r>
              <a:rPr lang="pt-BR" sz="1400" b="1" dirty="0"/>
              <a:t>ABASTECE COM PALLET CHEIO</a:t>
            </a:r>
            <a:endParaRPr lang="x-none" sz="1400" b="1" dirty="0"/>
          </a:p>
          <a:p>
            <a:endParaRPr lang="x-none" sz="1400" b="1" dirty="0"/>
          </a:p>
          <a:p>
            <a:r>
              <a:rPr lang="x-none" sz="1400" b="1" dirty="0"/>
              <a:t>1 – CARGA </a:t>
            </a:r>
            <a:r>
              <a:rPr lang="x-none" sz="1400" b="1"/>
              <a:t>PALLETE </a:t>
            </a:r>
            <a:r>
              <a:rPr lang="pt-BR" sz="1400" b="1" dirty="0"/>
              <a:t>BUFFER</a:t>
            </a:r>
            <a:endParaRPr lang="x-none" sz="1400" b="1" dirty="0"/>
          </a:p>
          <a:p>
            <a:r>
              <a:rPr lang="x-none" sz="1400" b="1" dirty="0"/>
              <a:t>2 – DESCARGA </a:t>
            </a:r>
            <a:r>
              <a:rPr lang="x-none" sz="1400" b="1"/>
              <a:t>PALLETE </a:t>
            </a:r>
            <a:r>
              <a:rPr lang="pt-BR" sz="1400" b="1" dirty="0"/>
              <a:t>MAQUINA</a:t>
            </a:r>
            <a:r>
              <a:rPr lang="x-none" sz="1400" b="1"/>
              <a:t> </a:t>
            </a:r>
            <a:endParaRPr lang="x-non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D2A27-804B-524A-BDF4-F01F23E01957}"/>
              </a:ext>
            </a:extLst>
          </p:cNvPr>
          <p:cNvSpPr txBox="1"/>
          <p:nvPr/>
        </p:nvSpPr>
        <p:spPr>
          <a:xfrm>
            <a:off x="6096000" y="544075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/>
              <a:t>CALL </a:t>
            </a:r>
            <a:r>
              <a:rPr lang="pt-BR" sz="1400" b="1" dirty="0"/>
              <a:t>2</a:t>
            </a:r>
            <a:r>
              <a:rPr lang="x-none" sz="1400" b="1"/>
              <a:t> – </a:t>
            </a:r>
            <a:r>
              <a:rPr lang="pt-BR" sz="1400" b="1" dirty="0"/>
              <a:t>RETIRA PALLET SAIDA MAQUINA</a:t>
            </a:r>
          </a:p>
          <a:p>
            <a:endParaRPr lang="x-none" sz="1400" b="1" dirty="0"/>
          </a:p>
          <a:p>
            <a:r>
              <a:rPr lang="x-none" sz="1400" b="1" dirty="0"/>
              <a:t>1 – </a:t>
            </a:r>
            <a:r>
              <a:rPr lang="x-none" sz="1400" b="1"/>
              <a:t>CARGA </a:t>
            </a:r>
            <a:r>
              <a:rPr lang="pt-BR" sz="1400" b="1" dirty="0"/>
              <a:t>PALLET SAIDA MAQUINA</a:t>
            </a:r>
            <a:endParaRPr lang="x-none" sz="1400" b="1" dirty="0"/>
          </a:p>
          <a:p>
            <a:r>
              <a:rPr lang="x-none" sz="1400" b="1" dirty="0"/>
              <a:t>2 – </a:t>
            </a:r>
            <a:r>
              <a:rPr lang="x-none" sz="1400" b="1"/>
              <a:t>DESCARGA </a:t>
            </a:r>
            <a:r>
              <a:rPr lang="pt-BR" sz="1400" b="1" dirty="0"/>
              <a:t>EXPEDICAO</a:t>
            </a:r>
            <a:endParaRPr lang="x-none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67B06-A9A3-A94A-82D8-46C22FA6696B}"/>
              </a:ext>
            </a:extLst>
          </p:cNvPr>
          <p:cNvSpPr txBox="1"/>
          <p:nvPr/>
        </p:nvSpPr>
        <p:spPr>
          <a:xfrm>
            <a:off x="539930" y="2761758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/>
              <a:t>CALL </a:t>
            </a:r>
            <a:r>
              <a:rPr lang="pt-BR" sz="1400" b="1" dirty="0"/>
              <a:t>3</a:t>
            </a:r>
            <a:r>
              <a:rPr lang="x-none" sz="1400" b="1"/>
              <a:t> – </a:t>
            </a:r>
            <a:r>
              <a:rPr lang="pt-BR" sz="1400" b="1" dirty="0"/>
              <a:t>RETIRA PALLET ERRADO ENTRADA MAQUINA</a:t>
            </a:r>
          </a:p>
          <a:p>
            <a:endParaRPr lang="x-none" sz="1400" b="1" dirty="0"/>
          </a:p>
          <a:p>
            <a:r>
              <a:rPr lang="x-none" sz="1400" b="1" dirty="0"/>
              <a:t>1 – </a:t>
            </a:r>
            <a:r>
              <a:rPr lang="x-none" sz="1400" b="1"/>
              <a:t>CARGA </a:t>
            </a:r>
            <a:r>
              <a:rPr lang="pt-BR" sz="1400" b="1" dirty="0"/>
              <a:t>PALLET ENTRADA MAQUINA</a:t>
            </a:r>
            <a:endParaRPr lang="x-none" sz="1400" b="1" dirty="0"/>
          </a:p>
          <a:p>
            <a:r>
              <a:rPr lang="x-none" sz="1400" b="1" dirty="0"/>
              <a:t>2 – </a:t>
            </a:r>
            <a:r>
              <a:rPr lang="x-none" sz="1400" b="1"/>
              <a:t>DESCARGA </a:t>
            </a:r>
            <a:r>
              <a:rPr lang="pt-BR" sz="1400" b="1" dirty="0"/>
              <a:t>NO BUFFER</a:t>
            </a:r>
            <a:endParaRPr lang="x-none" sz="1400" b="1" dirty="0"/>
          </a:p>
        </p:txBody>
      </p:sp>
    </p:spTree>
    <p:extLst>
      <p:ext uri="{BB962C8B-B14F-4D97-AF65-F5344CB8AC3E}">
        <p14:creationId xmlns:p14="http://schemas.microsoft.com/office/powerpoint/2010/main" val="418650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540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3200" b="1" dirty="0"/>
              <a:t>AREA K  - EMBALAGEM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C22A3-BB9B-F04D-927D-586D2FDA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059" y="985262"/>
            <a:ext cx="24384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C04C8-E0DE-2F42-8DB8-C3DB20D9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20" y="2523582"/>
            <a:ext cx="5090160" cy="3497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4EE77-5C4A-B049-9D01-54994681642E}"/>
              </a:ext>
            </a:extLst>
          </p:cNvPr>
          <p:cNvSpPr txBox="1"/>
          <p:nvPr/>
        </p:nvSpPr>
        <p:spPr>
          <a:xfrm>
            <a:off x="1588906" y="5444763"/>
            <a:ext cx="28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Entrada/SAIDA Palete Cheio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F8586-C3E1-B347-AA35-3E7403393EFD}"/>
              </a:ext>
            </a:extLst>
          </p:cNvPr>
          <p:cNvSpPr txBox="1"/>
          <p:nvPr/>
        </p:nvSpPr>
        <p:spPr>
          <a:xfrm>
            <a:off x="9155723" y="4138246"/>
            <a:ext cx="252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BR" dirty="0"/>
              <a:t>aqui vai para expedicao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C84AF-49D0-4048-B504-A08820F2DD01}"/>
              </a:ext>
            </a:extLst>
          </p:cNvPr>
          <p:cNvSpPr/>
          <p:nvPr/>
        </p:nvSpPr>
        <p:spPr>
          <a:xfrm>
            <a:off x="1241839" y="4168417"/>
            <a:ext cx="3314396" cy="2314701"/>
          </a:xfrm>
          <a:prstGeom prst="rect">
            <a:avLst/>
          </a:prstGeom>
          <a:noFill/>
          <a:ln w="793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063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7E5F0-FB88-8E4A-A1EA-72460ECF95C4}"/>
              </a:ext>
            </a:extLst>
          </p:cNvPr>
          <p:cNvSpPr txBox="1"/>
          <p:nvPr/>
        </p:nvSpPr>
        <p:spPr>
          <a:xfrm>
            <a:off x="539930" y="544076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</a:t>
            </a:r>
            <a:r>
              <a:rPr lang="x-none" sz="1400" b="1"/>
              <a:t>– </a:t>
            </a:r>
            <a:r>
              <a:rPr lang="pt-BR" sz="1400" b="1" dirty="0"/>
              <a:t>ABASTECE COM PALLET</a:t>
            </a:r>
            <a:endParaRPr lang="x-none" sz="1400" b="1" dirty="0"/>
          </a:p>
          <a:p>
            <a:endParaRPr lang="x-none" sz="1400" b="1" dirty="0"/>
          </a:p>
          <a:p>
            <a:r>
              <a:rPr lang="x-none" sz="1400" b="1" dirty="0"/>
              <a:t>1 – CARGA </a:t>
            </a:r>
            <a:r>
              <a:rPr lang="x-none" sz="1400" b="1"/>
              <a:t>PALLETE </a:t>
            </a:r>
            <a:r>
              <a:rPr lang="pt-BR" sz="1400" b="1" dirty="0"/>
              <a:t>BUFFER</a:t>
            </a:r>
            <a:endParaRPr lang="x-none" sz="1400" b="1" dirty="0"/>
          </a:p>
          <a:p>
            <a:r>
              <a:rPr lang="x-none" sz="1400" b="1" dirty="0"/>
              <a:t>2 – DESCARGA </a:t>
            </a:r>
            <a:r>
              <a:rPr lang="x-none" sz="1400" b="1"/>
              <a:t>PALLETE </a:t>
            </a:r>
            <a:r>
              <a:rPr lang="pt-BR" sz="1400" b="1" dirty="0"/>
              <a:t>MAQUINA</a:t>
            </a:r>
            <a:r>
              <a:rPr lang="x-none" sz="1400" b="1"/>
              <a:t> </a:t>
            </a:r>
            <a:endParaRPr lang="x-none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E0244-690C-CF48-B7A8-59600BD7EAD9}"/>
              </a:ext>
            </a:extLst>
          </p:cNvPr>
          <p:cNvSpPr txBox="1"/>
          <p:nvPr/>
        </p:nvSpPr>
        <p:spPr>
          <a:xfrm>
            <a:off x="6096000" y="544075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/>
              <a:t>CALL </a:t>
            </a:r>
            <a:r>
              <a:rPr lang="pt-BR" sz="1400" b="1" dirty="0"/>
              <a:t>2</a:t>
            </a:r>
            <a:r>
              <a:rPr lang="x-none" sz="1400" b="1"/>
              <a:t> – </a:t>
            </a:r>
            <a:r>
              <a:rPr lang="pt-BR" sz="1400" b="1" dirty="0"/>
              <a:t>RETIRA PALLET</a:t>
            </a:r>
          </a:p>
          <a:p>
            <a:endParaRPr lang="x-none" sz="1400" b="1" dirty="0"/>
          </a:p>
          <a:p>
            <a:r>
              <a:rPr lang="x-none" sz="1400" b="1" dirty="0"/>
              <a:t>1 – </a:t>
            </a:r>
            <a:r>
              <a:rPr lang="x-none" sz="1400" b="1"/>
              <a:t>CARGA </a:t>
            </a:r>
            <a:r>
              <a:rPr lang="pt-BR" sz="1400" b="1" dirty="0"/>
              <a:t>PALLET SAIDA MAQUINA</a:t>
            </a:r>
            <a:endParaRPr lang="x-none" sz="1400" b="1" dirty="0"/>
          </a:p>
          <a:p>
            <a:r>
              <a:rPr lang="x-none" sz="1400" b="1" dirty="0"/>
              <a:t>2 – </a:t>
            </a:r>
            <a:r>
              <a:rPr lang="x-none" sz="1400" b="1"/>
              <a:t>DESCARGA </a:t>
            </a:r>
            <a:r>
              <a:rPr lang="pt-BR" sz="1400" b="1" dirty="0"/>
              <a:t>EXPEDICAO</a:t>
            </a:r>
            <a:endParaRPr lang="x-none" sz="1400" b="1" dirty="0"/>
          </a:p>
        </p:txBody>
      </p:sp>
    </p:spTree>
    <p:extLst>
      <p:ext uri="{BB962C8B-B14F-4D97-AF65-F5344CB8AC3E}">
        <p14:creationId xmlns:p14="http://schemas.microsoft.com/office/powerpoint/2010/main" val="300574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675A-201F-F546-9F3B-1683770873E1}"/>
              </a:ext>
            </a:extLst>
          </p:cNvPr>
          <p:cNvSpPr txBox="1"/>
          <p:nvPr/>
        </p:nvSpPr>
        <p:spPr>
          <a:xfrm>
            <a:off x="595085" y="544285"/>
            <a:ext cx="3461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3200" b="1"/>
              <a:t>AREA L</a:t>
            </a:r>
            <a:r>
              <a:rPr lang="pt-BR" sz="3200" b="1" dirty="0"/>
              <a:t>  </a:t>
            </a:r>
            <a:endParaRPr lang="x-none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2BBE6-4381-3142-BAE9-3200A482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0" y="303560"/>
            <a:ext cx="2336800" cy="165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0B3DF-E6F6-F440-9815-92ACA3FF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95" y="2486904"/>
            <a:ext cx="5090160" cy="3497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79F6C-B17B-574F-B572-B843D70CDA92}"/>
              </a:ext>
            </a:extLst>
          </p:cNvPr>
          <p:cNvSpPr txBox="1"/>
          <p:nvPr/>
        </p:nvSpPr>
        <p:spPr>
          <a:xfrm>
            <a:off x="1248937" y="1623040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Entrada Palete Cheio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35E2C-19A7-2547-8C36-7C5350CBE186}"/>
              </a:ext>
            </a:extLst>
          </p:cNvPr>
          <p:cNvSpPr txBox="1"/>
          <p:nvPr/>
        </p:nvSpPr>
        <p:spPr>
          <a:xfrm>
            <a:off x="4491236" y="5921429"/>
            <a:ext cx="22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Entrada Palete Cheio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708398-C9A1-AD43-8C1A-4DD85DE21615}"/>
              </a:ext>
            </a:extLst>
          </p:cNvPr>
          <p:cNvSpPr/>
          <p:nvPr/>
        </p:nvSpPr>
        <p:spPr>
          <a:xfrm>
            <a:off x="4492744" y="4773336"/>
            <a:ext cx="1289539" cy="106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BUFFER 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3DDA4-687E-B54C-A65F-7CF912F917FA}"/>
              </a:ext>
            </a:extLst>
          </p:cNvPr>
          <p:cNvSpPr txBox="1"/>
          <p:nvPr/>
        </p:nvSpPr>
        <p:spPr>
          <a:xfrm>
            <a:off x="7903578" y="4934483"/>
            <a:ext cx="350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buffer,</a:t>
            </a:r>
          </a:p>
          <a:p>
            <a:r>
              <a:rPr lang="en-US" dirty="0" err="1"/>
              <a:t>Terminam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</a:t>
            </a:r>
            <a:r>
              <a:rPr lang="en-BR" dirty="0"/>
              <a:t> </a:t>
            </a:r>
          </a:p>
          <a:p>
            <a:r>
              <a:rPr lang="en-BR" dirty="0"/>
              <a:t>Apenas coloca produtos no buffer 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0D478-6795-864A-929D-54DFE60E5F11}"/>
              </a:ext>
            </a:extLst>
          </p:cNvPr>
          <p:cNvSpPr/>
          <p:nvPr/>
        </p:nvSpPr>
        <p:spPr>
          <a:xfrm>
            <a:off x="4015892" y="4326355"/>
            <a:ext cx="3314396" cy="2314701"/>
          </a:xfrm>
          <a:prstGeom prst="rect">
            <a:avLst/>
          </a:prstGeom>
          <a:noFill/>
          <a:ln w="793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026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5EBBE-13AD-0040-AF1B-9CAA75F2F711}"/>
              </a:ext>
            </a:extLst>
          </p:cNvPr>
          <p:cNvSpPr txBox="1"/>
          <p:nvPr/>
        </p:nvSpPr>
        <p:spPr>
          <a:xfrm>
            <a:off x="4260592" y="3121223"/>
            <a:ext cx="422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Não tem botoeira aqui. Apenas vem material.</a:t>
            </a:r>
            <a:endParaRPr lang="x-none" sz="1400" b="1" dirty="0"/>
          </a:p>
        </p:txBody>
      </p:sp>
    </p:spTree>
    <p:extLst>
      <p:ext uri="{BB962C8B-B14F-4D97-AF65-F5344CB8AC3E}">
        <p14:creationId xmlns:p14="http://schemas.microsoft.com/office/powerpoint/2010/main" val="200741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D675A-201F-F546-9F3B-1683770873E1}"/>
              </a:ext>
            </a:extLst>
          </p:cNvPr>
          <p:cNvSpPr txBox="1"/>
          <p:nvPr/>
        </p:nvSpPr>
        <p:spPr>
          <a:xfrm>
            <a:off x="595086" y="544285"/>
            <a:ext cx="3721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H - EXPEDICAO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B1F5F-91AC-EC48-BF67-97FDB801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1318260"/>
            <a:ext cx="6680200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E0D97F-5C8C-534A-807E-DC9F473C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5" y="3429000"/>
            <a:ext cx="11241110" cy="2815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8D30B-36E4-9D4B-BD32-9253164A4496}"/>
              </a:ext>
            </a:extLst>
          </p:cNvPr>
          <p:cNvSpPr txBox="1"/>
          <p:nvPr/>
        </p:nvSpPr>
        <p:spPr>
          <a:xfrm>
            <a:off x="595086" y="1601500"/>
            <a:ext cx="3119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Entrada Palete Cheio, </a:t>
            </a:r>
          </a:p>
          <a:p>
            <a:r>
              <a:rPr lang="en-BR" b="1" dirty="0"/>
              <a:t>VAI ENCHENDO. </a:t>
            </a:r>
          </a:p>
          <a:p>
            <a:r>
              <a:rPr lang="en-BR" b="1" dirty="0"/>
              <a:t>Vem das embalagens MIMI e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95EEE-3BFF-E04E-B61E-4390C2DDADA9}"/>
              </a:ext>
            </a:extLst>
          </p:cNvPr>
          <p:cNvSpPr txBox="1"/>
          <p:nvPr/>
        </p:nvSpPr>
        <p:spPr>
          <a:xfrm>
            <a:off x="595086" y="2607338"/>
            <a:ext cx="369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Cliente pediu para ir enchendo 1 fila,</a:t>
            </a:r>
          </a:p>
          <a:p>
            <a:r>
              <a:rPr lang="en-US" b="1" dirty="0"/>
              <a:t>D</a:t>
            </a:r>
            <a:r>
              <a:rPr lang="en-BR" b="1" dirty="0"/>
              <a:t>epois enche a outra.</a:t>
            </a:r>
          </a:p>
        </p:txBody>
      </p:sp>
    </p:spTree>
    <p:extLst>
      <p:ext uri="{BB962C8B-B14F-4D97-AF65-F5344CB8AC3E}">
        <p14:creationId xmlns:p14="http://schemas.microsoft.com/office/powerpoint/2010/main" val="71714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F9FCE-34FD-264C-8699-021C4384F9F5}"/>
              </a:ext>
            </a:extLst>
          </p:cNvPr>
          <p:cNvSpPr txBox="1"/>
          <p:nvPr/>
        </p:nvSpPr>
        <p:spPr>
          <a:xfrm>
            <a:off x="664028" y="653143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CALL 1 – RETIRA CARRETEL CHEIO</a:t>
            </a:r>
          </a:p>
          <a:p>
            <a:endParaRPr lang="x-none" dirty="0"/>
          </a:p>
          <a:p>
            <a:r>
              <a:rPr lang="x-none" dirty="0"/>
              <a:t>1 – Carrega Carretel Vazio no Buffer</a:t>
            </a:r>
          </a:p>
          <a:p>
            <a:r>
              <a:rPr lang="x-none" dirty="0"/>
              <a:t>2 – Descarrega Carretel Vazio na Maquina</a:t>
            </a:r>
          </a:p>
          <a:p>
            <a:r>
              <a:rPr lang="x-none" dirty="0"/>
              <a:t>3 – Carrega Carretel Cheio na Maquina</a:t>
            </a:r>
          </a:p>
          <a:p>
            <a:r>
              <a:rPr lang="x-none" dirty="0"/>
              <a:t>4 – Descarrega Carretel Cheio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43322-F2B7-A14F-88D9-BEF08F663CBB}"/>
              </a:ext>
            </a:extLst>
          </p:cNvPr>
          <p:cNvSpPr txBox="1"/>
          <p:nvPr/>
        </p:nvSpPr>
        <p:spPr>
          <a:xfrm>
            <a:off x="664028" y="3292250"/>
            <a:ext cx="6543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CALL 2 – RETIRA CARRETEL NAO CONFORME</a:t>
            </a:r>
          </a:p>
          <a:p>
            <a:endParaRPr lang="x-none" dirty="0"/>
          </a:p>
          <a:p>
            <a:r>
              <a:rPr lang="x-none" dirty="0"/>
              <a:t>Igual anterior. Mas vai para rua de buffer com SKU nao conforme.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498AE-31EC-A04A-8E59-ED952C0B4E08}"/>
              </a:ext>
            </a:extLst>
          </p:cNvPr>
          <p:cNvSpPr/>
          <p:nvPr/>
        </p:nvSpPr>
        <p:spPr>
          <a:xfrm>
            <a:off x="664028" y="46091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x-none" dirty="0">
                <a:highlight>
                  <a:srgbClr val="FFFF00"/>
                </a:highlight>
              </a:rPr>
              <a:t>Teremos uma rua de todos SKUs não conformes!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BC0FD-A405-A24E-87FB-3D9E9CC13B0E}"/>
              </a:ext>
            </a:extLst>
          </p:cNvPr>
          <p:cNvSpPr txBox="1"/>
          <p:nvPr/>
        </p:nvSpPr>
        <p:spPr>
          <a:xfrm>
            <a:off x="6318964" y="653143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CALL 3 – SÓ ABASTECE CARRETEL VAZIO</a:t>
            </a:r>
          </a:p>
          <a:p>
            <a:endParaRPr lang="x-none" dirty="0"/>
          </a:p>
          <a:p>
            <a:r>
              <a:rPr lang="x-none" dirty="0"/>
              <a:t>1 – Carrega Carretel Vazio no Buffer</a:t>
            </a:r>
          </a:p>
          <a:p>
            <a:r>
              <a:rPr lang="x-none" dirty="0"/>
              <a:t>2 – Descarrega Carretel Vazio na Maquina</a:t>
            </a:r>
          </a:p>
        </p:txBody>
      </p:sp>
    </p:spTree>
    <p:extLst>
      <p:ext uri="{BB962C8B-B14F-4D97-AF65-F5344CB8AC3E}">
        <p14:creationId xmlns:p14="http://schemas.microsoft.com/office/powerpoint/2010/main" val="108531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2F8CC-5C10-B542-9DEF-62A8B4DCB441}"/>
              </a:ext>
            </a:extLst>
          </p:cNvPr>
          <p:cNvSpPr txBox="1"/>
          <p:nvPr/>
        </p:nvSpPr>
        <p:spPr>
          <a:xfrm>
            <a:off x="4260592" y="3121223"/>
            <a:ext cx="422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Não tem botoeira aqui. Apenas vem material.</a:t>
            </a:r>
            <a:endParaRPr lang="x-none" sz="1400" b="1" dirty="0"/>
          </a:p>
        </p:txBody>
      </p:sp>
    </p:spTree>
    <p:extLst>
      <p:ext uri="{BB962C8B-B14F-4D97-AF65-F5344CB8AC3E}">
        <p14:creationId xmlns:p14="http://schemas.microsoft.com/office/powerpoint/2010/main" val="30073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467C7D9-5AA5-4942-A178-257612BD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937" y="684676"/>
            <a:ext cx="3263900" cy="431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18D242-BC28-6344-BC58-69B5218C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7" y="1426029"/>
            <a:ext cx="5473700" cy="441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5733B-E618-5146-B465-492B8C44A40B}"/>
              </a:ext>
            </a:extLst>
          </p:cNvPr>
          <p:cNvSpPr txBox="1"/>
          <p:nvPr/>
        </p:nvSpPr>
        <p:spPr>
          <a:xfrm>
            <a:off x="595086" y="544285"/>
            <a:ext cx="2951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B - SAMPS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8B3F9-AD7E-044C-81BA-F4AF2AFB343A}"/>
              </a:ext>
            </a:extLst>
          </p:cNvPr>
          <p:cNvSpPr txBox="1"/>
          <p:nvPr/>
        </p:nvSpPr>
        <p:spPr>
          <a:xfrm>
            <a:off x="5165533" y="357760"/>
            <a:ext cx="149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RETIRA </a:t>
            </a:r>
            <a:br>
              <a:rPr lang="x-none" dirty="0"/>
            </a:br>
            <a:r>
              <a:rPr lang="x-none" dirty="0"/>
              <a:t>PALETE CHEIO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447E573-6F94-3349-B9C2-40CC2C34F2AE}"/>
              </a:ext>
            </a:extLst>
          </p:cNvPr>
          <p:cNvSpPr/>
          <p:nvPr/>
        </p:nvSpPr>
        <p:spPr>
          <a:xfrm rot="6878884">
            <a:off x="5409435" y="1298176"/>
            <a:ext cx="895674" cy="484632"/>
          </a:xfrm>
          <a:prstGeom prst="rightArrow">
            <a:avLst>
              <a:gd name="adj1" fmla="val 245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29354-118C-BD47-BD39-B79082A13281}"/>
              </a:ext>
            </a:extLst>
          </p:cNvPr>
          <p:cNvSpPr txBox="1"/>
          <p:nvPr/>
        </p:nvSpPr>
        <p:spPr>
          <a:xfrm>
            <a:off x="6687544" y="495483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ABASTECE </a:t>
            </a:r>
            <a:br>
              <a:rPr lang="x-none" dirty="0"/>
            </a:br>
            <a:r>
              <a:rPr lang="x-none" dirty="0"/>
              <a:t>CARRETEL CHEIO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E79BE4-771C-034A-9A21-AE2DD3EF8CC0}"/>
              </a:ext>
            </a:extLst>
          </p:cNvPr>
          <p:cNvSpPr/>
          <p:nvPr/>
        </p:nvSpPr>
        <p:spPr>
          <a:xfrm rot="18416781">
            <a:off x="3821837" y="5263170"/>
            <a:ext cx="1665904" cy="484632"/>
          </a:xfrm>
          <a:prstGeom prst="rightArrow">
            <a:avLst>
              <a:gd name="adj1" fmla="val 264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B8228-8486-6C43-8409-B104703B5767}"/>
              </a:ext>
            </a:extLst>
          </p:cNvPr>
          <p:cNvSpPr txBox="1"/>
          <p:nvPr/>
        </p:nvSpPr>
        <p:spPr>
          <a:xfrm>
            <a:off x="3420024" y="6147931"/>
            <a:ext cx="174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RETIRA </a:t>
            </a:r>
            <a:br>
              <a:rPr lang="x-none" dirty="0"/>
            </a:br>
            <a:r>
              <a:rPr lang="x-none" dirty="0"/>
              <a:t>CARRETEL VAZIO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7F2A479-BAB0-9341-A891-EB66E42063FC}"/>
              </a:ext>
            </a:extLst>
          </p:cNvPr>
          <p:cNvSpPr/>
          <p:nvPr/>
        </p:nvSpPr>
        <p:spPr>
          <a:xfrm rot="11250357">
            <a:off x="6044989" y="4982388"/>
            <a:ext cx="768342" cy="400009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383C9DE-70EA-8C45-888E-5113F27F38A7}"/>
              </a:ext>
            </a:extLst>
          </p:cNvPr>
          <p:cNvSpPr/>
          <p:nvPr/>
        </p:nvSpPr>
        <p:spPr>
          <a:xfrm rot="13949820">
            <a:off x="5849348" y="5757024"/>
            <a:ext cx="771832" cy="279237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9343-1696-8F47-8237-B05DA0705641}"/>
              </a:ext>
            </a:extLst>
          </p:cNvPr>
          <p:cNvSpPr txBox="1"/>
          <p:nvPr/>
        </p:nvSpPr>
        <p:spPr>
          <a:xfrm>
            <a:off x="6503307" y="6056141"/>
            <a:ext cx="40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</a:t>
            </a:r>
            <a:r>
              <a:rPr lang="en-US" dirty="0" err="1"/>
              <a:t>rota</a:t>
            </a:r>
            <a:endParaRPr lang="x-none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3AE748-6C13-2A46-A9FF-43084C065D9E}"/>
              </a:ext>
            </a:extLst>
          </p:cNvPr>
          <p:cNvSpPr/>
          <p:nvPr/>
        </p:nvSpPr>
        <p:spPr>
          <a:xfrm>
            <a:off x="7394640" y="1127618"/>
            <a:ext cx="3767753" cy="81836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0E10E-9A80-184D-9442-6E1691CC43D2}"/>
              </a:ext>
            </a:extLst>
          </p:cNvPr>
          <p:cNvSpPr txBox="1"/>
          <p:nvPr/>
        </p:nvSpPr>
        <p:spPr>
          <a:xfrm>
            <a:off x="7559161" y="2283778"/>
            <a:ext cx="140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Cheios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6B7A1C1-3187-834A-B97C-D897FB8CDC51}"/>
              </a:ext>
            </a:extLst>
          </p:cNvPr>
          <p:cNvSpPr/>
          <p:nvPr/>
        </p:nvSpPr>
        <p:spPr>
          <a:xfrm>
            <a:off x="7394640" y="1928469"/>
            <a:ext cx="3767753" cy="2678091"/>
          </a:xfrm>
          <a:prstGeom prst="frame">
            <a:avLst>
              <a:gd name="adj1" fmla="val 2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DC8F1-7B1D-144C-B9AD-319A9AF7202C}"/>
              </a:ext>
            </a:extLst>
          </p:cNvPr>
          <p:cNvSpPr txBox="1"/>
          <p:nvPr/>
        </p:nvSpPr>
        <p:spPr>
          <a:xfrm>
            <a:off x="7468189" y="1255557"/>
            <a:ext cx="32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/>
              <a:t>Não Conformes / incompletos</a:t>
            </a:r>
          </a:p>
          <a:p>
            <a:r>
              <a:rPr lang="x-none" dirty="0"/>
              <a:t>1x6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473D0-E5F5-404B-82C1-5792D5BE1AC0}"/>
              </a:ext>
            </a:extLst>
          </p:cNvPr>
          <p:cNvSpPr/>
          <p:nvPr/>
        </p:nvSpPr>
        <p:spPr>
          <a:xfrm>
            <a:off x="7865015" y="4583835"/>
            <a:ext cx="418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Não conformes: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misturados.</a:t>
            </a:r>
          </a:p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9911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6633B-930C-194A-9425-18C4AC07260E}"/>
              </a:ext>
            </a:extLst>
          </p:cNvPr>
          <p:cNvSpPr txBox="1"/>
          <p:nvPr/>
        </p:nvSpPr>
        <p:spPr>
          <a:xfrm>
            <a:off x="402771" y="334526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ABASTECE COM CARRETEL CHEIO</a:t>
            </a:r>
          </a:p>
          <a:p>
            <a:endParaRPr lang="x-none" sz="1400" b="1" dirty="0"/>
          </a:p>
          <a:p>
            <a:r>
              <a:rPr lang="x-none" sz="1400" b="1" dirty="0"/>
              <a:t>1 – Carrega Carretel CHEIO no Buffer</a:t>
            </a:r>
          </a:p>
          <a:p>
            <a:r>
              <a:rPr lang="x-none" sz="1400" b="1" dirty="0"/>
              <a:t>2– Descarrega Carretel Cheio na maquina</a:t>
            </a:r>
          </a:p>
          <a:p>
            <a:r>
              <a:rPr lang="x-none" sz="1400" b="1" dirty="0"/>
              <a:t>3 – Carrega Carretel Vazio Na Maquina</a:t>
            </a:r>
          </a:p>
          <a:p>
            <a:r>
              <a:rPr lang="x-none" sz="1400" b="1" dirty="0"/>
              <a:t>4 – Descarrega Carretel Vazio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D7F53-E55A-9042-8DE7-2C8F4A83A174}"/>
              </a:ext>
            </a:extLst>
          </p:cNvPr>
          <p:cNvSpPr txBox="1"/>
          <p:nvPr/>
        </p:nvSpPr>
        <p:spPr>
          <a:xfrm>
            <a:off x="402771" y="4023945"/>
            <a:ext cx="404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PALLETE CHEIO</a:t>
            </a:r>
          </a:p>
          <a:p>
            <a:endParaRPr lang="x-none" sz="1400" b="1" dirty="0"/>
          </a:p>
          <a:p>
            <a:r>
              <a:rPr lang="x-none" sz="1400" b="1" dirty="0"/>
              <a:t>1 – Carrega Pallete Cheio na Maquina</a:t>
            </a:r>
          </a:p>
          <a:p>
            <a:r>
              <a:rPr lang="x-none" sz="1400" b="1" dirty="0"/>
              <a:t>2 – Descarrega Pallete Cheio no Buffer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AA21-4C96-2B4E-A881-9CB144960DE1}"/>
              </a:ext>
            </a:extLst>
          </p:cNvPr>
          <p:cNvSpPr txBox="1"/>
          <p:nvPr/>
        </p:nvSpPr>
        <p:spPr>
          <a:xfrm>
            <a:off x="4936672" y="4023945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3 – RETIRA PALLETE INCOMPLETO</a:t>
            </a:r>
          </a:p>
          <a:p>
            <a:endParaRPr lang="x-none" sz="1400" dirty="0"/>
          </a:p>
          <a:p>
            <a:r>
              <a:rPr lang="x-none" sz="1400" dirty="0"/>
              <a:t>1 – Carrega Pallete INCOMPLETO na Maquina</a:t>
            </a:r>
          </a:p>
          <a:p>
            <a:r>
              <a:rPr lang="x-none" sz="1400" dirty="0"/>
              <a:t>2 – Descarrega Pallete INCOMPLETO no Buffer (rua de sku incompletos)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CAEC4-BB2A-7B49-A3C7-AF637E3C4D73}"/>
              </a:ext>
            </a:extLst>
          </p:cNvPr>
          <p:cNvSpPr txBox="1"/>
          <p:nvPr/>
        </p:nvSpPr>
        <p:spPr>
          <a:xfrm>
            <a:off x="402771" y="5277352"/>
            <a:ext cx="4713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4 – ABASTECE PALLETE INCOMPLETO</a:t>
            </a:r>
          </a:p>
          <a:p>
            <a:endParaRPr lang="x-none" sz="1400" dirty="0"/>
          </a:p>
          <a:p>
            <a:r>
              <a:rPr lang="x-none" sz="1400" dirty="0"/>
              <a:t>1 – Carrega Pallete INCOMPLETO no BUFFER</a:t>
            </a:r>
          </a:p>
          <a:p>
            <a:r>
              <a:rPr lang="x-none" sz="1400" dirty="0"/>
              <a:t>2 – Descarrega Pallete INCOMPLETO na maquina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6F31A-018D-674F-9BA7-0FE795D0FDFB}"/>
              </a:ext>
            </a:extLst>
          </p:cNvPr>
          <p:cNvSpPr txBox="1"/>
          <p:nvPr/>
        </p:nvSpPr>
        <p:spPr>
          <a:xfrm>
            <a:off x="4936672" y="334526"/>
            <a:ext cx="739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5 – RETIRA  CARRETEL ERRADO </a:t>
            </a:r>
          </a:p>
          <a:p>
            <a:endParaRPr lang="x-none" sz="1400" dirty="0"/>
          </a:p>
          <a:p>
            <a:r>
              <a:rPr lang="x-none" sz="1400" dirty="0"/>
              <a:t>1 – Carrega Carretel Cheio Errado Na Maquina</a:t>
            </a:r>
          </a:p>
          <a:p>
            <a:r>
              <a:rPr lang="x-none" sz="1400" dirty="0"/>
              <a:t>2 – Descarrega No BUFFER (O Sku vem da botoeira, entao será corrigido)</a:t>
            </a:r>
          </a:p>
          <a:p>
            <a:r>
              <a:rPr lang="x-none" sz="1400" dirty="0"/>
              <a:t>(Nesta situação, o operador precisa usar CALL 7. </a:t>
            </a:r>
          </a:p>
          <a:p>
            <a:r>
              <a:rPr lang="x-none" sz="1400" dirty="0"/>
              <a:t>CALL 1 não pode pois não teremos carretel vazio)</a:t>
            </a:r>
          </a:p>
          <a:p>
            <a:endParaRPr lang="x-non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BE3FB-7570-5040-BCFC-B36B9BDC1669}"/>
              </a:ext>
            </a:extLst>
          </p:cNvPr>
          <p:cNvSpPr txBox="1"/>
          <p:nvPr/>
        </p:nvSpPr>
        <p:spPr>
          <a:xfrm>
            <a:off x="402771" y="2029367"/>
            <a:ext cx="404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6 – RETIRA  CARRETEL NAO CONFORME </a:t>
            </a:r>
          </a:p>
          <a:p>
            <a:endParaRPr lang="x-none" sz="1400" dirty="0"/>
          </a:p>
          <a:p>
            <a:r>
              <a:rPr lang="x-none" sz="1400" dirty="0"/>
              <a:t>1 – Carrega Carretel Cheio Errado Na Maquina</a:t>
            </a:r>
          </a:p>
          <a:p>
            <a:r>
              <a:rPr lang="x-none" sz="1400" dirty="0"/>
              <a:t>2 – Descarrega No BUFFER de SKU não conforme</a:t>
            </a:r>
          </a:p>
          <a:p>
            <a:endParaRPr lang="x-none" sz="1400" dirty="0"/>
          </a:p>
          <a:p>
            <a:r>
              <a:rPr lang="x-none" sz="1400" dirty="0"/>
              <a:t>(Nesta situação, o operador precisa usar CALL 7. </a:t>
            </a:r>
          </a:p>
          <a:p>
            <a:r>
              <a:rPr lang="x-none" sz="1400" dirty="0"/>
              <a:t>CALL 1 não pode pois não teremos carretel vazio)</a:t>
            </a:r>
          </a:p>
          <a:p>
            <a:endParaRPr lang="x-none" sz="1400" dirty="0"/>
          </a:p>
          <a:p>
            <a:endParaRPr lang="x-non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25067-8BBD-3D4E-90A5-55CDF23FA3E9}"/>
              </a:ext>
            </a:extLst>
          </p:cNvPr>
          <p:cNvSpPr txBox="1"/>
          <p:nvPr/>
        </p:nvSpPr>
        <p:spPr>
          <a:xfrm>
            <a:off x="4936672" y="2023317"/>
            <a:ext cx="4386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dirty="0"/>
              <a:t>CALL 7 – APENAS ABASTECE COM CARRETEL CHEIO</a:t>
            </a:r>
          </a:p>
          <a:p>
            <a:endParaRPr lang="x-none" sz="1400" dirty="0"/>
          </a:p>
          <a:p>
            <a:r>
              <a:rPr lang="x-none" sz="1400" dirty="0"/>
              <a:t>1 – Carrega Carretel CHEIO no Buffer</a:t>
            </a:r>
          </a:p>
          <a:p>
            <a:r>
              <a:rPr lang="x-none" sz="1400" dirty="0"/>
              <a:t>2– Descarrega Carretel Cheio na maquina</a:t>
            </a:r>
          </a:p>
          <a:p>
            <a:endParaRPr lang="x-none" sz="1400" dirty="0"/>
          </a:p>
          <a:p>
            <a:endParaRPr lang="x-none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B0B13-AC94-6E4E-9AF7-D964E1B54DFC}"/>
              </a:ext>
            </a:extLst>
          </p:cNvPr>
          <p:cNvSpPr/>
          <p:nvPr/>
        </p:nvSpPr>
        <p:spPr>
          <a:xfrm>
            <a:off x="5849214" y="57964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x-none" dirty="0">
                <a:highlight>
                  <a:srgbClr val="FFFF00"/>
                </a:highlight>
              </a:rPr>
              <a:t>Não abaste com pallete vazio – operacao manual.</a:t>
            </a:r>
          </a:p>
        </p:txBody>
      </p:sp>
    </p:spTree>
    <p:extLst>
      <p:ext uri="{BB962C8B-B14F-4D97-AF65-F5344CB8AC3E}">
        <p14:creationId xmlns:p14="http://schemas.microsoft.com/office/powerpoint/2010/main" val="3208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4324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C - REENROLADOR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1346828A-9F6D-BA4F-9746-D9460E434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79" t="-1567" r="44679" b="1567"/>
          <a:stretch/>
        </p:blipFill>
        <p:spPr bwMode="auto">
          <a:xfrm>
            <a:off x="4219136" y="2158585"/>
            <a:ext cx="5273040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D4F4CE-36DB-DD48-B7CA-4C30935CCD14}"/>
              </a:ext>
            </a:extLst>
          </p:cNvPr>
          <p:cNvSpPr/>
          <p:nvPr/>
        </p:nvSpPr>
        <p:spPr>
          <a:xfrm>
            <a:off x="569985" y="1968820"/>
            <a:ext cx="3345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São 2 maquinas a entrada de material é manual por empilhadeira. Apenas Sai produtos enrolados em </a:t>
            </a:r>
            <a:r>
              <a:rPr lang="pt-BR" dirty="0" err="1"/>
              <a:t>palletes</a:t>
            </a:r>
            <a:r>
              <a:rPr lang="pt-BR" dirty="0"/>
              <a:t> (Completos ou Incompletos)</a:t>
            </a:r>
            <a:endParaRPr 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B0F2D-87DE-7245-AC10-7FC70F458192}"/>
              </a:ext>
            </a:extLst>
          </p:cNvPr>
          <p:cNvSpPr/>
          <p:nvPr/>
        </p:nvSpPr>
        <p:spPr>
          <a:xfrm>
            <a:off x="569984" y="3789265"/>
            <a:ext cx="3345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Ambas posições entram/saem </a:t>
            </a:r>
            <a:r>
              <a:rPr lang="pt-BR" dirty="0" err="1"/>
              <a:t>pallete</a:t>
            </a:r>
            <a:r>
              <a:rPr lang="pt-BR" dirty="0"/>
              <a:t>. Sendo </a:t>
            </a:r>
            <a:r>
              <a:rPr lang="pt-BR" dirty="0" err="1"/>
              <a:t>Saida</a:t>
            </a:r>
            <a:r>
              <a:rPr lang="pt-BR" dirty="0"/>
              <a:t> de Completo/ Incompleto. E apenas entrada de Incompleto. </a:t>
            </a:r>
            <a:endParaRPr lang="x-none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2582F-7EC1-944E-A03A-C86896F4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93" y="368620"/>
            <a:ext cx="2120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274A8-210A-684D-8DC3-3F1AFEC7FCAB}"/>
              </a:ext>
            </a:extLst>
          </p:cNvPr>
          <p:cNvSpPr txBox="1"/>
          <p:nvPr/>
        </p:nvSpPr>
        <p:spPr>
          <a:xfrm>
            <a:off x="402770" y="703858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RETIRA PALLET CHEIO</a:t>
            </a:r>
          </a:p>
          <a:p>
            <a:endParaRPr lang="x-none" sz="1400" b="1" dirty="0"/>
          </a:p>
          <a:p>
            <a:r>
              <a:rPr lang="x-none" sz="1400" b="1" dirty="0"/>
              <a:t>1 – CARREGA palete cheio.</a:t>
            </a:r>
          </a:p>
          <a:p>
            <a:r>
              <a:rPr lang="x-none" sz="1400" b="1" dirty="0"/>
              <a:t>2 – DESCARREGA palete cheio no BUFFER CHEIOS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699A3-7A04-FA40-9A7F-839471DF239C}"/>
              </a:ext>
            </a:extLst>
          </p:cNvPr>
          <p:cNvSpPr txBox="1"/>
          <p:nvPr/>
        </p:nvSpPr>
        <p:spPr>
          <a:xfrm>
            <a:off x="402770" y="323012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3 – RETIRA PALLET INCOMPLETO</a:t>
            </a:r>
          </a:p>
          <a:p>
            <a:endParaRPr lang="x-none" sz="1400" b="1" dirty="0"/>
          </a:p>
          <a:p>
            <a:r>
              <a:rPr lang="x-none" sz="1400" b="1" dirty="0"/>
              <a:t>XXX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59D6E-5F38-DA40-A0E8-AE776729CE52}"/>
              </a:ext>
            </a:extLst>
          </p:cNvPr>
          <p:cNvSpPr txBox="1"/>
          <p:nvPr/>
        </p:nvSpPr>
        <p:spPr>
          <a:xfrm>
            <a:off x="5321480" y="703858"/>
            <a:ext cx="4931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PALLET INCOMPLETO</a:t>
            </a:r>
          </a:p>
          <a:p>
            <a:endParaRPr lang="x-none" sz="1400" b="1" dirty="0"/>
          </a:p>
          <a:p>
            <a:r>
              <a:rPr lang="x-none" sz="1400" b="1" dirty="0"/>
              <a:t>1 – CARREGA palete INcompleto.</a:t>
            </a:r>
          </a:p>
          <a:p>
            <a:r>
              <a:rPr lang="x-none" sz="1400" b="1" dirty="0"/>
              <a:t>2 – DESCARREGA palete cheio no BUFFER INCOMPLETOS (fila unica, desconsidera sku)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526F7-6B28-354A-B8C8-3DE175E08A36}"/>
              </a:ext>
            </a:extLst>
          </p:cNvPr>
          <p:cNvSpPr/>
          <p:nvPr/>
        </p:nvSpPr>
        <p:spPr>
          <a:xfrm>
            <a:off x="437716" y="4115205"/>
            <a:ext cx="4402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misturado, </a:t>
            </a:r>
          </a:p>
          <a:p>
            <a:r>
              <a:rPr lang="pt-BR" dirty="0">
                <a:highlight>
                  <a:srgbClr val="FFFF00"/>
                </a:highlight>
              </a:rPr>
              <a:t>deste modo, impossível esta implementação.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634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298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D - SPIDER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1346828A-9F6D-BA4F-9746-D9460E434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6"/>
          <a:stretch/>
        </p:blipFill>
        <p:spPr bwMode="auto">
          <a:xfrm>
            <a:off x="7304442" y="1902916"/>
            <a:ext cx="2825675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7033F2-F93A-8C4E-BBFC-398C9D60D07F}"/>
              </a:ext>
            </a:extLst>
          </p:cNvPr>
          <p:cNvSpPr/>
          <p:nvPr/>
        </p:nvSpPr>
        <p:spPr>
          <a:xfrm>
            <a:off x="1902297" y="2794932"/>
            <a:ext cx="3345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Nessa maquina a entrada de material é manual por empilhadeira. Apenas Sai produtos enrolados em </a:t>
            </a:r>
            <a:r>
              <a:rPr lang="pt-BR" dirty="0" err="1"/>
              <a:t>palletes</a:t>
            </a:r>
            <a:r>
              <a:rPr lang="pt-BR" dirty="0"/>
              <a:t>  em SPIDER.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878B7-4BC0-0141-AD8E-B8481FB6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42" y="328960"/>
            <a:ext cx="18034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379" y="5185062"/>
            <a:ext cx="604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Enviamos para Buffer L quando SKU for &lt;A DEFINIR&gt;</a:t>
            </a:r>
          </a:p>
          <a:p>
            <a:r>
              <a:rPr lang="pt-BR" dirty="0">
                <a:solidFill>
                  <a:srgbClr val="FF0000"/>
                </a:solidFill>
              </a:rPr>
              <a:t>Enviamos para J1/J2 quando qualquer outro SKU...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8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A2356-F197-3240-903F-C582753EBC25}"/>
              </a:ext>
            </a:extLst>
          </p:cNvPr>
          <p:cNvSpPr txBox="1"/>
          <p:nvPr/>
        </p:nvSpPr>
        <p:spPr>
          <a:xfrm>
            <a:off x="402770" y="703858"/>
            <a:ext cx="422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1 – RETIRA PALLET CHEIO</a:t>
            </a:r>
          </a:p>
          <a:p>
            <a:endParaRPr lang="x-none" sz="1400" b="1" dirty="0"/>
          </a:p>
          <a:p>
            <a:r>
              <a:rPr lang="x-none" sz="1400" b="1" dirty="0"/>
              <a:t>1 – CARREGA palete cheio.</a:t>
            </a:r>
          </a:p>
          <a:p>
            <a:r>
              <a:rPr lang="x-none" sz="1400" b="1" dirty="0"/>
              <a:t>2 – DESCARREGA palete cheio no BUFFER CHEIOS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F55AC-C5F8-9347-A272-1FDF814644AA}"/>
              </a:ext>
            </a:extLst>
          </p:cNvPr>
          <p:cNvSpPr txBox="1"/>
          <p:nvPr/>
        </p:nvSpPr>
        <p:spPr>
          <a:xfrm>
            <a:off x="402770" y="3230126"/>
            <a:ext cx="4223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3 – RETIRA PALLET INCOMPLETO</a:t>
            </a:r>
          </a:p>
          <a:p>
            <a:endParaRPr lang="x-none" sz="1400" b="1" dirty="0"/>
          </a:p>
          <a:p>
            <a:r>
              <a:rPr lang="x-none" sz="1400" b="1" dirty="0"/>
              <a:t>1 – xxx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5F24F-2EDD-A841-B082-C4BB725C1316}"/>
              </a:ext>
            </a:extLst>
          </p:cNvPr>
          <p:cNvSpPr txBox="1"/>
          <p:nvPr/>
        </p:nvSpPr>
        <p:spPr>
          <a:xfrm>
            <a:off x="5321480" y="703858"/>
            <a:ext cx="4931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400" b="1" dirty="0"/>
              <a:t>CALL 2 – RETIRA PALLET COMPLETO</a:t>
            </a:r>
          </a:p>
          <a:p>
            <a:endParaRPr lang="x-none" sz="1400" b="1" dirty="0"/>
          </a:p>
          <a:p>
            <a:r>
              <a:rPr lang="x-none" sz="1400" b="1" dirty="0"/>
              <a:t>1 – CARREGA palete INcompleto.</a:t>
            </a:r>
          </a:p>
          <a:p>
            <a:r>
              <a:rPr lang="x-none" sz="1400" b="1" dirty="0"/>
              <a:t>2 – DESCARREGA palete cheio no BUFFER INCOMPLETOS (fila unica, desconsidera sku)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65442-4FCE-C54A-8AF9-372F2FC29677}"/>
              </a:ext>
            </a:extLst>
          </p:cNvPr>
          <p:cNvSpPr/>
          <p:nvPr/>
        </p:nvSpPr>
        <p:spPr>
          <a:xfrm>
            <a:off x="437716" y="4115205"/>
            <a:ext cx="4402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misturado, </a:t>
            </a:r>
          </a:p>
          <a:p>
            <a:r>
              <a:rPr lang="pt-BR" dirty="0">
                <a:highlight>
                  <a:srgbClr val="FFFF00"/>
                </a:highlight>
              </a:rPr>
              <a:t>deste modo, impossível esta implementação.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741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72355-9901-AF4B-8744-CC51F1ACA6A8}"/>
              </a:ext>
            </a:extLst>
          </p:cNvPr>
          <p:cNvSpPr txBox="1"/>
          <p:nvPr/>
        </p:nvSpPr>
        <p:spPr>
          <a:xfrm>
            <a:off x="595086" y="544285"/>
            <a:ext cx="3304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b="1" dirty="0"/>
              <a:t>AREA E – BARRICA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1E48C-204B-4C4E-BC3E-C1AA2CAA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60" y="1383458"/>
            <a:ext cx="4635500" cy="501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1AC24C-653D-5E45-8BEE-7EA643F8C79D}"/>
              </a:ext>
            </a:extLst>
          </p:cNvPr>
          <p:cNvSpPr txBox="1"/>
          <p:nvPr/>
        </p:nvSpPr>
        <p:spPr>
          <a:xfrm>
            <a:off x="5896123" y="1490620"/>
            <a:ext cx="24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x-none" dirty="0"/>
              <a:t>ntrada carreteis cheios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2DE9A-7462-B846-8403-C100E7731E67}"/>
              </a:ext>
            </a:extLst>
          </p:cNvPr>
          <p:cNvSpPr txBox="1"/>
          <p:nvPr/>
        </p:nvSpPr>
        <p:spPr>
          <a:xfrm>
            <a:off x="5973933" y="3152001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carretel vazio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945C-2ABF-384C-9FB9-CDBE46D449DC}"/>
              </a:ext>
            </a:extLst>
          </p:cNvPr>
          <p:cNvSpPr txBox="1"/>
          <p:nvPr/>
        </p:nvSpPr>
        <p:spPr>
          <a:xfrm>
            <a:off x="5666548" y="4813382"/>
            <a:ext cx="217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Retirada </a:t>
            </a:r>
            <a:r>
              <a:rPr lang="pt-BR" dirty="0" err="1"/>
              <a:t>palete</a:t>
            </a:r>
            <a:r>
              <a:rPr lang="pt-BR" dirty="0"/>
              <a:t> cheio</a:t>
            </a: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A1232-91E7-5749-8624-370DE52C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60" y="1516808"/>
            <a:ext cx="2489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1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1099</Words>
  <Application>Microsoft Macintosh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2024-09-19T13:32:54Z</dcterms:created>
  <dcterms:modified xsi:type="dcterms:W3CDTF">2024-10-03T13:30:17Z</dcterms:modified>
</cp:coreProperties>
</file>