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27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6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49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2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19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0E76-0883-4B69-B793-BC73C010B795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4D06-5DB7-4524-9244-79401CF69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Bridge Master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Sytem</a:t>
            </a:r>
            <a:r>
              <a:rPr lang="en-US" altLang="zh-TW" dirty="0" smtClean="0"/>
              <a:t> big picture</a:t>
            </a:r>
          </a:p>
          <a:p>
            <a:r>
              <a:rPr lang="en-US" altLang="zh-TW" dirty="0" smtClean="0"/>
              <a:t>System structure</a:t>
            </a:r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Crawl data</a:t>
            </a:r>
          </a:p>
          <a:p>
            <a:pPr lvl="1"/>
            <a:r>
              <a:rPr lang="en-US" altLang="zh-TW" dirty="0" smtClean="0"/>
              <a:t>Member system</a:t>
            </a:r>
          </a:p>
          <a:p>
            <a:pPr lvl="1"/>
            <a:r>
              <a:rPr lang="en-US" altLang="zh-TW" dirty="0" err="1" smtClean="0"/>
              <a:t>Analyse</a:t>
            </a:r>
            <a:r>
              <a:rPr lang="en-US" altLang="zh-TW" dirty="0" smtClean="0"/>
              <a:t> system</a:t>
            </a:r>
          </a:p>
          <a:p>
            <a:r>
              <a:rPr lang="en-US" altLang="zh-TW" dirty="0" smtClean="0"/>
              <a:t>Base</a:t>
            </a:r>
          </a:p>
          <a:p>
            <a:pPr lvl="1"/>
            <a:r>
              <a:rPr lang="en-US" altLang="zh-TW" dirty="0" smtClean="0"/>
              <a:t>Dealer</a:t>
            </a:r>
          </a:p>
          <a:p>
            <a:pPr lvl="1"/>
            <a:r>
              <a:rPr lang="en-US" altLang="zh-TW" dirty="0" smtClean="0"/>
              <a:t>Auction</a:t>
            </a:r>
          </a:p>
          <a:p>
            <a:pPr lvl="1"/>
            <a:r>
              <a:rPr lang="en-US" altLang="zh-TW" dirty="0" smtClean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7562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Sytem</a:t>
            </a:r>
            <a:r>
              <a:rPr lang="en-US" altLang="zh-TW" dirty="0" smtClean="0"/>
              <a:t> big picture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Purpose: become bridge master</a:t>
            </a:r>
          </a:p>
          <a:p>
            <a:r>
              <a:rPr lang="en-US" altLang="zh-TW" dirty="0" smtClean="0"/>
              <a:t>Learning how to play bridge</a:t>
            </a:r>
          </a:p>
          <a:p>
            <a:r>
              <a:rPr lang="en-US" altLang="zh-TW" dirty="0" smtClean="0"/>
              <a:t>Improve skill of winning tricks</a:t>
            </a:r>
          </a:p>
          <a:p>
            <a:r>
              <a:rPr lang="en-US" altLang="zh-TW" dirty="0" smtClean="0"/>
              <a:t>Improve skill of bidding (not yet…)</a:t>
            </a:r>
          </a:p>
          <a:p>
            <a:r>
              <a:rPr lang="en-US" altLang="zh-TW" dirty="0" smtClean="0"/>
              <a:t>Playing with friends in real word and learning</a:t>
            </a:r>
          </a:p>
        </p:txBody>
      </p:sp>
    </p:spTree>
    <p:extLst>
      <p:ext uri="{BB962C8B-B14F-4D97-AF65-F5344CB8AC3E}">
        <p14:creationId xmlns:p14="http://schemas.microsoft.com/office/powerpoint/2010/main" val="24251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Playing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base, select playing mode: offline or online</a:t>
            </a:r>
          </a:p>
          <a:p>
            <a:r>
              <a:rPr lang="en-US" altLang="zh-TW" dirty="0" smtClean="0"/>
              <a:t>Offline</a:t>
            </a:r>
          </a:p>
          <a:p>
            <a:pPr lvl="1"/>
            <a:r>
              <a:rPr lang="en-US" altLang="zh-TW" dirty="0" smtClean="0"/>
              <a:t>Deal the deck randomly</a:t>
            </a:r>
          </a:p>
          <a:p>
            <a:r>
              <a:rPr lang="en-US" altLang="zh-TW" dirty="0" smtClean="0"/>
              <a:t>Online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Login our web, input base code</a:t>
            </a:r>
          </a:p>
          <a:p>
            <a:pPr lvl="1"/>
            <a:r>
              <a:rPr lang="en-US" altLang="zh-TW" dirty="0" smtClean="0"/>
              <a:t>Select game mode: classic game or general game</a:t>
            </a:r>
          </a:p>
          <a:p>
            <a:pPr lvl="1"/>
            <a:r>
              <a:rPr lang="en-US" altLang="zh-TW" dirty="0" smtClean="0"/>
              <a:t>Base deal the deck</a:t>
            </a:r>
          </a:p>
          <a:p>
            <a:pPr lvl="1"/>
            <a:r>
              <a:rPr lang="en-US" altLang="zh-TW" dirty="0" smtClean="0"/>
              <a:t>Auction</a:t>
            </a:r>
          </a:p>
          <a:p>
            <a:pPr lvl="1"/>
            <a:r>
              <a:rPr lang="en-US" altLang="zh-TW" dirty="0" smtClean="0"/>
              <a:t>Play</a:t>
            </a:r>
          </a:p>
          <a:p>
            <a:pPr lvl="1"/>
            <a:r>
              <a:rPr lang="en-US" altLang="zh-TW" dirty="0" err="1" smtClean="0"/>
              <a:t>Analyse</a:t>
            </a:r>
            <a:r>
              <a:rPr lang="en-US" altLang="zh-TW" dirty="0" smtClean="0"/>
              <a:t> on web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33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Crawl data</a:t>
            </a:r>
          </a:p>
          <a:p>
            <a:pPr lvl="1"/>
            <a:r>
              <a:rPr lang="en-US" altLang="zh-TW" dirty="0" smtClean="0"/>
              <a:t>Member system</a:t>
            </a:r>
          </a:p>
          <a:p>
            <a:pPr lvl="1"/>
            <a:r>
              <a:rPr lang="en-US" altLang="zh-TW" dirty="0" err="1" smtClean="0"/>
              <a:t>Analyse</a:t>
            </a:r>
            <a:r>
              <a:rPr lang="en-US" altLang="zh-TW" dirty="0" smtClean="0"/>
              <a:t> system</a:t>
            </a:r>
            <a:endParaRPr lang="en-US" altLang="zh-TW" b="1" dirty="0" smtClean="0"/>
          </a:p>
          <a:p>
            <a:r>
              <a:rPr lang="en-US" altLang="zh-TW" dirty="0" smtClean="0"/>
              <a:t>Base</a:t>
            </a:r>
          </a:p>
          <a:p>
            <a:pPr lvl="1"/>
            <a:r>
              <a:rPr lang="en-US" altLang="zh-TW" dirty="0" smtClean="0"/>
              <a:t>Dealer</a:t>
            </a:r>
          </a:p>
          <a:p>
            <a:pPr lvl="1"/>
            <a:r>
              <a:rPr lang="en-US" altLang="zh-TW" dirty="0" smtClean="0"/>
              <a:t>Auction</a:t>
            </a:r>
          </a:p>
          <a:p>
            <a:pPr lvl="1"/>
            <a:r>
              <a:rPr lang="en-US" altLang="zh-TW" dirty="0" smtClean="0"/>
              <a:t>Record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71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Crawl data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PBN format</a:t>
            </a:r>
          </a:p>
          <a:p>
            <a:r>
              <a:rPr lang="en-US" altLang="zh-TW" dirty="0" smtClean="0"/>
              <a:t>Communicate with base</a:t>
            </a:r>
          </a:p>
          <a:p>
            <a:pPr lvl="1"/>
            <a:r>
              <a:rPr lang="en-US" altLang="zh-TW" dirty="0" smtClean="0"/>
              <a:t>Request, Response</a:t>
            </a:r>
          </a:p>
          <a:p>
            <a:r>
              <a:rPr lang="en-US" altLang="zh-TW" dirty="0" smtClean="0"/>
              <a:t>Member system</a:t>
            </a:r>
          </a:p>
          <a:p>
            <a:pPr lvl="1"/>
            <a:r>
              <a:rPr lang="en-US" altLang="zh-TW" dirty="0" smtClean="0"/>
              <a:t>Table info, Round info</a:t>
            </a:r>
            <a:endParaRPr lang="en-US" altLang="zh-TW" dirty="0" smtClean="0"/>
          </a:p>
          <a:p>
            <a:r>
              <a:rPr lang="en-US" altLang="zh-TW" dirty="0" err="1" smtClean="0"/>
              <a:t>Analyse</a:t>
            </a:r>
            <a:r>
              <a:rPr lang="en-US" altLang="zh-TW" dirty="0" smtClean="0"/>
              <a:t> system</a:t>
            </a:r>
          </a:p>
          <a:p>
            <a:pPr lvl="1"/>
            <a:r>
              <a:rPr lang="en-US" altLang="zh-TW" dirty="0" smtClean="0"/>
              <a:t>Double dummy solver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866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dummy solver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4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Dealer</a:t>
            </a:r>
          </a:p>
          <a:p>
            <a:r>
              <a:rPr lang="en-US" altLang="zh-TW" dirty="0" smtClean="0"/>
              <a:t>Auction</a:t>
            </a:r>
          </a:p>
          <a:p>
            <a:r>
              <a:rPr lang="en-US" altLang="zh-TW" dirty="0" smtClean="0"/>
              <a:t>Record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8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4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141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Bridge Master</vt:lpstr>
      <vt:lpstr>Outline</vt:lpstr>
      <vt:lpstr>Sytem big picture</vt:lpstr>
      <vt:lpstr>Playing flow</vt:lpstr>
      <vt:lpstr>System structure</vt:lpstr>
      <vt:lpstr>Server</vt:lpstr>
      <vt:lpstr>Double dummy solver</vt:lpstr>
      <vt:lpstr>Base</vt:lpstr>
      <vt:lpstr>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Master</dc:title>
  <dc:creator>徐阿達</dc:creator>
  <cp:lastModifiedBy>徐阿達</cp:lastModifiedBy>
  <cp:revision>12</cp:revision>
  <dcterms:created xsi:type="dcterms:W3CDTF">2019-01-16T16:07:35Z</dcterms:created>
  <dcterms:modified xsi:type="dcterms:W3CDTF">2019-01-16T17:22:13Z</dcterms:modified>
</cp:coreProperties>
</file>