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F208-4031-428B-95E2-E7670B8DFDD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C464-2F73-4FBB-9D69-95514340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3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F208-4031-428B-95E2-E7670B8DFDD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C464-2F73-4FBB-9D69-95514340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1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F208-4031-428B-95E2-E7670B8DFDD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C464-2F73-4FBB-9D69-95514340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5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F208-4031-428B-95E2-E7670B8DFDD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C464-2F73-4FBB-9D69-95514340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F208-4031-428B-95E2-E7670B8DFDD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C464-2F73-4FBB-9D69-95514340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F208-4031-428B-95E2-E7670B8DFDD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C464-2F73-4FBB-9D69-95514340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F208-4031-428B-95E2-E7670B8DFDD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C464-2F73-4FBB-9D69-95514340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2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F208-4031-428B-95E2-E7670B8DFDD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C464-2F73-4FBB-9D69-95514340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4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F208-4031-428B-95E2-E7670B8DFDD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C464-2F73-4FBB-9D69-95514340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F208-4031-428B-95E2-E7670B8DFDD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C464-2F73-4FBB-9D69-95514340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F208-4031-428B-95E2-E7670B8DFDD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C464-2F73-4FBB-9D69-95514340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F208-4031-428B-95E2-E7670B8DFDD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C464-2F73-4FBB-9D69-95514340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822"/>
            <a:ext cx="765847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495800" y="4302336"/>
            <a:ext cx="3197678" cy="2022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#display-</a:t>
            </a:r>
            <a:r>
              <a:rPr lang="en-US" dirty="0" err="1" smtClean="0">
                <a:solidFill>
                  <a:schemeClr val="tx1"/>
                </a:solidFill>
              </a:rPr>
              <a:t>goodzer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71601" y="4302336"/>
            <a:ext cx="3089764" cy="2022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#display-amazon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10200" y="2831471"/>
            <a:ext cx="3197678" cy="1394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en-US" dirty="0" err="1" smtClean="0">
                <a:solidFill>
                  <a:schemeClr val="tx1"/>
                </a:solidFill>
              </a:rPr>
              <a:t>googlemap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371600" y="3871003"/>
            <a:ext cx="1040744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" y="180201"/>
            <a:ext cx="5680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Choicr’s</a:t>
            </a: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Flowchart</a:t>
            </a:r>
            <a:endParaRPr lang="en-US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654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80201"/>
            <a:ext cx="6784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amazon.js (using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Amazon’s Product Advertising API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66801" y="783143"/>
            <a:ext cx="761999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When to type keyword and click “Submit” button</a:t>
            </a:r>
            <a:r>
              <a:rPr lang="en-US" sz="1400" dirty="0" smtClean="0">
                <a:solidFill>
                  <a:prstClr val="black"/>
                </a:solidFill>
              </a:rPr>
              <a:t>,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66801" y="1368363"/>
            <a:ext cx="761999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Send </a:t>
            </a:r>
            <a:r>
              <a:rPr lang="en-US" sz="1400" dirty="0" err="1">
                <a:solidFill>
                  <a:prstClr val="black"/>
                </a:solidFill>
              </a:rPr>
              <a:t>ajax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query to </a:t>
            </a:r>
            <a:r>
              <a:rPr lang="en-US" sz="1400" dirty="0">
                <a:solidFill>
                  <a:prstClr val="black"/>
                </a:solidFill>
              </a:rPr>
              <a:t>search </a:t>
            </a:r>
            <a:r>
              <a:rPr lang="en-US" sz="1400" dirty="0" smtClean="0">
                <a:solidFill>
                  <a:prstClr val="black"/>
                </a:solidFill>
              </a:rPr>
              <a:t>items [Operation=</a:t>
            </a:r>
            <a:r>
              <a:rPr lang="en-US" sz="1400" dirty="0" err="1" smtClean="0">
                <a:solidFill>
                  <a:prstClr val="black"/>
                </a:solidFill>
              </a:rPr>
              <a:t>ItemSearch</a:t>
            </a:r>
            <a:r>
              <a:rPr lang="en-US" sz="1400" dirty="0">
                <a:solidFill>
                  <a:prstClr val="black"/>
                </a:solidFill>
              </a:rPr>
              <a:t>]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66801" y="1953583"/>
            <a:ext cx="7619999" cy="1415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Save received items </a:t>
            </a:r>
            <a:r>
              <a:rPr lang="en-US" sz="1400" b="1" dirty="0">
                <a:solidFill>
                  <a:srgbClr val="0000FF"/>
                </a:solidFill>
              </a:rPr>
              <a:t>to Firebase ("/</a:t>
            </a:r>
            <a:r>
              <a:rPr lang="en-US" sz="1400" b="1" dirty="0" err="1">
                <a:solidFill>
                  <a:srgbClr val="0000FF"/>
                </a:solidFill>
              </a:rPr>
              <a:t>AmazonSearchItems</a:t>
            </a:r>
            <a:r>
              <a:rPr lang="en-US" sz="1400" b="1" dirty="0">
                <a:solidFill>
                  <a:srgbClr val="0000FF"/>
                </a:solidFill>
              </a:rPr>
              <a:t>")</a:t>
            </a:r>
          </a:p>
          <a:p>
            <a:pPr lvl="1"/>
            <a:r>
              <a:rPr lang="en-US" sz="1200" dirty="0">
                <a:solidFill>
                  <a:prstClr val="black"/>
                </a:solidFill>
              </a:rPr>
              <a:t>{</a:t>
            </a:r>
          </a:p>
          <a:p>
            <a:pPr lvl="2"/>
            <a:r>
              <a:rPr lang="en-US" sz="1200" dirty="0" err="1">
                <a:solidFill>
                  <a:prstClr val="black"/>
                </a:solidFill>
              </a:rPr>
              <a:t>asin</a:t>
            </a:r>
            <a:r>
              <a:rPr lang="en-US" sz="1200" dirty="0">
                <a:solidFill>
                  <a:prstClr val="black"/>
                </a:solidFill>
              </a:rPr>
              <a:t>: </a:t>
            </a:r>
            <a:r>
              <a:rPr lang="en-US" sz="1200" dirty="0" err="1">
                <a:solidFill>
                  <a:prstClr val="black"/>
                </a:solidFill>
              </a:rPr>
              <a:t>asin</a:t>
            </a:r>
            <a:r>
              <a:rPr lang="en-US" sz="1200" dirty="0">
                <a:solidFill>
                  <a:prstClr val="black"/>
                </a:solidFill>
              </a:rPr>
              <a:t>,	// ASIN code</a:t>
            </a:r>
          </a:p>
          <a:p>
            <a:pPr lvl="2"/>
            <a:r>
              <a:rPr lang="en-US" sz="1200" dirty="0">
                <a:solidFill>
                  <a:prstClr val="black"/>
                </a:solidFill>
              </a:rPr>
              <a:t>title: title,	// Item name</a:t>
            </a:r>
          </a:p>
          <a:p>
            <a:pPr lvl="2"/>
            <a:r>
              <a:rPr lang="en-US" sz="1200" dirty="0">
                <a:solidFill>
                  <a:prstClr val="black"/>
                </a:solidFill>
              </a:rPr>
              <a:t>group: </a:t>
            </a:r>
            <a:r>
              <a:rPr lang="en-US" sz="1200" dirty="0" err="1">
                <a:solidFill>
                  <a:prstClr val="black"/>
                </a:solidFill>
              </a:rPr>
              <a:t>productGrp</a:t>
            </a:r>
            <a:r>
              <a:rPr lang="en-US" sz="1200" dirty="0">
                <a:solidFill>
                  <a:prstClr val="black"/>
                </a:solidFill>
              </a:rPr>
              <a:t>,	// Item Category</a:t>
            </a:r>
          </a:p>
          <a:p>
            <a:pPr lvl="2"/>
            <a:r>
              <a:rPr lang="en-US" sz="1200" dirty="0">
                <a:solidFill>
                  <a:prstClr val="black"/>
                </a:solidFill>
              </a:rPr>
              <a:t>url: </a:t>
            </a:r>
            <a:r>
              <a:rPr lang="en-US" sz="1200" dirty="0" err="1">
                <a:solidFill>
                  <a:prstClr val="black"/>
                </a:solidFill>
              </a:rPr>
              <a:t>pageUrl</a:t>
            </a:r>
            <a:r>
              <a:rPr lang="en-US" sz="1200" dirty="0">
                <a:solidFill>
                  <a:prstClr val="black"/>
                </a:solidFill>
              </a:rPr>
              <a:t>	// Item URL</a:t>
            </a:r>
          </a:p>
          <a:p>
            <a:pPr lvl="1"/>
            <a:r>
              <a:rPr lang="en-US" sz="1200" dirty="0">
                <a:solidFill>
                  <a:prstClr val="black"/>
                </a:solidFill>
              </a:rPr>
              <a:t>}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6801" y="3646798"/>
            <a:ext cx="7619999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Read items </a:t>
            </a:r>
            <a:r>
              <a:rPr lang="en-US" sz="1400" b="1" dirty="0">
                <a:solidFill>
                  <a:srgbClr val="0000FF"/>
                </a:solidFill>
              </a:rPr>
              <a:t>from Firebase ("/</a:t>
            </a:r>
            <a:r>
              <a:rPr lang="en-US" sz="1400" b="1" dirty="0" err="1">
                <a:solidFill>
                  <a:srgbClr val="0000FF"/>
                </a:solidFill>
              </a:rPr>
              <a:t>AmazonSearchItems</a:t>
            </a:r>
            <a:r>
              <a:rPr lang="en-US" sz="1400" b="1" dirty="0">
                <a:solidFill>
                  <a:srgbClr val="0000FF"/>
                </a:solidFill>
              </a:rPr>
              <a:t>") 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and display at $("#display-amazon")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and send </a:t>
            </a:r>
            <a:r>
              <a:rPr lang="en-US" sz="1400" dirty="0" err="1">
                <a:solidFill>
                  <a:prstClr val="black"/>
                </a:solidFill>
              </a:rPr>
              <a:t>ajax</a:t>
            </a:r>
            <a:r>
              <a:rPr lang="en-US" sz="1400" dirty="0">
                <a:solidFill>
                  <a:prstClr val="black"/>
                </a:solidFill>
              </a:rPr>
              <a:t> query to get image for each item [Operation=</a:t>
            </a:r>
            <a:r>
              <a:rPr lang="en-US" sz="1400" dirty="0" err="1">
                <a:solidFill>
                  <a:prstClr val="black"/>
                </a:solidFill>
              </a:rPr>
              <a:t>ItemLookup</a:t>
            </a:r>
            <a:r>
              <a:rPr lang="en-US" sz="1400" dirty="0">
                <a:solidFill>
                  <a:prstClr val="black"/>
                </a:solidFill>
              </a:rPr>
              <a:t>]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149867" y="4662905"/>
            <a:ext cx="5553776" cy="1046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Save received image </a:t>
            </a:r>
            <a:r>
              <a:rPr lang="en-US" sz="1400" b="1" dirty="0">
                <a:solidFill>
                  <a:srgbClr val="0000FF"/>
                </a:solidFill>
              </a:rPr>
              <a:t>to Firebase ("/</a:t>
            </a:r>
            <a:r>
              <a:rPr lang="en-US" sz="1400" b="1" dirty="0" err="1" smtClean="0">
                <a:solidFill>
                  <a:srgbClr val="0000FF"/>
                </a:solidFill>
              </a:rPr>
              <a:t>AmazonSearchItemImages</a:t>
            </a:r>
            <a:r>
              <a:rPr lang="en-US" sz="1400" b="1" dirty="0" smtClean="0">
                <a:solidFill>
                  <a:srgbClr val="0000FF"/>
                </a:solidFill>
              </a:rPr>
              <a:t>")</a:t>
            </a:r>
            <a:endParaRPr lang="en-US" sz="1400" b="1" dirty="0">
              <a:solidFill>
                <a:srgbClr val="0000FF"/>
              </a:solidFill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</a:rPr>
              <a:t>{</a:t>
            </a:r>
          </a:p>
          <a:p>
            <a:pPr lvl="2"/>
            <a:r>
              <a:rPr lang="en-US" sz="1200" dirty="0" err="1">
                <a:solidFill>
                  <a:prstClr val="black"/>
                </a:solidFill>
              </a:rPr>
              <a:t>asin</a:t>
            </a:r>
            <a:r>
              <a:rPr lang="en-US" sz="1200" dirty="0">
                <a:solidFill>
                  <a:prstClr val="black"/>
                </a:solidFill>
              </a:rPr>
              <a:t>: </a:t>
            </a:r>
            <a:r>
              <a:rPr lang="en-US" sz="1200" dirty="0" err="1">
                <a:solidFill>
                  <a:prstClr val="black"/>
                </a:solidFill>
              </a:rPr>
              <a:t>asin</a:t>
            </a:r>
            <a:r>
              <a:rPr lang="en-US" sz="1200" dirty="0">
                <a:solidFill>
                  <a:prstClr val="black"/>
                </a:solidFill>
              </a:rPr>
              <a:t>,	// ASIN code</a:t>
            </a:r>
          </a:p>
          <a:p>
            <a:pPr lvl="2"/>
            <a:r>
              <a:rPr lang="en-US" sz="1200" dirty="0">
                <a:solidFill>
                  <a:prstClr val="black"/>
                </a:solidFill>
              </a:rPr>
              <a:t>url: </a:t>
            </a:r>
            <a:r>
              <a:rPr lang="en-US" sz="1200" dirty="0" err="1">
                <a:solidFill>
                  <a:prstClr val="black"/>
                </a:solidFill>
              </a:rPr>
              <a:t>imageUrl</a:t>
            </a:r>
            <a:r>
              <a:rPr lang="en-US" sz="1200" dirty="0">
                <a:solidFill>
                  <a:prstClr val="black"/>
                </a:solidFill>
              </a:rPr>
              <a:t>	// Image URL</a:t>
            </a:r>
          </a:p>
          <a:p>
            <a:pPr lvl="1"/>
            <a:r>
              <a:rPr lang="en-US" sz="1200" dirty="0">
                <a:solidFill>
                  <a:prstClr val="black"/>
                </a:solidFill>
              </a:rPr>
              <a:t>}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49867" y="5986789"/>
            <a:ext cx="555377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Read items </a:t>
            </a:r>
            <a:r>
              <a:rPr lang="en-US" sz="1400" b="1" dirty="0">
                <a:solidFill>
                  <a:srgbClr val="0000FF"/>
                </a:solidFill>
              </a:rPr>
              <a:t>from Firebase ("/</a:t>
            </a:r>
            <a:r>
              <a:rPr lang="en-US" sz="1400" b="1" dirty="0" err="1" smtClean="0">
                <a:solidFill>
                  <a:srgbClr val="0000FF"/>
                </a:solidFill>
              </a:rPr>
              <a:t>AmazonSearchItemImages</a:t>
            </a:r>
            <a:r>
              <a:rPr lang="en-US" sz="1400" b="1" dirty="0" smtClean="0">
                <a:solidFill>
                  <a:srgbClr val="0000FF"/>
                </a:solidFill>
              </a:rPr>
              <a:t>")</a:t>
            </a:r>
            <a:endParaRPr lang="en-US" sz="1400" b="1" dirty="0">
              <a:solidFill>
                <a:srgbClr val="0000FF"/>
              </a:solidFill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and display at $("#“ + ASIN code) </a:t>
            </a:r>
          </a:p>
        </p:txBody>
      </p:sp>
      <p:cxnSp>
        <p:nvCxnSpPr>
          <p:cNvPr id="30" name="직선 화살표 연결선 29"/>
          <p:cNvCxnSpPr>
            <a:stCxn id="13" idx="2"/>
            <a:endCxn id="14" idx="0"/>
          </p:cNvCxnSpPr>
          <p:nvPr/>
        </p:nvCxnSpPr>
        <p:spPr>
          <a:xfrm>
            <a:off x="4876801" y="1090920"/>
            <a:ext cx="0" cy="277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4" idx="2"/>
            <a:endCxn id="15" idx="0"/>
          </p:cNvCxnSpPr>
          <p:nvPr/>
        </p:nvCxnSpPr>
        <p:spPr>
          <a:xfrm>
            <a:off x="4876801" y="1676140"/>
            <a:ext cx="0" cy="277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5" idx="2"/>
            <a:endCxn id="16" idx="0"/>
          </p:cNvCxnSpPr>
          <p:nvPr/>
        </p:nvCxnSpPr>
        <p:spPr>
          <a:xfrm>
            <a:off x="4876801" y="3369355"/>
            <a:ext cx="0" cy="277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13" idx="1"/>
          </p:cNvCxnSpPr>
          <p:nvPr/>
        </p:nvCxnSpPr>
        <p:spPr>
          <a:xfrm rot="16200000" flipV="1">
            <a:off x="-314514" y="2318347"/>
            <a:ext cx="3448430" cy="685799"/>
          </a:xfrm>
          <a:prstGeom prst="bentConnector4">
            <a:avLst>
              <a:gd name="adj1" fmla="val -13916"/>
              <a:gd name="adj2" fmla="val 16701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7" idx="0"/>
          </p:cNvCxnSpPr>
          <p:nvPr/>
        </p:nvCxnSpPr>
        <p:spPr>
          <a:xfrm>
            <a:off x="5926755" y="4385462"/>
            <a:ext cx="0" cy="277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7" idx="2"/>
            <a:endCxn id="18" idx="0"/>
          </p:cNvCxnSpPr>
          <p:nvPr/>
        </p:nvCxnSpPr>
        <p:spPr>
          <a:xfrm>
            <a:off x="5926755" y="5709345"/>
            <a:ext cx="0" cy="277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84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80201"/>
            <a:ext cx="671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goodzer.js (using 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Goodzer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 and Google Map API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66801" y="1644762"/>
            <a:ext cx="761999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When to type keyword and click “Submit” button</a:t>
            </a:r>
            <a:r>
              <a:rPr lang="en-US" sz="1400" dirty="0" smtClean="0">
                <a:solidFill>
                  <a:prstClr val="black"/>
                </a:solidFill>
              </a:rPr>
              <a:t>,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66801" y="2330876"/>
            <a:ext cx="761999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Send </a:t>
            </a:r>
            <a:r>
              <a:rPr lang="en-US" sz="1400" dirty="0" err="1">
                <a:solidFill>
                  <a:prstClr val="black"/>
                </a:solidFill>
              </a:rPr>
              <a:t>ajax</a:t>
            </a:r>
            <a:r>
              <a:rPr lang="en-US" sz="1400" dirty="0">
                <a:solidFill>
                  <a:prstClr val="black"/>
                </a:solidFill>
              </a:rPr>
              <a:t> query to search </a:t>
            </a:r>
            <a:r>
              <a:rPr lang="en-US" sz="1400" dirty="0" smtClean="0">
                <a:solidFill>
                  <a:prstClr val="black"/>
                </a:solidFill>
              </a:rPr>
              <a:t>items </a:t>
            </a:r>
            <a:r>
              <a:rPr lang="en-US" sz="1400" b="1" i="1" dirty="0" smtClean="0">
                <a:solidFill>
                  <a:prstClr val="black"/>
                </a:solidFill>
              </a:rPr>
              <a:t>based on current location</a:t>
            </a:r>
            <a:endParaRPr lang="en-US" sz="1400" b="1" i="1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6801" y="3016990"/>
            <a:ext cx="7619999" cy="160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Save received items </a:t>
            </a:r>
            <a:r>
              <a:rPr lang="en-US" sz="1400" b="1" dirty="0">
                <a:solidFill>
                  <a:srgbClr val="0000FF"/>
                </a:solidFill>
              </a:rPr>
              <a:t>to Firebase </a:t>
            </a:r>
            <a:r>
              <a:rPr lang="en-US" sz="1400" b="1" dirty="0" smtClean="0">
                <a:solidFill>
                  <a:srgbClr val="0000FF"/>
                </a:solidFill>
              </a:rPr>
              <a:t>("/</a:t>
            </a:r>
            <a:r>
              <a:rPr lang="en-US" sz="1400" b="1" dirty="0" err="1" smtClean="0">
                <a:solidFill>
                  <a:srgbClr val="0000FF"/>
                </a:solidFill>
              </a:rPr>
              <a:t>GoodzerSearchItems</a:t>
            </a:r>
            <a:r>
              <a:rPr lang="en-US" sz="1400" b="1" dirty="0" smtClean="0">
                <a:solidFill>
                  <a:srgbClr val="0000FF"/>
                </a:solidFill>
              </a:rPr>
              <a:t>")</a:t>
            </a:r>
            <a:endParaRPr lang="en-US" sz="1400" b="1" dirty="0">
              <a:solidFill>
                <a:srgbClr val="0000FF"/>
              </a:solidFill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</a:rPr>
              <a:t>{</a:t>
            </a:r>
          </a:p>
          <a:p>
            <a:pPr lvl="2"/>
            <a:r>
              <a:rPr lang="en-US" sz="1200" dirty="0" smtClean="0">
                <a:solidFill>
                  <a:prstClr val="black"/>
                </a:solidFill>
              </a:rPr>
              <a:t>id: </a:t>
            </a:r>
            <a:r>
              <a:rPr lang="en-US" sz="1200" dirty="0" err="1" smtClean="0">
                <a:solidFill>
                  <a:prstClr val="black"/>
                </a:solidFill>
              </a:rPr>
              <a:t>resp.stores</a:t>
            </a:r>
            <a:r>
              <a:rPr lang="en-US" sz="1200" dirty="0" smtClean="0">
                <a:solidFill>
                  <a:prstClr val="black"/>
                </a:solidFill>
              </a:rPr>
              <a:t>[</a:t>
            </a:r>
            <a:r>
              <a:rPr lang="en-US" sz="1200" dirty="0" err="1" smtClean="0">
                <a:solidFill>
                  <a:prstClr val="black"/>
                </a:solidFill>
              </a:rPr>
              <a:t>i</a:t>
            </a:r>
            <a:r>
              <a:rPr lang="en-US" sz="1200" dirty="0" smtClean="0">
                <a:solidFill>
                  <a:prstClr val="black"/>
                </a:solidFill>
              </a:rPr>
              <a:t>].products[0].id,	// Product ID</a:t>
            </a:r>
          </a:p>
          <a:p>
            <a:pPr lvl="2"/>
            <a:r>
              <a:rPr lang="en-US" sz="1200" dirty="0" smtClean="0">
                <a:solidFill>
                  <a:prstClr val="black"/>
                </a:solidFill>
              </a:rPr>
              <a:t>product: </a:t>
            </a:r>
            <a:r>
              <a:rPr lang="en-US" sz="1200" dirty="0" err="1" smtClean="0">
                <a:solidFill>
                  <a:prstClr val="black"/>
                </a:solidFill>
              </a:rPr>
              <a:t>resp.stores</a:t>
            </a:r>
            <a:r>
              <a:rPr lang="en-US" sz="1200" dirty="0" smtClean="0">
                <a:solidFill>
                  <a:prstClr val="black"/>
                </a:solidFill>
              </a:rPr>
              <a:t>[</a:t>
            </a:r>
            <a:r>
              <a:rPr lang="en-US" sz="1200" dirty="0" err="1" smtClean="0">
                <a:solidFill>
                  <a:prstClr val="black"/>
                </a:solidFill>
              </a:rPr>
              <a:t>i</a:t>
            </a:r>
            <a:r>
              <a:rPr lang="en-US" sz="1200" dirty="0" smtClean="0">
                <a:solidFill>
                  <a:prstClr val="black"/>
                </a:solidFill>
              </a:rPr>
              <a:t>].products[0],	// Product details</a:t>
            </a:r>
          </a:p>
          <a:p>
            <a:pPr lvl="2"/>
            <a:r>
              <a:rPr lang="en-US" sz="1200" dirty="0" smtClean="0">
                <a:solidFill>
                  <a:prstClr val="black"/>
                </a:solidFill>
              </a:rPr>
              <a:t>store: </a:t>
            </a:r>
            <a:r>
              <a:rPr lang="en-US" sz="1200" dirty="0" err="1" smtClean="0">
                <a:solidFill>
                  <a:prstClr val="black"/>
                </a:solidFill>
              </a:rPr>
              <a:t>resp.stores</a:t>
            </a:r>
            <a:r>
              <a:rPr lang="en-US" sz="1200" dirty="0" smtClean="0">
                <a:solidFill>
                  <a:prstClr val="black"/>
                </a:solidFill>
              </a:rPr>
              <a:t>[</a:t>
            </a:r>
            <a:r>
              <a:rPr lang="en-US" sz="1200" dirty="0" err="1" smtClean="0">
                <a:solidFill>
                  <a:prstClr val="black"/>
                </a:solidFill>
              </a:rPr>
              <a:t>i</a:t>
            </a:r>
            <a:r>
              <a:rPr lang="en-US" sz="1200" dirty="0" smtClean="0">
                <a:solidFill>
                  <a:prstClr val="black"/>
                </a:solidFill>
              </a:rPr>
              <a:t>].name,		// Store name</a:t>
            </a:r>
          </a:p>
          <a:p>
            <a:pPr lvl="2"/>
            <a:r>
              <a:rPr lang="en-US" sz="1200" dirty="0" smtClean="0">
                <a:solidFill>
                  <a:prstClr val="black"/>
                </a:solidFill>
              </a:rPr>
              <a:t>website: </a:t>
            </a:r>
            <a:r>
              <a:rPr lang="en-US" sz="1200" dirty="0" err="1" smtClean="0">
                <a:solidFill>
                  <a:prstClr val="black"/>
                </a:solidFill>
              </a:rPr>
              <a:t>resp.stores</a:t>
            </a:r>
            <a:r>
              <a:rPr lang="en-US" sz="1200" dirty="0" smtClean="0">
                <a:solidFill>
                  <a:prstClr val="black"/>
                </a:solidFill>
              </a:rPr>
              <a:t>[</a:t>
            </a:r>
            <a:r>
              <a:rPr lang="en-US" sz="1200" dirty="0" err="1" smtClean="0">
                <a:solidFill>
                  <a:prstClr val="black"/>
                </a:solidFill>
              </a:rPr>
              <a:t>i</a:t>
            </a:r>
            <a:r>
              <a:rPr lang="en-US" sz="1200" dirty="0" smtClean="0">
                <a:solidFill>
                  <a:prstClr val="black"/>
                </a:solidFill>
              </a:rPr>
              <a:t>].website,	// Store website</a:t>
            </a:r>
          </a:p>
          <a:p>
            <a:pPr lvl="2"/>
            <a:r>
              <a:rPr lang="en-US" sz="1200" dirty="0" smtClean="0">
                <a:solidFill>
                  <a:prstClr val="black"/>
                </a:solidFill>
              </a:rPr>
              <a:t>location: </a:t>
            </a:r>
            <a:r>
              <a:rPr lang="en-US" sz="1200" dirty="0" err="1" smtClean="0">
                <a:solidFill>
                  <a:prstClr val="black"/>
                </a:solidFill>
              </a:rPr>
              <a:t>resp.stores</a:t>
            </a:r>
            <a:r>
              <a:rPr lang="en-US" sz="1200" dirty="0" smtClean="0">
                <a:solidFill>
                  <a:prstClr val="black"/>
                </a:solidFill>
              </a:rPr>
              <a:t>[</a:t>
            </a:r>
            <a:r>
              <a:rPr lang="en-US" sz="1200" dirty="0" err="1" smtClean="0">
                <a:solidFill>
                  <a:prstClr val="black"/>
                </a:solidFill>
              </a:rPr>
              <a:t>i</a:t>
            </a:r>
            <a:r>
              <a:rPr lang="en-US" sz="1200" dirty="0" smtClean="0">
                <a:solidFill>
                  <a:prstClr val="black"/>
                </a:solidFill>
              </a:rPr>
              <a:t>].locations[0]	// Store location</a:t>
            </a:r>
          </a:p>
          <a:p>
            <a:pPr lvl="1"/>
            <a:r>
              <a:rPr lang="en-US" sz="1200" dirty="0" smtClean="0">
                <a:solidFill>
                  <a:prstClr val="black"/>
                </a:solidFill>
              </a:rPr>
              <a:t>}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6801" y="4995767"/>
            <a:ext cx="7619999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Read items </a:t>
            </a:r>
            <a:r>
              <a:rPr lang="en-US" sz="1400" b="1" dirty="0">
                <a:solidFill>
                  <a:srgbClr val="0000FF"/>
                </a:solidFill>
              </a:rPr>
              <a:t>from Firebase </a:t>
            </a:r>
            <a:r>
              <a:rPr lang="en-US" sz="1400" b="1" dirty="0" smtClean="0">
                <a:solidFill>
                  <a:srgbClr val="0000FF"/>
                </a:solidFill>
              </a:rPr>
              <a:t>("/</a:t>
            </a:r>
            <a:r>
              <a:rPr lang="en-US" sz="1400" b="1" dirty="0" err="1" smtClean="0">
                <a:solidFill>
                  <a:srgbClr val="0000FF"/>
                </a:solidFill>
              </a:rPr>
              <a:t>GoodzerSearchItems</a:t>
            </a:r>
            <a:r>
              <a:rPr lang="en-US" sz="1400" b="1" dirty="0" smtClean="0">
                <a:solidFill>
                  <a:srgbClr val="0000FF"/>
                </a:solidFill>
              </a:rPr>
              <a:t>") </a:t>
            </a:r>
            <a:endParaRPr lang="en-US" sz="1400" b="1" dirty="0">
              <a:solidFill>
                <a:srgbClr val="0000FF"/>
              </a:solidFill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and display at </a:t>
            </a:r>
            <a:r>
              <a:rPr lang="en-US" sz="1400" dirty="0" smtClean="0">
                <a:solidFill>
                  <a:prstClr val="black"/>
                </a:solidFill>
              </a:rPr>
              <a:t>$("#display-</a:t>
            </a:r>
            <a:r>
              <a:rPr lang="en-US" sz="1400" dirty="0" err="1" smtClean="0">
                <a:solidFill>
                  <a:prstClr val="black"/>
                </a:solidFill>
              </a:rPr>
              <a:t>goodzer</a:t>
            </a:r>
            <a:r>
              <a:rPr lang="en-US" sz="1400" dirty="0" smtClean="0">
                <a:solidFill>
                  <a:prstClr val="black"/>
                </a:solidFill>
              </a:rPr>
              <a:t>")</a:t>
            </a:r>
            <a:endParaRPr lang="en-US" sz="1400" dirty="0">
              <a:solidFill>
                <a:prstClr val="black"/>
              </a:solidFill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and </a:t>
            </a:r>
            <a:r>
              <a:rPr lang="en-US" sz="1400" dirty="0" smtClean="0">
                <a:solidFill>
                  <a:prstClr val="black"/>
                </a:solidFill>
              </a:rPr>
              <a:t>make markers in Google map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30" name="직선 화살표 연결선 29"/>
          <p:cNvCxnSpPr>
            <a:stCxn id="13" idx="2"/>
            <a:endCxn id="14" idx="0"/>
          </p:cNvCxnSpPr>
          <p:nvPr/>
        </p:nvCxnSpPr>
        <p:spPr>
          <a:xfrm>
            <a:off x="4876801" y="1952539"/>
            <a:ext cx="0" cy="3783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4" idx="2"/>
            <a:endCxn id="15" idx="0"/>
          </p:cNvCxnSpPr>
          <p:nvPr/>
        </p:nvCxnSpPr>
        <p:spPr>
          <a:xfrm>
            <a:off x="4876801" y="2638653"/>
            <a:ext cx="0" cy="3783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5" idx="2"/>
            <a:endCxn id="16" idx="0"/>
          </p:cNvCxnSpPr>
          <p:nvPr/>
        </p:nvCxnSpPr>
        <p:spPr>
          <a:xfrm>
            <a:off x="4876801" y="4617428"/>
            <a:ext cx="0" cy="378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6" idx="2"/>
            <a:endCxn id="13" idx="1"/>
          </p:cNvCxnSpPr>
          <p:nvPr/>
        </p:nvCxnSpPr>
        <p:spPr>
          <a:xfrm rot="5400000" flipH="1">
            <a:off x="1003911" y="1861541"/>
            <a:ext cx="3935780" cy="3810000"/>
          </a:xfrm>
          <a:prstGeom prst="bentConnector4">
            <a:avLst>
              <a:gd name="adj1" fmla="val -14367"/>
              <a:gd name="adj2" fmla="val 11484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66800" y="958648"/>
            <a:ext cx="761999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Get current location and i</a:t>
            </a:r>
            <a:r>
              <a:rPr lang="en-US" sz="1400" dirty="0" smtClean="0">
                <a:solidFill>
                  <a:prstClr val="black"/>
                </a:solidFill>
              </a:rPr>
              <a:t>nitialize </a:t>
            </a:r>
            <a:r>
              <a:rPr lang="en-US" sz="1400" dirty="0">
                <a:solidFill>
                  <a:prstClr val="black"/>
                </a:solidFill>
              </a:rPr>
              <a:t>G</a:t>
            </a:r>
            <a:r>
              <a:rPr lang="en-US" sz="1400" dirty="0" smtClean="0">
                <a:solidFill>
                  <a:prstClr val="black"/>
                </a:solidFill>
              </a:rPr>
              <a:t>oogle map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21" name="직선 화살표 연결선 20"/>
          <p:cNvCxnSpPr>
            <a:stCxn id="19" idx="2"/>
            <a:endCxn id="13" idx="0"/>
          </p:cNvCxnSpPr>
          <p:nvPr/>
        </p:nvCxnSpPr>
        <p:spPr>
          <a:xfrm>
            <a:off x="4876800" y="1266425"/>
            <a:ext cx="1" cy="3783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9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178</Words>
  <Application>Microsoft Office PowerPoint</Application>
  <PresentationFormat>화면 슬라이드 쇼(4:3)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Felix Moon</dc:creator>
  <cp:lastModifiedBy>Felix Moon</cp:lastModifiedBy>
  <cp:revision>7</cp:revision>
  <dcterms:created xsi:type="dcterms:W3CDTF">2017-10-24T15:23:00Z</dcterms:created>
  <dcterms:modified xsi:type="dcterms:W3CDTF">2017-10-24T16:14:42Z</dcterms:modified>
</cp:coreProperties>
</file>