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19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21935-05AF-4984-9B85-92B5C3177E6B}" type="datetimeFigureOut">
              <a:rPr lang="en-US" smtClean="0"/>
              <a:t>27/Mar/15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697E2-889A-48AD-9697-B13179159E2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c" descr="LBI - Microsoft"/>
          <p:cNvSpPr txBox="1"/>
          <p:nvPr/>
        </p:nvSpPr>
        <p:spPr>
          <a:xfrm>
            <a:off x="0" y="8928100"/>
            <a:ext cx="6858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1" smtClean="0">
                <a:solidFill>
                  <a:srgbClr val="3E8430"/>
                </a:solidFill>
                <a:latin typeface="arial" panose="020B0604020202020204" pitchFamily="34" charset="0"/>
              </a:rPr>
              <a:t>LBI - Microsoft</a:t>
            </a:r>
            <a:endParaRPr lang="en-US" sz="1000" b="1">
              <a:solidFill>
                <a:srgbClr val="3E843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7101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1F70A-EE89-4351-A5B4-636AC3EB6FBE}" type="datetimeFigureOut">
              <a:rPr lang="en-US" smtClean="0"/>
              <a:t>27/Mar/15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5CE53-766D-4CC9-825A-868C165BABF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c" descr="LBI - Microsoft"/>
          <p:cNvSpPr txBox="1"/>
          <p:nvPr/>
        </p:nvSpPr>
        <p:spPr>
          <a:xfrm>
            <a:off x="0" y="8928100"/>
            <a:ext cx="6858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1" i="0" u="none" baseline="0" smtClean="0">
                <a:solidFill>
                  <a:srgbClr val="3E8430"/>
                </a:solidFill>
                <a:latin typeface="arial" panose="020B0604020202020204" pitchFamily="34" charset="0"/>
              </a:rPr>
              <a:t>LBI - Microsoft</a:t>
            </a:r>
            <a:endParaRPr lang="en-US" sz="1000" b="1" i="0" u="none" baseline="0">
              <a:solidFill>
                <a:srgbClr val="3E843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490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997D-992C-4AA0-B078-487C3A04D435}" type="datetimeFigureOut">
              <a:rPr lang="en-US" smtClean="0"/>
              <a:t>27/Mar/15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25E6-DACB-4C14-9AB7-A5EF2DAF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13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997D-992C-4AA0-B078-487C3A04D435}" type="datetimeFigureOut">
              <a:rPr lang="en-US" smtClean="0"/>
              <a:t>27/Mar/15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25E6-DACB-4C14-9AB7-A5EF2DAF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8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997D-992C-4AA0-B078-487C3A04D435}" type="datetimeFigureOut">
              <a:rPr lang="en-US" smtClean="0"/>
              <a:t>27/Mar/15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25E6-DACB-4C14-9AB7-A5EF2DAF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997D-992C-4AA0-B078-487C3A04D435}" type="datetimeFigureOut">
              <a:rPr lang="en-US" smtClean="0"/>
              <a:t>27/Mar/15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25E6-DACB-4C14-9AB7-A5EF2DAF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7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997D-992C-4AA0-B078-487C3A04D435}" type="datetimeFigureOut">
              <a:rPr lang="en-US" smtClean="0"/>
              <a:t>27/Mar/15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25E6-DACB-4C14-9AB7-A5EF2DAF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98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997D-992C-4AA0-B078-487C3A04D435}" type="datetimeFigureOut">
              <a:rPr lang="en-US" smtClean="0"/>
              <a:t>27/Mar/15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25E6-DACB-4C14-9AB7-A5EF2DAF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4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997D-992C-4AA0-B078-487C3A04D435}" type="datetimeFigureOut">
              <a:rPr lang="en-US" smtClean="0"/>
              <a:t>27/Mar/15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25E6-DACB-4C14-9AB7-A5EF2DAF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7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997D-992C-4AA0-B078-487C3A04D435}" type="datetimeFigureOut">
              <a:rPr lang="en-US" smtClean="0"/>
              <a:t>27/Mar/15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25E6-DACB-4C14-9AB7-A5EF2DAF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05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997D-992C-4AA0-B078-487C3A04D435}" type="datetimeFigureOut">
              <a:rPr lang="en-US" smtClean="0"/>
              <a:t>27/Mar/15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25E6-DACB-4C14-9AB7-A5EF2DAF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5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997D-992C-4AA0-B078-487C3A04D435}" type="datetimeFigureOut">
              <a:rPr lang="en-US" smtClean="0"/>
              <a:t>27/Mar/15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25E6-DACB-4C14-9AB7-A5EF2DAF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9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997D-992C-4AA0-B078-487C3A04D435}" type="datetimeFigureOut">
              <a:rPr lang="en-US" smtClean="0"/>
              <a:t>27/Mar/15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25E6-DACB-4C14-9AB7-A5EF2DAF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26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D997D-992C-4AA0-B078-487C3A04D435}" type="datetimeFigureOut">
              <a:rPr lang="en-US" smtClean="0"/>
              <a:t>27/Mar/15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125E6-DACB-4C14-9AB7-A5EF2DAFF0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c" descr="LBI - Microsoft"/>
          <p:cNvSpPr txBox="1"/>
          <p:nvPr userDrawn="1"/>
        </p:nvSpPr>
        <p:spPr>
          <a:xfrm>
            <a:off x="0" y="6642100"/>
            <a:ext cx="12192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1" i="0" u="none" baseline="0" smtClean="0">
                <a:solidFill>
                  <a:srgbClr val="3E8430"/>
                </a:solidFill>
                <a:latin typeface="arial" panose="020B0604020202020204" pitchFamily="34" charset="0"/>
              </a:rPr>
              <a:t>LBI - Microsoft</a:t>
            </a:r>
            <a:endParaRPr lang="en-US" sz="1000" b="1" i="0" u="none" baseline="0">
              <a:solidFill>
                <a:srgbClr val="3E843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67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tângulo de cantos arredondados 50"/>
          <p:cNvSpPr/>
          <p:nvPr/>
        </p:nvSpPr>
        <p:spPr bwMode="auto">
          <a:xfrm>
            <a:off x="1260088" y="3111190"/>
            <a:ext cx="3010829" cy="311118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PRÉ-PROCESSAMENTO</a:t>
            </a:r>
            <a:endParaRPr lang="pt-BR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tângulo de cantos arredondados 50"/>
          <p:cNvSpPr/>
          <p:nvPr/>
        </p:nvSpPr>
        <p:spPr bwMode="auto">
          <a:xfrm>
            <a:off x="1442691" y="738257"/>
            <a:ext cx="3032450" cy="180080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PRÉ-PROCESSAMENTO</a:t>
            </a:r>
            <a:endParaRPr lang="pt-BR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tângulo de cantos arredondados 50"/>
          <p:cNvSpPr/>
          <p:nvPr/>
        </p:nvSpPr>
        <p:spPr bwMode="auto">
          <a:xfrm>
            <a:off x="6196888" y="738257"/>
            <a:ext cx="3593883" cy="180080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pt-BR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RECONHECIMENTO</a:t>
            </a:r>
          </a:p>
        </p:txBody>
      </p:sp>
      <p:sp>
        <p:nvSpPr>
          <p:cNvPr id="121" name="Retângulo de cantos arredondados 50"/>
          <p:cNvSpPr/>
          <p:nvPr/>
        </p:nvSpPr>
        <p:spPr bwMode="auto">
          <a:xfrm>
            <a:off x="1461652" y="3756368"/>
            <a:ext cx="2575089" cy="218950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t" anchorCtr="0"/>
          <a:lstStyle/>
          <a:p>
            <a:pPr algn="ctr">
              <a:defRPr/>
            </a:pPr>
            <a:r>
              <a:rPr lang="pt-BR" sz="12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Illumination Normalization</a:t>
            </a:r>
            <a:endParaRPr lang="pt-BR" sz="12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tângulo de cantos arredondados 50"/>
          <p:cNvSpPr/>
          <p:nvPr/>
        </p:nvSpPr>
        <p:spPr bwMode="auto">
          <a:xfrm>
            <a:off x="1533667" y="1469155"/>
            <a:ext cx="1264298" cy="66558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pt-BR" sz="105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NORMALIZAÇÃO DA</a:t>
            </a:r>
          </a:p>
          <a:p>
            <a:pPr algn="ctr">
              <a:defRPr/>
            </a:pPr>
            <a:r>
              <a:rPr lang="pt-BR" sz="105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POSIÇÃO</a:t>
            </a:r>
            <a:endParaRPr lang="pt-BR" sz="105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etângulo de cantos arredondados 50"/>
          <p:cNvSpPr/>
          <p:nvPr/>
        </p:nvSpPr>
        <p:spPr bwMode="auto">
          <a:xfrm>
            <a:off x="3103635" y="1469155"/>
            <a:ext cx="1257208" cy="66558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pt-BR" sz="105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NORMALIZAÇÃO </a:t>
            </a:r>
            <a:r>
              <a:rPr lang="pt-BR" sz="105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</a:t>
            </a:r>
          </a:p>
          <a:p>
            <a:pPr algn="ctr">
              <a:defRPr/>
            </a:pPr>
            <a:r>
              <a:rPr lang="pt-BR" sz="105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ILUMINAÇÃO</a:t>
            </a:r>
            <a:endParaRPr lang="pt-BR" sz="105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6" name="Straight Arrow Connector 15"/>
          <p:cNvCxnSpPr>
            <a:stCxn id="13" idx="3"/>
            <a:endCxn id="14" idx="1"/>
          </p:cNvCxnSpPr>
          <p:nvPr/>
        </p:nvCxnSpPr>
        <p:spPr>
          <a:xfrm>
            <a:off x="2797965" y="1801947"/>
            <a:ext cx="305670" cy="0"/>
          </a:xfrm>
          <a:prstGeom prst="straightConnector1">
            <a:avLst/>
          </a:prstGeom>
          <a:noFill/>
          <a:ln w="25400" cap="flat" cmpd="sng" algn="ctr">
            <a:solidFill>
              <a:srgbClr val="545472"/>
            </a:solidFill>
            <a:prstDash val="solid"/>
            <a:headEnd type="none" w="med" len="med"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4" name="Retângulo de cantos arredondados 50"/>
          <p:cNvSpPr/>
          <p:nvPr/>
        </p:nvSpPr>
        <p:spPr bwMode="auto">
          <a:xfrm>
            <a:off x="6402159" y="1469155"/>
            <a:ext cx="1419807" cy="66558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pt-BR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SELEÇÃO DE IMAGENS PARA </a:t>
            </a:r>
            <a:r>
              <a:rPr lang="pt-BR" sz="105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TREINAMENTO</a:t>
            </a:r>
            <a:endParaRPr lang="pt-BR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Retângulo de cantos arredondados 50"/>
          <p:cNvSpPr/>
          <p:nvPr/>
        </p:nvSpPr>
        <p:spPr bwMode="auto">
          <a:xfrm>
            <a:off x="8459562" y="1299649"/>
            <a:ext cx="1141640" cy="3390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pt-BR" sz="105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APLICAR CFA</a:t>
            </a:r>
            <a:endParaRPr lang="pt-BR" sz="105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Retângulo de cantos arredondados 50"/>
          <p:cNvSpPr/>
          <p:nvPr/>
        </p:nvSpPr>
        <p:spPr bwMode="auto">
          <a:xfrm>
            <a:off x="8459561" y="1940352"/>
            <a:ext cx="1141640" cy="3390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pt-BR" sz="105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APLICAR SURF</a:t>
            </a:r>
            <a:endParaRPr lang="pt-BR" sz="105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9" name="Straight Arrow Connector 28"/>
          <p:cNvCxnSpPr>
            <a:stCxn id="24" idx="3"/>
            <a:endCxn id="25" idx="1"/>
          </p:cNvCxnSpPr>
          <p:nvPr/>
        </p:nvCxnSpPr>
        <p:spPr>
          <a:xfrm flipV="1">
            <a:off x="7821966" y="1469155"/>
            <a:ext cx="637596" cy="332792"/>
          </a:xfrm>
          <a:prstGeom prst="straightConnector1">
            <a:avLst/>
          </a:prstGeom>
          <a:noFill/>
          <a:ln w="25400" cap="flat" cmpd="sng" algn="ctr">
            <a:solidFill>
              <a:srgbClr val="545472"/>
            </a:solidFill>
            <a:prstDash val="solid"/>
            <a:headEnd type="none" w="med" len="med"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1" name="Straight Arrow Connector 30"/>
          <p:cNvCxnSpPr>
            <a:stCxn id="24" idx="3"/>
            <a:endCxn id="27" idx="1"/>
          </p:cNvCxnSpPr>
          <p:nvPr/>
        </p:nvCxnSpPr>
        <p:spPr>
          <a:xfrm>
            <a:off x="7821966" y="1801947"/>
            <a:ext cx="637595" cy="307911"/>
          </a:xfrm>
          <a:prstGeom prst="straightConnector1">
            <a:avLst/>
          </a:prstGeom>
          <a:noFill/>
          <a:ln w="25400" cap="flat" cmpd="sng" algn="ctr">
            <a:solidFill>
              <a:srgbClr val="545472"/>
            </a:solidFill>
            <a:prstDash val="solid"/>
            <a:headEnd type="none" w="med" len="med"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4" name="Retângulo de cantos arredondados 50"/>
          <p:cNvSpPr/>
          <p:nvPr/>
        </p:nvSpPr>
        <p:spPr bwMode="auto">
          <a:xfrm>
            <a:off x="4615353" y="738257"/>
            <a:ext cx="1439242" cy="180080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pt-BR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DETECÇÃO</a:t>
            </a:r>
          </a:p>
        </p:txBody>
      </p:sp>
      <p:sp>
        <p:nvSpPr>
          <p:cNvPr id="35" name="Retângulo de cantos arredondados 50"/>
          <p:cNvSpPr/>
          <p:nvPr/>
        </p:nvSpPr>
        <p:spPr bwMode="auto">
          <a:xfrm>
            <a:off x="4757646" y="1469155"/>
            <a:ext cx="1152330" cy="66558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pt-BR" sz="105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VIOLA-JHONES</a:t>
            </a:r>
            <a:endParaRPr lang="pt-BR" sz="105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7" name="Straight Arrow Connector 36"/>
          <p:cNvCxnSpPr>
            <a:stCxn id="14" idx="3"/>
            <a:endCxn id="35" idx="1"/>
          </p:cNvCxnSpPr>
          <p:nvPr/>
        </p:nvCxnSpPr>
        <p:spPr>
          <a:xfrm>
            <a:off x="4360843" y="1801947"/>
            <a:ext cx="396803" cy="0"/>
          </a:xfrm>
          <a:prstGeom prst="straightConnector1">
            <a:avLst/>
          </a:prstGeom>
          <a:noFill/>
          <a:ln w="25400" cap="flat" cmpd="sng" algn="ctr">
            <a:solidFill>
              <a:srgbClr val="545472"/>
            </a:solidFill>
            <a:prstDash val="solid"/>
            <a:headEnd type="none" w="med" len="med"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9" name="Straight Arrow Connector 38"/>
          <p:cNvCxnSpPr>
            <a:stCxn id="35" idx="3"/>
            <a:endCxn id="24" idx="1"/>
          </p:cNvCxnSpPr>
          <p:nvPr/>
        </p:nvCxnSpPr>
        <p:spPr>
          <a:xfrm>
            <a:off x="5909976" y="1801947"/>
            <a:ext cx="492183" cy="0"/>
          </a:xfrm>
          <a:prstGeom prst="straightConnector1">
            <a:avLst/>
          </a:prstGeom>
          <a:noFill/>
          <a:ln w="25400" cap="flat" cmpd="sng" algn="ctr">
            <a:solidFill>
              <a:srgbClr val="545472"/>
            </a:solidFill>
            <a:prstDash val="solid"/>
            <a:headEnd type="none" w="med" len="med"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1" name="Retângulo de cantos arredondados 50"/>
          <p:cNvSpPr/>
          <p:nvPr/>
        </p:nvSpPr>
        <p:spPr bwMode="auto">
          <a:xfrm>
            <a:off x="1622801" y="4181556"/>
            <a:ext cx="886148" cy="66558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pt-BR" sz="105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Gamma Correction</a:t>
            </a:r>
            <a:endParaRPr lang="pt-BR" sz="105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2" name="Retângulo de cantos arredondados 50"/>
          <p:cNvSpPr/>
          <p:nvPr/>
        </p:nvSpPr>
        <p:spPr bwMode="auto">
          <a:xfrm>
            <a:off x="2837900" y="4181556"/>
            <a:ext cx="1036041" cy="66558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pt-BR" sz="105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DoG Filtering</a:t>
            </a:r>
            <a:endParaRPr lang="pt-BR" sz="105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3" name="Straight Arrow Connector 82"/>
          <p:cNvCxnSpPr>
            <a:stCxn id="81" idx="3"/>
            <a:endCxn id="82" idx="1"/>
          </p:cNvCxnSpPr>
          <p:nvPr/>
        </p:nvCxnSpPr>
        <p:spPr>
          <a:xfrm>
            <a:off x="2508949" y="4514348"/>
            <a:ext cx="328951" cy="0"/>
          </a:xfrm>
          <a:prstGeom prst="straightConnector1">
            <a:avLst/>
          </a:prstGeom>
          <a:noFill/>
          <a:ln w="25400" cap="flat" cmpd="sng" algn="ctr">
            <a:solidFill>
              <a:srgbClr val="545472"/>
            </a:solidFill>
            <a:prstDash val="solid"/>
            <a:headEnd type="none" w="med" len="med"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1" name="Straight Arrow Connector 90"/>
          <p:cNvCxnSpPr>
            <a:stCxn id="82" idx="2"/>
          </p:cNvCxnSpPr>
          <p:nvPr/>
        </p:nvCxnSpPr>
        <p:spPr>
          <a:xfrm flipH="1">
            <a:off x="2065877" y="4847140"/>
            <a:ext cx="1290044" cy="212062"/>
          </a:xfrm>
          <a:prstGeom prst="straightConnector1">
            <a:avLst/>
          </a:prstGeom>
          <a:noFill/>
          <a:ln w="25400" cap="flat" cmpd="sng" algn="ctr">
            <a:solidFill>
              <a:srgbClr val="545472"/>
            </a:solidFill>
            <a:prstDash val="solid"/>
            <a:headEnd type="none" w="med" len="med"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5" name="Retângulo de cantos arredondados 50"/>
          <p:cNvSpPr/>
          <p:nvPr/>
        </p:nvSpPr>
        <p:spPr bwMode="auto">
          <a:xfrm>
            <a:off x="1618113" y="5093149"/>
            <a:ext cx="890836" cy="66558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pt-BR" sz="105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Masking</a:t>
            </a:r>
            <a:endParaRPr lang="pt-BR" sz="105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6" name="Retângulo de cantos arredondados 50"/>
          <p:cNvSpPr/>
          <p:nvPr/>
        </p:nvSpPr>
        <p:spPr bwMode="auto">
          <a:xfrm>
            <a:off x="2837900" y="5093149"/>
            <a:ext cx="1036041" cy="66558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pt-BR" sz="105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Contrast Equalization</a:t>
            </a:r>
            <a:endParaRPr lang="pt-BR" sz="105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8" name="Straight Arrow Connector 97"/>
          <p:cNvCxnSpPr>
            <a:stCxn id="95" idx="3"/>
            <a:endCxn id="96" idx="1"/>
          </p:cNvCxnSpPr>
          <p:nvPr/>
        </p:nvCxnSpPr>
        <p:spPr>
          <a:xfrm>
            <a:off x="2508949" y="5425941"/>
            <a:ext cx="328951" cy="0"/>
          </a:xfrm>
          <a:prstGeom prst="straightConnector1">
            <a:avLst/>
          </a:prstGeom>
          <a:noFill/>
          <a:ln w="25400" cap="flat" cmpd="sng" algn="ctr">
            <a:solidFill>
              <a:srgbClr val="545472"/>
            </a:solidFill>
            <a:prstDash val="solid"/>
            <a:headEnd type="none" w="med" len="med"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39" name="Retângulo de cantos arredondados 50"/>
          <p:cNvSpPr/>
          <p:nvPr/>
        </p:nvSpPr>
        <p:spPr bwMode="auto">
          <a:xfrm>
            <a:off x="4415889" y="3100457"/>
            <a:ext cx="4917682" cy="312192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pt-BR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RECONHECIMENTO</a:t>
            </a:r>
          </a:p>
        </p:txBody>
      </p:sp>
      <p:sp>
        <p:nvSpPr>
          <p:cNvPr id="140" name="Retângulo de cantos arredondados 50"/>
          <p:cNvSpPr/>
          <p:nvPr/>
        </p:nvSpPr>
        <p:spPr bwMode="auto">
          <a:xfrm>
            <a:off x="4615353" y="4181556"/>
            <a:ext cx="1152330" cy="66558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pt-BR" sz="105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 Ternary Patterns </a:t>
            </a:r>
          </a:p>
          <a:p>
            <a:pPr algn="ctr">
              <a:defRPr/>
            </a:pPr>
            <a:r>
              <a:rPr lang="pt-BR" sz="105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(LTP)</a:t>
            </a:r>
            <a:endParaRPr lang="pt-BR" sz="105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1" name="Retângulo de cantos arredondados 50"/>
          <p:cNvSpPr/>
          <p:nvPr/>
        </p:nvSpPr>
        <p:spPr bwMode="auto">
          <a:xfrm>
            <a:off x="7904226" y="4181556"/>
            <a:ext cx="1337007" cy="66558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pt-BR" sz="105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Distance Transform based Similarity</a:t>
            </a:r>
            <a:endParaRPr lang="pt-BR" sz="105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42" name="Straight Arrow Connector 141"/>
          <p:cNvCxnSpPr>
            <a:stCxn id="96" idx="3"/>
            <a:endCxn id="140" idx="1"/>
          </p:cNvCxnSpPr>
          <p:nvPr/>
        </p:nvCxnSpPr>
        <p:spPr>
          <a:xfrm flipV="1">
            <a:off x="3873941" y="4514348"/>
            <a:ext cx="741412" cy="911593"/>
          </a:xfrm>
          <a:prstGeom prst="straightConnector1">
            <a:avLst/>
          </a:prstGeom>
          <a:noFill/>
          <a:ln w="25400" cap="flat" cmpd="sng" algn="ctr">
            <a:solidFill>
              <a:srgbClr val="545472"/>
            </a:solidFill>
            <a:prstDash val="solid"/>
            <a:headEnd type="none" w="med" len="med"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5" name="Straight Arrow Connector 144"/>
          <p:cNvCxnSpPr>
            <a:stCxn id="140" idx="3"/>
            <a:endCxn id="162" idx="1"/>
          </p:cNvCxnSpPr>
          <p:nvPr/>
        </p:nvCxnSpPr>
        <p:spPr>
          <a:xfrm>
            <a:off x="5767683" y="4514348"/>
            <a:ext cx="331516" cy="0"/>
          </a:xfrm>
          <a:prstGeom prst="straightConnector1">
            <a:avLst/>
          </a:prstGeom>
          <a:noFill/>
          <a:ln w="25400" cap="flat" cmpd="sng" algn="ctr">
            <a:solidFill>
              <a:srgbClr val="545472"/>
            </a:solidFill>
            <a:prstDash val="solid"/>
            <a:headEnd type="none" w="med" len="med"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2" name="Retângulo de cantos arredondados 50"/>
          <p:cNvSpPr/>
          <p:nvPr/>
        </p:nvSpPr>
        <p:spPr bwMode="auto">
          <a:xfrm>
            <a:off x="6099199" y="4181556"/>
            <a:ext cx="1496032" cy="66558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pt-BR" sz="105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Channels of</a:t>
            </a:r>
          </a:p>
          <a:p>
            <a:pPr algn="ctr">
              <a:defRPr/>
            </a:pPr>
            <a:r>
              <a:rPr lang="pt-BR" sz="105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 Binary Patterns </a:t>
            </a:r>
          </a:p>
          <a:p>
            <a:pPr algn="ctr">
              <a:defRPr/>
            </a:pPr>
            <a:r>
              <a:rPr lang="pt-BR" sz="105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(LBP</a:t>
            </a:r>
            <a:r>
              <a:rPr lang="pt-BR" sz="105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pt-BR" sz="105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64" name="Straight Arrow Connector 163"/>
          <p:cNvCxnSpPr>
            <a:stCxn id="162" idx="3"/>
            <a:endCxn id="141" idx="1"/>
          </p:cNvCxnSpPr>
          <p:nvPr/>
        </p:nvCxnSpPr>
        <p:spPr>
          <a:xfrm>
            <a:off x="7595231" y="4514348"/>
            <a:ext cx="308995" cy="0"/>
          </a:xfrm>
          <a:prstGeom prst="straightConnector1">
            <a:avLst/>
          </a:prstGeom>
          <a:noFill/>
          <a:ln w="25400" cap="flat" cmpd="sng" algn="ctr">
            <a:solidFill>
              <a:srgbClr val="545472"/>
            </a:solidFill>
            <a:prstDash val="solid"/>
            <a:headEnd type="none" w="med" len="med"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72558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2600</TotalTime>
  <Words>49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</vt:lpstr>
      <vt:lpstr>Calibri</vt:lpstr>
      <vt:lpstr>Calibri Light</vt:lpstr>
      <vt:lpstr>Tahoma</vt:lpstr>
      <vt:lpstr>Office Theme</vt:lpstr>
      <vt:lpstr>PowerPoint Presentation</vt:lpstr>
    </vt:vector>
  </TitlesOfParts>
  <Company>Nokia Oyj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Marinho Fabricio (EXT-INdT/Manaus)</dc:creator>
  <cp:lastModifiedBy>Marinho Fabricio (EXT-INdT/Manaus)</cp:lastModifiedBy>
  <cp:revision>22</cp:revision>
  <dcterms:created xsi:type="dcterms:W3CDTF">2015-03-25T22:12:33Z</dcterms:created>
  <dcterms:modified xsi:type="dcterms:W3CDTF">2015-03-27T23:43:28Z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c7092e0c-723e-4d74-bfbf-77bacac7b9cc</vt:lpwstr>
  </property>
  <property fmtid="{D5CDD505-2E9C-101B-9397-08002B2CF9AE}" pid="3" name="MicrosoftConfidentiality">
    <vt:lpwstr>LBI - Microsoft</vt:lpwstr>
  </property>
</Properties>
</file>