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1935-05AF-4984-9B85-92B5C3177E6B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697E2-889A-48AD-9697-B13179159E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 descr="LBI - Microsoft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10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1F70A-EE89-4351-A5B4-636AC3EB6FBE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5CE53-766D-4CC9-825A-868C165BAB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LBI - Microsoft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9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997D-992C-4AA0-B078-487C3A04D435}" type="datetimeFigureOut">
              <a:rPr lang="en-US" smtClean="0"/>
              <a:t>25/Mar/15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25E6-DACB-4C14-9AB7-A5EF2DAFF0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LBI - Microsoft"/>
          <p:cNvSpPr txBox="1"/>
          <p:nvPr userDrawn="1"/>
        </p:nvSpPr>
        <p:spPr>
          <a:xfrm>
            <a:off x="0" y="6642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50"/>
          <p:cNvSpPr/>
          <p:nvPr/>
        </p:nvSpPr>
        <p:spPr bwMode="auto">
          <a:xfrm>
            <a:off x="1442691" y="738257"/>
            <a:ext cx="3032450" cy="1800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PRÉ-PROCESSAMENTO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tângulo de cantos arredondados 50"/>
          <p:cNvSpPr/>
          <p:nvPr/>
        </p:nvSpPr>
        <p:spPr bwMode="auto">
          <a:xfrm>
            <a:off x="6196888" y="738257"/>
            <a:ext cx="3593883" cy="1800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RECONHECIMENTO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tângulo de cantos arredondados 50"/>
          <p:cNvSpPr/>
          <p:nvPr/>
        </p:nvSpPr>
        <p:spPr bwMode="auto">
          <a:xfrm>
            <a:off x="1533667" y="1469155"/>
            <a:ext cx="1264298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NORMALIZAÇÃO DA</a:t>
            </a: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POSIÇÃO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tângulo de cantos arredondados 50"/>
          <p:cNvSpPr/>
          <p:nvPr/>
        </p:nvSpPr>
        <p:spPr bwMode="auto">
          <a:xfrm>
            <a:off x="3103635" y="1469155"/>
            <a:ext cx="1257208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NORMALIZAÇÃO </a:t>
            </a: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endParaRPr lang="pt-BR" sz="105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ILUMINAÇÃO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2797965" y="1801947"/>
            <a:ext cx="305670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Retângulo de cantos arredondados 50"/>
          <p:cNvSpPr/>
          <p:nvPr/>
        </p:nvSpPr>
        <p:spPr bwMode="auto">
          <a:xfrm>
            <a:off x="6402159" y="1469155"/>
            <a:ext cx="1419807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SELEÇÃO DE IMAGENS PARA </a:t>
            </a: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TREINAMENTO</a:t>
            </a:r>
            <a:endParaRPr lang="pt-BR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tângulo de cantos arredondados 50"/>
          <p:cNvSpPr/>
          <p:nvPr/>
        </p:nvSpPr>
        <p:spPr bwMode="auto">
          <a:xfrm>
            <a:off x="8459562" y="1299649"/>
            <a:ext cx="1141640" cy="3390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APLICAR CFA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tângulo de cantos arredondados 50"/>
          <p:cNvSpPr/>
          <p:nvPr/>
        </p:nvSpPr>
        <p:spPr bwMode="auto">
          <a:xfrm>
            <a:off x="8459561" y="1940352"/>
            <a:ext cx="1141640" cy="3390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APLICAR SURF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 flipV="1">
            <a:off x="7821966" y="1469155"/>
            <a:ext cx="637596" cy="332792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30"/>
          <p:cNvCxnSpPr>
            <a:stCxn id="24" idx="3"/>
            <a:endCxn id="27" idx="1"/>
          </p:cNvCxnSpPr>
          <p:nvPr/>
        </p:nvCxnSpPr>
        <p:spPr>
          <a:xfrm>
            <a:off x="7821966" y="1801947"/>
            <a:ext cx="637595" cy="307911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Retângulo de cantos arredondados 50"/>
          <p:cNvSpPr/>
          <p:nvPr/>
        </p:nvSpPr>
        <p:spPr bwMode="auto">
          <a:xfrm>
            <a:off x="4615353" y="738257"/>
            <a:ext cx="1439242" cy="18008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DETECÇÃO</a:t>
            </a:r>
            <a:endParaRPr lang="pt-BR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tângulo de cantos arredondados 50"/>
          <p:cNvSpPr/>
          <p:nvPr/>
        </p:nvSpPr>
        <p:spPr bwMode="auto">
          <a:xfrm>
            <a:off x="4757646" y="1469155"/>
            <a:ext cx="1152330" cy="6655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pt-BR" sz="105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VIOLA-JHONES</a:t>
            </a:r>
            <a:endParaRPr lang="pt-BR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Arrow Connector 36"/>
          <p:cNvCxnSpPr>
            <a:stCxn id="14" idx="3"/>
            <a:endCxn id="35" idx="1"/>
          </p:cNvCxnSpPr>
          <p:nvPr/>
        </p:nvCxnSpPr>
        <p:spPr>
          <a:xfrm>
            <a:off x="4360843" y="1801947"/>
            <a:ext cx="396803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/>
          <p:cNvCxnSpPr>
            <a:stCxn id="35" idx="3"/>
            <a:endCxn id="24" idx="1"/>
          </p:cNvCxnSpPr>
          <p:nvPr/>
        </p:nvCxnSpPr>
        <p:spPr>
          <a:xfrm>
            <a:off x="5909976" y="1801947"/>
            <a:ext cx="492183" cy="0"/>
          </a:xfrm>
          <a:prstGeom prst="straightConnector1">
            <a:avLst/>
          </a:prstGeom>
          <a:noFill/>
          <a:ln w="25400" cap="flat" cmpd="sng" algn="ctr">
            <a:solidFill>
              <a:srgbClr val="545472"/>
            </a:solidFill>
            <a:prstDash val="solid"/>
            <a:headEnd type="none" w="med" len="me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255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>Nokia Oyj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Marinho Fabricio (EXT-INdT/Manaus)</dc:creator>
  <cp:lastModifiedBy>Marinho Fabricio (EXT-INdT/Manaus)</cp:lastModifiedBy>
  <cp:revision>10</cp:revision>
  <dcterms:created xsi:type="dcterms:W3CDTF">2015-03-25T22:12:33Z</dcterms:created>
  <dcterms:modified xsi:type="dcterms:W3CDTF">2015-03-25T23:21:56Z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c7092e0c-723e-4d74-bfbf-77bacac7b9cc</vt:lpwstr>
  </property>
  <property fmtid="{D5CDD505-2E9C-101B-9397-08002B2CF9AE}" pid="3" name="MicrosoftConfidentiality">
    <vt:lpwstr>LBI - Microsoft</vt:lpwstr>
  </property>
</Properties>
</file>