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5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2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1245 364,'3'-3'1203,"2"-5"-1324,5 9 8012,5 38-7640,-14-35-190,0 0 0,0 0 0,0 0 0,0 0 1,-1 0-1,1 0 0,-1 0 0,0 0 0,0 0 1,-1 0-1,1 0 0,-1 0 0,-1 5 1,-4 32 472,-4 166 795,1-68-608,-19 346 933,-8 185-528,51-88-803,24-99-137,-31-349-122,17 855 246,-87-136-4,-8-77-131,25-228-94,22-12 121,20-378-120,1 415 123,3-336-168,-2-18-4,8 568 54,-10-550-103,0-134 22,11 134 0,-6-213-7,-2 42 0,-1 8-12,1 1 15,0-55 1,0-15 1,0 40 44,1-44-46,0 0 1,-1 0-1,1 0 0,0 0 0,0 0 0,0-1 0,0 1 0,0 0 0,0 0 0,0-1 0,0 1 1,0-1-1,0 1 0,0-1 0,1 1 0,-1-1 0,0 0 0,0 0 0,0 1 0,1-1 0,-1 0 1,0 0-1,0 0 0,1 0 0,-1-1 0,0 1 0,0 0 0,2-1 0,27-2 1,-21 2 3,104-9 68,-58 4-43,-47 5-30,2162-144 369,-1770 126-304,634-18 170,-687 33-138,1351-2 152,-645 9 14,-185-21-24,-692 11-191,546-18 70,-561 25-81,-111-1-15,51 4-28,-35 3 23,-59-5 2,0-1-11,19 3 11,-19-3 203,-1 0-149,27 0 708,-32 0-777,0 0 0,-1 0 1,1-1-1,-1 1 0,1 0 1,-1 0-1,1-1 0,-1 1 0,1 0 1,-1-1-1,1 1 0,-1 0 1,0-1-1,1 1 0,-1-1 0,1 1 1,-1-1-1,0 1 0,1-1 0,-1 1 1,0-1-1,0 1 0,1-1 1,-1 1-1,0-1 0,0 0 0,0 0 0,0 1 0,1-1 1,-1 0-1,0 1 0,0-1 0,0 1 0,1-1 0,-1 1 0,0-1 0,1 1 0,-1-1 0,0 1 0,1-1 0,-1 1 0,0 0 0,1-1 0,-1 1 0,1 0 0,-1-1 0,1 1 0,-1 0 0,1-1 0,-1 1 0,1 0 1,-1 0-1,2-1 0,-2-5 65,-4-771 880,19 313-837,-8 315-88,3-77-2,16-610 41,-41 143-52,2 234 3,19 19-13,18 1 0,96-507 0,-70 625-11,30-175 26,106-713-89,-121 554 26,-31-1-27,-31 590 56,34-686-97,-37 270 22,-7 301 34,6 176 55,-2-79-172,0 81 157,-6-7 9,6 7-4,-8 4-4,-35 3 11,35-3-8,-1 1-1,-880 87 1,516-64 14,-48-8 3,193-10 2,149-4-6,-884 44-23,606-25 16,-211 16 10,-484 17 28,409-39-45,536-12 13,-145 5 22,-634 33-55,369-9 20,340-24-13,133-5 40,-15 0-10,-144 4 14,-153-17 55,318 6-71,-16 3 1,-14 0-7,-201-13 67,207 6-19,-40 2 147,99 4-157,-2 0-7,-23-4 0,23 4 5,1 1-4,-25-3-14,25 3 0,-1-1 4,-20-1-8,20 2-1,2-1 1,-18-1 0,18 1-1,1 0-3,-17-6-4,17 6 10,-2 0-9,-22-1-4,22 1 33,1 1-23,-18-2-12,18 1 7,-2 5-117,-22 14 122,27-16-7,1 0 0,-1 0 1,1 0-1,-1 0 1,1 0-1,0 1 0,0 0 1,0-1-1,0 1 0,-1 4 1,-17 57-2,6-10 18,3 0-1,2 1 1,-3 94-1,44 314 73,-27-418-71,19 231 9,-24-172-86,-14 129 0,-4-68-3907,18-164 3787,0 0-1,0 0 0,0 1 0,0-1 1,0 0-1,0 0 0,0 0 0,0 1 0,0-1 1,0 0-1,1 0 0,-1 0 0,0 1 1,1-1-1,-1 0 0,2 2 0,0 0-436,-1 1-1410,8 13-3398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227 156 11489,'0'-18'427,"-2"1"1,0 0-1,-1 0 1,0 0-1,-7-17 0,9 30 87,0 1 18,-5-14 167,0 6 738,6 11-1392,-1 0 0,1 0 0,0 0 1,0 0-1,0 0 0,0 0 0,0 0 0,0 0 1,0 0-1,-1-1 0,1 1 0,0 0 1,0 0-1,0 0 0,0 0 0,0 0 0,0 0 1,-1 0-1,1 0 0,0 0 0,0 0 1,0 0-1,0 0 0,0 0 0,0 1 0,-1-1 1,1 0-1,0 0 0,0 0 0,0 0 0,0 0 1,0 0-1,0 0 0,0 0 0,0 0 1,-1 0-1,1 0 0,0 0 0,0 1 0,0-1 1,0 0-1,0 0 0,0 0 0,0 0 1,0 0-1,0 0 0,0 0 0,0 1 0,0-1 1,0 0-1,0 0 0,0 0 0,0 0 1,0 0-1,0 1 0,0-1 0,0 0 0,0 0 1,0 0-1,0 0 0,0 1-42,-11 44 664,-8 61-1,-54 461 2338,-7 57-5,77-578-2566,1 0 0,6 51 0,-3-84-310,5 14-118,-6-25-207,39-40-10607,-37 37 10489,-1 0 0,0 0 0,1 0-1,-1 0 1,0 0 0,0 0 0,0-1-1,0 1 1,0 0 0,0-1 0,-1 1 0,1 0-1,0-1 1,-1 1 0,1-1 0,-1 0-1,1-1 1,1-4-1522,9-14-5612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0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7197,'0'0'6252,"8"0"-5800,20 2 44,-20-1 548,-10 8-729,0 0 1,0-1 0,0 1 0,-1-1-1,-8 16 1,-8 26 468,0 14-138,10-35-302,-8 39 0,5-30-377,10-33-170,0 0 0,1 0 0,-1 0 0,1 0 0,0 1 0,0 7 0,-4-2-332,2-5-1741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2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12469,'-39'0'163,"32"0"40,-1 2 55,-4 3 170,0 1 0,0 0 0,0 1 0,-12 9 0,21-13 130,3 2 16,3 14 9,3-10-20,8-1-309,0 0-1,1-1 1,-1-1-1,2 0 1,-1-1 0,0-1-1,29 5 1,123 8 915,-111-14-784,-15 1-102,25-1 13,0-3-428,-60 0-118,1 1-611,19 4 222,-19-4-158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3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74 11053,'-17'-41'2236,"16"37"-1489,-10-19 3315,12 17 792,6 19-3948,-4-5-842,0 0 0,-1 1 1,0-1-1,0 0 0,0 10 1,4 44 1005,-1-16-223,-2 66 0,-4-100-803,-19 240 126,20-248-698,21-91-23478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02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8 575 11029,'0'0'-251,"-1"-4"58,-4-16 58,4 15 62,2 1 42,17-60 1446,-16 61-411,0-1-716,2-4-319,-4 8 64,0 0 0,0 0 0,0 0-1,0 1 1,0-1 0,0 0 0,0 0 0,1 0 0,-1 0 0,0 1 0,0-1-1,0 0 1,0 0 0,0 0 0,0 0 0,0 0 0,0 1 0,0-1 0,1 0-1,-1 0 1,0 0 0,0 0 0,0 0 0,0 0 0,0 0 0,0 0-1,1 0 1,-1 0 0,0 1 0,0-1 0,0 0 0,0 0 0,1 0 0,-1 0-1,0 0 1,0 0 0,0 0 0,0 0 0,1 0 0,-1 0 0,0 0-1,0 0 1,0-1 0,0 1 0,0 0 0,1 0 0,-1 0 0,0 0 0,0 0-1,0 0 1,0 0 0,0 0 0,1 0 0,-1 0 0,0-1 0,0 1-1,0 0 1,0 0 0,0 0 0,0 0 0,0 0 0,0-1 0,28 162 1161,27 127 698,1-71-887,23 75-31,105 274 624,-93-300-196,-43-127-65,-47-136-1254,1 1-1,5 11-6,-5-11 1,-1-1-4,17 27 211,-15-27-186,-1-1-53,31 25 139,-29-24-142,21 7 57,-20-9-85,40 16 43,-41-16-44,2 0-2,51 13 20,-41-8-21,0 2 1,0 0 0,21 14-1,-19-11-3,24 14-4,-37-23-7,0 1 8,77 32 42,-57-28-16,0 0-1,0-1 1,0-2-1,52 3 1,115-8 141,872-69 280,211-9 25,217 82-200,-1297 0-274,1152 33 56,-718-48-56,-267 1 9,426 24 11,-2 36-40,-567-34 23,237 20-16,467 48 51,-800-76-29,-21 0-9,32 2 28,-127-9-27,0 0-4,19 3 4,-19-3 12,-2 1 5,17 1 1,-17-2 37,0-3-41,-4 3-16,0-1 1,1 1-1,-1-1 1,0 0-1,1 1 1,-1-1-1,0 0 1,0 0-1,0 0 1,0 0-1,0 0 0,0 0 1,0 0-1,0 0 1,0 0-1,0-1 1,-1 1-1,1 0 1,0-2-1,1-16 6,-2 2 4,-1-1 0,-1 1 0,-5-25 0,0-4-1,-3-88-5,-9-236-48,20 214 64,-5-276-37,11 92-3,-3-45-34,-4 299 47,0 51-12,-3-44 0,2 75 10,1-1-6,0-14-2,0 14-2,0-42-121,0 42 114,0 5-22,-1 0 46,1 0 0,0 0 0,-1 0 1,1 0-1,-1 0 0,1 0 0,0 0 1,-1 0-1,1 0 0,0 0 0,-1-1 1,1 1-1,0 0 0,-1 0 0,1 0 1,0-1-1,-1 1 0,1 0 0,0 0 1,-1-1-1,1 1 0,0 0 0,0 0 1,-1-1-1,1 1 0,0 0 0,0-1 1,0 1-1,-1-1 0,1 0 0,0 1 1,-1-1-1,1 0 0,0 1 1,-1-1-1,1 0 0,-1 1 1,1-1-1,-1 1 0,1-1 0,-1 1 1,0-1-1,1 1 0,-1 0 1,0-1-1,1 1 0,-1 0 1,0-1-1,1 1 0,-1 0 1,0 0-1,0 0 0,1-1 1,-1 1-1,0 0 0,0 0 1,-1 0-1,-67-5-39,40 2 25,21 3 14,-61 3-8,-80 4 7,72-5 7,-197 2-19,107-12 34,-237-43-1,-149-72 9,275 60 11,-401-37 1,-198 39 142,399 60-94,239 2-16,78-10 69,-12-16-27,43 6-79,-241-3-1,-125 37-20,326-6 8,-424 27 50,297-15-50,-217-4 29,421-17-48,76 0-3,-347 13 1,-150 48-42,412-48 41,16-5 0,-227 23 19,-388 60-49,443-41 27,131-23-19,0-10 43,106-15-14,-43 3 24,-98-2-28,156-3 5,-5 0-17,-79 6 13,-1-3-32,45-2 31,19 0 0,0 0 0,-39 8 0,-20-2-11,79-6 6,-1 0-12,-10-1 4,-1 2 0,-33 6-1,19-2 15,-49 6 11,69-9-17,-51 4 12,42-4-3,-89 7-16,80-7 11,23-3 12,3 1 0,-5 0-1154,-52 5 2310,40-5-6760,6 0-7037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07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1699 7741,'0'0'14756,"7"-4"-14667,203-92 1017,-123 57-790,12-7-115,-48 24-35,-1-2-1,80-53 1,-100 53-33,-1-1 0,-1-1-1,33-41 1,64-93 260,-116 147-377,27-35 23,2 2 1,1 2-1,3 1 0,1 2 1,50-35-1,127-102 219,-114 87-174,72-57-50,-145 122-54,0 7-1,-20 13 17,5 0 3,0 0-1,0 1 1,28-3 0,-6 0-20,-35 7 16,1 0 1,21-6-4,-21 5 0,0 1 2,54-7-28,-54 8 40,1-1-1,19-1-5,-19 1-5,1 1-18,23 0 20,-23 0-1,-1 1-10,22 1 8,-22-1 475,-11-8-456,-10-19-8,10 20-6,3 4 2,0 0 0,0 0 0,0 0 0,0 0 1,0 1-1,-1-1 0,1 0 0,-1 1 0,1-1 0,-1 1 1,-2-2-1,-7-8 6,-2-1 1,-22-15-1,16 13-6,-27-22-6,9 10 18,17 15 13,-64-41 165,79 49-176,6 2-12,0 1-1,0 0 1,0-1-1,0 1 1,0 0 0,1-1-1,-1 1 1,0 0-1,0 0 1,0 0-1,0 0 1,0 0 0,1 0-1,-1 0 1,0 0-1,0 1 1,0-1-1,0 0 1,0 1 0,2 0-1,57 15 12,79 29-39,-129-41 22,86 34 9,-52-24-19,-29-6 5,-15-8 8,4 4 0,40 18-20,-24-13 7,-20-9 18,1 0 0,0 1 0,0-1 0,0 0 0,-1 1 0,1-1 0,0 1 0,0-1 0,-1 0 0,1 1 0,-1 0 0,1-1 0,0 1 0,-1-1 0,1 1 0,-1 0 0,1-1 0,-1 1 1,1 0-1,-1-1 0,0 1 0,1 0 0,-1 0 0,0 0 0,0-1 0,0 1 0,1 0 0,-1 0 0,0 0 0,0 0 0,0-1 0,0 1 0,0 0 0,0 0 0,-1 0 0,1 1 0,-22 22 90,0 0-1,-2-2 0,-1-1 1,-43 30-1,-41 34 152,-71 61 72,177-144-366,-4 1-1461,2 4 4400,2-3-3281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08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455 1 12029,'0'0'-393,"6"3"609,27 13 8365,-43-8-8245,-81 62 1023,-200 224 2448,241-229-3160,9-10-119,38-51-457,2-4-60,1 0-1,-1 1 1,1-1 0,-1 1-1,1-1 1,0 0 0,-1 1 0,1-1-1,-1 1 1,1-1 0,0 1-1,-1 0 1,1-1 0,0 1-1,0-1 1,0 1 0,-1-1-1,1 1 1,0 0 0,0-1-1,0 1 1,0-1 0,0 1-1,0 0 1,0-1 0,0 1-1,0-1 1,0 1 0,0 0-1,1-1 1,-1 1 0,0-1-1,0 1 1,1 0 0,23 12 21,-18-10-2,1-1-5,24 4 12,0-2 0,56 1 1,1-2-5,-5 1-12,292 37-13,-293-25 11,14 0 11,-90-15-12,0 0-6,18 3 0,-18-3 324,0-5-310,15-11-8,-15 11 26,-13-4-25,-147-154 188,59 67-33,-83-78 126,139 135-686,36 35 86,0 0-136,-9-10-169,9 9-205,0 2-299,-3-4-195,-7-13-7432,8 11 7854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18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62 10169,'-5'-3'368,"-31"-24"834,33 24-770,-2 1 17,-74-24 4441,73 25-1545,2 6-2970,-16 15-18,15-16-17,7 1-13,3 10-123,1-1-1,0 1 1,2-2 0,-1 1-1,2-1 1,-1 0 0,2-1 0,0 0-1,0 0 1,1-1 0,1 0-1,0-1 1,14 9 0,23 15 202,2-1 1,57 26 0,-24-14-29,-20-5-159,-61-38-188,5 7-12,5 2 263,-13-10-258,1 0-1,0 1 1,-1-1 0,1 0-1,-1 1 1,0-1 0,0 1-1,1-1 1,-1 1-1,0-1 1,0 1 0,0-1-1,0 1 1,-1-1 0,1 0-1,0 1 1,0-1 0,-1 1-1,1-1 1,-1 0-1,0 1 1,1-1 0,-1 0-1,0 1 1,0-1 0,0 0-1,1 0 1,-1 0-1,0 0 1,-1 0 0,0 1-1,-2 3-79,-15 16 205,-2-1 1,0-1 0,-1-1 0,-1 0 0,-33 18 0,6-3 6,-77 53 217,-67 49 64,111-63-576,80-70-72,1 2-1190,-5 1 3458,3-3-5583,15-23-8712,7-6 11021,6-1-3151,-7 9-1721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19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172 189 11125,'3'2'-269,"24"25"274,-25-24 1168,-3 2-823,-4 14 11,4-14 443,-3-2-391,-38 27 1665,37-27-1288,-1-2-404,-18 3-26,18-3 560,-2-2-620,-26-3-26,26 3 219,2-3-266,1 1-197,2 2 7,0-1 0,0 1 0,0-1 0,0 0 1,0 0-1,1 0 0,-1 0 0,1-1 0,-1 1 0,1-1 0,0 1 0,0-1 0,0 0 0,0 0 0,1 0 0,-1 0 0,1 0 1,0 0-1,-1-1 0,2 1 0,-1 0 0,0 0 0,0-1 0,1 1 0,0-1 0,0 1 0,0 0 0,0-1 0,0 1 0,1-1 1,1-2-1,1-7 3,1 1 1,0 0-1,1 0 1,1 1 0,-1 0-1,2 0 1,0 0 0,0 0-1,1 1 1,0 1-1,1-1 1,0 1 0,0 1-1,17-12 1,-23 18-30,1 0 0,-1 0-1,1 0 1,0 1 0,-1-1 0,1 1-1,0 0 1,0 0 0,0 0 0,0 1-1,0-1 1,8 1 0,-8 0-14,4 0 55,1 4-16,54 23 30,-56-23-33,-1 1 0,0 0-1,-1 1 1,1-1 0,-1 1 0,0 0-1,-1 1 1,1-1 0,5 12-1,1 0 86,-10-17-107,-1 0 0,1 1 1,-1-1-1,1 0 0,-1 1 0,1-1 0,-1 1 0,0-1 1,0 0-1,0 1 0,0-1 0,0 1 0,0-1 0,0 1 1,0-1-1,0 0 0,-2 3 0,2-1 20,0 2 1,-1 0 1,1 0-1,-1 0 0,0 0 1,-1 0-1,1 0 0,-1 0 1,0-1-1,0 1 0,-1 0 1,1-1-1,-1 0 0,0 1 1,0-1-1,-7 7 0,3-5-13,0 0 0,0 0-1,-1 0 1,1-1-1,-1 0 1,-13 6-1,11-8-274,0 1 0,0-2 0,0 1 0,0-1 0,-16 1 0,19-3-693,-1-3-310,-26-13-419,31 15 1368,1 0-1,-1 0 1,1-1 0,-1 1-1,1-1 1,0 1 0,0-1 0,0 0-1,0 0 1,0 0 0,0-1-1,0 1 1,0 0 0,1-1-1,-1 1 1,1-1 0,-2-4 0,1 3-634,-1-4-2600,-6-22-1504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22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81 10981,'0'0'274,"-3"2"-150,-32 9 5107,24-9-5618,6-1 3896,19 4-3320,3 0-118,-1 0 41,-1-2 0,1 1 0,31 1-1,107 7 497,747 65 1082,-284 10-746,-483-62-744,-74-17-148,-55-7-33,1 0-6,18 3-5,-18-3 45,1 0-39,59 7 68,-60-7 32,-14-11-122,3 4 8,-8-9 10,0 0 0,-24-21 0,-43-39 101,-36-44 571,82 81-398,31 34-216,-10-7 33,5 0 11,2 5-113,6 2 32,10 5 136,132 40-126,-131-37-40,252 103 31,-241-91-41,-18-13 1,-1 0 3,20 25 72,-22-27-63,0 1 0,-1-1 0,1 1 0,0 0 0,-1 0 0,1-1 0,-1 1 0,1 0 0,-1 0 0,0 0 0,0-1 0,0 1 0,0 0 0,0 0 0,0 0 0,0-1 0,-1 1 0,1 0 0,-1 0 0,1 0 0,-1-1 0,0 1 0,-1 2 0,-9 10 47,-1 0 0,-1 0 0,0-1 0,-1-1 0,0 0 1,-1-1-1,-1-1 0,1 0 0,-19 7 0,17-7-20,-24 9 45,-7 0-74,43-17-58,0 1-58,-43 16-674,44-18 356,-2 1-94,-15 4-102,15-4-140,1-1-2218,-14 3 1733,14-3-260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2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85 11577,'-3'-4'183,"-48"-44"2108,48 44-1735,-27-22 3460,27 23-2562,15 12-1280,13 8-104,186 145 708,-204-157-735,-1 1 0,0 0 0,-1 0 0,0 1 0,0-1 0,0 1 0,-1 0 0,1 1 0,-2-1 1,5 12-1,-7-16-12,0 1-1,0 0 1,-1 0 0,0 0 0,1-1 0,-1 1 0,0 0 0,-1 0 0,1 0-1,-1 0 1,0-1 0,0 1 0,0 0 0,0-1 0,-1 1 0,1-1 0,-1 1 0,0-1-1,0 0 1,0 1 0,0-1 0,-1 0 0,1 0 0,-4 2 0,-12 10-7,0-2 0,-1 0 0,0-1 0,-1-1 0,0 0 0,0-2 0,-1 0 0,-29 7 0,-4 3-1883,50-17 875,-1-1-206,1 2 384,-6 1 641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25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88 9681,'9'-48'315,"-8"44"-31,3-1 3746,-9 14-3139,-11 17-1506,14-24 942,-4 8 1336,13-18-1595,22-27 2,-28 34-64,0-1 0,0 1-1,-1 0 1,1-1 0,0 1-1,0 0 1,0 0 0,1 0-1,-1 0 1,0 0 0,0 0-1,1 0 1,-1 0 0,0 1-1,1-1 1,-1 0 0,1 1-1,-1-1 1,3 0 0,11-2 61,4-4-32,-14 6 16,2 0-16,19-1 10,-19 1 188,-3 6-103,13 15 0,-13-15-2,-5 1 2,-2 4-63,-1 1 1,0-1 0,0 0 0,-1 0-1,0 0 1,-1 0 0,0-1-1,0 0 1,-1 0 0,0-1 0,-1 0-1,0 0 1,0-1 0,0 1 0,-15 8-1,-15 7-979,-1-1 0,-62 26 0,75-36-597,22-11-127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04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8821,'0'0'3504,"1"-4"-3391,-1 2-99,1 0-1,-1 0 1,1 0 0,-1 0 0,1 0 0,0 1 0,0-1 0,0 0-1,0 0 1,0 1 0,0-1 0,0 1 0,1-1 0,-1 1 0,1-1-1,-1 1 1,1 0 0,-1 0 0,1 0 0,0 0 0,-1 0-1,1 0 1,0 0 0,0 0 0,2 0 0,44-23 193,-44 22 104,4 2-163,23 2 15,-23-1 13,-6 4 17,-1 2-93,1 1-1,-1-1 1,0 0 0,0 0 0,-1 1-1,0-1 1,0 0 0,-1 1 0,0-1-1,0 0 1,-3 8 0,-3 7 272,0 0 0,-15 29 0,-46 115 985,67-162-1309,0 0 0,1 0 0,-1 0-1,1 0 1,0 0 0,0 0 0,0 0 0,0 0-1,1 0 1,1 7 0,-1-7-50,0-2 24,0 0-1,0 0 1,1-1 0,-1 1-1,0 0 1,1 0-1,-1-1 1,1 1-1,0 0 1,0-1-1,-1 0 1,1 1 0,0-1-1,0 0 1,0 0-1,0 0 1,0 0-1,0-1 1,1 1-1,3 0 1,-2 1 75,2-1-10,15 3-12,-15-3-2,0 1-8,51 12 231,-52-13 22,0 0-231,17 3 12,-17-3 616,1 2-1093,6 4 1561,-10-3-4022,-41 25-8165,30-23 6175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26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735 121 8549,'-7'0'80,"-62"11"1151,63-9 2128,18-12-3191,5-4-94,-6 4 57,1 0 1,0 2-1,19-12 0,57-39 1262,-84 57-949,6 5-378,71 34 118,-49-22-73,49 15-1,-50-19-71,-4-5 10,-22-5-11,1 2 34,1-1-203,29 9 1097,-34-10-916,-1-1 0,0 1 0,0-1 0,1 1 1,-1-1-1,0 1 0,0 0 0,0 0 0,0 0 1,0-1-1,0 1 0,0 0 0,0 0 0,0 0 0,0 0 1,0 1-1,-1-1 0,1 0 0,-1 0 0,1 0 1,0 1-1,0 1 0,-9 1 87,-96 43 435,-208 63-1,279-99-523,19-7-11,1 0-1,-1-1 0,1-1 1,-25 2-1,31-4-20,-62 2 95,64-2-99,-1-1 1,1 1-1,-1-1 0,1 0 0,0-1 1,0 1-1,-1-1 0,1 0 0,0 0 0,0-1 1,1 1-1,-8-6 0,-12-24 23,22 28-36,2 0 1,-3-11-11,3 11 5,0 0-5,0-13 20,0 12-7,-4 17-14,-4 7 18,-1 0 0,0-1 1,-2 0-1,0-1 0,-13 17 0,-5-2 67,-1-1 0,-1-1-1,-50 37 1,-15 0-1524,1-5-4682,87-56 5249,3-4-1188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26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10789,'0'0'307,"-2"5"-25,-29 60 1733,28-61-1633,-3 8 326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27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2040 4 9737,'0'0'86,"0"0"1,0 0 0,0 0-1,-1-1 1,1 1-1,0 0 1,0 0-1,0 0 1,0 0-1,0-1 1,0 1 0,-1 0-1,1 0 1,0 0-1,0 0 1,0-1-1,0 1 1,-1 0-1,1 0 1,0 0 0,0 0-1,0 0 1,-1 0-1,1 0 1,0 0-1,0 0 1,-1 0-1,1 0 1,0 0 0,0 0-1,0 0 1,-1 0-1,1 0 1,0 0-1,0 0 1,0 0-1,-1 0 1,1 0 0,0 0-1,0 0 1,0 0-1,-1 0 1,1 1-1,0-1 1,0 0 0,0 0-1,-1 0 1,-2 14 716,2 19-943,1-33 198,11 104 1464,-7-77-1164,-1 0 0,0 42 0,-5-37-271,-2 0 0,0 0-1,-2-1 1,-2 0 0,-16 45 0,12-47-1197,-2 0 0,-1-1 0,-18 26 0,30-50 284,-1 0 1,0-1-1,0 1 1,0-1-1,0 1 1,-8 3 0,2-1-1066,7-3-1042</inkml:trace>
  <inkml:trace contextRef="#ctx0" brushRef="#br0" timeOffset="1">1690 630 9041,'-4'-1'364,"-16"-4"-29,16 4 1422,-4 5-1122,-65 25 769,-1-2 0,-2-3 0,0-4 0,-156 20 1,113-29-846,-1-6 1,-201-16 0,260 5-331,0-3 0,-70-20 1,99 20-151,0-2 0,1-1 0,0-1 0,1-2 0,-45-29 1,69 40-178,0 0 1,0 0-1,1 0 1,-1-1-1,1 0 1,1 0-1,-1-1 1,1 1-1,0-1 1,0 0-1,0 0 1,1 0-1,0 0 1,0-1-1,0 1 1,1-1-1,0 0 1,-1-11 0,3 12-539,2 0 0,-1 1 0,0 0 0,1-1 0,0 1 1,1 0-1,4-10 0,-3 8-348,-3 6 754,-1 0 0,0 0-1,1 0 1,-1 0 0,1 0 0,-1 1 0,1-1-1,0 0 1,-1 0 0,1 1 0,0-1 0,-1 0-1,1 1 1,0-1 0,0 1 0,-1-1 0,1 1-1,0-1 1,0 1 0,1-1 0,1 0-952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27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11885,'2'6'271,"0"-1"0,0 1 0,0-1 0,-1 1 0,0 0 0,0 0 1,-1-1-1,0 1 0,0 0 0,0 0 0,0 0 0,-3 8 0,1-4 257,-1 1 1,-1-1-1,0 0 1,0 0-1,-1 0 1,-9 12-1,-13 10-202,24-29-672,-5 4-84,2-5-1571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5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94 11353,'0'0'-125,"-5"-3"68,-17-5 70,17 6 78,1-2 64,-78-51 3326,78 52-2375,2 1-878,-5-3-192,8 2 131,12 4 623,990 243 241,-363-90-599,-634-152-425,25 2 99,-26-4 36,-14-10-119,-20-18-8,-2 1 1,0 1-1,-57-35 0,-269-164 1559,352 222-1449,-32-21 299,26 15-17,18 8 269,30 10-650,-1 0 8,0 1 0,43 18 0,99 57 99,-151-69-105,-1 0 0,0 2 0,-2 1 0,32 30 0,-52-45-8,0-1 1,-1 2-1,1-1 1,-1 0-1,0 1 1,0-1-1,0 1 1,0 0-1,-1 0 1,0 0-1,0 0 1,0 1-1,-1-1 1,0 0-1,0 1 1,0-1-1,-1 1 1,1-1-1,-2 8 1,0-6 12,-1 0 0,0 0-1,-1 0 1,1 0 0,-1-1 0,-1 1 0,1-1-1,-1 0 1,0 0 0,-1 0 0,1-1-1,-1 0 1,0 1 0,-7 4 0,-34 25-135,-1-2 0,-2-2 1,-100 47-1,125-66-583,11 2-66,15-6-1255,6-5-4232,2-2 5764,15 3-1276,0-1 1,26 0 0,-3-3-3303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7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1202 415 10893,'24'-54'212,"-22"49"-60,0 1 0,0-1 1,-1 0-1,0 0 0,0 0 0,0 0 1,-1 0-1,0 0 0,0 0 0,-1-9 0,1-19 1142,5 3 603,-4 28-988,0 8-95,-4 42 446,2-41-1571,1 3 348,-1 0-1,-1 0 1,0 0-1,0 0 1,-1 0-1,0 0 0,-1-1 1,0 0-1,-1 0 1,0 0-1,0 0 0,-9 10 1,0-3 27,0-1 0,-2 0-1,0-2 1,-18 13 0,30-24-46,0 1 0,0-1 0,-1 0 0,1 0 0,-1 0 0,0-1 0,1 0 0,-1 0 0,-8 1 0,-2 1 59,11-2 23,0-1-79,0 0 1,0-1 0,0 0-1,0 1 1,0-1 0,0 0-1,0-1 1,-7-3 0,-1 0 19,5 2 0,-1 0 0,1 0 0,0-1 0,0 0 0,1-1 0,-1 0 0,1 0 0,0 0 0,0 0 0,1-1 0,0 0 0,0-1 0,0 1 0,-6-12 0,1 0 49,2 0 0,0-1 0,1 0 0,-6-26 0,6 2 236,1-1 0,2 1 0,3-82 0,2 69 31,-1 52-74,3 16-248,5 25-10,-1 0-1,1 40 0,-8-62-13,0 0 0,-1 0 0,-1 1-1,0-1 1,-1-1 0,-1 1 0,0 0-1,-1-1 1,0 0 0,-1 0 0,-1 0-1,0-1 1,-1 0 0,0 0 0,-1-1-1,-1 0 1,0 0 0,0-1 0,-14 10-1,5-6 25,0 0 0,-2-1 0,0-1 1,0-1-1,-1 0 0,-1-2 0,0-1 0,0-1 0,0-1 0,-1 0 0,-28 2 0,24-5 27,0-2 0,0 0 1,0-2-1,-52-7 0,63 4-51,0 0 0,1-1 1,0-1-1,-1-1 0,2 0 0,-1-1 1,1-1-1,0 0 0,-19-15 0,31 21-114,-1-1 0,1 0-1,0 0 1,-1 0 0,1 0-1,1 0 1,-1-1 0,0 1-1,1-1 1,0 0 0,-1 0-1,2 0 1,-1 0 0,0 0-1,1 0 1,0 0 0,0 0-1,0-1 1,0 1 0,1 0-1,0-1 1,0 1 0,0-1-1,0 1 1,0 0 0,1-1-1,0 1 1,0 0 0,0-1 0,1 1-1,0 0 1,-1 0 0,1 0-1,3-4 1,8-12-718,2 0 0,0 1 0,0 1-1,2 0 1,31-25 0,103-68-5206,-132 98 4955,66-44-4802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7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1211 6 12261,'0'0'27,"-1"0"-1,1 0 1,0 0-1,0 0 1,0 0-1,0 0 1,0 0 0,0-1-1,-1 1 1,1 0-1,0 0 1,0 0-1,0 0 1,0 0-1,0 0 1,0 0-1,0 0 1,0 0 0,0 0-1,0-1 1,-1 1-1,1 0 1,0 0-1,0 0 1,0 0-1,0 0 1,0 0 0,0-1-1,0 1 1,0 0-1,0 0 1,0 0-1,0 0 1,0 0-1,0 0 1,0-1-1,0 1 1,0 0 0,0 0-1,0 0 1,0 0-1,0 0 1,0 0-1,0 0 1,1-1-1,-1 1 1,0 0 0,0 0-1,0 0 1,0 0-1,0 0 1,0 0-1,0 0 1,0 0-1,0 0 1,1-1-1,-1 1 1,0 0 0,0 0-1,0 0 1,-18 6 354,-24 13-207,-383 214 3072,218-115-2309,194-111-905,-107 58 318,4 6 0,-109 85 0,219-151-668,1 0 0,0 0 1,0 0-1,0 0 0,1 1 0,0 0 0,-4 7 0,6-10-921,4 3-407,2 0 745,0 0-1,-1 0 1,2-1-1,-1 1 1,1-1-1,-1 0 1,10 7-1,10 6-3471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7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10829,'0'0'73,"-1"1"-1,1-1 1,0 1 0,-1 0 0,1-1-1,0 1 1,0 0 0,0-1 0,-1 1-1,1 0 1,0-1 0,0 1 0,0 0-1,0 0 1,0-1 0,0 1 0,0 0-1,0-1 1,0 1 0,1 0-1,-1-1 1,0 1 0,0 0 0,1-1-1,-1 1 1,0 0 0,1-1 0,-1 1-1,1 0 1,-1 0 0,20 18 421,-8-12-37,33 0-280,1-1 1,0-2-1,83-4 1,-48-8-4490,-55 1 752,-22 5 2642,1 0-2349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9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833 7 8761,'0'0'9169,"-13"4"-9139,-19 5 26,0 2 1,-45 21-1,72-29-11,-1-2-8,-54 18 189,54-17-173,2 0-2,-16 2 11,16-3 62,-1 1-63,-14 4 9,14-4 374,-1-1-344,-9 1 134,12-10 444,18-17 353,-9 16-1336,6-4 329,62-28 24,-72 39-53,17-7-39,-12 14 46,22 14 3,-22-14 0,-5 0-1,0 0-11,0 1 12,0 0 1,1 0-1,-1 0 0,1-1 1,0 1-1,1-1 1,-1 0-1,1 0 0,0 0 1,0-1-1,1 1 1,7 5-1,-12-10-4,4 4 3,0-1 0,0-1 0,1 1 0,-1 0 0,1-1 0,-1 0 0,1 0 0,0-1 0,0 1 0,9 1 0,8-1 7,-3-1 15,0 0 1,0-1-1,21-4 1,-31 3 3,-4 0-13,14-6 0,-14 6 93,-23 5-104,18-4-6,-33 8 7,1 1-1,1 2 0,-40 18 1,-40 30 136,-148 54 0,241-106-123,4-2 3,-1 0 0,0 0 0,-28 3 1,15-4-9,20-3 7,6-2-18,-1 0-1,0 0 1,1 1-1,-1-1 1,0 0 0,0 1-1,0 0 1,0-1-1,0 1 1,1 0 0,-4 1-1,-3-1 6,0-1 18,2-1-3,1 1-19,4 1-3,0 0 0,0 0-1,0 0 1,0-1 0,0 1-1,0-1 1,0 1 0,0-1-1,0 0 1,0 0 0,0 0 0,1 0-1,-1 0 1,0 0 0,-2-3-1,-15-17 6,19 12-6,1 7-1,-2-2 3,3 2-5,-1 1 0,0-1 0,1 0 0,-1 0 0,0 0 0,0 0 1,0 0-1,-1 0 0,1 0 0,-1-1 0,1-2 0,-1 5 1,6-8-12,-3 4 9,1 0-1,-1 0 1,1 1-1,0 0 1,0 0-1,1 0 1,-1 0-1,6-2 1,14 2-36,-17 3 44,1-1-27,-2 8-12,18 26 29,-19-26 5,-4-5 0,1 1 1,-1-1 0,0 0-1,-1 1 1,1-1-1,0 1 1,-1-1-1,1 1 1,-1-1-1,0 1 1,0-1-1,0 1 1,0-1 0,0 1-1,-1 4 1,-3 26-4,1-23-109,-1 0 0,1-1 0,-1 1 0,-1-1 0,0 1 0,0-2 0,-1 1 0,0 0-1,0-1 1,-1 0 0,0-1 0,-1 1 0,0-1 0,-11 8 0,-5 1-476,-1-2 1,0 0-1,-50 19 0,69-31-958,-10 1-1220,8 0 1163,0-2-3319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9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11049,'0'0'381,"3"4"62,15 31 1205,-17-32-1032,-1 1 15,3 11-2,-3-12 546,2 2-669,2 4 116,2-3-1610,-1-9-2580,-4 2 3466,7-12-1003,0 1 0,-1-1 1,0 0-1,-1-1 1,5-18-1,-3 0-2621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2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1722 8365,'0'0'6506,"-2"-11"-6302,2 8-194,-9-86 810,-11-180 1781,13 229-2260,-2 0 0,-1 1 0,-2 0 0,-24-52 0,20 59-35,-2 2 1,-24-34-1,23 36-155,11 18-60,-1 1 0,-1-1 1,1 1-1,-1 1 0,-19-12 0,9 5 32,-27-11 116,43 24-179,-2-1 14,-127-51 425,128 52-443,-2 0 1,-125-58 346,87 31-286,36 22-100,-5-2 2,0-1 0,1 0 1,1-2-1,0 1 0,-13-17 0,-5-5 16,-17-18 9,2-3 0,-61-94 0,28 34-19,68 102-20,1-1 1,0-1 0,-11-24-1,14 25-3,-30-66-14,34 75 6,1 0-7,-10-20-150,15 49 24,5 21 150,4 60-18,-10-97 6,-2 34 12,0-2-9,1-35 0,-1-2 15,-1 0-7,3 11-7,-3-11-73,-2-18-5373,0 6 5022,-6-50-717,6 0-4674,2 21 2480,0 8-1283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9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1 12365,'-11'4'614,"-35"13"-43,44-16-459,-1 0-1,1 1 1,0-1 0,0 1 0,0-1 0,0 1-1,0 0 1,1-1 0,-1 1 0,0 0 0,1 0-1,0 0 1,-1 1 0,1-1 0,-2 4-1,-9 34 836,10-32-766,-17 82 1663,-11 124 0,-2 16-1555,24-191-1047,-2 0 1,-1 0-1,-30 64 1,37-93 128,-1-1 1,0 0 0,-1-1-1,-10 14 1,13-18-277,-1-1 1,0 1 0,0-1-1,0 0 1,0 0 0,0 0-1,-8 3 1,-18 7-3444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0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1651 7 10437,'0'0'1148,"-6"-1"-657,-2-1-251,-2 0-6,-2 0 3314,4 6-2788,-54 30 1208,4-2-444,-100 40 0,106-55-979,0-3 0,-101 13 0,-111-9 474,185-17-811,0-3 0,0-3-1,0-4 1,1-3 0,0-4 0,-116-39-1,176 48-548,0 0 0,0-2 0,1 0-1,0-1 1,0-1 0,-17-15-1,31 24-804,12 2-6154,-4 0 6851,-1-1 0,1 0-1,-1 0 1,0 0 0,6-2 0,1-1-389,-11 4 678,1 0 1,0 0 0,0-1 0,-1 1 0,1 0-1,0 0 1,0 0 0,0 0 0,0 0-1,-1 0 1,1 0 0,0 0 0,0 0-1,0 1 1,-1-1 0,1 0 0,0 0 0,0 1-1,0-1 1,-1 0 0,1 1 0,1 0-1,43 23-5103</inkml:trace>
  <inkml:trace contextRef="#ctx0" brushRef="#br0" timeOffset="1">444 412 11333,'5'24'997,"-1"0"0,0 1 0,-2-1 0,-1 1 0,-1 0 0,-4 38 0,2-43-53,2-16-1254,-1 8 2206,-19-56-14933,16 33 7920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2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54 146 5897,'0'0'606,"-1"-4"-419,-15-59 2058,15 59-1302,-10-19 895,10 20-1601,0 0 1,-1 0 0,0-1-1,0 1 1,0 1 0,0-1-1,0 0 1,-9-8 5077,18 8-5201,-2 0-79,-3 1-20,-1 1 1,1 0 0,0 0-1,0 0 1,0 0 0,0 0 0,0 1-1,0-1 1,0 1 0,1-1-1,3 0 428,5 4-329,35 5-4,-35-6-8,-4-1 1,52 11 231,-1 2 0,0 2 0,80 36 0,69 43 219,120 45 55,-92-64-414,326 60-1,-370-97-146,-121-28-36,-59-8-9,0 0 0,11 4-7,-17-6 9,1 0-9,81 20-19,-83-20 26,2 1-6,15 4 4,-15-4 450,-14-13-404,-7-9 16,1 0-1,-16-34 0,16 28 97,0 1 0,-29-38 0,23 34 67,-22-31 273,40 57-430,-4-9-2,6 6-23,10 8 215,-1 2-256,7 3 4,-1 0 0,0 1 0,-1 0 0,0 2-1,21 17 1,-3 4 16,-10-12-22,-2 2 1,0 0-1,-2 1 1,0 1-1,16 29 1,-30-45 17,1 0-1,-2 0 1,1 1 0,-1-1 0,0 1-1,3 11 1,-12-14 54,1-1-49,4-2-15,0 0 0,-1-1 0,1 1 0,-1-1 0,0 0 0,1 0 0,-1 1 0,0-1 1,0 0-1,1 0 0,-1 0 0,0-1 0,0 1 0,0 0 0,0-1 0,-4 1 0,-302 73 884,215-48-1966,87-24 379,4-2-414,1 0 914,-1 0 0,0 0 0,0 0 0,0 1 0,0-1 1,1 0-1,-1 1 0,0 0 0,1-1 0,-4 2 0,0-1-1682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3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17 12641,'3'-3'201,"9"-11"3901,-12 25-3546,3 30-26,-6-22-18,-10 15 70,-1 0-1,-2-1 1,-37 56-1,15-33 659,-60 65 0,93-115-1075,0-1 1,1 1-1,0 0 0,0 0 0,0 0 0,1 0 1,0 1-1,-4 10 0,13-12-18,3 1-104,0 1 0,1-2 0,0 1-1,1-2 1,-1 1 0,1-1 0,-1-1 0,1 0-1,0 0 1,20 1 0,403 84 482,-336-65-407,102 39 0,-195-60-66,-5-2-49,1 1 0,-1-1 0,1 0 0,-1 1 0,1-1 0,-1 1 0,1-1 0,0 0 0,-1 0 0,1 1 0,0-1 0,-1 0 0,1 0 0,0 0 0,-1 1 0,1-1 0,0 0 0,-1 0 0,1 0 0,0 0 0,0-1 0,0 1 52,0 0 0,-1 0 0,1 0-1,0 0 1,-1 0 0,1 0 0,0 0 0,-1 1 0,1-1 0,0 0 0,-1 0-1,1 0 1,-1 1 0,1-1 0,0 0 0,-1 1 0,1-1 0,-1 0 0,1 1-1,-1-1 1,2 1 0,-5-47 269,-3 30-166,-53-66 453,-118-127-1,101 128-641,32 26-2942,41 52 1700,-6-12-3268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3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43 13761,'-4'-1'292,"-14"-7"4155,34 4-4173,6-1-171,-8 2-9,1 0-1,0 0 1,0 2 0,1 0-1,16 1 1,15-1 35,92 2-1131,-131-1 274,0 0-282,26 0-385,-26 0-521,1-13-5010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4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23 11289,'0'0'639,"-3"-3"21,2 3-495,1 0-1,0 0 0,-1-1 0,1 1 0,0 0 0,0 0 0,-1-1 0,1 1 1,0 0-1,0 0 0,-1-1 0,1 1 0,0 0 0,0-1 0,0 1 0,0 0 0,-1-1 1,1 1-1,0 0 0,0-1 0,0 1 0,0 0 0,0-1 0,0 1 0,0 0 0,0-1 1,0 1-1,0 0 0,0-1 0,0 1 0,1-1 0,10-5 1338,24 3-2280,-29 3 1386,6-1-126,0 2-81,150 19-1724,-132-16-344,65 3-7869,-87-6 4695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14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373 146 10361,'9'16'107,"-7"-12"247,-2 1-112,0-2-146,0 0 0,0 0 1,0 0-1,0 0 1,-1 0-1,0 1 0,1-1 1,-1 0-1,0 0 1,0 0-1,0 0 0,-1-1 1,1 1-1,-3 4 1,0-4 38,0 1 0,-1-1 0,1 1 0,-1-1 0,1-1 0,-1 1 0,0-1 1,0 0-1,0 0 0,-10 3 0,-108 19 1725,119-23-1778,-4 0 150,0 0 0,-1 0 1,1-1-1,0 0 1,0 0-1,0-1 0,0 0 1,-15-4-1,15 2-8,-1 1 1,1-1-1,0-1 0,0 0 1,0 0-1,0 0 0,1-1 1,-13-10-1,19 14-179,0 0 0,0-1-1,0 1 1,0 0 0,1-1 0,-1 1 0,0-1 0,0 1-1,1-1 1,-1 1 0,1-1 0,0 1 0,-1-1 0,1 1 0,0-3-1,-1-1 79,1-7 244,4 2-257,0 0-1,1-1 0,1 2 1,-1-1-1,2 1 0,-1-1 1,1 2-1,1-1 0,-1 1 1,10-8-1,-7 7-19,0 1-1,1 0 1,0 0-1,0 1 1,0 0-1,1 1 1,0 1 0,20-7-1,-15 7 63,6 2-1,-16 8-74,19 15-21,-26-20-55,1 0-1,-1 0 1,1 0-1,-1 1 1,0-1-1,1 0 1,-1 0 0,0 1-1,1-1 1,-1 0-1,0 1 1,1-1-1,-1 0 1,0 1-1,0-1 1,1 0-1,-1 1 1,0-1-1,0 1 1,0-1 0,0 0-1,1 1 1,-1-1-1,0 1 1,0-1-1,0 0 1,0 1-1,0-1 1,0 1-1,0-1 1,0 1 0,-1 9-101,0 0 1,-1 0-1,0 0 1,-1-1-1,0 1 1,0-1 0,-1 1-1,0-1 1,-1 0-1,0-1 1,-9 13 0,-13 15-2837,-41 43 1,20-26-5050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1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189 127 10557,'-3'-3'-77,"-12"-10"-13,-2-3 717,0 0 1,-1 2-1,-35-22 0,29 26 111,19 7-376,2 1-4,-27-11 2154,30 13-2469,0 0 1,0 0 0,-1 0 0,1 0 0,0 0-1,0 0 1,0 0 0,-1 0 0,1 1 0,0-1 0,0 0-1,0 0 1,0 0 0,-1 0 0,1 0 0,0 1 0,0-1-1,0 0 1,0 0 0,0 0 0,0 1 0,0-1-1,-1 0 1,1 0 0,0 0 0,0 1 0,0-1 0,0 0-1,0 0 1,0 0 0,0 1 0,0-1 0,0 0 0,0 0-1,0 0 1,0 1 0,0-1 0,0 0 0,0 0-1,1 1 1,-1-1 0,0 0 0,0 0 0,0 0 0,0 0-1,0 1 1,0-1 0,0 0 0,1 0 0,-1 0 0,0 0-1,0 1 1,0-1 0,0 0 0,1 0 0,-1 0-1,0 0 1,45 55 1453,255 301 1702,-171-196-2274,-81-103-657,37 46 396,96 148-1,-141-186-490,71 126 275,-76-119-279,85 193 315,265 620 709,-290-697-1067,18 41 28,-66-140-126,-28-52-6,19 45 0,-33-75-13,29 51 72,-32-55-27,4 4-10,-4-6-26,-3-10 80,-31-90-83,-61-129 0,-19-49-24,38 70 58,58 166-143,16 38 75,10 13-34,51 51 43,-2 3 0,-3 3 0,48 74-1,-72-92 4,-2 0-1,-3 2 1,-2 2-1,-2 0 0,29 100 1,-46-126 35,-1 1 0,-2 0 0,1 34 0,-4-60-21,-1 0 0,1 0 0,0 0 0,-1-1 0,1 1 1,-1 0-1,1 0 0,-1 0 0,0 0 0,0 0 0,0-1 0,0 1 0,0 0 1,-1-1-1,1 1 0,0-1 0,-1 1 0,1-1 0,-1 0 0,1 0 1,-1 1-1,0-1 0,1 0 0,-1-1 0,0 1 0,-3 1 0,-25 3 62,1-2 0,-1-2-1,1 0 1,-1-2 0,1-1 0,-57-11-1,-180-59 450,248 67-487,-90-32 476,-145-68 0,225 94-605,24 9-127,1-1-682,-5-2 1183,8-1-1456,13 4-5415,14 1 5612,21 2-45,23 3-4560,-2 1 541,-9-4-2805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2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46 14793,'0'0'917,"-10"-8"-524,-31-22 50,31 22 1969,4 16-2092,-10 18 47,2 1 0,1 1 0,-17 52 0,-74 243 2248,103-319-2491,8 14 80,-5-15-166,6 4 71,21 0-19,0-1 1,0-1-1,0-2 0,49 0 1,-7 0 10,-52-2-74,277 26 367,-258-23-20,-32-4-105,0 1 36,8 0-332,-15-2 75,1 1 0,0 0-1,0 0 1,0 0 0,0 0-1,0 0 1,0-1 0,0 1 0,0 0-1,0 0 1,-1 0 0,1 0-1,0-1 1,0 1 0,0 0 0,0 0-1,0 0 1,0 0 0,0-1-1,0 1 1,0 0 0,0 0 0,0 0-1,0 0 1,0-1 0,0 1-1,1 0 1,-1 0 0,0 0 0,0 0-1,0-1 1,0 1 0,0 0-1,0 0 1,0 0 0,0 0 0,1 0-1,-1-1 1,0 1 0,0 0-1,0 0 1,0 0 0,0 0 0,1 0-1,-1 0 1,0 0 0,0 0-1,0 0 1,0 0 0,1-1 0,-13-6-25,-224-151 938,203 132-1145,1-2-1,1-1 1,2-1-1,1-1 1,1-2-1,-40-66 1,64 94-626,0 0 0,1 0 0,0 0 0,0-1 0,1 1 0,-2-9 0,2 11-1598,25-19-7450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3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72 13649,'27'-56'1306,"-25"54"-396,6-8-405,-5 6-65,-5 9 2367,-38 58-1772,-3-2-1,-89 100 1,88-111-479,-16 13 267,38-42-59,-26 32-1,46-50-156,8 2-430,5 2-92,0 0 1,0-1-1,0-1 0,1 0 1,21 7-1,0-2 45,0 1 1,-1 2-1,0 1 1,0 1-1,-2 2 0,0 1 1,36 30-1,-32-20 10,-1 3 0,-1 0 0,-2 3 0,-1 0 0,30 47 0,-24-36-129,-33-42-111,-1-3-44,-1 0 0,1-1 0,-1 1 0,0 0 1,1 0-1,-1-1 0,0 1 0,1 0 0,-1 0 0,0-1 0,1 1 0,-1 0 0,0-1 0,0 1 0,1 0 0,-1-1 0,0 1 0,0-1 0,0 1 0,0 0 0,1-1 0,-1 1 0,0-1 0,0 1 0,0 0 0,0-1 0,0 1 1,0-1-1,0 1 0,0-1 0,0 1 0,0 0 0,0-1 0,0 1 0,-1-1 0,1 1 0,0 0 0,0-1 0,0 1 0,-1 0 0,1-1 0,0 1 0,0-1 0,-1 1 0,1-1 0,-20-38-2412,-16-17-1175,13 26-2584,8 10-490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2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112 668 9021,'0'0'207,"7"10"39,19 31 4,-19-31-7,-7-5-11,5 40 987,-4-36 2150,-32-230-2331,-67-217 519,71 314-1002,25 119-517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4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314 273 12801,'0'0'-79,"7"0"3,19 2 8,-19-1 2070,-19 3-1655,-36 13 35,45-15-336,0-1 1,1 0-1,-1 0 1,0 0-1,0 0 0,0 0 1,0-1-1,0 1 1,0-1-1,0 0 1,0 0-1,0 0 1,-4-1-1,-2 0 78,4 2-45,0-1 1,0 1-1,0-1 0,1-1 0,-1 1 0,0-1 0,-7-1 0,1 0 45,3 1-23,-1 0 0,1-1 0,-1 0 0,1 0 0,-1 0 0,1-1 0,0-1 0,-8-3 0,4 0 84,6 5-117,1-1 0,-1 0 0,1 0 1,0 0-1,0-1 0,0 0 0,0 0 1,1 0-1,0-1 0,0 1 0,0-1 1,0 0-1,1 0 0,-1-1 0,1 1 1,1-1-1,-1 1 0,1-1 1,0 0-1,0 0 0,1 0 0,0 0 1,-1-10-1,5 3 128,2 4-141,0 0 0,0 0 0,1 0-1,0 0 1,1 1 0,0 0 0,0 0-1,1 1 1,-1 0 0,2 0 0,-1 1-1,1 0 1,0 1 0,0 0 0,0 0-1,12-3 1,-9 5 45,0 1 0,0 0 0,0 1 0,20 0-1,-28 1-102,17 4 152,-7 0-71,1 1 0,-1 1 0,26 15 1,-33-17-67,-1 0 1,0 0 0,0 1 0,-1 0 0,1 0 0,-1 0-1,0 1 1,-1 0 0,1 0 0,-1 0 0,0 0-1,3 9 1,-4-9-232,-1 1-1,0-1 0,0 1 1,0 0-1,-1-1 0,0 1 1,-1 0-1,0 0 0,0 0 1,0-1-1,-1 1 0,-1 10 1,0-12-308,1 0 0,-1 0 1,0 0-1,0 0 0,-1 0 1,1-1-1,-1 1 1,0-1-1,-5 6 0,-10 4-4013,13-12 3244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5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58 173 11517,'-53'15'1886,"48"-14"152,20 2-1730,89 9 442,198-5 0,-139-7-260,357-1 1103,-181-2-309,26 20 401,-305-13-1365,14 2 73,-66-5-296,0-1 3,26 2 4,-26-1 6,-2-1-4,18 3 2,-18-3 629,-15-10-699,-27-28-2,20 25-4,-32-9 119,-48-30 1,-15-24 653,97 64-631,14 12-165,0 0 1,0-1-1,0 1 0,0 0 0,0 0 0,0-1 1,0 1-1,0 0 0,0 0 0,0-1 1,0 1-1,0 0 0,0 0 0,0-1 1,0 1-1,0 0 0,0 0 0,0-1 0,0 1 1,0 0-1,0 0 0,0-1 0,0 1 1,0 0-1,0 0 0,1-1 0,-1 1 0,0 0 1,0 0-1,0 0 0,1-1 0,-1 1 1,0 0-1,0 0 0,0 0 0,1 0 1,-1-1-1,0 1 0,0 0 0,1 0 0,-1 0 1,0 0-1,0 0 0,1 0 0,-1 0 1,0 0-1,0 0 0,1 0 0,-1 0 1,0 0-1,0 0 0,1 0 0,-1 0 0,1 0 1,49-9 36,-24 9-6,21 9-16,-1 2-1,0 2 1,-1 2 0,0 2 0,-1 1 0,50 31-1,-90-47-22,0 2-1,0-1 1,0 0-1,0 1 1,0 0-1,-1 0 0,6 7 1,-1 11 1,-7-18 0,-1 0 0,1 0 1,-1 0-1,0 1 0,-1-1 1,1 0-1,-1 0 0,1 0 1,-1 0-1,-1 0 0,1 0 1,0 0-1,-5 7 0,2-3 22,-1 0-1,-1-1 1,1 0-1,-1 0 1,-1 0-1,-7 6 1,-13 8-28,0-2 1,-49 27 0,47-29-240,-17 13-2586,43-28 1581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1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15073,'-28'104'3259,"27"-101"-2764,1 1-46,-9-57-11924,7 8 6362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8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1175 40 10613,'-7'-22'-32,"6"8"592,1 14-524,0 0 0,0-1 0,1 1 0,-1 0 0,0 0-1,0-1 1,0 1 0,0 0 0,1 0 0,-1 0 0,0-1 0,0 1-1,1 0 1,-1 0 0,0 0 0,0 0 0,1 0 0,-1 0-1,0-1 1,0 1 0,1 0 0,-1 0 0,0 0 0,0 0 0,1 0-1,-1 0 1,0 0 0,0 0 0,1 0 0,-1 0 0,0 0 0,1 0-1,-1 0 1,0 1 0,0-1 0,1 0 0,-1 0 0,0 0-1,0 0 1,1 1 0,299 109 796,-136-45-405,-84-32-110,-67-27-224,-1 1 1,0 0-1,13 12 1,-20-16-88,-2-1 20,-2 2-6,1 11 3,-1-11 44,-6 1-38,-7 7-12,0 0 0,0-2 0,-1 1 0,-1-2 0,-22 13 0,-48 22 21,70-38-31,0-1 1,0 0-1,0-1 1,-1-1-1,-14 2 1,-47 1 23,49-5-18,-8-6 2,32 4-12,-22-7 19,-47-20 0,64 24-14,1-1-1,-1 1 0,0-1 0,1-1 1,0 0-1,1 0 0,-11-11 0,-7-18-8,20 26 2,-10-22 10,15 22-12,0 4 1,-1-5 7,6-26-1,-1 28-4,-1 3-1,-2 2-2,1 0-1,-1 0 1,1 0 0,-1 0 0,1 0 0,0 0 0,0 1 0,0 0 0,0-1 0,0 1-1,1 0 1,4-2 0,-5 3-1,2-2 1,1 1 0,-1 0 1,0 0-1,1 1 0,-1-1 0,1 1 1,-1 0-1,1 1 0,6-1 0,-7 1-3,2-1-4,1 4 1,-1 1 9,-4-2 0,-1-1 0,0 1-1,1-1 1,-1 0 0,1 0 0,0 0-1,-1 0 1,1 0 0,0-1 0,-1 1-1,5-1 1,-4 5 3,-2-3-5,1 1 0,-1 0 1,0 0-1,0 0 1,0 0-1,-1 0 0,1 0 1,0 1-1,-1-1 1,0 0-1,0 4 0,-1-3 18,-2 2 4,-7 8 4,-1 0 0,1 0-1,-2-1 1,0-1-1,-25 20 1,19-19 4,4-3-1,0-1 1,-1 0-1,0-1 1,-22 9-1,5-11 26,-40 4 0,64-9-25,0-1 3,-23 0 2,23 0 32,-1-1-11,-24-3-13,24 2 9,4 0 7,-58-36 217,59 36-182,1-1-27,-24-27 213,25 28-40,0-2-172,-5-11-8,5 11 293,0 1-325,-2-5-79,4 8 64,0 0 0,0 0 0,0 0 1,0 0-1,0-1 0,0 1 0,0 0 0,0 0 1,-1 0-1,1 0 0,0-1 0,0 1 0,0 0 1,0 0-1,0 0 0,0 0 0,-1 0 0,1 0 1,0-1-1,0 1 0,0 0 0,0 0 1,-1 0-1,1 0 0,0 0 0,0 0 0,0 0 1,-1 0-1,1 0 0,0 0 0,0 0 0,0 0 1,-1 0-1,1 0 0,0 0 0,0 0 0,0 0 1,0 0-1,-1 0 0,1 0 0,0 0 0,0 0 1,0 1-1,0-1 0,-1 0 0,1 0 0,0 0 1,0 0-1,0 0 0,0 0 0,0 1 0,-1-1 1,1 0-1,0 0 0,0 0 0,0 0 0,0 0 1,0 1-1,0-1 0,0 0 0,0 0 0,0 1 1,-15 35 80,12-26 101,2-7-126,-8 38 237,8-37-261,-18 29 190,16-30-179,0 1-25,-1-1-1,1 1 1,-1-1-1,0 0 1,0 0-1,0 0 1,-9 4-1,9-5 81,-5 4-15,9-5-79,0-1 0,-1 1 0,1-1 1,-1 1-1,1-1 0,0 0 0,-1 1 1,1-1-1,-1 1 0,1-1 0,-1 0 1,0 1-1,1-1 0,-1 0 0,1 0 1,-1 1-1,0-1 0,1 0 0,-1 0 1,0 0-1,1 0 0,-1 0 0,1 0 1,-1 0-1,0 0 0,1 0 0,-1 0 0,0 0 1,1 0-1,-1 0 0,1-1 0,-1 1 1,0 0-1,1 0 0,-1-1 0,1 1 1,-1 0-1,0-2 0,-38-13 19,30 12 20,6-1-28,-24-28 95,24 29-106,-20-32 13,21 31-28,0 2-30,-34-20-10,31 20 54,-2 0-6,-19-4-5,19 4-16,1 2-5,-70 8-29,68-6 59,4 2-13,-9 9 40,12-12-40,1 0 0,-1 0 1,0 0-1,1 0 1,0-1-1,-1 1 1,1 0-1,-1 0 1,1 0-1,0 0 1,0 0-1,0 0 1,0 0-1,-1 0 1,1 0-1,0 0 1,1 0-1,-1 0 0,0 0 1,0 0-1,0 0 1,0 0-1,1 0 1,-1 0-1,1 0 1,-1 0-1,0-1 1,1 1-1,0 0 1,-1 0-1,2 1 1,40 49 48,2 2-19,-42-50-36,0 0 34,-2-3-22,1 1 1,-1-1-1,0 0 0,1 0 1,-1 0-1,0 1 1,1-1-1,-1 0 0,0 0 1,1 1-1,-1-1 0,0 0 1,0 1-1,1-1 1,-1 0-1,0 1 0,0-1 1,0 0-1,0 1 1,1-1-1,-1 1 0,0-1 1,0 0-1,0 1 1,0-1-1,0 1 0,0-1 1,0 0-1,0 1 0,0-1 1,0 1-1,0-1 1,0 0-1,-1 1 0,1-1 1,0 0-1,0 1 1,0-1-1,0 1 0,-1-1 1,1 0-1,0 0 0,0 1 1,-1-1-1,1 0 1,0 1-1,-1-1 0,1 0 1,0 0-1,-1 1 1,-5 2 14,4-1-10,0 0 0,0-1 0,-1 0 0,1 0 0,0 0 0,-1 0-1,1 0 1,0 0 0,-1 0 0,1-1 0,-6 1 0,-13-1 80,-3-1 32,1 2-1,-1 0 0,-28 6 0,34-3-58,1 0 0,0 2 0,0-1 1,1 2-1,-1 1 0,-29 18 0,27-11 93,1 1 0,1 1 0,-31 38 0,42-47-99,1 1 0,0-1 0,0 1 0,1 0 0,0 0 1,0 0-1,1 1 0,1-1 0,-1 1 0,2 0 0,-1 0 0,1 14 1,1-19-36,1 0 0,0 0 0,0 0 0,1 0 0,-1 0 0,1 0 0,1-1 0,-1 1 0,0 0 1,1-1-1,0 0 0,0 0 0,0 0 0,1 0 0,-1 0 0,6 3 0,2 3 28,1 0 0,0-2 0,18 11 0,7-1-24,1-2-1,0-2 1,2-1 0,65 11 0,-100-23-174,10 3-115,-4 0-246,8-7-2854,17-6 1852,-34 8 939,1-1 0,-1 0 0,0 1 0,0-1 0,0 0 0,0 0 0,0 0 0,0 0 0,0-1 0,-1 1 0,1 0 0,-1-1 0,0 1 0,1-1 0,-1 0 0,0 1 0,1-5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8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11457,'0'0'2004,"-5"6"-1596,-14 20-27,14-19-12,10-1 14,50 66 1057,-47-62-1156,-1 0 0,1 0 0,-2 0 0,1 1 1,8 22-1,-14-30-81,-1 0-163,-1-1 1,1 1-1,-1 0 1,0 0 0,0-1-1,0 1 1,0-1-1,0 1 1,-1-1 0,1 1-1,-1-1 1,1 0-1,-1 1 1,0-1-1,-3 3 1,2-3 94,-2 1-5,-17 8-36,16-9-96,14-66-16666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8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10081,'1'4'186,"0"0"0,0 0-1,0-1 1,0 1 0,1 0 0,-1-1 0,1 1-1,0-1 1,0 0 0,1 0 0,-1 0 0,0 0 0,1 0-1,0 0 1,0-1 0,0 1 0,0-1 0,0 0-1,0 1 1,1-2 0,-1 1 0,1 0 0,-1-1 0,1 1-1,0-1 1,4 1 0,112 20 294,-103-19-1329,-1-1 1,0-1-1,1-1 0,21-2 0,-29 1-314,0 0-1,1-1 1,-1-1-1,11-3 1,-16 4-1666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29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790 14 8021,'0'0'144,"19"5"-510,-12-2 971,-10 1 2500,-47 18-2766,37-17-1,-40 10 2010,48-14 1670,15-9-3908,28-27-18,-28 26 1,10 3 55,-16 4-122,1 1 155,5-5-153,-9 6-2,-1 0-1,0-1 0,1 1 1,-1 0-1,0 0 1,1 0-1,-1 0 0,1 0 1,-1-1-1,1 1 0,-1 0 1,0 0-1,1 0 1,-1 0-1,1 0 0,-1 0 1,0 0-1,1 1 0,-1-1 1,1 0-1,-1 0 1,0 0-1,1 0 0,-1 0 1,1 1-1,-1-1 0,0 0 1,1 0-1,-1 1 1,0-1-1,1 0 0,-1 1 1,0-1-1,0 0 0,1 1 1,-1 0-1,32 80 384,-28-75-378,1 0 0,0-1 0,-1 1 1,2-1-1,-1 0 0,1 0 0,-1-1 0,1 1 1,9 3-1,59 30 219,-71-37-236,1 1 45,17 6 118,-17-7 208,1 3-225,-4-4-151,-1 0 0,0 0 0,1 0 0,-1 0 0,1 0 0,-1 0-1,1 0 1,-1 0 0,0 0 0,1 0 0,-1 0 0,0 0 0,1 1 0,-1-1-1,1 0 1,-1 0 0,0 0 0,1 1 0,-1-1 0,0 0 0,0 0-1,1 1 1,-1-1 0,0 0 0,0 1 0,1-1 0,-1 0 0,0 1-1,0-1 1,0 1 0,1-1 0,-1 0 0,0 1 0,0-1 0,0 0 0,0 1-1,0-1 1,0 1 0,0-1 0,0 0 0,0 1 0,0-1 0,0 1-1,0-1 1,0 0 0,0 1 0,-1-1 0,1 1 0,0-1 0,0 0-1,0 1 1,0-1 0,-1 1 0,-6 6 8,4-5-10,1 0-1,-1 1 0,1-1 0,-1 0 1,0 0-1,0-1 0,0 1 0,0-1 0,0 1 1,0-1-1,-6 2 0,-243 72 219,202-64-185,0-2-1,-1-2 1,-62 1-1,85-7-4,-4-4-21,12 1 3,9 1-9,0-1-1,0 0 0,0 0 0,0-1 1,1-1-1,-1 1 0,-9-7 0,2-7-22,15 13 8,4-2 1,2-23-20,2 24 13,40-24-23,-41 27 21,4 3 1,26 1-2,-26-2 1,-5 6 16,6 15 6,-8-19-6,-1-1 0,1 0-1,-1 0 1,1 1 0,-1-1 0,0 0-1,0 1 1,0-1 0,0 1 0,0-1 0,0 0-1,0 1 1,0-1 0,-1 0 0,1 1-1,0-1 1,-1 0 0,1 1 0,-1-1-1,1 0 1,-2 2 0,1-1 1,-1 4 0,-1 1 0,1-1 0,-1 0 0,0 0 0,0 0 0,-1 0 0,0 0 0,0-1 0,0 0 0,-1 1-1,-7 5 1,-8 6 6,-34 22 1,45-32-12,-20 11-258,-52 22 1,34-17-668,44-21 810,0 0 0,-1-1 0,1 1 0,0-1 1,-1 0-1,1 0 0,-7 1 0,-4-2-5402,10 0 2227,-1-4-396,-23-18-1643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0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13421,'-1'7'276,"0"0"-256,-2 9 700,0 0-1,-1 0 1,-11 26 0,5-5 1035,9-29-1805,0-4-63,2-17-8293,7-42 5359,-3 13-1000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0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 13257,'0'0'2083,"-3"5"-1434,-4 19 13,1 0-1,1 0 1,1 0 0,1 0 0,1 31-1,-5 28 119,-3-15-1429,-3 0 1,-39 119-1,48-175-250,0-1 0,-2 1 1,-11 20-1,14-28 0,0 0 1,0 0 0,-1 0-1,1-1 1,-1 1-1,0-1 1,0 0-1,-7 5 1,-13 5-3526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0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1077 394 11057,'0'0'1198,"-5"0"-575,-19-3 6595,20 8-6900,-13 14-31,13-14 219,-15 31 515,16-33-902,-2-1 4,-67 9 411,63-11-365,-1-1 17,-153-25 1271,60 9-628,98 16-717,-1 0-9,-18-4-12,18 4 142,0 3-162,-18 7-10,18-7-3,1 16 17,4-16-66,0 0-1,0 0 1,0 0-1,0 0 1,1 0-1,-1 0 1,1 0-1,0 0 1,-1 1-1,1-1 0,0 0 1,0 0-1,0 0 1,1 0-1,-1 0 1,1 3-1,21 124 334,-13-62-155,-8-59-146,0-1 0,0 1-1,0-1 1,-1 1-1,0-1 1,-1 1 0,0-1-1,-2 13 1,-1-12 23,-1-1-1,1 0 1,-1 1 0,0-1-1,-1-1 1,1 1 0,-2-1-1,1 0 1,0 0 0,-1-1 0,0 0-1,-1 0 1,1-1 0,-1 0-1,-12 5 1,-2-1 67,0 0-1,0-2 1,0 0-1,-40 3 1,47-8-91,0 0-1,0-2 0,0 0 1,0-1-1,1 0 1,-1-1-1,1-1 1,-1 0-1,1-1 1,1 0-1,-1-1 1,1-1-1,0 0 1,0-1-1,1-1 1,-13-10-1,19 13-26,-1 0-1,1-1 0,0 0 1,1 0-1,-1-1 0,1 0 1,1 0-1,0 0 0,0 0 1,0-1-1,1 1 0,0-1 1,-1-10-1,2 6-11,0-1-1,1 0 1,1 1 0,1-1 0,0 0-1,0 1 1,1-1 0,5-13-1,3-5-105,1 0-1,2 1 1,1 1-1,1 0 1,2 1 0,28-37-1,-10 19-515,2 1 0,51-48 0,-72 79-188,1 0-1,1 1 0,0 1 1,1 0-1,0 1 1,1 2-1,0 0 1,40-14-1,-51 22-781,0 1 0,-1 1 0,1-1 0,0 1 0,10 2 0,-17-2 1176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2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52 221 7053,'0'0'-119,"-4"2"138,-42 22 2872,45-11-2827,1-13 10,0 1 0,0-1-1,0 0 1,0 1 0,0-1 0,0 0 0,0 0-1,0 1 1,0-1 0,0 0 0,0 1 0,0-1-1,0 0 1,1 0 0,-1 1 0,0-1 0,0 0-1,0 0 1,0 1 0,1-1 0,-1 0 0,0 0-1,0 0 1,1 0 0,-1 1 0,0-1-1,0 0 1,0 0 0,1 0 0,-1 0 0,0 0-1,1 0 1,-1 0 0,0 1 0,0-1 0,1 0-1,-1 0 1,0 0 0,1 0 0,-1 0 0,0 0-1,0 0 1,1 0 0,-1-1 0,0 1 0,1 0-1,-1 0 1,0 0 0,0 0 0,1 0 0,-1 0-1,0-1 1,0 1 0,0 0 0,1 0 0,-1 0-1,0 0 1,1-1 0,11-7-5,-7 6-43,0-1 1,0 0-1,0 0 1,-1 0-1,0-1 1,0 0-1,0 0 1,0 0-1,0 0 1,3-5-1,1-6 114,0 0 0,-1-1 0,0 0-1,4-17 1,2-3 233,-8 23-128,2 0 1,0 0-1,0 1 0,13-17 0,-18 26 315,9 8-445,-7-4-115,10 5 70,-1-1-1,-1 1 1,1 1-1,-1 0 1,22 18-1,114 115 657,-146-137-701,8 7 66,1-2-1481,1 3 713,-9-8-215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1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489 56 10873,'-2'-4'174,"-9"-25"590,2 7 5225,18 74-5666,-8-49-281,0 0 0,-1 0 0,0 0 1,1 1-1,-1-1 0,0 0 0,0 0 0,-1 1 0,1-1 0,-1 0 1,0 0-1,0 0 0,-2 6 0,-1 2 144,2-2-110,-1 0 1,0-1-1,0 1 1,-1-1-1,0 0 0,-1 0 1,0-1-1,0 1 0,-1-1 1,1 0-1,-2 0 0,1-1 1,-1 0-1,0 0 0,0-1 1,-12 8-1,12-9-32,0-1 0,0 0 0,0 0 0,0-1-1,-1 1 1,1-1 0,-15 1 0,18-2-27,-2 0 59,-3-3-18,-27-7 1,34 9-55,0-1 1,0 1 0,0-1-1,0 1 1,0-1-1,0 0 1,0 0 0,0 0-1,1 0 1,-1 0-1,0 0 1,1 0-1,-1 0 1,1-1 0,-1 1-1,1-1 1,-1 1-1,0-3 1,-3-2 9,1 1-8,0 0 0,0 0 0,0 0 0,0 0 0,1-1 0,0 1 1,0-1-1,1 0 0,-1 0 0,1 0 0,1 0 0,-2-8 1,0-5 367,1 0 0,1-29 0,1 44-248,-5 15-34,-9 17-74,0 0-1,-2-1 0,-35 45 0,21-43-1342,27-26 567,-18-44-9123,20 41 9751,1-1 0,-1 1 0,1-1 0,0 1 0,-1-1 0,1 0 0,0 1 0,0-1 0,0 0 0,-1 1 0,1-1 0,0 0-1,0 1 1,0-1 0,0 0 0,0 1 0,0-1 0,0 0 0,0 1 0,1-1 0,-1 0 0,0 1 0,0-1 0,1 0 0,11-42-4315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2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12845,'0'0'5319,"1"9"-5834,0 1 248,1 6-30,-2 1-2931,-6-12 1291,-15 14-99,15-14-1051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2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47 10513,'-4'-3'490,"-13"-14"833,-8-9 7890,28 147-7746,0-42-728,-9 116 1,2-139-1270,-1 7-2033,-3-26-2896,7-33 3332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2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24 10845,'0'0'114,"-2"-3"50,-12-18 2169,21 24 1482,26 28 715,-27-25-5804,-3-4 1331,-1 0 1,0 0-1,0 0 0,0 0 1,-1 0-1,1 0 0,0 1 0,-1-1 1,1 1-1,-1 0 0,0-1 0,0 1 1,0 0-1,0-1 0,0 5 0,0-2-55,0 0 72,0 0-1,-1-1 1,1 1-1,-1 0 1,-1 0-1,1 0 1,0 0-1,-1 0 1,0 0-1,0 0 1,-1-1-1,-2 7 1,-30 50 451,17-32-592,16-27-162,-4 0-212,4 0-505,-10 7 1923,7-7-4228,-15-56-13030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3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15 10989,'-3'-2'119,"-21"-11"4816,24 13-4884,-1 0-1,1 1 1,0-1 0,0 0 0,0 0-1,-1 0 1,1 1 0,0-1 0,0 0-1,0 0 1,0 1 0,-1-1-1,1 0 1,0 0 0,0 1 0,0-1-1,0 0 1,0 0 0,0 1-1,0-1 1,0 0 0,0 1 0,0-1-1,0 0 1,0 0 0,0 1-1,0-1 1,0 0 0,0 1 0,0-1-1,0 0 1,0 0 0,1 1 0,-1-1-1,0 0 1,0 0 0,0 1-1,0-1 1,0 0 0,1 0 0,-1 0-1,0 1 1,1-1 0,38 62 200,-2-2 774,-32-50-896,-1 0 0,0 1 0,-1 0 0,-1 0 0,1 0 0,-2 0 0,0 0 0,0 0 0,-1 1 1,-1 13-1,0-18-122,0-1 1,0 1 0,-1-1-1,0 1 1,-1-1 0,1 1 0,-1-1-1,0 0 1,-1 0 0,1-1 0,-1 1-1,0-1 1,-1 0 0,1 0 0,-1 0-1,0 0 1,0-1 0,-1 0 0,-8 6-1,-8 3-613,17-10-311,-28-45-15997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1:33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541 1 9337,'0'0'-380,"-2"3"-236,-16 32 46,16-31 844,-8 15 15371,0-20-15393,-28-3-3,37 4-242,1 0 0,-1-1 0,1 1 0,-1 0 1,1 0-1,0 0 0,-1 0 0,1 0 0,-1 0 0,1 0 0,-1 0 0,1 0 1,0 0-1,-1 0 0,1 0 0,-1 0 0,1 0 0,-1 0 0,1 0 1,0 1-1,-1-1 0,1 0 0,-1 0 0,1 0 0,0 1 0,-1-1 0,1 0 1,0 0-1,-1 1 0,1-1 0,0 0 0,-1 1 0,-268 312 2974,244-287-2778,-18 23 81,31-33-172,-2-1 1,-18 17 0,20-21-68,9-7 3,0-1-108,1 0 0,-1 0 0,0 0 0,0 0 1,0 0-1,0 0 0,0-1 0,-6 4 0,8-5-25,-2 1-407,30-59-12515,-21 41 8469,-3-8-2438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06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13313,'0'0'88,"8"1"116,20 4-4,-20-4 946,-8 0-1129,0 1 0,0 0 0,0-1 0,1 1-1,-1 0 1,1-1 0,-1 1 0,1-1 0,0 1-1,0-1 1,0 1 0,0-1 0,1 2-1,13 26 381,33 123 332,-6 2 0,-7 1-1,-7 2 1,15 304-1,-62 94 399,13-375-700,5-104-136,-3 1 1,-18 103 0,-7-54 273,-81 222 1,75-236-229,13-38 261,18-57-460,3-13 736,8 22-732,1-25-129,38 3 10,-5 0 18,0-2-1,64-4 1,-12-6-33,466-32 96,289 4-5,293-15-1,-364 17-73,-3 39-43,-61 31-5,-645-33 26,-49-3-4,55-1 11,-10 1 15,-57 0-21,29-2 0,-1-2 1,52-11-1,-72 11-8,4 0 13,0-2 0,-1 0 0,0-1 0,27-14-1,-33 14 1,1 1-1,-2-2 1,1 0-1,-1 0 1,-1-1-1,1 0 1,-2-1-1,1 0 1,-1-1-1,-1 0 0,0 0 1,0-1-1,-1 0 1,-1 0-1,0-1 1,-1 1-1,0-1 1,-1-1-1,5-25 1,-3 6 1,-3 1 0,0-1 1,-2 0-1,-5-54 1,-30-133-12,20 139 8,-12-82-10,8-1 0,7-1 0,8 0 0,33-317-1,31 70-22,-56 379 16,3-13-10,3-85 0,-11 112 8,3-7-13,-2 21 18,-1 0-7,0-14-3,0 14 7,0 5-35,-1 0 45,1 0-1,0 0 1,0 0-1,0 0 1,-1 0-1,1 0 1,0 0-1,0 0 1,0 0-1,-1 0 1,1 0-1,0 0 1,0 0-1,0 0 1,-1-1-1,1 1 1,0 0-1,0 0 0,0 0 1,0 0-1,-1 0 1,1 0-1,0-1 1,0 1-1,0 0 1,0 0-1,0 0 1,0-1-1,0 1 1,-1 0-1,1 0 1,0 0-1,0-1 1,0 1-1,0 0 1,0 0-1,0 0 1,0-1-1,0 1 0,0 0 1,0-1-1,-3-6 1,-16 6-30,-58 11 24,-369 41 0,348-43 2,-370 13 36,385-19-25,-1017-17 20,1-51-1,774 44-24,-270 2 4,332 33-1358,255-13 842,1 0-1019,-22 2 510,22-1-204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08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1 366 11257,'17'-68'995,"-16"65"-488,1-2-288,-2 5-198,0 0-1,0-1 1,0 1-1,0 0 1,0-1 0,0 1-1,0 0 1,0-1-1,0 1 1,0 0 0,1-1-1,-1 1 1,0 0-1,0-1 1,0 1-1,0 0 1,0 0 0,1-1-1,-1 1 1,0 0-1,0-1 1,0 1-1,1 0 1,-1 0 0,0-1-1,0 1 1,1 0-1,-1 0 1,0 0-1,1 0 1,-1-1 0,0 1-1,1 0 1,-1 0-1,0 0 1,1 0-1,-1 0 1,0 0 0,1 0-1,-1 0 1,0 0-1,1 0 1,-1 0-1,0 0 1,1 0 0,-1 0-1,0 0 1,1 0-1,-1 0 1,0 0-1,1 1 1,-1-1 0,0 0-1,0 0 1,1 0-1,-1 0 1,0 1 0,0-1-1,1 1 1,31 52 456,-2 1 1,-3 1 0,-3 2 0,-1 1-1,-4 1 1,21 99 0,-20-43 241,-4 0 1,0 198-1,-30-2 562,3-114-412,11-190-824,0 93 638,1-91-589,-1 0 0,2 0 0,-1-1 0,1 1 0,1-1 0,-1 1 0,1-1 0,8 15 0,-7-19-64,-1 0 1,1 0-1,0 0 0,0-1 1,0 1-1,0-1 1,1 0-1,-1-1 0,1 1 1,-1-1-1,1 0 1,0 0-1,0 0 0,0 0 1,0-1-1,1 0 1,-1 0-1,9 0 0,11 0 44,0-1-1,40-6 0,-51 5-53,463-81 327,-3 0-176,-229 64-120,1 11 1,0 11-1,313 45 1,147 53 20,439 46 27,-1049-140-90,819 42 106,-895-50-106,255-6 367,-268 6-260,-1-1-7,21-1 7,-21 1-7,0 0-21,3 0-50,0-1-1,-1-1 0,1 1 0,-1-1 0,0-1 0,0 0 0,0 0 0,11-8 0,-2-2-10,0-2-1,-1 0 0,0-1 0,-2 0 0,0-1 1,-1-1-1,11-21 0,-6 7-14,-3-1 0,-1 0 0,17-63 0,-10 0-15,-4 0 0,5-135 0,20-708-204,-50 744 126,5 171 52,-1 0-1,-1 0 1,-1 1-1,-1-1 1,-17-38-1,21 57 20,-1 0 0,1 0 0,-1 0 0,-1 0-1,1 1 1,-1 0 0,0 0 0,0 0-1,0 0 1,0 1 0,-1 0 0,0 0 0,0 0-1,0 1 1,0 0 0,-1 0 0,1 1-1,-1 0 1,0 0 0,1 0 0,-1 1-1,0 0 1,-11 0 0,-1 2-18,-81 21-16,-165 57 0,100-26 25,127-42 19,-187 57-6,-259 43 1,185-73 25,-419 1 0,-295-64 21,218-22-242,524 29-287,58 0-327,-156-5-4687,333 18 2955,33 5 2223,0-1 0,-1 0-1,1 1 1,-1-1 0,1 1 0,-1 0 0,1 0 0,-1 1 0,-3 0 0,-19 1-1884,19-2-1251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10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469 496 11057,'-30'-27'746,"27"25"-336,-2-1 1,-14-7-8,14 7 2874,11 15-2730,41 87 593,-6-14-122,-3 1-1,32 112 1,-47-95-329,-4 1 0,-5 0 1,-4 1-1,-8 195 0,-76 419 2091,59-607-2378,4 28 276,11-136-658,0 0-1,0 0 1,0 0 0,1 0 0,-1 0-1,1 0 1,0 0 0,0 0-1,0-1 1,0 1 0,1 0 0,0-1-1,-1 1 1,1-1 0,1 0 0,-1 1-1,0-1 1,1 0 0,0 0-1,-1 0 1,1-1 0,0 1 0,0-1-1,1 0 1,-1 0 0,0 0 0,1 0-1,4 1 1,13 4 19,1 0 0,0-2 0,0-1 1,0-1-1,30 1 0,118-7 29,-127 1-45,150-7 3,257-3-59,439 73 17,791 59-657,-664-143 241,-703 11 339,-167 9 51,-53-5 8,-18 0 42,-38 2-16,44-15 0,-62 16 4,217-59-34,338-45 0,-428 96 32,0 6 0,216 17 0,-245-3-5,104 20 114,-152-17-5,-6 7 4,-58-16-81,2 0 12,19 3 6,-19-3 126,-2 1-87,22 6 844,-21-12-793,15-11-18,-20 14-105,0 1 1,-1-1 0,1 0-1,-1 1 1,1-1 0,-1 0-1,1 0 1,-1 0 0,1 0-1,-1 1 1,0-1-1,1 0 1,-1 0 0,0 0-1,0 0 1,0 0 0,1 0-1,-1 0 1,0 0 0,0 0-1,-1 0 1,1 0 0,0 0-1,0 0 1,0 1-1,-1-1 1,1-1 0,-3-56 297,-16-90 1,9 84-229,-24-157 97,-16-129-15,41 222-181,4 0 0,7-1 0,5 1 0,5 0 0,31-127 0,0 31-67,-35 164 48,-7 42 9,2-1-1,6-27 1,2-31-356,-10 73 268,-1-2 8,0-15-5,0 15 13,0 1-41,1 4 139,-1 1 0,0-1-1,0 1 1,0-1 0,1 1-1,-1-1 1,0 0 0,0 1-1,0-1 1,0 1 0,0-1-1,0 0 1,0 1 0,0-1-1,0 1 1,0-1 0,-1 1-1,1-1 1,0 0 0,0 1-1,0-1 1,-1 1 0,1-1-1,0 1 1,-1-1 0,1 1-1,0 0 1,-1-1 0,1 1-1,-1-1 1,1 1 0,-1 0-1,1-1 1,-1 1 0,1 0-1,-1-1 1,-26-5-90,21 4 16,-3 2 3,-45 0-53,-1 4 9,-198 11-166,-278-27 67,384 4 226,-432-10-41,-25-1 14,-1640-105-2,1295 58 3,62 2 37,177 33 3,266 14-245,390 14 167,-146-8-3183,136 5-1539,-67-16 0,87 10-65,-14-6-2654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14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182 348 9849,'-6'0'480,"-57"5"829,56-4-210,1 0-675,-21 1-15,21-2 2110,-2 0-2097,-20 0-45,20 0 661,5-4-740,-12-16-4,14 18-244,1 0 0,-1-1 0,0 1 0,1 0 0,-1-1 0,1 1 0,0 0 0,0-1 0,0 1 0,0-1 0,0 1 0,0 0 0,0-1 0,1 1 0,0-1 0,-1 1 0,1 0 0,0 0 0,0-1 0,0 1 0,0 0 0,3-3 0,-3 3-24,9-16 73,0 1 0,2-1 0,0 2 0,1-1 1,1 2-1,0 0 0,1 1 0,18-14 0,-7 8 45,1 2 0,0 0 0,1 2 0,45-19 0,-68 33-105,1 0 1,0 1-1,-1-1 1,1 1-1,0 0 0,0 1 1,0-1-1,11 2 1,-11-1-45,0 0 66,-1 2 10,-5-2-69,3 1 13,-1 0 1,1 1 0,0-1 0,-1 1 0,1-1-1,-1 1 1,1 0 0,-1 0 0,0 0 0,0 0-1,1 0 1,-2 0 0,1 0 0,0 1 0,0-1-1,-1 1 1,1 0 0,-1-1 0,0 1-1,0 0 1,0 0 0,0 0 0,0 4 0,2 8 28,-1 0 1,-1 0-1,-1 0 1,0 0 0,-1 0-1,0 0 1,-1 0-1,-4 14 1,-14 33 72,-3-1 1,-2-1-1,-55 96 0,-70 83 475,149-237 23,7-11-576,43-61 48,70-76 0,79-68-40,-78 86-17,-61 64-8,-56 60-16,-1 3-7,0 0 0,-1 0 1,0 0-1,1 0 1,-1-1-1,0 1 0,1-1 1,-1 1-1,0-1 1,0 1-1,0-1 1,1-2-1,-2 3 1,22-25-19,-18 22 8,-1 0-4,9-9 14,-9 10 614,-8 17-510,-21 75 203,3-19 42,9-29 14,1 0 0,-10 64 1,21-91-296,0 0 1,2-1-1,0 1 1,0 0-1,1-1 0,1 1 1,0 0-1,1-1 1,0 0-1,1 0 1,1 0-1,8 16 1,-5-15-15,1 0 0,0-1 0,1-1 0,0 0 0,1 0 0,1-1 0,0 0 0,13 9 0,12 5 112,61 33-1,-98-57-163,1-1-1,-1 1 1,0-1 0,1 0 0,-1 1-1,0-1 1,1 0 0,-1 0 0,1 1-1,-1-1 1,1 0 0,-1 0 0,0 0-1,1 1 1,-1-1 0,1 0 0,-1 0-1,1 0 1,-1 0 0,1 0-1,-1 0 1,1 0 0,-1 0 0,1 0-1,-1 0 1,1 0 0,-1 0 0,1-1-1,0 1 1,6 1 4,25 21 18,-18-11-9,-10-8-3916,2-10 2927,-1 0-1,0 0 1,-1-1 0,4-9-1,-1 5-1296,-3-4-1064,-4 8 1900,3-2-2668,6-11-1995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3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445 445 9353,'-3'2'435,"-4"4"39,-1 0-1,0 0 0,0-1 1,-1 0-1,-9 5 0,14-8-160,-2-1 23,-57 7 1267,56-8-812,-3-1-396,-31-3-13,31 3-5,2-1 8,7 2-381,-19-4 466,1-1 1,0 0-1,-32-15 1,43 16-381,0 0 1,0 0 0,0-1-1,1-1 1,0 1 0,0-1-1,0 0 1,1-1 0,-1 1-1,2-1 1,-1-1 0,1 1 0,0-1-1,1 0 1,-1 0 0,2 0-1,-1 0 1,1-1 0,0 0-1,1 0 1,0 1 0,0-1-1,1 0 1,1-1 0,-1-11-1,1 20-83,0-5 34,0 0 0,0-1 0,1 1 0,-1 0 1,1 0-1,1 0 0,-1 0 0,1 0 0,0 0 0,0 0 1,1 0-1,0 1 0,0-1 0,7-9 0,1 5-16,1-1 21,1-1-1,1 2 1,21-14-1,131-51 187,-163 74-229,0-1 0,0 1 0,0 0-1,-1 0 1,1 0 0,0 1 0,0-1 0,0 1 0,5-1 0,16 0 19,5-1-6,-22 2-8,1 1 2,0 0-5,0 0 0,0 0 0,0 1 0,-1 0 0,1 0 0,-1 1 0,1 0 0,-1 0-1,0 1 1,0 0 0,-1 0 0,1 1 0,-1 0 0,7 7 0,-3 0 11,-1 0 1,0 1-1,-1 0 0,8 20 1,-12-22 6,-1-1 1,0 1 0,-1 0-1,0 0 1,-1 0-1,0 0 1,-1 17-1,0-22-11,0 11 60,-1-1 1,-1 0 0,0 0 0,-1-1-1,0 1 1,-2 0 0,0-1 0,0 0-1,-2 0 1,0-1 0,0 1-1,-1-2 1,-14 19 0,14-24-21,0 0 1,0 0 0,-1 0-1,0-1 1,0 0-1,-1-1 1,1 0 0,-2-1-1,1 0 1,0 0-1,-1-1 1,0-1-1,0 0 1,-14 3 0,20-5-7,-4-2 1,-2-1-32,0 1 0,0-1-1,0-1 1,0 0 0,1-1 0,-1 0 0,1 0 0,0-1 0,0-1-1,-17-12 1,16 7-442,0 0 0,1-1 0,0 0 0,1 0 0,0-1-1,1-1 1,-8-16 0,-1-14-4328,4-1-3398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14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72 11709,'0'0'155,"-9"-1"-17,-27-4 52,27 4 5350,91-3-5117,-50 0-155,43 2-1,63 2 501,-130 0-652,0 0-15,42-1 273,25-1-3805,-68-9 2025,-7 10 1251,0 0 0,1 1-1,-1-1 1,0 1-1,0-1 1,0 1-1,0-1 1,0 1-1,1-1 1,-1 1-1,0-1 1,0 1-1,1 0 1,-1-1-1,0 1 1,1-1-1,-1 1 1,0 0 0,1-1-1,-1 1 1,1 0-1,-1-1 1,1 1-1,0 0 1,-2-5-1762,-1-15-1001,1 15-885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14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14 8725,'-6'-1'269,"-3"0"6608,26 2-5086,36 2-2885,-45-3 1810,107 9 557,-52-1-575,23 2-9,-24-6-174,-1 5-1515,-59-9 896,0 0-1,0 0 1,0 0 0,0 0-1,0-1 1,0 1-1,0-1 1,-1 1 0,1-1-1,0 0 1,0 0 0,2-1-1,-2 1-61,-1 0 0,1 0 0,-1 1 0,1-1 0,-1 1 0,1-1 0,0 1 0,-1-1 1,1 1-1,0 0 0,0 0 0,-1 0 0,1 0 0,2 0 0,6-16-3702,-7 9-76,6-12-1169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33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274 247 11749,'-15'0'-43,"0"0"1,0-1-1,-18-3 0,25 2 407,1 2-163,-56-11 674,57 9-628,-101-10 2257,102 11-865,20-3-1436,95-20 331,149-15 1,135 7 240,-295 25-586,709-11 908,-366 15-579,536-2 565,-27 2 436,-458-20-479,-406 20-765,-79 2-245,-2 0-1,15-3 0,-15 3 80,1 1-102,22 0 7,-22 0 35,-72-46-22804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34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72 11169,'-10'3'49,"-28"10"23,28-10 212,5 0-49,-14 5 48,14-6 355,1 0-305,-5 1-413,9-3 147,0 0-1,0 0 0,0 0 1,0 0-1,0 0 0,0-1 1,0 1-1,0 0 0,0 0 0,0 0 1,0 0-1,0 0 0,0 0 1,0-1-1,0 1 0,0 0 1,0 0-1,0 0 0,0 0 0,0 0 1,0 0-1,0-1 0,0 1 1,0 0-1,-1 0 0,1 0 0,0 0 1,0 0-1,0 0 0,0 0 1,0 0-1,0 0 0,0-1 1,0 1-1,0 0 0,-1 0 0,1 0 1,0 0-1,0 0 0,0 0 1,0 0-1,0 0 0,0 0 1,-1 0-1,1 0 0,0 0 0,10-13-19,-6 9-25,0-1-1,-1 1 1,1 0 0,1 0-1,-1 1 1,1-1-1,-1 1 1,1 0 0,0 0-1,0 0 1,11-3 0,-12 4-15,12-5 52,0 0 1,1 1-1,0 1 0,25-5 1,27 2 75,-63 8-80,3 2 2,24 7 14,-30-9-40,-1 1-1,1 0 1,0 0-1,-1 0 1,0 1-1,1-1 0,-1 1 1,0-1-1,0 1 1,0 0-1,0-1 1,0 1-1,0 0 1,0 1-1,-1-1 1,3 4-1,-1-2 49,-2-3-61,0 0 0,0 1-1,-1-1 1,1 0 0,-1 0 0,1 1 0,-1-1 0,1 0-1,-1 1 1,0-1 0,1 1 0,-1-1 0,0 0 0,0 1-1,0-1 1,0 1 0,0-1 0,-1 2 0,1 0 38,0 1-15,0 0 1,-1 0 0,1 0-1,-1 0 1,0-1 0,0 1-1,0 0 1,0-1 0,0 1-1,-1 0 1,-3 4 0,-26 38 286,19-30-166,-137 181 1319,148-194-1458,-1-1 1,0 0 0,1 1-1,0 0 1,0-1 0,-1 1 0,2 0-1,-1-1 1,0 1 0,0 0-1,1 0 1,0 0 0,-1 0-1,1 4 1,1-4-30,-2-2 7,1-1 0,0 0 0,0 0 1,0 0-1,0 1 0,0-1 0,0 0 0,0 0 0,0 1 0,0-1 1,0 0-1,1 0 0,-1 1 0,0-1 0,0 0 0,0 0 1,0 0-1,0 1 0,0-1 0,0 0 0,1 0 0,-1 0 0,0 1 1,0-1-1,0 0 0,0 0 0,1 0 0,-1 0 0,0 1 1,0-1-1,0 0 0,1 0 0,-1 0 0,0 0 0,0 0 0,0 0 1,1 0-1,-1 0 0,0 0 0,1 0 0,15 7 29,1-2 1,0 0-1,-1-1 0,2 0 0,-1-2 0,30 2 1,-18-1 11,2 4-5,108 14 100,-135-20-128,26 6 290,-24-5-930,-1 0 0,0-1 0,1 1 0,0-1 0,8 0 0,-11-1 410,-1 0-1,0-1 1,1 1 0,-1-1 0,0 0 0,0 0-1,1 0 1,-1 0 0,0 0 0,0 0-1,0 0 1,2-3 0,1 1-367,1 0-542,10-6-839,-5-2-2218,10-8-212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35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541 280 9337,'11'-90'657,"-10"76"-96,0 1-1,-1-1 1,-1 0 0,0 0 0,-1 1 0,-1-1 0,0 1 0,-9-26 0,10 36-408,-1 0 0,1 1-1,0-1 1,-1 1 0,1-1 0,-1 1-1,0 0 1,0 0 0,0 0 0,0 0-1,0 1 1,0-1 0,0 1 0,0 0-1,-7-2 1,8 3-113,-1-2 19,1 1-1,-1 0 0,0 0 1,1 0-1,-1 1 0,0-1 1,0 1-1,0-1 0,1 1 0,-1 0 1,0 0-1,0 0 0,-4 1 1,-2 0 84,3-1-66,0-1 1,0 1-1,1 0 0,-1 0 0,0 1 0,0 0 0,0 0 1,-5 2-1,-7 1 54,0 1-1,-1 0-1,1 1 0,0 0 0,0 2 0,1 0 0,0 1 0,0 1 0,1 0 0,1 1 0,-1 1 0,2 1 1,0 0-1,0 0 0,1 2 0,1-1 0,1 2 0,0-1 0,0 2 0,2-1 0,0 1 0,1 1 1,1 0-1,1 0 0,0 0 0,1 1 0,1-1 0,1 1 0,0 0 0,2 1 0,0-1 0,3 28 0,1-29-62,1 0 0,0-1 0,2 0 0,0 0 0,1 0-1,0 0 1,2-1 0,0 0 0,0-1 0,2 0-1,0-1 1,0 0 0,1 0 0,19 15 0,-25-25-49,0-1 0,0 0 1,0 1-1,0-2 0,1 1 0,-1-1 1,1 0-1,0 0 0,-1-1 1,1 0-1,0 0 0,0-1 1,0 0-1,0 0 0,0 0 1,0-1-1,0 0 0,-1-1 0,1 1 1,0-1-1,-1 0 0,1-1 1,-1 0-1,0 0 0,12-7 1,-2-3 2,0 0 0,0 0 0,-2-2 1,0 0-1,0 0 0,-1-2 1,-1 1-1,-1-2 0,16-32 0,1-12 76,31-96 0,-59 157-97,3-14 29,-3 13-28,0 1 0,0-1 0,1 0 0,-1 0 1,0 0-1,1 0 0,-1 1 0,1-1 0,-1 0 0,1 0 0,0 1 0,0-1 0,0 0 1,0 1-1,0-1 0,0 1 0,2-2 139,7 12-99,21 24 95,37 52 0,-32-37-42,3-1 0,77 75 0,-115-121-188,1 0 0,-1 0 0,1 0 0,-1 0 0,1 0 0,0 0 0,-1 0 0,1 0 0,0 0 0,0-1 0,-1 1-1,1-1 1,0 0 0,0 1 0,0-1 0,3 0 0,4-4-1161,43-25-1456,-48 26 2184,0-1-1,0 0 0,0 1 1,-1-1-1,1 0 1,-1-1-1,0 1 0,0 0 1,0-1-1,-1 0 0,4-8 1,1-13-4016,1 0-2441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19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33 118 11049,'-1'-4'210,"-14"-36"1080,13 35-840,-2-6 253,-3-4 623,4 2-861,3 10 660,0-1-833,0-14-35,0 14 1104,6 14-1146,11 25 31,-1 0 1,-2 1-1,-2 0 1,9 43-1,-8-6 134,-3 0 0,0 110 0,0-69 618,-4-127-962,6-16-8,2 1 0,1 0 0,29-40 0,-31 51-21,1 0-1,1 1 1,0 1-1,1 1 0,1 0 1,0 1-1,30-18 1,5 11-35,-46 19 24,4 2-2,0-1 5,-5 0 0,-1 0 1,0 0-1,0 0 0,1 1 0,-1 0 0,0 0 0,0 0 1,6 3-1,39 13 1,-39-10 3,-4 0-2,1-1 2,0 1 1,0-1-1,-1 1 0,0 0 0,0 1 0,-1-1 0,0 1 0,6 12 0,-10-18-2,0 0-1,-1 0 0,1 0 1,-1 0-1,1 0 0,-1 0 1,0 1-1,0-1 0,0 0 1,0 0-1,0 0 0,-1 0 1,1 0-1,0 0 1,-1 0-1,0 0 0,1 0 1,-1 0-1,-2 3 0,0 1 2,0-1-1,-1 1 1,0-1 0,-1 1-1,-5 5 1,4-7 0,0 1 1,-1-1-1,1 0 1,-1 0-1,0 0 0,0-1 1,0 0-1,0-1 0,-12 3 1,-5 3-21,21-7 10,0 0 0,0 0-1,1 0 1,-1-1 0,0 1 0,0-1 0,0 0 0,0 0-1,0 0 1,-5-1 0,0 1-18,-1 0-91,-1-1-55,3 1 135,2 0-143,0-1 0,-1 1 0,1-1 0,0 0 0,0 0 1,0 0-1,1-1 0,-1 0 0,0 0 0,1 0 0,-1 0 1,1-1-1,-1 0 0,1 0 0,-5-4 0,8 6 58,1 0-1,-1 0 0,1 1 1,-1-1-1,0 0 0,1 0 1,-1 0-1,1 0 1,0 0-1,-1 0 0,1 0 1,0 0-1,0 0 0,-1-1 1,1 1-1,0 0 0,0 0 1,0 0-1,0 0 0,1-2 1,-1 1-335,0-2-1626,3-3-200,10-23-1376,-1 12-1598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20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11333,'0'0'5708,"13"-4"-5441,3-2-174,-6 2-24,1 0 1,-1 1 0,1 0 0,0 1-1,0 0 1,-1 1 0,15 0-1,151-1 539,-65-1-4561,-105 2 2244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22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54 123 8569,'-1'-6'124,"-7"-18"42,7 19 303,-2 0-159,-6-12 21,6 13 407,1 0-337,-5-11 13,5 11 412,1 1-425,-14-29 2250,13 28-917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23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26 7729,'0'0'446,"-7"0"-227,-7-1-474,9 0 935,11 2 3344,70 8-3941,-56-7 0,-12-2-3,112-2 186,-111 1-384,-4 0-81,17-1-107,-17 2-105,1-3-824,-1 1 847,8-5 152,-1 6-3203,-10-2 1364,7-11-185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2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37 7493,'-2'-4'406,"-5"-9"13,5 10 503,-1 0-418,-12-10 4075,14 23-4211,-5 74 617,-2 112-631,8-191-1049,2-1-397,5 11-579,-5-12-117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10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1038 11877,'0'0'2810,"-2"3"-2481,-8 8 13,8-8 329,3 2-377,19 67 787,10 45-109,-19-52-587,14 104 354,33 201 116,-31-237-644,28 158 108,13 84-118,9-21-60,-17-90-78,0 12 13,-19-106 17,29 291-1,-43-125-33,9 188-18,-35-485-37,31 1345-22,-67-760-57,12-312 54,-4 302-51,-17 227-24,-29 730-18,73-1498 110,5 567-78,30-6-56,9-215-20,27 306-64,-65-634 180,20 187-118,-14-156 112,-9-77 102,-3-40 15,0-1-48,3 11-2,-3-11 67,3-2-101,39 17-7,-36-17 29,2-1 0,43 9 19,456 43 227,-331-40-190,1780 156 235,-973-63-215,-394-40-24,-174-21-5,384 40 46,420 37-33,-147-59 4,-646-61-59,117 5-27,-166 24-22,-295-24 17,-76-6 8,0-1 4,21 2 2,-21-1 0,0 0-14,15 3 10,-15-3 8,0 0 4,18 1 6,-18-2 520,2 0-489,26-2-15,-26 1 73,0 1-83,23-2-6,-23 1-4,0 1-6,23 0 6,-23 0 26,0 0-26,26 0-9,-26 0-7,0 1 4,23 1 12,-23-2-7,-7 1 4,1 0-1,-1-1 0,1 1 0,-1 0 0,0-1 1,1 1-1,-1-1 0,1 0 0,0 0 1,-1 1-1,1-1 0,2 0 0,-2 0 0,3 1-12,2-1 9,19 2 8,-19-1-1,0 0 1,56 10 19,-58-10-25,0 0 11,49 7 52,-48-7 10,1 0-54,22 3 5,-22-3 411,-5-2-419,0-1 0,-1 1 0,1 0 0,0 0 0,0 0 0,0 0 0,0 0 0,0 0-1,0 1 1,0-1 0,5 0 0,-2 0 22,2-2 223,-5-1-132,4-8-5,-1 0 0,-1 0-1,0 0 1,-1 0 0,0-1-1,-1 1 1,1-19-1,-1-104 321,-2 81-336,33-392 314,-27 388-386,56-292 45,-10 71-22,-8-10-49,25-180 22,-62 415-27,71-799 29,-72 606-34,-5-507-23,-9 166 53,6 236-14,26-977 1,38 441-24,7 33 9,-33-129 9,-68-747-19,7 950-57,31 320 34,2 99-22,2-168 22,0 219-4,-8 284 30,22-355-47,-24 357 41,4-69 20,-4-34-103,0 125 81,0-3 7,0-48-26,0 49 25,-1 1-6,-1-13 2,1 12-2,1 2-23,-12-35-90,10 34 93,-6-2 1,-6-6-37,0 7 54,0 0 1,-1 0-1,1 2 0,-1-1 0,1 2 1,-1 0-1,0 1 0,-24 1 1,-721 37-95,471-25 84,239-9 25,-2058 100-25,1987-100 27,-1102 11-23,1020-16 14,-699-19-18,-491-99 68,318 0-44,662 83 13,58 5-1,26 10-35,256 15 34,15 4-22,-10 3 4,-144 3-50,183-2 56,1 2 1,-35 6-1,13-1 13,-10 0 0,54-7-13,-3-1 7,-66 3-13,69-3 3,-2 1 13,-26 4-3,26-4-7,0-1-3,-248 12 28,162-11-6,51-1-27,36 0 6,-1-1 3,-41-2 10,-23 0-20,65 3 6,-2 1-6,-69 7 30,71-7-14,1 0-6,-18 3 7,18-3 5,-1 0-7,-1-2-3,-1 0 0,-31 14-5,35-12 0,0 1 5,-1-1 0,1 1 1,-1 0-1,1 0 1,-9 6-1,5-4 6,5-2-3,0 0-2,-16 7-2,15-7 4,0 0 7,-43 20-44,44-20 27,0-1-8,-13 3 23,13-3 0,0 2-12,-32 21 26,32-22-30,1 1-4,-1-1 12,3-2 0,0 0 0,0 0 0,0 1 0,0-1 0,0 1 0,0-1 0,0 1 0,0-1 0,0 1 0,1-1 0,-1 1 0,0 0 0,0-1-1,0 1 1,1 0 0,-2 1 0,0 2-2,-1 1-1,1 0 0,0 0 0,1-1 0,-1 1 1,1 0-1,0 0 0,-1 7 0,0 9 10,0 0 1,2-1-1,0 1 0,2 0 0,4 30 1,32 107 32,-8-37-8,-10-30-35,-5-27-138,-2 1 0,-4 0 0,2 72 1,-11-83-473,-14 391-6721,-1-230-804,12-139 2759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30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7 8781,'0'0'363,"5"-1"-188,17-4-4,-17 4 3744,-23 3-3554,-82 10 284,31-1 207,35-4-346,28-6-252,0-1-41,-63 9 1490,76-9-1695,0 1 0,1-1 1,-1 1-1,0 1 0,0-1 0,8 3 0,2 1 0,-2-2 2249,-28-1-2147,-1 2-53,9-2 17,0-1 1,-1 0 0,1 0 0,0 0 0,0 0 0,-1-1-1,1 0 1,0 0 0,-8-1 0,-19-1-66,25 1 80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31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43 613 10037,'-3'-3'235,"-27"-29"2178,27 28 239,-3-6-2341,5 7 301,6 9 3194,28 46-3323,-2 2 0,29 73 0,-29-53-128,22 65 166,-15-28-51,-37-107-390,1 0 112,2 8-293,-4-12 121,0 0-1,0 0 1,0 0-1,0 0 1,0 1-1,0-1 1,0 0-1,1 0 1,-1 0-1,0 0 1,0 0-1,0 0 1,0 0-1,0 0 1,0 0 0,1 1-1,-1-1 1,0 0-1,0 0 1,0 0-1,0 0 1,0 0-1,1 0 1,-1 0-1,0 0 1,0 0-1,0 0 1,0 0-1,0 0 1,1 0 0,-1 0-1,0 0 1,0 0-1,0 0 1,0 0-1,0 0 1,1-1-1,-1 1 1,0 0-1,0 0 1,0 0-1,0 0 1,0 0 0,0 0-1,1 0 1,-1 0-1,0-1 1,0 1-1,0 0 1,0 0-1,0 0 1,0 0-1,0 0 1,0 0-1,0-1 1,0 1-1,0 0 1,0 0 0,0 0-1,0 0 1,0-1-1,0 1 1,0 0-1,4-6-14,0-1 15,0-1 0,0 0 0,-1 1 0,0-1 0,0-1 0,0 1 0,1-16 0,-1-73 65,-4 0 0,-18-127 0,7-48 14,13 237-72,9-55-1,0 8 8,4 6-14,-13 71-17,0-4 10,11-23-33,-6 25 13,16-6-7,14 3 3,-23 8 11,3 0 2,1 0 1,29 1-1,661 19 19,-485-10-23,-86-1-2,115 2 26,-172-6-20,-72-3 6,-5 0-8,0-1 1,-1 1-1,1-1 1,0 1-1,0 0 1,0 0 0,0 0-1,0 0 1,0 0-1,0 0 1,0 0-1,3 2 1,0-2 0,1 0 1,1 1-136,19 1-28,-19-1-106,-27 1-6875,-66 11 5005,8 1-4312,42-8 497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32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11501,'0'0'2702,"6"-10"-2310,18-31-17,-18 31 2975,-2 20-3046,-1-4-271,0 0 84,0 0 1,0 1-1,0 0 1,-1-1-1,0 1 1,-1 0-1,1 0 1,-1 0-1,0 13 1,-5 3 96,-6 41 616,7-21-407,3-39-317,0 1 4,3 17-13,-3-21-90,0 0-1,1 0 1,-1 1 0,0-1-1,1 0 1,0 0-1,-1 0 1,1 0 0,0 0-1,-1 0 1,1 0 0,0 0-1,0 0 1,0 0 0,0 0-1,0-1 1,0 1-1,0 0 1,0-1 0,0 1-1,0 0 1,1 0 0,1 0 15,2 3-4,1-1 0,-1 1 0,1-1 0,0-1 0,0 1 0,0-1 0,0 0 0,0 0 0,0-1 0,10 2 0,5 1 26,-5 0-15,0-2 0,0 1 0,21-1 0,18 1 15,93 6 61,-55-8-30,-21-1-28,-12 6 161,-55-6 321,3 0-267,23-3 7,-23 3 625,-13-8-688,-14-22 4,6 18-6,-113-60 409,-161-95 296,193 117-1976,72 36-251,12 8-3289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39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123 140 3920,'0'0'8678,"-2"-5"-8562,-2-14-13,2 14-8,5 3-7,9-7-9,-9 7-13,2-1-4,55-43 380,-56 43-301,17-10 99,-19 13-234,0 0 1,-1-1-1,1 1 1,-1 0 0,1-1-1,-1 0 1,1 1-1,-1-1 1,0 0-1,1 1 1,-1-1-1,2-2 1,0 1 9,2 0 30,0 1-4,14-3-10,-14 3 33,2-1-24,59-8 177,-60 9 64,2 3-184,20 6 8,-20-5 99,1 9-54,2-2 88,-7-5-129,0 1-1,-1 0 1,0 1-1,0-1 1,0 1 0,-1-1-1,2 8 1,-4-9 50,0-1-13,-3 11 3,3-12 7,-2 2 5,-4 8-26,-1 0 1,-1 0-1,0 0 0,-1-1 1,0 0-1,-1-1 1,0 0-1,-1 0 0,0-1 1,0-1-1,-1 0 1,-1 0-1,1-2 0,-1 1 1,-26 10-1,-52 24 567,88-41-546,-5 1-9,-49 11 231,54-12-146,-3 1-127,-18 5-19,18-6 63,-19 9 236,19-9-379,-16 3-19,17-3-43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46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23 5897,'0'0'4615,"0"13"-4188,-6 100 2606,5-109-2728,-10 19 507,1-1 268,4-15 1495,14-21-2519,1 1 0,0 0 1,1 0-1,1 1 0,-1 0 0,24-18 1,-8 10 61,27-12-14,-44 27-95,12-6 19,43-17 0,-59 27 103,4 4-63,30 10 11,-39-13-76,1 0-1,-1 0 0,0 0 1,1 0-1,-1 0 1,1 0-1,-1 0 1,1 0-1,-1 0 1,0 1-1,1-1 1,-1 0-1,1 0 0,-1 0 1,0 1-1,1-1 1,-1 0-1,0 0 1,1 1-1,-1-1 1,0 0-1,1 1 1,-1-1-1,0 0 0,0 1 1,1-1-1,-1 1 1,0-1-1,0 0 1,0 1-1,2 11 52,0 0-1,-2 1 1,0-1-1,0 0 0,-1 0 1,0 0-1,-1 0 1,0 0-1,-8 20 1,-44 113 208,51-137-245,-14 33 120,-16 65 0,32-104 14,16-7-135,2-1-9,-1-1 1,0-1-1,0 0 1,-1-1-1,21-16 1,60-68 33,-22 20-15,-17 15-77,-54 55 86,2 10-18,36 61 45,-33-53-99,0 0 0,1 0 1,1 0-1,0-2 1,1 1-1,1-1 0,0-1 1,0 0-1,2-1 0,-1 0 1,28 16-1,-38-25-501,2 0-252,2 0 409,3 2-63,0 1-3450,-7-7 3474,1 0-1,-1 0 0,0 0 1,0 0-1,0 0 1,0-1-1,4-5 1,0 1-348,2-4-2549,0-13-1268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3:47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10053,'0'0'2559,"-12"4"-2210,-36 16-19,36-15-2,-10 10 935,14-6-410,18-8 1068,13-7-1878,57-11 141,-11 9 83,-62 7-218,1 1 14,26 0-5,-26 0 10,-1 2 16,-3-1-68,2 0 26,0 0 0,-1 1 0,1 0 0,-1 0 0,0 0 0,7 4 0,-11-5-14,1 0-1,-1 1 0,1-1 0,-1 0 0,1 0 0,-1 1 0,0-1 0,0 1 0,0-1 0,0 1 1,0-1-1,0 1 0,0 0 0,0 0 0,-1-1 0,1 1 0,0 0 0,-1 0 0,0 0 1,1 0-1,-1-1 0,0 1 0,0 0 0,0 0 0,0 0 0,-1 0 0,1 0 0,-1 3 0,-7 17 153,0-1 0,-1 1-1,-2-2 1,-15 26-1,-9 17 168,34-60-333,0-1 0,0 1-1,1-1 1,-1 1 0,1-1 0,-1 1-1,1-1 1,0 1 0,0 0 0,1-1-1,-1 1 1,0-1 0,1 1 0,-1-1-1,1 1 1,0-1 0,0 1 0,0-1-1,0 0 1,0 0 0,1 1 0,-1-1-1,1 0 1,-1 0 0,1 0 0,0 0-1,0-1 1,0 1 0,0 0 0,0-1-1,0 1 1,0-1 0,5 2 0,81 40 195,16-1 13,-100-40-161,1 0-43,14 7 0,-14-7 10,-1 0-98,15 2-2224,33 0-9120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5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5104,'0'0'9803,"14"7"-9583,-1 0-161,-4-2-17,0 0 0,0-1-1,0 0 1,0-1 0,1 0 0,-1 0 0,20 2 0,477 77 1225,-471-72-1222,-29-9-107,0 0-73,2 0-145,4 0 201,1-1-10269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6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25 9189,'-2'-3'235,"-7"-13"624,6 14-488,2 1-274,1 1 0,0 0 0,-1-1-1,1 1 1,-1 0 0,1 0 0,-1 0 0,1-1 0,-1 1 0,1 0 0,-1 0 0,1 0 0,-1 0 0,1 0 0,-1 0 0,1 0 0,-1 0 0,1 0 0,-1 0 0,1 0 0,-1 0 0,1 0 0,-1 1 0,1-1 0,-1 0-1,1 0 1,0 0 0,-1 1 0,1-1 0,-1 0 0,1 1 0,0-1 0,-1 0 0,1 1 0,0-1 0,-1 0 0,1 1 0,0-1 0,-1 1 0,1-1 0,0 1 0,0-1 0,0 0 0,-1 1 0,1-1 0,0 1 0,0-1-1,0 1 1,0-1 0,0 1 0,0-1 0,0 2 0,-5 33-676,5-28 1049,-3 23 229,3 54-1,1-38-322,-1 46-357,4-1 0,17 99-1,-14-174-1103,-3-3-565,9-8-451,-3-3 566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6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9697,'0'0'1169,"2"7"-885,5 21 24,-5-21 658,-3-2-688,-2 6-384,3-11 151,1 0-1,-1-1 1,0 1 0,0 0-1,0 0 1,0 0 0,1 0-1,-1 0 1,0 0 0,0 0-1,0-1 1,1 1 0,-1 0-1,0 0 1,0 0 0,0 0-1,1 0 1,-1 0 0,0 0-1,0 0 1,0 0 0,1 0 0,-1 0-1,0 0 1,0 0 0,0 0-1,1 1 1,-1-1 0,0 0-1,0 0 1,0 0 0,0 0-1,1 0 1,-1 0 0,0 0-1,0 0 1,0 1 0,0-1-1,0 0 1,1 0 0,-1 0-1,0 0 1,0 1 0,0-1-1,0 0 1,0 0 0,0 0 0,0 1-1,0-1 1,0 0 0,0 0-1,1 0 1,-1 1 0,0-1-1,0 0 1,0 0 0,0 0-1,-1 1 1,1-1 0,0 0-1,0 0 1,0 0 0,0 1-1,0-1 1,0 0 0,0 0-1,0 0 1,0 1 0,20-15 32,1 1-1,1 1 1,0 1 0,1 1 0,33-9-1,-51 18 10,3 5-18,26 11 35,-32-14-88,-1 0 1,1 0 0,-1 0 0,1 0-1,-1 1 1,1-1 0,-1 0 0,0 1 0,1 0-1,-1-1 1,0 1 0,0 0 0,0-1 0,0 1-1,-1 0 1,1 0 0,0 0 0,-1-1 0,0 1-1,1 0 1,-1 0 0,0 0 0,0 0 0,0 0-1,0 0 1,0 2 0,0-2 33,-1 11 49,0 1 0,0-1 1,-2 0-1,1-1 0,-2 1 0,0 0 0,-8 18 1,-5 4 136,-26 39 1,-5 9 48,39-65-222,3-7-3,0 0 1,0 1 0,1 0-1,1 1 1,0-1-1,-4 20 1,8-30-53,1-1 0,-1 1 0,1 0 0,0-1 0,0 1 0,-1 0 0,1-1 0,0 1 0,0-1 0,0 0 0,1 1 0,1 1 0,-1-1 7,6 5 44,58 4 39,-32-7-47,3-1-13,140 3 16,-168-6-54,-3 1 14,18 1-6,-18-2-5,0 2-15,18 4-36,-18-4-67,-1-1-858,14 3 337,-14-2-209,49-19-13143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6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53 227 10105,'0'0'2657,"-7"-8"-2387,-19-22-14,23 26-176,1 0 0,-1 0 0,1 0 0,0-1 0,1 1 0,-1-1 0,1 1 0,0-1 0,0 0 0,0 0 0,1 1 0,-1-1 0,1 0 1,0 0-1,1 1 0,-1-1 0,3-9 0,-1 7-1,0-1 1,0 1-1,1 0 1,0 0-1,1 0 1,0 0 0,0 0-1,0 1 1,1-1-1,-1 1 1,9-7-1,-10 11 43,3 1 4,24-5 286,-19 10-246,7 4-38,0 0-1,0 2 1,-1 0 0,0 0-1,-1 2 1,0 0 0,15 15-1,7 17 196,-3 1 0,-2 2 0,33 61-1,-11-19 29,-10-10-400,-43-77-125,0 2-112,3 3 557,2-4-1731,12-58-5007,-12 9 2069,-4 20 477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12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8 10369,'0'0'-11,"-5"-2"103,0-1 1081,6 2-450,16 0-243,31 3-701,-43-2 404,492 20 1572,88 7-663,-13 1-208,624-50 0,-602-7-287,926 14 723,950 156-475,-1755-42-911,-405-35-1660,-291-60 1241,-5-1-51,0-1 1,0 0 0,16-1 0,-20-1 502,-2 0-392,-1-1 17,22-3 24,-22 3 42,2 0 37,92-13-714,-95 13 884,2-1 17,175-25 185,-153 23 177,0 1 37,48 3 254,-6 4-54,-16-1-230,90 2 273,273-2 325,-15-1-364,-315 0-879,1 5 0,123 24 0,-208-30-132,16 7-1075,-17-6 415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7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678 20 10009,'1'-3'219,"4"-10"5,-4 10 1396,-11 13-1049,-100 101 1233,-180 184 1548,158-131-2380,73-87-612,-14 30-1338,63-90-136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7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10 8949,'0'0'178,"-3"3"48,-12 13 4669,30-15-4638,3 0-177,51 0 287,97-15 206,74-4 131,-232 18-741,-2 1-1306,2 0 970,4 0 120,1-1-8538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8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31 7997,'-1'-3'219,"-2"-4"593,-12-14 7572,14 36-8325,-10 250 2052,29-110-1817,-12-116-1263,-6-35 261,3-1-268,9 8-346,-9-9-403,37-50-9763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9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22 130 10321,'-21'-100'3218,"20"96"-2557,1 0 32,0-18 4153,7 34-4452,2 5-212,-1 0 0,-1 1 0,0-1 0,-1 2 0,-1-1 0,4 27 0,-5 26 426,-6 87 1,0-47-1314,5-84-319,-3-22 278,9 9-809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9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11253,'-2'5'274,"-5"15"-26,5-16 590,2-3-793,0 1 0,1-1-1,-1 0 1,0 0 0,0 0 0,1 0-1,-1 0 1,1 0 0,-1 0 0,1 0-1,-1 0 1,1-1 0,-1 1-1,1 0 1,0 0 0,0 0 0,-1-1-1,1 1 1,0 0 0,0-1 0,0 1-1,0 0 1,0-1 0,0 1 0,1-1-1,17 9 412,0-3-360,0-1 1,0-1-1,1-1 0,0-1 0,0-1 1,0 0-1,0-2 0,36-4 0,-18 2-539,-13 1-299,-13 2 25,-1-1 0,1-1 1,0 1-1,-1-2 0,1 0 0,12-5 0,-18 7 176,-3 0 268,-1 1 1,0 0-1,0-1 1,0 0-1,0 1 1,0-1 0,0 0-1,0 0 1,0 0-1,0-1 1,2-1-1,11-8-2123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29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8557,'0'0'4486,"13"-2"-3936,2-2-381,-8 2-58,0 1 1,0-1-1,0 1 0,0 0 0,0 1 0,10 0 1,67 3 913,-49-3-785,2 1-351,-28 2 43,32 0-515,37-3-2089,-71 0 1871,0-1 0,0 0 0,-1 0-1,1-1 1,0 0 0,-1 0 0,9-4 0,-7 3 41,-2 1-1755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30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49 6925,'2'3'83,"0"2"75,-1 1 0,1 0 0,-1-1 0,0 1 0,0 0 0,-1 0 0,1 0 0,-1 0 0,0 0 0,-2 7 0,1-10-32,1 0 1,-1 0 0,0 0-1,0 0 1,-1 0 0,1 0 0,-1 0-1,1 0 1,-1-1 0,0 1 0,0-1-1,0 1 1,-1-1 0,1 0 0,0 1-1,-1-1 1,0-1 0,1 1-1,-1 0 1,0-1 0,0 1 0,-4 1-1,-10 3 299,13-4-4,-4 0-14,0 0-270,4 0-46,1-1 0,0 0 1,-1-1-1,1 1 1,-1 0-1,1-1 0,-1 0 1,0 0-1,-3 0 0,-27 0 224,26 0-27,-1-3-1,3 2-260,-4-1 147,1 0 0,-1-1 0,1 0 0,0-1 0,-1 0 0,-9-6-1,-6-14 473,24 23-620,0 0-1,0 0 1,1 0-1,-1-1 1,0 1-1,1 0 0,-1-1 1,1 1-1,-1 0 1,1-1-1,0 1 1,-1-1-1,1 1 0,0 0 1,0-1-1,0 1 1,0-1-1,0 1 1,1 0-1,-1-1 0,0 1 1,1-1-1,-1 1 1,1 0-1,-1-1 0,1 1 1,0 0-1,-1 0 1,1-1-1,2-1 1,7-8 54,1 1 0,0 0 0,1 0 0,0 1 1,1 1-1,0 0 0,0 1 0,0 0 0,20-6 1,-32 12-77,1 0 1,-1 1 0,1-1 0,0 0 0,-1 1-1,1-1 1,0 1 0,-1 0 0,1 0 0,0 0-1,0-1 1,-1 2 0,1-1 0,0 0 0,-1 0-1,4 1 1,0 0 8,1-1 29,21 19-11,-26-19-34,-1 0 0,0 0 0,0 1 0,1-1 0,-1 0 0,0 0 0,1 0-1,-1 0 1,0 1 0,0-1 0,1 0 0,-1 0 0,0 1 0,0-1 0,0 0 0,1 0 0,-1 1 0,0-1 0,0 0 0,0 0-1,0 1 1,0-1 0,0 0 0,0 1 0,1-1 0,-1 0 0,0 1 0,0-1 0,0 0 0,0 1 0,0-1 0,0 0 0,-1 1 0,1-1-1,0 1 1,-2 9-185,0-1 1,-1 1-1,0-1 0,-1 0 0,0 0 0,0 0 0,-1 0 0,0-1 0,-1 0 0,0 0 0,0 0 0,-11 9 0,-17 17-1931,-51 38 0,51-44 558,-15 13-1608,2 2-1122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37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94 6921,'0'0'3831,"5"-2"-3490,17-6 21,-17 5 2178,-5 1-2425,0 0-1,-1-1 1,1 1 0,-1 0 0,1-1 0,-1 1 0,0 0 0,0 0 0,0-1 0,-1 1 0,1 0 0,0 0 0,-1 0 0,1 0 0,-1 1 0,0-1 0,1 0 0,-1 1 0,-4-3-1,5 3-219,-4-3 362,0 2 6,-14-7 21,14 7-22,-2 0-13,-50-15 511,53 16-539,-5 1-15,-27 0-19,27 0-7,7 1-166,1 0 0,0 0 1,0-1-1,-1 1 0,1-1 0,0 1 0,-1-1 1,1 0-1,0 1 0,-1-1 0,1 0 0,0 0 1,-1 0-1,1 0 0,-1 0 0,1 0 0,0 0 1,-2-1-1,0 0 3,1 1 0,0 0 1,-1-1-1,1 1 0,-1 0 0,1 1 1,0-1-1,-1 0 0,1 1 0,0-1 1,-1 1-1,1-1 0,0 1 1,-3 2-1,-5 0 27,-2 1 55,-1 1 1,0 0 0,1 1-1,0 0 1,1 1 0,-1 1 0,-12 10-1,15-8-25,1-1-1,0 1 0,0 1 1,1 0-1,1 0 1,0 0-1,0 1 0,1 0 1,1 0-1,0 0 0,0 0 1,1 1-1,-1 18 1,3-27-53,1 1 0,-1-1 1,1 1-1,1-1 1,-1 0-1,1 1 1,-1-1-1,1 0 0,3 9 1,1 4 48,0-2 10,0-1 0,1-1 0,14 27 0,-18-37-70,-1-1 2,1 0 0,-1 0 0,1 0 0,-1 0 0,1 0 0,0-1 1,0 1-1,0-1 0,0 1 0,0-1 0,0 0 0,0 0 0,0 0 0,0 0 1,1 0-1,-1 0 0,0 0 0,5 0 0,-5-1-16,3 1 54,-1-5-45,1 1-1,-1-1 1,1 0-1,-1 1 1,1 0-1,10-4 1,-9 4-5,1-1 0,-1 0-1,0 0 1,0 0 0,8-7 0,201-202-111,-214 212 111,-1 0-1,1 0 0,0 0 0,0 0 0,1 1 1,-1-1-1,0 0 0,0 0 0,0 1 0,0-1 1,1 1-1,-1-1 0,0 1 0,1-1 0,-1 1 0,2 0 1,1-1-2,1-1 17,5 5 3,31 10 4,-27-4-5,-11-6-17,12 14 2,0 1-1,-2 0 1,18 31-1,7 3-3309,-35-49 1982,5-3-2491,20 3 1555,-20-3-1398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38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10837,'-2'3'110,"-8"7"30,8-7 606,1 0-373,-4 10 64,4-9 1029,5-1-1018,3 2-242,0 0-1,0 0 0,0-1 0,1 0 0,0-1 0,0 1 1,0-2-1,0 1 0,15 2 0,80 7 397,-77-10-686,-20-1-88,2-2-596,23-1 165,-23 2-146,7-23-8411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38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36 8225,'0'0'329,"-3"-3"30,-30-21 1463,29 21-225,1 1-1093,3 2-438,0 0-1,0 0 1,0 0-1,0 0 1,1 0 0,-1 0-1,0 0 1,0 0 0,0 0-1,2-1 1446,-2 1-1446,0 0 1,0 0 0,0 0-1,0 0 1,0-1 0,0 1-1,0 0 1,0 0 0,0 0-1,0 0 1,0 0 0,0 0-1,0 0 1,0 0 0,0 0-1,0-1 1,0 1 0,0 0-1,0 0 1,-1-1 656,1 1-656,18 2 626,45 17-728,11 10-1113,-69-27 416,0-1-2781,17 6 1771,-17-5-158</inkml:trace>
  <inkml:trace contextRef="#ctx0" brushRef="#br0" timeOffset="1">547 19 9221,'11'-16'7434,"-8"24"-6765,1 5-239,-1 0 0,0 0 0,0 0-1,-2 1 1,0-1 0,0 1 0,-3 26 0,-18 94-880,19-130-575,1 14-1752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13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1148 2566 7541,'0'5'-76,"-1"0"151,1 0-1,-1 1 1,0-1 0,0 0 0,-1 1 0,0-1 0,0 0 0,0 0 0,0 0-1,-1 0 1,0-1 0,0 1 0,0-1 0,0 0 0,-1 0 0,-7 7-1,-12 10 783,20-17-704,-1-1 0,0 1 1,0-1-1,0 0 0,0 0 1,0 0-1,-1 0 0,1-1 1,-8 3-1,-54 11 898,47-15-840,0-1 1,0-1-1,0 0 1,-1-1 0,2-2-1,-1 1 1,0-2-1,1-1 1,-22-9-1,-6-6 18,1-2-1,1-2 1,2-2-1,0-2 0,2-2 1,1-1-1,2-2 1,-60-70-1,62 60-120,2-3 1,2 0-1,2-2 1,2-2-1,2 0 1,3-1-1,-26-91 1,24 44-15,5-1 0,4-1 0,5-1-1,4 0 1,12-172 0,0 200-74,3 0-1,3 1 0,26-81 1,-26 114-27,2 1-1,1 0 1,3 2 0,0 0-1,3 1 1,1 0 0,30-35 0,-29 44 1,2 2 1,1 0 0,0 2 0,2 1 0,52-32 0,-34 29-3,0 1 0,2 3 0,65-20 1,-5 12-16,0 4 0,219-19 0,-190 36 14,1 6 1,171 18-1,268 78-32,-483-73 34,-1 4 0,-2 4 1,157 74-1,-209-84 5,-2 1 0,0 3 0,-2 1 0,0 1 0,-2 2 0,-1 1 0,-1 2 0,-2 1 0,-1 1 1,-1 2-1,22 36 0,-36-46 1,-1-1 1,-1 2-1,-1-1 1,-2 1 0,0 1-1,-2 0 1,6 42 0,-9-30 18,-1 1-1,-2-1 1,-2 0 0,-11 64 0,-7-15 89,-4 0-1,-3-2 1,-69 144 0,44-119 75,-4-1 0,-6-4 1,-4-2-1,-4-3 0,-161 175 0,176-220-107,-3-2-1,-2-3 1,-1-2 0,-3-4 0,-2-2-1,-2-3 1,-1-2 0,-1-4-1,-3-4 1,-103 30 0,102-41-53,-1-3 1,0-4 0,-1-2-1,0-4 1,-140-10 0,160 0-180,0-3 0,1-2 0,1-3 0,0-2 0,1-2 0,0-3 0,2-2 1,-80-46-1,76 34-602,2-3 0,1-2 0,2-2 0,2-2 0,2-2 0,-72-93 0,78 84-928,4-3 1,1-1-1,-31-73 1,19 24-2271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39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64 10941,'-18'-16'154,"15"13"59,0-1 97,-5-5 43,-11-16 1781,10 19 3994,12 13-6122,75 266 1062,-70-194-694,-8-78-374,0-1-1,0 0 0,0 1 1,0-1-1,0 1 1,0-1-1,0 1 0,0-1 1,0 1-1,0-1 0,1 1 1,-1-1-1,0 1 1,0-1-1,0 0 0,1 1 1,-1-1-1,0 1 0,1-1 1,-1 0-1,0 1 0,1-1 1,-1 0-1,0 1 1,1-1-1,-1 0 0,0 0 1,1 1-1,-1-1 0,1 0 1,-1 0-1,1 0 1,-1 1-1,1-1 0,-1 0 1,0 0-1,1 0 0,-1 0 1,1 0-1,-1 0 1,1 0-1,-1 0 0,1 0 1,-1 0-1,1 0 0,-1-1 1,1 1-1,-1 0 1,1 0-1,-1 0 0,0-1 1,1 1-1,-1 0 0,1 0 1,0-1-1,31-19-4,-22 13-1,-3 3-5,0 0 0,1 1-1,-1 0 1,1 1 0,0-1 0,11-1 0,-8 2 5,61-8-93,-64 9 82,3 3-10,37 6-8,-45-7 35,-1-1 0,1 0 0,-1 1 0,0 0 0,1-1 0,-1 1 1,0 0-1,1 0 0,-1 0 0,0 1 0,0-1 0,0 0 0,0 1 0,0-1 1,0 1-1,-1 0 0,1 0 0,0 0 0,-1-1 0,1 1 0,-1 1 0,0-1 1,0 0-1,0 0 0,0 0 0,0 1 0,0-1 0,-1 1 0,1-1 0,-1 0 1,1 4-1,-1-2 24,-5 4 1,-1-1-17,0 1 1,-1-1-1,0 0 1,0-1-1,0 0 1,-1 0-1,0 0 1,0-1-1,0 0 1,-1-1-1,-14 6 1,-10 1-46,0-1-1,-1-1 1,0-2 0,-54 3-1,80-9-264,3-3-172,-17-7-176,17 7-165,5-3 138,1-1-1,0 1 0,0 0 0,0-1 1,1 1-1,0 0 0,0 0 0,0 0 1,0 0-1,1 1 0,0-1 0,0 1 1,0-1-1,1 1 0,-1 0 0,8-7 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0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10317,'0'0'1682,"3"3"-1249,0-1-273,1 1 0,-1-1 0,1 0 0,0 0-1,0 0 1,0 0 0,0-1 0,0 0-1,0 0 1,0 0 0,0 0 0,6 0-1,54 3 346,-51-3-427,-4-1-138,-3 0-487,21-2 7,-21 1-199,0-2-3029,18-7 1996,-18 7-520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0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 8653,'-12'-2'9365,"24"7"-7149,28 10-3992,-33-13 2633,8 3-898,-9-3-490,48 8-3739,-49-9 2722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0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8581,'0'0'4820,"2"-3"-4300,0-1-113,0-1-1,0 0 1,0 0 0,-1-1-1,2-9 1,-2 12-323,0-1 0,0 1 0,1-1 1,0 1-1,-1 0 0,1 0 0,1 0 1,-1 0-1,0 0 0,0 1 0,1-1 0,4-3 1,-6 5-63,4-4 75,1 0-1,0 0 1,0 0-1,1 0 1,-1 1-1,1 0 1,0 1-1,0 0 1,15-5-1,-22 8-95,21-8 893,-14 13-712,22 17 10,-29-22-187,1 0 0,-1 0 0,0 0 0,1 0 0,-1 0 0,0 0 0,1 0-1,-1 1 1,0-1 0,0 0 0,1 0 0,-1 0 0,0 1 0,0-1 0,1 0-1,-1 0 1,0 1 0,0-1 0,0 0 0,1 1 0,-1-1 0,0 0 0,0 0-1,0 1 1,0-1 0,0 0 0,0 1 0,1-1 0,-1 0 0,0 1 0,0-1-1,0 0 1,0 1 0,0-1 0,0 0 0,-1 1 0,1-1 0,0 1-1,-9 28 394,-2-1 0,-23 43-1,23-50-213,-7 31 122,17-50-289,1 1-1,-1-1 0,1 0 0,0 0 0,-1 1 1,1-1-1,0 0 0,1 0 0,-1 1 0,0-1 1,1 0-1,-1 0 0,1 0 0,0 1 0,0-1 1,-1 0-1,1 0 0,2 2 0,-2-2-26,-1-1 14,1 0-1,-1-1 0,1 1 0,-1 0 0,1 0 0,-1 0 1,1 0-1,0-1 0,0 1 0,-1 0 0,1 0 1,0-1-1,0 1 0,0-1 0,0 1 0,-1-1 1,1 1-1,0-1 0,0 0 0,0 1 0,2-1 1,-1 1 5,1 1 30,3 1 0,15 7-3,-15-7-7,15 8 23,-17-9-12,-4-1-39,1-1 0,-1 0 0,1 1 0,-1-1 0,0 0-1,1 0 1,-1 1 0,1-1 0,-1 0 0,1 0 0,-1 0 0,1 1 0,0-1 0,-1 0-1,1 0 1,-1 0 0,1 0 0,-1 0 0,1 0 0,-1 0 0,1 0 0,-1 0 0,2-1-1,19 3 59,-2 4-54,-14-4 57,-1 0-54,5-1-827,0 0-1,0 0 1,0-1 0,0 0 0,0-1 0,9-1 0,-8 0-1279,-6 0-235,13-7-1516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1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97 11829,'0'0'1267,"-1"-9"-731,-2-40 645,-7 36-97,8 11-714,0 0 1,0 0-1,0 0 0,0-1 0,1 1 1,-1 0-1,1-1 0,-1 1 1,0-4-1,-9 12 39,-11 6-52,0 2 1,1 1-1,1 1 0,0 0 1,1 2-1,-26 30 0,37-39-222,1 1 0,0-1 0,1 1 0,0 0-1,0 1 1,1 0 0,1 0 0,0 0 0,0 0 0,-4 21 0,8-30-150,0-1 1,1 0-1,-1 0 1,0 1-1,1-1 1,-1 0-1,0 0 1,1 1-1,-1-1 1,1 0-1,0 0 1,-1 0-1,1 0 1,0 0-1,0 0 1,0 0-1,0 0 1,0 0-1,0 0 1,0-1 0,0 1-1,0 0 1,0-1-1,0 1 1,2 0-1,18 7-479,-19-7 410,0 0-1,0 0 0,0 0 0,0-1 0,0 1 0,0-1 0,0 1 0,0-1 0,0 0 0,0 0 0,0 0 0,3 0 0,2-1-171,-1 2-686,4-3-202,25-4-34,71-17-8967,-81 18 4479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2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11509,'0'0'6203,"17"0"-6071,50 0-127,-50 0-150,-9-2-2427,2 0 2000,6-3 180,0 4-7763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2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23 9553,'-32'-6'8026,"49"3"-7755,53-5-107,-53 6-131,22 2-526,-31 0-51,-1 0-220,22 0-263,-22 0-351,1-1-2167,20-1 1704,-20 1-733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3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6 9205,'4'-5'10788,"-4"4"-10615,11 22 1424,-8-14-1678,0 1 0,-1-1 0,0 1 0,-1 0 0,1 0 0,-2 0-1,1 0 1,-1 13 0,-17 60-4083,3-28-4954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7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8477,'0'0'1779,"-6"0"-1385,-8 6 6715,298 23-6087,8-10-357,-254-17-608,-9-3 2,-3 1-23,-19 0-10,0 1-5,4 0-687,25 2 1108,-23-2-4939,-1-1-4568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8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97 8361,'-5'-2'145,"-17"-4"32,17 4 63,-1 1 80,-15-6 58,15 5 441,1 1-411,-43-15 2908,44 14-1093,21 5-1982,75 12 232,303 53 1069,-317-58-1306,-44-6-133,-6-3-22,-4 1-33,-18-1 5,1 0 15,88 12 618,-89-11-141,-15-10-482,-27-25-3,27 25-1,3 5-21,0-1 0,0 0 1,0-1-1,1 1 0,0-1 1,0 0-1,0 0 1,-4-6-1,5 6 3,-23-22 231,24 24-191,-11-15 192,-4-4 140,18 22-403,1 0 1,-1 0-1,0 0 0,0 0 0,0 1 1,1-1-1,-1 0 0,0 0 1,0 0-1,0-1 0,1 1 1,-1 0-1,0 0 0,0 0 0,0 0 1,1 0-1,-1 0 0,0 0 1,0 0-1,0 0 0,0 0 1,1 0-1,-1-1 0,0 1 0,0 0 1,0 0-1,0 0 0,0 0 1,1 0-1,-1-1 0,0 1 1,0 0-1,0 0 0,0 0 0,0 0 1,0-1-1,0 1 0,0 0 1,0 0-1,0 0 0,0-1 1,0 1-1,0 0 0,0 0 0,0 0 1,0-1-1,0 1 0,0 0 1,0 0-1,0 0 0,0-1 1,0 1-1,0 0 0,0 0 0,0 0 1,0 0-1,0-1 0,0 1 1,-1 0-1,1 0 0,0 0 1,0 0-1,0 0 0,0-1 0,29 6-7,-10-2 4,1 1 0,-1 1-1,23 9 1,46 22 67,-59-22-70,33 20 6,-20-15 3,-37-17-14,38 18 43,-39-18 843,-10 6-739,-3 2-56,0 0-1,0 0 1,-1-1-1,0-1 1,-18 13 0,-51 35 334,54-36-289,-2-2 0,-49 28 0,70-43-163,0 0-1,0 0 1,1 1 0,-1 0 0,-8 8-1,-6 4-750,18-14 289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14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57 794 9365,'0'0'3940,"-5"-10"-3496,-17-31-26,20 37-349,0 0 0,0 0 0,1 0 0,-1 0-1,1 0 1,0 0 0,0 0 0,0-1 0,0 1 0,1 0-1,0-6 1,-2-12 230,-6-46 507,2-2 0,6-105 0,2 135-438,-3 32-314,1 0 0,1 0 0,-1 0-1,1 0 1,1 0 0,-1 0 0,2 0 0,4-13-1,-4 18-39,0 1 0,0-1 0,1 1-1,-1 0 1,0 0 0,1 0 0,0 0-1,-1 1 1,1-1 0,0 1 0,0 0 0,0 0-1,7 0 1,-3-1-1,0 0 0,0 0 0,0 1 0,0 0 0,0 1 1,0 0-1,15 1 0,21 2 24,67 1-4,437 4 64,892-92-134,-609 22 23,-252 8-56,-480 49 7,9-1-76,-100 6 103,-2 2-56,0 0 99,-4-1-2,0 0 0,0 0 0,0 0 0,0-1 0,0 1 0,0-1 0,0 1 0,0-1 0,0 0 0,0 0 0,3 0 0,10 16 135,-12-11-103,-1 0 0,0 0 0,0 0 0,-1 1 0,0-1 0,1 0 0,-2 1 0,1-1 0,-1 0 0,0 1 0,0-1 0,0 1-1,-2 7 1,1-3-23,-5 51 200,-3 0-1,-23 81 1,4-19 34,-3 24-40,-36 208-1392,67-351 105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49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134 107 10613,'0'0'-106,"1"-5"71,1-14 85,-1 14 78,0 0 84,4-15 90,-4 16 72,-1 0 54,3-41 6748,-8 56-6806,-96 192 2565,61-112-1946,39-88-893,1-1-79,0 1 0,0-1 0,1 0 0,-1 1 0,1-1 0,0 0 0,-1 1 0,1-1 0,0 0 0,1 0 1,-1 0-1,0 0 0,0 0 0,1 0 0,0 0 0,-1 0 0,1 0 0,0-1 0,0 1 0,-1-1 0,1 1 0,0-1 0,1 0 0,-1 0 0,0 0 0,0 0 0,5 1 0,6 2 32,0-1-1,0 0 1,25 2 0,-16-3-21,94 7 90,-110-9-100,1 0-7,66 8 38,-67-7-11,2-1-27,23 0-4,-23 0 90,-2 0-40,18 0 19,-18 0 796,-6-2-844,0 0 0,0 0 1,0-1-1,1 1 0,-1 0 0,0 0 1,1 0-1,0 0 0,0 0 0,-1 0 1,3-4-1,-9-1 17,-106-93 200,92 84-807,2 2 2718,7 6-3931,3 2-3918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0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20 11385,'-5'-2'-135,"-14"-4"76,14 4 283,-16-6 351,16 7 704,0 1 1946,11 1-1725,27 3-1480,10 1-11,253 45 914,-290-49-1037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0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32 9249,'-50'-26'5590,"65"26"-5082,3-3-349,-9 2-36,0 0 1,0 1-1,0 0 0,0 0 0,16 3 0,32 3 605,-3-2-193,46 8-1457,-94-12-11,4 0-441,6 2 640,45 5-6672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6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105 134 8457,'0'-5'221,"0"-14"25,0 14 24,2-4 221,0 0 0,0 0 0,1 0 0,0 0 0,5-10 1,0-1 694,-7 16-124,0 0-952,3-8 678,-10 26 1470,-7 20-1103,-57 123-30,44-103-825,22-48-259,1 1 1,0-1-1,0 1 0,1-1 0,0 1 0,0 0 1,1 0-1,0 0 0,0 0 0,0 13 1,1-16 7,5-1-4,13 5-15,0-2 0,1 0 0,0-1 1,24 3-1,249 32 75,-235-32-114,-52-8 2,1 2 7,3-2-4,39 19-6,-43-17 10,4 3 1050,-5-1-4617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7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29 10089,'0'-3'225,"-5"-18"1771,0 17 754,-4 25 1385,3-1-4882,-29 67 2431,-41 121 488,65-168-2317,-10 70 0,20-105-408,3 0-190,5 14-197,-5-14-224,4-4-309,21 1-396,-21-2-144,6-2-141,33-6-1330,-33 6-1449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7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10969,'0'0'3669,"2"3"-3224,5 8-15,-5-8 436,5-3-471,154 14 1283,-27-8-1213,-101-6-1093,-1 1-2194,-13 0-5342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8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23 10661,'0'0'123,"3"-2"55,30-17 3146,-30 18-1206,-1 8-1691,0 3-252,-1-1 1,0 1 0,-1-1-1,0 1 1,0 0-1,-1-1 1,0 1 0,-1-1-1,0 1 1,-6 14-1,-83 207 2273,91-230-2433,-1 1-1,1 0 1,0-1 0,-1 1-1,1 0 1,0 0-1,0-1 1,0 1 0,1 0-1,-1-1 1,0 1 0,1 0-1,-1-1 1,1 1 0,-1 0-1,1-1 1,0 1-1,-1-1 1,1 1 0,0-1-1,0 1 1,0-1 0,0 0-1,1 1 1,-1-1 0,0 0-1,2 1 1,2 2 14,0-1 0,-1 0 1,1 0-1,0 0 0,10 4 0,7-1 37,-1-1 0,1-1-1,34 3 1,-32-5-29,41 3 48,-2 4-43,-57-9-28,1 0-8,47 3-5,-33 1-13,-14-3-304,-1 0 2026,-1-1-3397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8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292 17 12125,'-14'-16'5331,"4"25"-4679,-14 17 31,1 0 0,1 2 0,2 1 0,-18 31 0,8-5 82,7-13 6,-24 60 0,8-26-1152,37-72-188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8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36 11437,'58'-36'6929,"-64"45"-6501,-9 11-116,-1 0-1,-1-1 1,0-1 0,-2 0 0,-28 21 0,-51 36 233,22-16-3187,73-57 1492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4:59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20 9617,'-18'-20'4408,"30"27"-3876,179 114 2782,-87-53-3379,-100-66-761,1 0-1,0 1 1,0-2 0,0 1 0,1-1 0,-1 1 0,0-1 0,1-1 0,-1 1 0,0-1 0,8 0 0,-10 0 192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65 470 13501,'-27'3'-9,"21"-2"1174,-2-2-653,-10-1-560,13-4 4249,280-59-3152,330-32 248,-409 77-786,221 6 0,-324 15-335,16 0 343,126 16 1,-231-16-383,5-1 21,27 0 8,-27 0-4,-5 1-10,-1-1 554,-6-1-305,-16-2-218,-25-4-264,27 4 110,11 1-1,-5-2-18,-17-6 67,-45-23 0,43 15-16,1-1 0,0-2-1,2-1 1,0-1-1,-37-42 1,51 51-35,12 14-24,0-1-1,0 0 1,0 0 0,1 1 0,-1-1 0,0 0 0,1 0 0,-1 0-1,0 0 1,1 0 0,-1 0 0,1 0 0,-1 0 0,1 0 0,0 0-1,-1 0 1,1 0 0,0 0 0,0 0 0,0 0 0,0 0 0,0-2-1,19-14-9,-14 13-1,8 6 9,56 13 0,107 38 1,-141-38-23,66 37 1,-93-47 60,0 0-1,0 1 0,0 0 1,-1 0-1,0 1 1,0 0-1,0 1 1,-1-1-1,0 1 1,-1 0-1,0 0 1,8 17-1,-13-24-12,1 1 1,-1 0-1,1 0 0,-1 0 0,0 0 1,1 0-1,-1 0 0,0 0 1,0 0-1,-1 0 0,1 0 0,0 0 1,-1-1-1,1 1 0,-2 3 0,1 0 60,1-2-50,0 0 1,-1 0 0,1 0 0,-1 0 0,1 0 0,-1-1 0,0 1 0,0 0 0,0 0 0,-1-1 0,1 1 0,-2 2 0,-3 5 51,1-1 7,1 0-1,-1-1 1,-1 1 0,0-1-1,0-1 1,-1 1 0,-11 10-1,-59 39 545,23-19-295,32-20 594,12-12-6472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16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27 364 9093,'-13'-38'445,"11"34"-166,1 0 70,-4-11 54,4 12 907,1-1-898,-2 1 2204,1 9-1041,-1 26-530,3 57-295,1-50-408,2 0 1,2 0-1,1-1 0,2 0 1,1 0-1,21 47 0,-25-74-298,0-2-1,0 1 1,1-1 0,1 0-1,0 0 1,0-1 0,0 0-1,1 0 1,0-1 0,1 0-1,-1-1 1,1 0-1,1 0 1,-1-1 0,1-1-1,0 0 1,17 5 0,15 1 51,1-1 0,0-2 1,45 0-1,-80-6-84,40 0 90,86-7 0,-71 1-41,438-62 328,-161 16-42,179 21 145,63 49-177,-314-6-241,-118-9-41,12-5 39,42-15-55,-12 0 4,-134 13-24,-29 1 5,37 1 8,48 4 11,-86 0-15,107 3-3,-122-5-8,20 1 5,7 4-5,-34-5 12,-2 0-1,14 1 0,-14-2 11,3 1-10,23 4 0,-23-4 715,-2-3-633,21-4 6,-21 4 171,-16-201 701,4 125-765,8-155-1,1 194-367,-2-1 0,-4-47 0,-5 19-6909,8 64 4696,-5 2-229,-14-9-1824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01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9917,'0'0'3234,"0"-4"-2754,6-9 4443,0 22-4813,-1 0-1,0 0 0,-1 0 0,0 1 0,0-1 0,-1 1 1,3 13-1,1 37 364,-2-1 0,-3 1 0,-2 0 0,-11 73 0,5-16-1465,7-111-637,5-2 3382,0 1-5049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04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 33 9293,'3'-3'85,"-2"1"57,0 1 1,0-1-1,0 1 0,0-1 0,0 1 0,0-1 1,0 0-1,0 1 0,-1-1 0,1 0 0,-1 1 0,2-5 1,-3 6-62,1 0 1,0-1-1,0 1 1,-1 0-1,1-1 1,0 1-1,0 0 1,-1 0 0,1-1-1,0 1 1,0 0-1,-1 0 1,1 0-1,0-1 1,-1 1-1,1 0 1,-1 0 0,1 0-1,0 0 1,-1 0-1,1 0 1,0 0-1,-1 0 1,1 0-1,-1 0 1,1 0-1,0 0 1,-1 0 0,1 0-1,0 0 1,-1 0-1,1 0 1,0 0-1,-1 0 1,0 1-1,-46 19 3248,38-16-4275,-15 8 1188,-1 0 1,2 2-1,-41 32 0,49-35-135,-40 29 110,-60 49-3596,112-86 2056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04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39 10389,'-3'-8'610,"-6"-11"668,7 7 2989,12 13-3864,41 1 275,-42 3-396,122 75 1010,-121-73-1193,0 1 0,0 0 1,16 18-1,-24-24-249,6 7 44,-2 0-946,4-7-5130,14-2 4136,-18 0-1096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05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17 10661,'0'0'351,"-2"-3"18,-7-11 5982,10 27-5954,10 79 579,-7-63-627,-2 1 0,-1 0 0,-4 55 0,0-66-1238,0 0-1,-1 0 1,-8 24 0,11-39-498,1-1-638,2 13 638,3-10-4008,13 8 1333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05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15 179 10077,'0'0'2365,"-3"6"-1983,-6 20-37,8-26-341,1 0 0,0 1 1,0-1-1,0 0 1,0 0-1,0 0 1,-1 0-1,1 0 0,0 0 1,0 1-1,0-1 1,0 0-1,0 0 0,0 0 1,0 0-1,0 0 1,0 1-1,0-1 1,0 0-1,0 0 0,-1 0 1,1 0-1,0 1 1,0-1-1,0 0 1,0 0-1,1 0 0,-1 0 1,0 1-1,0-1 1,0 0-1,0 0 1,0 0-1,0 0 0,0 1 1,0-1-1,0 0 1,0 0-1,0 0 1,0 0-1,1 0 0,-1 1 1,0-1-1,0 0 1,0 0-1,0 0 1,0 0-1,0 0 0,1 0 1,-1 0-1,0 0 1,0 0-1,0 0 1,0 1-1,1-1 0,-1 0 1,0 0-1,0 0 1,0 0-1,0 0 1,1 0-1,-1 0 0,0 0 1,0 0-1,0 0 1,0 0-1,1-1 0,-1 1 1,69 8 720,-47-4-536,-2-3-119,5-1 34,97 3-934,-116-3 342,2-1-173,20-1-236,-20 2-393,-8-1 1184,0 1 0,1-1-1,-1 1 1,0-1 0,1 1-1,-1-1 1,1 1 0,-1 0-1,1-1 1,-1 1 0,1 0-1,-1 0 1,1-1 0,-1 1-1,1 0 1,0 0 0,-1 0-1,1-1 1,-1 1 0,1 0-1,0 0 1,0 0 0,0 0-25,-1 0 0,1 0 0,0 0 0,-1 0 0,1 0 0,-1 0 0,1 0 0,0 0 0,-1-1 0,1 1 0,-1 0 0,1 0 0,-1-1 0,1 1 0,-1 0 0,1-1 0,-1 1 0,1-1 0,-1 1 0,0 0 0,1-1 0,0 0 0</inkml:trace>
  <inkml:trace contextRef="#ctx0" brushRef="#br0" timeOffset="1">15 1 9057,'0'0'6616,"19"2"-6204,193 21-256,-184-21-1201,-8-2 436,4-2-1312,45-6-4614,-63 7 3092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08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125 209 8277,'0'0'548,"9"3"-361,-1 1 114,11 5-495,0-6 5390,-29 4-4823,-29 21-8,30-21 343,-5-7-336,5 1-72,0-1 1,0 0-1,-1 0 1,1-1-1,0-1 1,0 1 0,1-2-1,-14-4 1,21 6-269,0 0 0,-1 0 1,1 0-1,1 0 0,-1 0 1,0 0-1,0 0 0,0 0 1,0-1-1,1 1 1,-1 0-1,1-1 0,-1 1 1,1 0-1,-1-1 0,1 1 1,0-1-1,0 1 0,0 0 1,0-1-1,0 1 0,0-1 1,0 1-1,0-1 0,0 1 1,1 0-1,-1-1 0,0 1 1,2-2-1,15-39 353,-8 30-317,1 0 0,0 0 1,1 1-1,0 1 1,0-1-1,1 2 0,17-11 1,-5 5 14,0 1 1,48-19 0,-53 24-42,-17 8-39,0 0 1,1 0-1,-1 0 1,0 1 0,1-1-1,-1 1 1,0-1-1,1 1 1,-1 0 0,1 0-1,-1 0 1,5 0-1,26 0 41,-27 4-18,0-2-15,-4-1-6,1 0 0,-1 0-1,1 0 1,-1 1 0,1-1-1,-1 1 1,0-1 0,0 1-1,0 0 1,0 0-1,0 0 1,0 0 0,0 0-1,-1 0 1,1 0 0,-1 0-1,1 1 1,-1-1 0,1 4-1,-1-1 15,1 0-1,-2 0 1,1 1-1,0-1 1,-1 0 0,0 0-1,0 1 1,-1-1-1,0 0 1,0 1-1,0-1 1,0 0-1,-1 0 1,0 0-1,-4 9 1,0-4 15,0 0 0,-1 0 0,0 0 0,0-1 1,-1 0-1,0-1 0,-18 15 0,1-6-349,-51 28 1,67-41-289,-1-1-1,1 0 1,0-1 0,-1 0-1,0-1 1,0 0 0,1 0-1,-11-1 1,12 0-1541,-2-3-91,-28-10-1349,28 9-1529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1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725 399 12033,'1'-4'327,"0"-2"-284,7-25 1144,-8 30-1109,1 0 0,-1 0-1,0 0 1,1 0 0,-1 0 0,1 0-1,-1 0 1,1 0 0,-1 0 0,1 0-1,0 0 1,-1 0 0,1 1 0,0-1-1,0 0 1,0 0 0,-1 1 0,1-1 0,0 1-1,0-1 1,0 0 0,0 1 0,0 0-1,2-1 1,10 8 67,40 24-4,-48-29-101,-1 1-1,1 0 1,0 0-1,-1 1 1,0-1 0,0 1-1,0 0 1,0 0-1,0 1 1,-1-1 0,0 1-1,0-1 1,0 1-1,-1 0 1,1 0-1,-1 0 1,-1 0 0,4 11-1,-5-11-8,0-1-1,0 0 0,0 0 1,0 0-1,-1 1 0,1-1 1,-1 0-1,0 0 0,0 0 1,-1 0-1,1 0 0,-1 0 1,0 0-1,0-1 0,0 1 1,-1-1-1,1 1 0,-1-1 1,0 0-1,0 0 0,0 0 1,0 0-1,-6 3 0,5-3 155,1-3-166,0 1 1,1-1-1,-1 0 0,0 1 1,0 0-1,0-1 0,0 1 1,1 0-1,-4 2 0,-2 0 25,0-1 346,-2-7-273,-1 0-69,1-1-1,0 0 1,1 0-1,0-1 1,0 0-1,0 0 1,1-1-1,0-1 1,0 1-1,-9-15 1,0-13 178,1 0 0,1 0 0,2-2 0,2 1 0,2-2 1,-5-39-1,-9-32 783,19 66-610,7 22 116,13 70-480,-3 2 0,-1-1 0,8 86-1,-20-124-22,0 1 0,0 0-1,-1 0 1,-1-1 0,0 1-1,0-1 1,-1 1 0,-1-1-1,0 0 1,0 0 0,-1-1-1,-1 1 1,1-1 0,-2 0-1,1-1 1,-1 1 0,-1-1-1,0-1 1,0 1-1,-1-1 1,0-1 0,-17 12-1,4-6 57,-1-1-1,0 0 0,-1-2 0,0-1 0,0-1 0,-28 5 0,-65 6 168,54-15-166,56-4-164,-5-2-416,-40-11 99,49 13 294,0-1 0,1 0-1,-1 0 1,1 0-1,0 0 1,-1-1-1,1 1 1,0-1 0,0 1-1,0-1 1,0 0-1,0 0 1,0 0-1,0 0 1,-2-3 0,2 2 21,1 2 9,0-1 1,0 1-1,1 0 1,-1 0-1,0 0 1,1-1-1,-1 1 1,1 0-1,0-1 1,-1 1-1,1-1 1,0 1-1,0 0 1,0-1-1,-1 1 1,2-1-1,-1 1 1,0 0-1,0-1 1,0 1-1,1-3 1,0 1-205,0-3-107,1 0 0,0 0 0,0 0 1,0 1-1,0-1 0,1 1 0,0-1 0,0 1 0,1 0 0,6-8 0,45-42-2688,-51 52 2875,38-32-3088,1-5-1238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14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642 3 10945,'3'-2'216,"-3"2"-144,0 0 0,0 0 0,0 0 0,0 0 0,0 0-1,0 1 1,0-1 0,0 0 0,0 0 0,0 0 0,0 0 0,0 0 0,0 0 0,0 0 0,0 1-1,0-1 1,0 0 0,1 0 0,-1 0 0,0 0 0,0 0 0,0 0 0,0 0 0,0 0 0,0 0 0,0 0-1,0 1 1,0-1 0,0 0 0,1 0 0,-1 0 0,0 0 0,0 0 0,0 0 0,0 0 0,0 0-1,0 0 1,0 0 0,1 0 0,-1 0 0,0 0 0,0 0 0,0 0 0,0 0 0,0 0 0,0 0 0,1 0-1,-1 0 1,0 0 0,0 0 0,0 0 0,0 0 0,0 0 0,0 0 0,0-1 0,0 1 0,1 0-1,-1 0 1,-9 20 728,3-11-737,0-1-1,0 1 0,-1-1 0,0-1 1,-10 10-1,1-4 173,-113 97 1675,-180 114-1,210-152-2931,96-70 397,-1 2-159,-13 9-204,13-10-215,-7 13-12118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14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10941,'-4'3'162,"1"0"0,-1 0 0,1 0 0,0 0 0,0 0 1,1 1-1,-3 3 0,3-3 2191,16-2-2035,1 3-224,-6-3-27,-1 0-1,1 0 1,-1 0 0,1-1-1,11-1 1,13 3-128,1 0-54,37-2 0,-54-2-1416,0-1 0,29-6 0,-30 4 291,-11 2-2066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15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435 224 8913,'-6'-3'215,"-42"-16"5826,54 7-5846,72-124 1350,-75 131-1326,-3 4-207,0 1 0,0-1 0,0 0 0,0 0-1,0 0 1,0 0 0,1 0 0,-1 1 0,0-1 0,1 0-1,-1 0 1,1 0 0,-1 1 0,0-1 0,1 0 0,0 0-1,-1 1 1,1-1 0,-1 1 0,2-2 0,8-13 371,-5 12-267,17-8-7,-17 9 165,12 5-199,79 20 82,269 72 300,-323-88-377,-36-6-18,1 1 12,22 4-1,-21-4 570,-2 1-488,18 10 5,-18-10 458,-21 7-496,-119 67 212,69-47-121,-136 41 0,136-50-125,42-13-42,19-7-42,0 0 1,0 1 0,0-2 0,1 1-1,-1 0 1,0-1 0,-7 0-1,-9 2 23,-16 0 1,27-2 25,-2-4-44,-32-11-1,43 15-8,-1 0 0,0 0 0,0 0 0,1 0 0,-1 0 0,0-1 0,1 1 0,-1 0 0,0-1 0,1 1 0,-1 0 0,1-1 0,-1 1 0,0-1 0,1 1 0,-1-1 0,1 1 0,-1-1 0,1 1 0,0-1 0,-1 1 0,0-2 0,-1-1-1,1 2 0,0 0 0,-1-1 0,1 1 0,0-1 0,0 1 0,0-1 0,0 0 0,1 1 0,-1-1 0,0 0 0,1 0 0,-2-3 0,7-2-9,11-24 1,-11 24 0,2 2-7,25-12-2,-25 13-1,-8 19-17,-4 45 42,6-59-6,-1 0 1,0 0-1,0 0 0,0 0 0,0 0 1,0 0-1,0 0 0,-1 0 0,1 0 1,0 0-1,0 0 0,-1 0 0,1 0 1,-1-1-1,1 1 0,-1 0 0,1 0 1,-1 0-1,1-1 0,-1 1 0,1 0 1,-1-1-1,0 1 0,0 0 0,-1 0 1,-58 44-476,-2-2-1,-2-3 1,-2-3 0,-107 43 0,152-69-721,18-8 787,0-1 0,0-1 0,0 1 0,-1 0 0,1-1 0,0 0 0,-1 0 0,-5 1 0,-1 9-3606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4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151 331 7845,'-27'-157'5648,"26"152"-4958,1 1-4,-1 1-353,1 0 1,0 0 0,0 0-1,0 0 1,1 0 0,-1 0 0,1 0-1,0 0 1,1-5 0,-2 8-265,1 0-1,-1 0 1,1 0 0,-1 0 0,1 0 0,-1 0 0,0 0 0,1 0 0,-1 0-1,1 0 1,-1 1 0,0-1 0,1 0 0,-1 0 0,0 0 0,1 1 0,-1-1-1,1 0 1,-1 0 0,0 1 0,0-1 0,1 0 0,-1 0 0,0 1 0,1-1-1,-1 0 1,0 1 0,0-1 0,0 1 0,1-1 0,-1 0 0,0 1 0,0-1-1,0 1 1,0-1 0,0 0 0,0 1 0,0 0 0,28 77 1310,-7 9-390,-4 1 1,11 171-1,-27-246-917,-1 189 835,-2-90-433,-2 128 684,11-198-931,-7-38-180,2-1 10,0 0-31,0 0 1,0 0-1,0 0 0,0-1 0,1 1 0,-1 0 1,1-1-1,0 0 0,0 0 0,0 0 0,0 0 1,0 0-1,0 0 0,0-1 0,8 3 0,4 0 52,0-1 0,29 2 0,0 0-27,70 3 59,36 0-66,-81-5-30,47 9 23,-26-3-18,-78-7-17,45 11 12,-45-10 6,0 0 0,1 0 0,-1 1-1,18 9 1,-26-11-6,2 1-1,39 16 46,-42-18-42,1 1 3,60 27 1279,-60-28-222,-2-7-986,2-11-1,-1-1 1,-1 1-1,0-1 0,-2-27 0,-9-82 99,1 38-114,-2-248 124,6 43-160,4 262-39,1 1 0,1 1 0,-1 5 0,-1-1 0,1-1 0,1 7-1,-1 12-2,2-10-2,-3 14 4,3-18 2,-2 18 5,-4-43-13,2 42 6,-8-1 4,-4-6-26,-32-10-2,40 20 21,-21-1-1,19 1 4,1 1-9,-1-1 0,-89-17 31,84 16-27,-38-2-5,45 2 10,0 1 1,-1 0-1,1 0 1,-1 1-1,1 0 0,-1 0 1,0 0-1,-6 1 1,-124-14-6,64 11 9,-87 3-11,81-3 34,51 3 3,25 0-25,-77-6 34,32 2-37,4-2-1,6 2 0,4-1 0,-3 1 0,0 1 0,1-1 0,7-1-6,23 4-33,-24-41-29995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15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11589,'0'0'823,"2"4"-410,5 14 40,-5-14 2375,-3 2-2344,-1 20-49,1-19 52,-1 4 17,2-2-3343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16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16 11197,'-5'-2'558,"-19"-12"4666,33 29-4563,1 2-467,4 7 261,33 41 0,-26-41-212,-2 1-1,-1 1 1,0 0-1,-2 1 1,-2 1 0,0 1-1,12 38 1,-24-62-349,-1 1 0,0-1 1,0 0-1,-1 1 1,0-1-1,0 0 1,0 1-1,0-1 1,-1 1-1,0-1 1,0 0-1,-1 0 1,1 0-1,-1 1 0,-3 4 1,-1 1-458,-1 0 0,-1-1 0,0 0 0,-15 15 0,3-4-1120,10-16 82,-62 9-4956,66-14 2905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16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1316 150 10777,'0'0'5217,"-9"1"-4543,-21 5 274,-1 1 0,-46 18 0,-56 14 430,59-27-1100,0-3 1,-1-3-1,0-4 1,1-2-1,-1-4 0,1-4 1,0-2-1,0-4 1,-83-27-1,137 35-356,1-1 0,0 0 0,1-1 0,0-1-1,0-1 1,1-1 0,0 0 0,1-1 0,-26-25 0,41 36-58,1-1 1,-1 1-1,0-1 1,1 1-1,-1 0 1,1-1-1,0 1 1,-1-1-1,1 1 0,0-1 1,0 1-1,0-1 1,0 1-1,0-1 1,0 1-1,1-1 1,-1 1-1,0-1 1,1 1-1,-1-1 1,1 1-1,-1-1 1,1 1-1,0 0 1,0-1-1,0 1 1,-1 0-1,3-2 0,-1 1 233,-2 1-153,0 1 0,0-1 0,0 1 0,0 0 0,1-1 0,-1 1 0,0-1 0,0 1 0,1 0 0,-1-1 0,0 1 0,0 0 0,1-1 0,-1 1 0,1 0 0,-1 0 0,0-1 0,1 1 0,-1 0 0,0 0-1,1 0 1,-1-1 0,1 1 0,-1 0 0,1 0 0,-1 0 0,0 0 0,1 0 0,0 0 0,6-3-599,-5 2 431,0 0 0,0 0 0,0 1 0,0-1-1,1 0 1,-1 1 0,0 0 0,1-1-1,-1 1 1,0 0 0,1 0 0,-1 0 0,0 1-1,1-1 1,1 1 0,1-1-25,14 3-1536,1 0 0,27 8 0,4 7-3059</inkml:trace>
  <inkml:trace contextRef="#ctx0" brushRef="#br0" timeOffset="1">765 629 13073,'1'14'514,"-1"-1"0,0 0 0,-1 0 0,0 0 0,-4 14 0,4-22 133,0 1-1,0-1 1,1 1 0,0 0 0,0-1-1,1 8 1,0-7-822,-1-1 642,1 0-124,1 6-658,7-9-6558,27-6 4585,-27 2-1446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32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6673,'0'0'7770,"11"2"-7594,32 7-9,-32-7 174,-4-2-190,22 0-8,-22 0-15,0-1-2,22-1 8,-22 2-1,2-2-18,63-6 199,-66 8-225,2 0-14,26 0-22,-26 0 15,1-1 3,63-1 152,-66 2-162,3 0-17,63 2 45,-67-1-48,5-1-5,65 8 44,-70-6-65,3-2 6,23 0-2,-23 0 5,-1 0-14,73 6 94,-75-5-116,1 0-264,4 0 312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21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30 172 6473,'0'0'3413,"-5"-6"-3243,-14-20 12,14 19 657,8 0-616,3-2 1,-1-1-1,1 1 1,10-11 0,-13 17-5,1-2-69,-1 0 0,1 0-1,0 1 1,0-1 0,1 1-1,4-4 1,-6 5 51,-2 1-148,1 1 0,-1-1 1,0 0-1,0 1 1,1-1-1,-1 1 0,1 0 1,-1-1-1,1 1 1,-1 0-1,1 0 0,0 0 1,3-1-1,11-10 553,-10 11-455,18-1-1,-18 1 399,1 7-406,19 15 5,-23-18-99,-1 0 0,1 0 0,-1 0 0,0 0 0,0 0 0,0 0 0,-1 0 0,1 1 0,-1-1 0,1 1 0,-1-1 0,0 1 0,-1-1 0,1 1 0,0 0 0,-1 0 0,0-1 0,0 1 1,0 0-1,-1 5 0,1-2 82,-2 14 21,0-1 0,-1 1 0,-2 0 0,0-1 0,-1 0-1,-1 0 1,-15 31 0,-1-5 122,-2-1 1,-33 44-1,9-13 681,47-73-403,12-10-509,31-24-4,-36 28-30,0-1 0,0 0 0,-1 0 0,1 0 0,-1-1 0,7-9 0,7-7 22,28-29 73,51-70-1,-38 44-47,-4-2-3,-53 75-37,1 0-21,9-10-2,-9 9 2,-1 1-13,5-10 12,-5 10 1165,-7 14-1035,-14 32-4,14-32-6,4-7 2,-15 56 454,15-56-474,1 1-5,-3 13 2,2 1 1,0 0-1,2-1 1,0 1 0,1 0-1,0-1 1,2 1 0,0-1-1,1 0 1,1 0 0,1 0-1,8 16 1,-4-16-7,0-1 0,1 0 0,1-1 0,29 29 0,-39-42-61,0 0 1,65 44 182,-56-38-185,-9-7 8,1 0-24,13 4 2,-13-4 3,2 0-5,15 4-6,-15-4 7,-2 0-200,6 4 293,-36 25-7913,20-25 5943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22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11637,'0'0'3461,"3"-4"-2978,-1 2-413,-1 0 1,1 0-1,0 0 0,0 0 1,0 0-1,0 1 1,0-1-1,0 0 1,0 1-1,0 0 0,1 0 1,-1-1-1,1 1 1,-1 1-1,1-1 1,-1 0-1,1 1 1,-1-1-1,1 1 0,0 0 1,2 0-1,140-15 961,6 14-316,-83 4-675,-45 1-212,25 7-1012,-44-9 624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22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88 9497,'-3'-4'365,"-11"-11"126,13 15-393,0-1 0,1 0-1,-1 1 1,1-1 0,-1 0 0,0 0 0,1 1 0,0-1-1,-1 0 1,1 0 0,0 0 0,-1 0 0,1 0-1,0 1 1,0-1 0,0 0 0,-1 0 0,1 0 0,0 0-1,0 0 1,1 0 0,-1 0 0,0 0 0,0 0 0,0 0-1,1 0 1,-1 1 0,0-1 0,1 0 0,-1 0-1,1-1 1,16-15 456,-13 12-15,2 3-30,15-9-22,-15 8-15,2 3-28,169 0 1713,-148 1-1994,0 3-326,-5 0-164,-18-3-223,3-1-274,24 0-353,-24 0-486,-1-1-271,1 0 1270,5-1-151,7-2-2927,6-1-519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26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24 9981,'0'0'593,"-5"-3"-325,-5-9 7414,68 5-7454,-44 6 305,-4 2-386,65 16 319,-69-16-321,57 11-1308,-58-11 594,31-12-11611,-29 9 8737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27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98 8753,'0'0'5912,"-9"-5"-5833,-24-15-12,24 15 42,24-16 2,-12 16-8,1 2-53,5-2-25,-1 0 1,1 0-1,1 1 0,-1 1 0,0-1 1,11-1-1,-15 4 10,2 0-36,22-4 0,-22 4 60,3 2-37,28 4-5,-28-4 126,-5 0-68,-2 1-21,1-1 0,-1 1 0,1 0 0,-1 0 0,0 0 0,0 0 0,0 0 0,0 1 0,4 4 0,-5-4 114,6 20 333,-9-17-354,-1 8 1,-2 0 1,1 0 0,-1-1-1,-1 1 1,-1-1 0,-13 25-1,-51 70 484,60-94-548,-48 71 412,56-81-460,-15 34 164,16-34-80,6-1-100,14 10-8,-14-10 40,2-2-42,25 1 2,14 4-1,-38-5 1,0-1 7,23 0 0,-23 0-8,-2 0-19,18 3 5,-18-3 27,2 0-23,23 0-9,-23 0 38,-2 0-38,18 0 0,-18 0 8,24-8-8428,-24 6 6761,-2-20-5422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37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0 717 6265,'0'0'2096,"9"-8"-1749,33-30 7943,-30 43-8233,39 15 2,-45-18-25,0 1 0,0 0 0,0 0 0,0 0-1,-1 1 1,1 0 0,-1 0 0,0 0 0,-1 1 0,1 0 0,-1 0-1,8 11 1,38 64 414,-48-77-390,0 1-21,26 50 866,-26-51-166,0 0-656,1-2 643,-2-13-580,-7-36-217,6 41 129,-9-108 206,-3-24-158,12 64-50,-11-31 76,4-139 0,-1 133 243,19 83-382,-5 27 14,18-4 0,-18 4 0,0 1-7,15-3-3,-15 3 0,1 1 5,25 0-7,-24 0-3,0 0 2,82 2 13,50 18-6,-52-10 32,-8-1-18,-63-9-13,81 1 19,-30 3-15,-27-4 2,8 0 3,73 8-32,-116-7 29,2-1-9,26 0-2,-26 0 6,-1 0-3,59 6 4,-60-6 6,-4 1-7,0 0 0,0-1 0,0 1 0,0-1 0,0 1 0,0-1 0,0 0 0,0 0 0,0 0 0,0 0 0,4-1 0,-1 1-1,2 1-9,-28 3-14747,-81 17 10436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4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416 101 13389,'4'-48'-340,"-5"42"429,2 0-1,-1 0 1,1 0 0,-1 1 0,2-1 0,1-8 0,-2 11 630,10 10-584,32 21 0,-39-25-75,0 1 0,0 0 0,0 0 0,-1 1 0,0-1 0,0 1 0,0-1 0,0 1 0,-1 0 0,0 0 0,0 0 0,0 1 0,-1-1 0,0 0 0,0 1 0,0-1-1,0 9 1,2 11 84,-2 0 0,-1 0 0,-1 1 0,-1-1 0,-1 0 0,-1 0-1,-11 36 1,3-22 59,2-4 86,-24 55-1,29-78-129,-1-1-1,-1 0 1,0 0-1,0-1 1,-1 0-1,0 0 1,-1 0 0,-17 13-1,14-16 1,0-1 0,0 0 0,-1-1 0,-22 5 0,30-8-41,-4-4-4,-1 1-81,1 0 0,0-1 0,-1-1 0,1 0 1,0 0-1,0 0 0,1-1 0,-1-1 0,1 1 0,0-1 0,0-1 0,-10-9 1,-1-8 16,2-1 0,0-1 0,2 0 0,1-2 0,1 1 1,-16-48-1,27 69-47,-1-4 1,-1 0-1,2-1 0,-1 0 1,2 0-1,-1 0 0,1 0 0,0 1 1,1-2-1,1 1 0,-1 1 1,1-1-1,1 0 0,0 0 1,6-18-1,-2 15-3,-1 1 0,2-1 0,0 1-1,0 0 1,1 1 0,0 0 0,1 0 0,0 1 0,1 0-1,14-11 1,-16 15-1,1-2-4,0 1-1,1 0 0,0 1 1,0 0-1,11-5 1,30-5-21,-46 15 12,4 2-1,-5-1 14,1-1 1,0 1 0,0 0 0,-1 0 0,1 1 0,0 0 0,0 0 0,0 0 0,-1 0 0,1 1 0,0-1 0,-1 1 0,1 0 0,7 6 0,-3 1 1,-1 0 1,0 1 0,0-1 0,-1 2 0,0-1 0,-1 1 0,0 0 0,-1 0 0,0 1 0,-1-1-1,0 1 1,-1 0 0,0 0 0,-1 1 0,0-1 0,-1 0 0,-1 14 0,-1 23-212,-3-1-1,-1 0 1,-14 51 0,11-54-418,-14 35-4078,21-76 2915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0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87 305 9497,'0'0'6120,"-10"0"-6018,-34 0 13,34 0-1,7-3-31,1-1-58,-1 0 0,1 0 1,0 0-1,0 0 0,0 0 1,1 0-1,-1-1 0,1 1 1,0-1-1,0 1 0,1-1 1,-1 1-1,1-1 0,0 1 1,0-1-1,1 0 0,-1 1 1,1-1-1,2-4 0,2-11 43,0 1 0,15-32-1,-16 42-39,-1 1-9,0 1 1,1-1-1,0 0 1,1 1-1,-1 0 1,1 0-1,1 0 1,-1 1-1,1-1 1,0 1-1,1 1 1,9-7 0,-15 11-20,0-1 1,1 1-1,-1 0 1,0 0-1,1 0 1,-1 0-1,1 1 1,-1-1 0,1 0-1,0 1 1,-1-1-1,1 1 1,0-1-1,0 1 1,-1 0-1,4 0 1,3-1-2,14-1 9,20 1 14,-35 1 2,0 1-6,-1 0-5,1 0 1,-1 0-1,0 0 0,0 1 0,1 0 0,-1 0 0,-1 1 0,1-1 1,0 1-1,-1 1 0,1-1 0,-1 1 0,0 0 0,0 0 0,0 0 1,-1 1-1,7 7 0,-8-7 22,1 0 0,-1 0 0,0 0 0,-1 0 0,1 0 0,-1 1 0,0-1 0,0 1 0,-1 0 0,0-1 0,0 1 0,0 0 0,-1 0 0,1 0 0,-1-1 0,-1 1 0,1 0 0,-1 0 0,0 0 0,-1-1 1,1 1-1,-1 0 0,0-1 0,0 1 0,-6 8 0,-2 0 16,0-1 0,0-1 0,-2 0 0,1 0 0,-1-1 0,-1 0 0,-18 11 0,28-20-27,-2 0 14,-12 7-6,13-7 22,-5-6-515,-27-14 206,33 16-6,1 0-1,-1 0 1,0 0-1,1-1 1,0 1 0,-1-1-1,1 0 1,0 1-1,0-1 1,1 0-1,-1 0 1,1-1-1,-1 1 1,1 0-1,0 0 1,0-1-1,0 1 1,1 0-1,-1-5 1,-3-7-2120,4 10 1777,-2-4-62,-5-3-2579,-8-10-32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2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0 302 6769,'0'0'-104,"2"-5"132,5-14 13,-5 14 1054,1 2-886,41-40 3121,-40 40-1811,21-6-67,-4 1-1034,-17 6-24,18-4-85,-17 4-252,0 0 311,1 1-199,42-18 473,-44 17-488,2 1-12,15-4 4,-15 4-12,0 0 5,51-12 384,-52 11-413,1 1-10,63-7 344,37-3 58,31-1-57,138-7 229,-255 17-626,1 1 0,28 2 0,-35 0-22,58-4 53,12-1-26,-32 1-33,313-10 125,-311 10-145,0 3 16,1 0-5,2 0-3,-3 0-6,104 3 38,-11 3-37,-84-5-30,71-8 47,-73 2-31,28 1 2,164-5 37,-150 8-24,-45 1-6,101-3 40,187-13-49,-205 12 32,-84 1-11,-3-1-7,0 2 18,143-3-7,-42-7-22,-33 6 0,-115 6 16,3 0-14,28 0-17,21 0 50,-32 0-30,-21 0 28,2 0-17,23 0-4,-23 0 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7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83 143 9781,'-45'-11'-138,"36"9"43,-12-9-21,17 9 169,0-24 176,11 21-119,7-6 73,1 2-1,0 0 0,0 1 1,27-10-1,-33 14-80,9-2 206,-1 1-1,1 0 1,0 1 0,0 1 0,21-1-1,-37 4-274,1 1-1,-1-1 0,0 0 1,0 1-1,1-1 0,-1 1 1,0 0-1,0 0 0,0 0 0,3 1 1,1 1 36,1-1 157,-5 3 0,0-2-150,-1 1 0,1 0 0,-1 0 0,0 0 0,0-1 0,0 1-1,0 0 1,-1 0 0,0 0 0,1 1 0,-2-1 0,1 0 0,0 0 0,-2 6-1,-1 1 74,0-1-1,-1 1 0,0-1 0,-10 18 1,-139 222 1626,135-213-1503,16-33-182,4 1-35,1-1-38,6 16 62,11-16 1,-18-3-74,0-1-1,0 1 1,0-1 0,0 1 0,1-1 0,-1 0 0,0 1 0,0-1 0,1-1 0,-1 1 0,4-1 0,78-1 94,-74 2-72,-1-1 5,24-1-30,-24 1 6,21-1 27,-24 1-10,0 2-13,54 13 42,-54-13-43,-1 1 4,43 14-1689,-44-14 740,4-9-5157,-6 6 5681,1-1 0,-1 0 0,1 0 0,0 1 0,4-2 0,1-1-543,0 0-2469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7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29 9733,'0'0'714,"0"-4"-371,-3-21 4837,-3 36-4853,-62 99 960,-58 67-2430,124-173 487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8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26 8953,'-4'-2'271,"-41"-17"1132,40 17 59,-4 0-812,2 4 4079,23 11-4561,35 38 709,76 103 763,-98-119-1839,-27-33-34,-1 0-1,1 0 1,1 0-1,-1 0 1,0-1-1,0 1 1,1-1-1,-1 1 1,1-1 0,-1 0-1,1 0 1,0 0-1,5 2 1,21-3-863,-22 0-308,-1-4-2176,18-11 1663,-18 11-747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8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19 104 7905,'-10'-51'984,"9"47"-169,-1-6-540,-2 3 1092,3-3 3751,1-11-46,-1 36-4840,16 248 1081,21-33-835,-35-226-795,47-45-15404,-39 33 10888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9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11157,'0'0'2860,"6"3"-2564,57 10 511,42-9-48,-77-4-548,-8 1-145,4 2 98,51 3 118,-68-6-238,0 0-31,22 2-62,-22-1-98,1-2-683,20-1 42,-25 1 263,0 0 0,0 0 0,-1 0 0,1 0 0,-1-1 0,1 1 0,-1-1 0,0 0 0,1 0 1,-1 0-1,0 0 0,0 0 0,0 0 0,-1-1 0,1 1 0,2-4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49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85 9485,'-5'0'357,"64"-8"3792,224-29-4472,-275 37-238,1-1 0,-1-1 1,0 0-1,1 0 0,9-4 0,12-7-3729,0 0 965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52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95 8501,'0'0'2257,"-3"-8"-1808,-2-13-90,-2-25 5805,17 46-5967,28-2-22,-28 1-9,0 2-26,398 14 2072,-378-12-2182,-24-2 54,14-16-10356,-9 5 6620,1-1-470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53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9489,'0'0'391,"1"-4"-133,1-11 67,-1 11 964,0 1-797,2-14 2885,-2 14-2893,5-13 4184,-4 26-4295,32 185 1582,-32-178-1839,17 224 1527,-21-196-1176,-9 56 0,10-98-391,4 44 306,-2-42-284,-1 4-1592,6 10 4497,-3-12-7978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4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88 509 8169,'0'0'-21,"0"4"42,1 7-11,0-2 813,-1 0 0,1 0 0,-1 0 0,-1 0 0,-2 15 0,3-23-755,0-1 1,0 0-1,0 0 0,0 0 0,0 0 1,0 1-1,0-1 0,-1 0 0,1 0 0,0 0 1,0 1-1,0-1 0,0 0 0,0 0 1,0 0-1,0 0 0,0 0 0,0 1 0,-1-1 1,1 0-1,0 0 0,0 0 0,0 0 1,0 0-1,0 0 0,-1 1 0,1-1 0,0 0 1,0 0-1,0 0 0,0 0 0,-1 0 1,1 0-1,0 0 0,0 0 0,0 0 0,-1 0 1,1 0-1,0 0 0,0 0 0,0 0 1,0 0-1,-1 0 0,1 0 0,0 0 0,0 0 1,0 0-1,0 0 0,-1-1 0,-7-10 746,-4-24-1328,11 31 820,-4-14-161,1 1 1,0-1 0,2 0 0,0 0 0,1-35 0,17-81 240,-7 71-205,-5 45-104,0 0 0,11-28 0,-7 21-11,-6 22-59,-1 0 0,0 0 0,1 0 0,-1 0 0,1 0 0,0 1 0,0-1 0,0 0-1,0 1 1,1-1 0,2-1 0,6-8 22,-4 6-22,-1 0-1,2 1 1,-1-1 0,1 1 0,0 1-1,11-6 1,-12 7 5,-3 1-2,3 1-14,29-5 12,-33 6-7,0 1 1,0-1-1,0 1 0,-1-1 1,1 1-1,0 0 1,0 0-1,0 0 0,-1 0 1,4 2-1,2 1 10,-7-4-7,1 0 0,-1 1 0,0-1 0,1 1 0,-1-1 0,0 1 0,0 0 0,1-1 0,-1 1 0,0 0 0,0 0 0,0 0 0,0 0 0,0 0 0,0 0 0,0 0 0,0 0 0,0 0 0,-1 0-1,1 0 1,0 1 0,0 1 0,0 0 13,4 3 14,-1 0 0,0 0 1,-1 0-1,1 1 0,-1-1 0,0 1 1,-1 0-1,0 0 0,0 0 1,1 8-1,0 6 110,-1 42 0,-2-60-134,0 32 172,-3 0 1,0 0-1,-16 65 0,14-81-87,-1-1 0,0 0 0,-2 0 0,0 0 0,-1-1 0,0-1-1,-1 1 1,-20 23 0,24-36-51,1 1-1,-1-1 0,0 1 1,0-2-1,0 1 1,-1-1-1,1 0 0,-1 0 1,0 0-1,0-1 0,-10 2 1,17-4-39,-7 1 169,-5-4-101,-38-15-6,45 16-56,1-1 0,-1-1 0,1 1 0,0-1-1,-1 1 1,2-1 0,-1 0 0,0-1 0,1 1 0,0-1 0,0 1 0,0-1 0,0 0 0,1 0 0,0 0 0,-3-10 0,3 9-8,-3-8-219,1 0 0,0 0 1,1-1-1,0 1 0,1-1 0,1 0 1,0-20-1,9-56-7450,-9 68 3387,0 19 3068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5:59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30 10189,'0'0'-251,"2"-4"25,5-9 37,-5 10 27,0 0 115,8-3 5830,-6 36-5265,-2 44 1,-6-24-15,-9 43 68,2 7-35,3-16-198,1-50-198,2 1 0,-1 35 0,3-28 778,1-23-2020,15-50-7278,-10 7 4870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6:30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1 736 4576,'0'0'1017,"2"-3"-665,13-3 10305,9 34-10438,-18-21-5,-6-7-202,0 0 0,1 1 1,-1-1-1,0 0 0,1 1 0,-1-1 0,0 0 1,1 1-1,-1-1 0,0 1 0,0-1 1,0 1-1,1-1 0,-1 0 0,0 1 1,0-1-1,0 1 0,0-1 0,0 1 0,0-1 1,0 1-1,0-1 0,0 1 0,0 0 1,5 16 281,2 0 18,1 0 0,-2 0 0,0 1 0,3 20 0,2 1 53,-10-35-273,2 20 98,-2-19-116,5 39 397,-5-39-187,0-2-180,12 17 1283,-13-20-1325,1 1 1,-1-1-1,1 0 1,-1 1-1,1-1 0,0 0 1,-1 0-1,1 1 0,-1-1 1,1 0-1,-1 0 1,1 0-1,0 0 0,-1 0 1,1 0-1,-1 0 1,1 0-1,0 0 0,-1 0 1,1 0-1,-1 0 0,1-1 1,0 1-1,0 0 1,2-3-10,-1 1 1,1 0 0,0-1 0,-1 0-1,0 1 1,0-1 0,0 0 0,0 0-1,0 0 1,0 0 0,-1-1 0,1 1-1,0-6 1,10-19 124,1 1-1,22-34 0,99-184 224,17-13-334,-105 203-52,19-16-19,-65 70 3,1-1 1,0 1-1,0 0 0,0-1 1,0 1-1,0 0 0,1 0 1,-1 0-1,0 0 1,0 0-1,1 0 0,-1 0 1,3-1-1,14-13 2,29-33-6,-28 30 2,20-25 7,-36 39-11,2 1 2,11-13 10,-11 13 4,-1-1 0,16-11-9,-16 11 1,0 1-4,10-10-2,-10 9 4,0 1-9,38-32 31,-38 31-35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09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1878 62 11881,'13'-39'1504,"-12"35"-794,0 1-370,4-10-30,-4 10 1663,3 12-1729,10 28-26,-13-36-199,0 1 0,-1-1 0,1 1-1,0-1 1,-1 1 0,1-1 0,-1 1 0,0-1 0,1 1-1,-1-1 1,0 1 0,0 0 0,0-1 0,0 1-1,-1-1 1,1 1 0,0-1 0,-1 1 0,1 0 0,-2 1-1,1 2 55,1-2-45,-1-1 1,1 1 0,0 0 0,-1-1 0,0 1 0,0 0-1,0-1 1,0 1 0,0-1 0,0 1 0,-1-1-1,-2 5 1,-3 2 40,0 4 43,-1 0-1,0-1 1,-1-1 0,0 1 0,-1-1-1,0-1 1,-1 0 0,0 0-1,-1-1 1,0-1 0,0 0 0,-1 0-1,0-1 1,-22 8 0,4-3 254,-1-2 0,0-1 0,0-1 1,-67 7-1,-59-11 1203,108-4-920,43 0-389,-1 1-34,-26 3-26,25-3-22,8-1-157,-1 0-1,1-1 0,-1 1 1,1 0-1,-1 0 0,1 0 1,-1 1-1,1-1 0,-1 0 1,1 0-1,-1 1 1,-2 0-1,2 0 18,-2-1 227,2 4-147,1-3-94,1 1 0,0 0 0,-1-1 0,1 1 0,0 0 0,0 0 0,0-1 0,0 1 1,0 0-1,0-1 0,1 1 0,-1 0 0,1-1 0,-1 1 0,1 0 0,-1-1 0,1 1 1,0-1-1,0 1 0,0-1 0,0 1 0,0-1 0,0 0 0,0 1 0,3 1 0,-2 0-78,3 3 390,2-16-312,22-26-3,-29 35-20,1 1 0,0-1 0,-1 0 0,1 1 0,-1-1 0,1 0 0,-1 1 0,0-1 0,1 0 0,-1 1 0,1-1 0,-1 0 0,0 0 0,0 1 0,1-1 0,-1 0 0,0 0 0,0 0 0,0 1 0,0-3 0,-1-48 35,1 38-25,0 5 0,-1 0-1,0-1 0,0 1 0,0 0 1,-1 0-1,-4-12 0,5 20-9,1-1 0,0 1 0,-1 0 0,1-1 0,0 1 0,-1 0 0,1-1 0,0 1 0,-1-1 0,1 1 0,0-1 0,0 1 0,0 0 0,-1-1 0,1 1 0,0-1 0,0 1 0,0-1 0,0 1 0,0-1 0,0 1 0,0-1 0,0 1 0,0-1 0,0 1 0,0-1 0,0 1 0,1-1 0,-1 0 0,1-6 0,-12-22 13,-3 6 1,14 23-15,0-1 0,0 1 1,-1 0-1,1 0 0,0-1 0,0 1 0,-1 0 0,1 0 1,0-1-1,0 1 0,-1 0 0,1 0 0,0 0 1,-1-1-1,1 1 0,0 0 0,-1 0 0,1 0 0,0 0 1,-1 0-1,1 0 0,0 0 0,-1 0 0,1-1 0,0 1 1,-1 1-1,1-1 0,0 0 0,-1 0 0,0 0 0,-27-2 0,20 1 7,-1 5 3,-173 98-2,49-25 37,127-73-34,0-1 0,0 0 0,0 0 0,-1-1 0,1 1 0,-1-1 0,1-1 0,-1 1 0,1-1 0,-1 0 0,0-1 0,0 0 0,0 0 0,1 0 0,-1-1 0,0 0 0,1 0 0,-1-1 0,0 1 1,1-2-1,0 1 0,-1-1 0,1 0 0,0 0 0,0 0 0,-6-6 0,2 3 18,0-1-1,0-1 1,-13-13 0,3 3 68,10 8-11,0 0 0,1-1-1,0-1 1,-7-12 0,13 20-24,3 4-61,0 0 0,0-1 0,0 1 0,0-1 0,0 1 0,0-1 0,0 1 0,0-1 0,0 1 0,0 0 0,0-1 0,0 1 0,-1-1 0,1 1 0,0 0 0,0-1 0,0 1 0,-1-1 0,1 1 0,0 0 0,-1-1 0,1 1 0,0 0 0,-1 0 0,1-1 0,0 1 0,-1 0 0,1 0 0,-1-1 0,1 1 0,0 0 0,-1 0 0,1 0 0,-1 0 0,1 0 0,-1 0 0,-21 4 31,-6 12-16,16-6 8,-11 27 57,-1-2 0,-1 0-1,-56 57 1,-107 85 48,159-151-156,4-2-198,16-15-327,0 0-1,-1-1 1,0-1 0,-18 12-1,23-17-752,20-66-19844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0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15697,'0'0'1436,"5"-3"-1184,0-1-208,0 1-1,0 0 1,0 1 0,1-1-1,0 1 1,-1 0 0,1 1-1,0-1 1,6 0 0,66-5 61,0-1-774,0-12-2562,-72 19 2464,1-1 1,-1-1 0,-1 1-1,1-1 1,0 0 0,-1 0-1,1-1 1,-1 1 0,8-9-1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1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2201 771 9605,'-2'-4'451,"-13"-31"1759,14 32-1557,0-1-27,1 4-554,0-1 1,0 1-1,-1 0 1,1-1 0,0 1-1,0 0 1,0-1-1,0 1 1,0 0-1,0 0 1,-1-1 0,1 1-1,0 0 1,0 0-1,0-1 1,-1 1 0,1 0-1,0 0 1,0-1-1,-1 1 1,1 0 0,0 0-1,-1 0 1,1 0-1,0 0 1,0-1-1,-1 1 1,1 0 0,0 0-1,-1 0 1,1 0-1,0 0 1,-1 0 0,1 0-1,0 0 1,-1 0-1,1 0 1,0 0-1,-1 0 1,1 0 0,0 1-1,-1-1 1,1 0-1,0 0 1,0 0 0,-1 0-1,1 0 1,0 1-1,0-1 1,-1 0 0,1 0-1,0 1 1,0-1-1,-1 0 1,1 0-1,0 1 1,0-1 0,0 0-1,0 0 1,-1 1-1,1-1 1,0 0 0,0 1-1,0 0 1,-21 33-514,6-9 843,9-16-301,1 0 1,-2 0-1,1-1 1,-1 1-1,0-2 1,-1 1-1,1-1 1,-2 0-1,1-1 1,-1 0-1,0 0 1,0-1-1,0 0 1,-1 0-1,0-1 1,0-1-1,-18 5 1,14-8 114,0 0 0,0 0 0,-25-6 0,36 6-184,-1-1-1,1 0 0,-1-1 0,1 1 1,0 0-1,-1-1 0,1 0 1,0 0-1,0 0 0,0 0 1,-4-4-1,-7-5 120,6 5 23,0-1 1,0 0 0,0 0-1,-11-15 1,16 17-129,0 3 612,-8 6-606,-32 13-12,42-17-38,0 0 0,1 0 0,-1 0 0,0 1 0,0-1-1,0 0 1,1 0 0,-1 1 0,0-1 0,0 0 0,0 1 0,1-1 0,-1 0 0,0 1 0,1-1 0,-1 1 0,0-1 0,1 1 0,-1 0 0,1-1 0,-1 1 0,1 0-1,-1-1 1,1 1 0,-1 0 0,1 0 0,0-1 0,-1 3 0,1-3 1,0 1 1,0-1-1,0 1 0,-1-1 0,1 1 0,0-1 1,0 1-1,0 0 0,-1-1 0,1 1 1,0-1-1,-1 0 0,1 1 0,0-1 0,-1 1 1,1-1-1,-1 1 0,1-1 0,-1 0 1,1 1-1,0-1 0,-1 0 0,1 0 0,-1 1 1,0-1-1,0 0 0,-3 3 41,0 0 27,0-1 1,0 1 0,-1-1 0,1 1 0,-1-1 0,0-1 0,1 1 0,-1-1 0,0 0 0,0 0 0,0 0 0,0 0 0,0-1 0,-7 0 0,-24-7 83,33 6-115,0 1 0,0-1 0,0-1 0,0 1 0,0 0 0,1-1 0,-1 1 0,0-1 0,1 0 0,-1 0 0,1 0 0,-4-3 0,0-2 95,3 5 40,0 0-24,2 2-138,1-1 0,-1 1 0,1 0 0,-1-1 1,1 1-1,-1 0 0,0-1 0,1 1 0,-1 0 0,1 0 0,-1-1 0,0 1 1,1 0-1,-1 0 0,1 0 0,-1 0 0,0 0 0,1 0 0,-1 0 0,0 0 0,1 0 1,-1 0-1,1 1 0,-1-1 0,0 0 0,1 0 0,-1 0 0,1 1 0,-1-1 1,1 0-1,-1 1 0,1-1 0,-1 0 0,0 2 0,-12 19 161,9-11-142,1-1-1,0 1 1,0 0-1,-1 14 1,-10 31 79,-4-13-18,-2 0 1,-1-1-1,-3-1 0,-1-2 0,-2 0 1,-1-2-1,-2-1 0,-2-1 0,-1-2 1,-1-1-1,-2-2 0,-1-1 0,-1-2 1,-54 27-1,53-33 46,-2-2 0,-1-2-1,0-2 1,-1-2 0,0-1 0,0-3 0,-77 6 0,92-13-92,1-1 0,0-1 1,-1-1-1,1-2 1,0 0-1,1-2 1,-1-1-1,1-1 1,0-2-1,1 0 0,0-1 1,1-2-1,-37-25 1,49 29-45,1 0 1,0-1 0,0 0 0,1-1 0,1 0-1,0-1 1,0 0 0,1 0 0,1-1-1,-11-25 1,11 21-40,2-1-1,0 0 0,1-1 1,1 1-1,0-1 0,2 0 1,1-30-1,5 1-142,2 0-1,2 0 1,2 0-1,2 1 1,34-77 0,-12 41-287,4 1 0,3 3 0,87-124 0,-88 150-15,1 1 0,3 2-1,2 2 1,2 2 0,93-66 0,-130 103 335,-10 6 113,1 1-1,0 0 1,-1 0-1,1 0 1,0 0 0,0 0-1,0 1 1,0-1-1,1 1 1,-1 0-1,0 0 1,0 0-1,1 0 1,-1 1-1,1-1 1,-1 1-1,1 0 1,-1 0-1,0 0 1,8 2-1,32 6 72,-40-7-19,1 0 0,-1 0-1,0 0 1,1 1-1,-1-1 1,0 1 0,0 0-1,0 0 1,0 0-1,0 0 1,-1 0-1,1 0 1,-1 1 0,1-1-1,2 5 1,-1-2 25,44 51-16,-46-53-366,5-3-1338,13 0-275,33-8-8336,-42 5 10147,-1 1-5849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1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40 13149,'0'0'396,"-7"19"1340,46 1-1236,5-20-416,17-10-768,-22 4-340,-6-4-864,-1-3 128,1 0 92,-4 3-1024,-4-6-769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1676 602 10229,'0'0'591,"3"-3"14,12-7 4,-12 7 1967,0 1-1943,-14 15 3507,-10 10-3658,-40 34 1,16-24-84,-1-2 1,-2-2-1,-1-2 1,0-3-1,-2-1 1,-1-3-1,-1-2 1,-80 16 0,98-28-158,1-2 0,-1-2 0,0-1 0,-58-6 0,-139-32 1013,210 33-1109,-91-22 892,102 24-1036,11 2 12,0 0 0,0-1 0,0 1 0,-1 0 0,1 0 0,0 0 0,0 0 0,0 0 1,0 0-1,-1 0 0,1 0 0,0 0 0,0 0 0,0 0 0,-1 0 0,1 0 0,0 0 0,0 0 0,0 0 0,-1 0 0,1 0 0,0 0 0,0 0 0,0 0 0,-1 0 0,1 0 0,0 0 0,0 0 0,0 0 0,-1 0 0,1 1 0,0-1 0,0 0 0,0 0 0,0 0 0,0 0 0,-1 0 0,1 1 0,0-1 0,0 0 1,0 0-1,0 0 0,0 0 0,0 1 0,0-1 0,0 0 0,0 0 0,-1 0 0,1 1 0,0-1 0,0 0 0,0 0 0,0 0 0,0 1 0,0-1 0,0 0 0,1 0 0,-1 0 0,0 1 0,0-1 0,0 0 0,0 0 0,0 0 0,0 0 0,0 1 0,0-1 0,1 0 0,25 39 18,-19-29-5,2 1 22,-9-11-46,0 0 0,0 0 0,0 0 1,0 0-1,0 1 0,1-1 0,-1 0 0,0 0 1,0 0-1,0 0 0,0 0 0,1 0 1,-1 0-1,0 1 0,0-1 0,0 0 0,1 0 1,-1 0-1,0 0 0,0 0 0,0 0 1,1 0-1,-1 0 0,0 0 0,0 0 0,1 0 1,-1 0-1,0 0 0,0 0 0,0 0 1,1-1-1,-1 1 0,0 0 0,0 0 0,0 0 1,1 0-1,-1 0 0,0 0 0,0 0 1,0-1-1,0 1 0,0 0 0,1 0 0,-1 0 1,0 0-1,0-1 0,0 1 0,0 0 0,0 0 1,0 0-1,0-1 0,0 1 0,0 0 1,1 0-1,-1 0 0,0-1 0,0 1 0,0 0 1,0-1-1,0-46 0,0 46-3,0-1 0,0 1 1,1 0-1,-1-1 0,0 1 1,0 0-1,0-1 1,-1 1-1,1 0 0,0-1 1,0 1-1,-1 0 0,1 0 1,-1-1-1,1 1 1,-1 0-1,1 0 0,-1 0 1,0 0-1,0-1 0,1 1 1,-1 0-1,-2-1 0,1-1 3,-1 0-3,1-1 1,-1 1-1,1-1 1,-1 1-1,0 0 0,0 0 1,0 0-1,-1 1 1,-5-5-1,5 5-3,-7-2-15,-21 0 3,25 3 22,-3 5 3,-179 77-30,187-80 21,0 0 1,-1 0-1,1 0 0,0 0 0,0-1 0,-1 1 0,1-1 0,0 1 0,-1-1 0,1 0 0,-4 0 0,-13 2 34,10-5-13,3 2-19,-1-1 0,1-1 0,0 1 0,0-1 0,0 0 0,0 0 0,0-1 0,1 1 0,-1-1 0,1-1 0,0 1 0,0-1 0,1 0 0,0 0 1,-1 0-1,-3-7 0,-2-8 10,2 1 0,0-1 1,1 0-1,1-1 0,1 0 1,1 0-1,-2-22 0,-1-153 41,7 153-57,25-320-46,-22 338 34,103 50-26341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3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14125,'9'14'325,"-7"-12"1125,2 1-798,0 0-433,1-1 1,-1 1-1,1-1 0,0-1 0,0 1 1,0-1-1,0 1 0,0-1 0,0-1 1,0 1-1,0-1 0,7 0 0,74-8 311,-32 2-1026,8-1-2278,-56 6 2037,7 0 362,4 5-7658,10 4 3204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3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92 10509,'-1'-3'247,"0"-2"126,0 1 0,1 0 0,-1 0 0,1-1 1,0 1-1,1 0 0,-1-1 0,1 1 0,-1 0 1,1 0-1,1 0 0,-1-1 0,0 1 0,4-5 0,-2 4 1634,-3-9-576,6 23 580,6 21-158,-12-29-2337,1 1 500,0-1 0,-1 1-1,1-1 1,-1 1-1,1 0 1,-1-1-1,0 1 1,0 0-1,0-1 1,0 1-1,0 0 1,0-1 0,0 1-1,0 0 1,-1-1-1,1 1 1,-1 0-1,1-1 1,-1 1-1,0 1 1,-2 3 41,-3 16 111,-1-1-1,0 0 0,-2 0 0,0-1 0,-2 0 0,0-1 0,-21 28 0,28-40-110,2-5 66,1 0-108,0 0 1,0 0-1,0-1 0,-1 1 1,1-1-1,-1 0 1,1 1-1,-1-1 1,1 0-1,-1 0 0,-2 2 1,-1 0 17,0 1 69,0 1 2,-17 12-22,17-13 59,1 0-75,-36 28 192,37-29-77,-1 1-171,-29 34 103,30-34-47,-2-2-83,-14 9 13,14-8 19,2-3-4,-9 2 1,-12 7-11,20-7-4,-5 4 11,-1-1-1,0 1 1,-1-2 0,-17 6 0,15-5-8,8-2 2,1-2-6,-35 12-1177,35-11 506,24-22-9199,10-8 8379,3 5-2802,-8 6-1958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4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36 281 11589,'0'0'-101,"-6"-6"143,-18-15 122,18 15 4271,27 2-3886,8-6-48,40 0 446,-42 6-461,-13 3-142,-1-1 0,1 0 0,-1-1 0,0 0 0,0-1-1,0-1 1,-1 0 0,15-7 0,-25 10-235,0 1 0,1-1 0,-1 0 0,0 0-1,0 0 1,0 0 0,0 0 0,0 0 0,-1 0 0,1 0-1,-1-1 1,1 1 0,0-4 0,0 3 259,-2-1-17,0 0-272,0 1 1,0 0-1,0-1 0,-1 1 1,0 0-1,1-1 1,-1 1-1,0 0 1,-1 0-1,1 0 1,0 0-1,-1 0 1,0 0-1,0 0 1,0 0-1,0 1 1,0-1-1,0 1 1,-1-1-1,1 1 1,-4-2-1,-2-3 37,0 0 1,-1 1-1,0 0 0,0 0 0,-17-7 0,2 2-4,20 8-109,-20-5-243,19 7-52,1-1-847,2 0 0,-6-2 1964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48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392 655 8841,'0'0'-342,"14"4"-742,58 18 2024,-43-23-342,-22 2-470,1-1 3269,-2 1-3029,24 4 1094,-20 18-126,-10 32 1774,0-54-3093,0-1-1,0 1 1,0 0-1,0-1 0,0 1 1,0-1-1,-1 1 1,1 0-1,0-1 0,0 1 1,-1-1-1,1 1 1,0-1-1,-1 1 0,1-1 1,-1 1-1,1-1 1,0 1-1,-1-1 0,1 0 1,-1 1-1,1-1 1,-1 0-1,1 1 0,-2-1 1,2 0-2,-1 1 1,1-1 0,-1 0-1,1 1 1,-1-1-1,1 0 1,-1 1 0,1-1-1,-1 1 1,1-1-1,-1 1 1,1-1 0,0 1-1,-1-1 1,1 1-1,0-1 1,0 1 0,-1-1-1,1 1 1,0-1-1,0 1 1,0 0 0,0-1-1,-1 1 1,1 0-1,-4 1 245,-73 24 861,72-25-933,-4 1-16,-102 12 568,105-13-572,-33 1 176,31-1-186,0-3-11,7 2-144,-11-2 83,0-1 0,0 0 0,0-1 0,1 0 0,-1-1 0,1 0 0,0-1 0,-19-13 0,19 8-25,0 0 1,0-1-1,1-1 1,0 1-1,1-1 1,-13-27 0,7 3 17,2 0 0,2-1 0,2 0 0,-9-69 0,12 69-53,6 34-25,-2-14 12,4-25-7,-2 28-5,0 0 1,1 0-1,1 0 0,0 0 1,1 0-1,1 0 0,7-18 1,-7 25-5,0 1 1,0-1 0,1 1 0,0 0-1,0 0 1,1 0 0,0 1 0,0 0 0,0 0-1,1 0 1,0 1 0,0 0 0,15-8-1,-1-1 0,-8 7-1,0 0 1,26-10-1,-35 16 3,-1 0 1,0 0-1,1 0 0,-1 0 0,0-1 0,0 1 0,0-1 0,0 0 1,0 0-1,3-3 0,19-2-10,-8 4 3,24-1 5,-34 4-4,3 0 1,35 4-1,-34-3 7,0 1-1,0 1 1,-1 0 0,1 0-1,-1 1 1,1 1 0,-1-1-1,-1 2 1,1-1 0,-1 1-1,0 1 1,0 0 0,0 0-1,-1 0 1,-1 1 0,1 1-1,-1-1 1,0 1 0,9 16-1,26 47 20,-32-47 58,-1 1 1,-2 0 0,0 0-1,-2 1 1,-1 0-1,-1 0 1,-2 0-1,-1 34 1,-11-14 83,11-46-158,0 0 0,0 0 0,0 0 0,0 0 0,-1 0 0,1 0 0,0 0 0,0 0 0,-1 0 0,1 0 0,-1 0 0,1-1 0,-1 1-1,1 0 1,-1 0 0,0 0 0,1-1 0,-1 1 0,-1 0 0,-10 15 47,10-13-47,-2 5 38,0-1 0,0 0 1,-1-1-1,1 1 0,-2-1 0,1 0 0,-9 7 1,0-3 52,0-2 0,0 1 1,-1-2-1,-24 10 0,-27-4 54,59-12-114,-1-1-4,-23 0 1,23 0 35,-40-2 37,38 1-46,4-1-9,-7-2-21,1 0 0,0-1 0,0 0-1,1-1 1,0 0 0,0-1 0,-18-14-1,2-4 11,2-1 0,-32-42 0,50 62-37,1-2 1,0 1-1,0-1 0,1 0 0,0 0 0,1-1 0,-1 1 1,2-1-1,-1 0 0,-2-13 0,-1-4-5,5 22 5,1-1-8,-2-6 8,-1-27-12,6 20 9,1 0 0,9-27 0,-11 38 0,1 1 0,0-1 0,1 1 0,0-1 0,0 1 0,0 0 0,0 0 0,1 0-1,0 0 1,1 1 0,-1-1 0,8-6 0,49-48-30,-45 50 16,0 1 1,1 1-1,33-13 1,-44 20 4,0 0 2,10 0 5,0 1 0,0 1 1,23 4-1,-23 0-5,8 8 1,0 1 8,-7-4 1,9 13 1,-17-18-2,0 1 0,-1 1-1,0 0 1,0 0 0,-1 0-1,11 14 1,-11-12 0,-2-3 2,0 1 0,-1-1 0,0 0 0,0 1 0,0 0 0,-1 0 0,0 0 0,-1 0-1,1 1 1,-2-1 0,3 15 0,0 9 12,-2 0 0,-1 1-1,-2-1 1,-1 1 0,-7 36 0,8-60-5,1 6 1,-2-9-10,-18 29-7,13-23 18,-1 0 0,-1 0 0,1-1 0,-2-1-1,1 1 1,-1-2 0,-1 1 0,1-1 0,-19 10-1,25-16-4,-2 0 5,-70 27 55,71-27-53,-1-2-5,-21 2-3,21-1 31,-5-3-18,1 2-11,5 0-4,-1-1 0,1 1 0,-1-1-1,1-1 1,-1 1 0,1-1 0,0 1-1,0-2 1,-1 1 0,1 0-1,1-1 1,-1 0 0,0 0 0,1-1-1,-7-6 1,-7-6-8,0-1 1,1-1-1,1-1 0,1 0 1,1-1-1,-13-23 0,20 29 4,1-1-1,0 1 0,-6-24 1,0 0-10,11 30 8,1 1 0,-1-1 1,1 0-1,1 1 0,-1-1 0,1 1 0,1-1 0,-1 1 0,1-1 1,4-9-1,1-8-16,0 6 7,0 2 0,0-1 0,2 1-1,0 0 1,1 0 0,1 2 0,1-1 0,0 1 0,0 1-1,2 0 1,17-14 0,-23 22 0,1 0-1,0 1 1,0 1 0,1-1-1,-1 1 1,14-3 0,-18 6 0,2 0 4,22-3 4,-22 3 8,37 6-12,-31-2 8,2 0-6,6 5-2,41 20 9,-56-27-3,27 25-24,-15-9 19,-3-3 7,0 3 3,-10-2-7,20 40 0,-17-37 9,-1 0 0,-1 1 0,-1 0 0,0 1 0,-1-1 1,-1 1-1,-1-1 0,-1 26 0,-1-35-1,-3 5 4,2-6-1,-1 19 4,1-4-14,-3 29 32,-9-11 18,12-39-42,-13 20 9,11-20-16,-6 10-1,-6 12-12,13-21 14,-2-1 6,0 0-1,0 0 0,0 0 0,0 1 0,1-1 0,0 1 1,-4 5-1,4-5-4,0-2 10,-6 6-1,6-5 40,-1-1-36,-16 9 6,15-8 0,-1-3-10,-18 3-4,18-3 3,-1-4-1696,-25-14 833,25 14-211,5-3-557,0 1 0,0-1 0,0 1 0,-1 0 0,0 0 0,-1 0-1,-6-11 1,8 14 560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69 13293,'0'0'79,"0"0"0,0-1 1,0 1-1,0 0 0,-1 0 0,1 0 0,0 0 0,0-1 0,0 1 0,0 0 0,0 0 1,0 0-1,0 0 0,-1 0 0,1-1 0,0 1 0,0 0 0,0 0 0,0 0 1,0 0-1,-1 0 0,1 0 0,0 0 0,0 0 0,0 0 0,-1 0 0,1 0 0,0 0 1,0 0-1,0 0 0,0 0 0,-1 0 0,1 0 0,0 0 0,0 0 0,0 0 1,-1 0-1,1 0 0,0 0 0,0 0 0,0 0 0,0 0 0,-1 0 0,1 0 0,0 0 1,0 0-1,0 1 0,0-1 0,0 0 0,-1 0 0,1 0 0,0 0 0,0 0 0,0 1 1,0-1-1,0 0 0,0 0 0,0 0 0,0 0 0,-1 1 0,6 16 773,15 22-1077,-5-15 595,29 32 1,-29-38-35,23 37 0,-35-49-253,1 0 0,-1 1 1,-1-1-1,1 1 0,-1 0 0,0 0 0,-1 0 0,0 0 0,0 0 0,0 8 0,-1-10-14,-1-1 0,1 0 1,-1 1-1,0-1 0,0 0 1,-1 0-1,1 1 0,-1-1 1,0 0-1,0 0 0,0-1 1,0 1-1,-1 0 0,0-1 1,0 1-1,0-1 0,0 0 1,0 0-1,-1 0 1,1-1-1,-1 1 0,0-1 1,1 0-1,-6 3 0,-6 1 189,-1 1-1,0-2 1,0 0-1,-28 5 1,26-8-33,0-1 0,-1-1 1,-26-3-1,39 3-191,1 0 1,-1-1-1,1 1 0,-1-1 1,1-1-1,0 1 0,0-1 1,0 0-1,0 0 0,0 0 1,0-1-1,0 1 0,1-1 1,-1-1-1,1 1 0,0 0 1,0-1-1,0 0 0,0 0 1,1 0-1,-1-1 0,1 1 0,0-1 1,1 1-1,-1-1 0,-1-6 1,2 3-67,0-1 0,1 0-1,0 1 1,0-1 0,1 0 0,0 0 0,1 0 0,0 0 0,0 1-1,1-1 1,0 0 0,0 1 0,1-1 0,7-13 0,3-3-471,0 1 1,2 1-1,0 0 1,2 1 0,28-29-1,4 3-4113,2 6-4846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19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60 13577,'-5'-24'1524,"-1"-11"6112,27 83-7118,-1 0 1,-2 2-1,13 60 0,-21-51-175,-3 0 0,-1 1 0,-5 80-1,-33 176 68,12-221-2401,19-91 952,-2 12-1229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0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76 651 12641,'13'18'488,"20"70"3221,-32-83-3265,-1-5-317,-1 1-1,1 0 0,0-1 1,-1 1-1,1-1 1,-1 1-1,0-1 1,1 1-1,-1-1 0,1 1 1,-1-1-1,0 0 1,1 1-1,-1-1 0,0 0 1,1 1-1,-1-1 1,0 0-1,1 0 0,-1 0 1,0 1-1,0-1 1,1 0-1,-1 0 0,0 0 1,0 0-1,1-1 1,-1 1-1,0 0 0,0 0 1,1 0-1,-1 0 1,0-1-1,1 1 1,-1 0-1,0-1 0,1 1 1,-1-1-1,0 0 1,-32-24-756,24 18 1074,5 3-383,-1-1 0,1 1 1,0-1-1,0 0 0,0 0 0,0-1 1,1 1-1,0-1 0,1 1 1,-1-1-1,1 0 0,0 0 1,-2-10-1,1-1 71,1 0 0,1-1 1,1-18-1,0 24-73,1-18 31,2 0-1,2 0 1,0 1-1,2-1 1,1 1 0,1 0-1,2 1 1,1 0-1,1 1 1,1 0-1,2 1 1,0 1-1,2 0 1,0 1 0,2 2-1,37-35 1,-49 50-41,1 1 1,-1 0-1,1 1 1,0 0-1,0 1 1,0-1-1,1 2 1,0-1 0,-1 2-1,20-4 1,-15 8 79,-8 0-104,0 0 1,0 0 0,0 1-1,-1-1 1,1 1 0,-1 0-1,1 1 1,-1-1 0,0 1-1,0 0 1,-1 1 0,1-1-1,-1 1 1,0 0 0,0 0-1,-1 0 1,1 0 0,2 8-1,3 9 35,-2 1-1,0 0 0,-2 0 0,0 0 0,-2 1 0,0 0 0,-2 0 0,-1-1 0,0 1 0,-2 0 0,-1 0 1,-6 23-1,-5 12 22,-2-1 0,-2-1 0,-43 89 0,44-111-411,-1 0 0,-2-1 0,-1-1 0,-1-1 0,-36 39 0,20-45-2308,37-25 2408,-2 0-1935,-37-43-15606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0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15289,'0'0'165,"-5"1"70,-17 4 103,17-4 2044,31 0-1909,414 16 1055,621 38 67,37 1-302,251 41 1238,-205 43-779,-118-13-415,280 24 266,-1035-119-1351,2403 335 1429,-2012-252-1949,-649-111 152,2 0 1194,-5-1-3354,-1-1-2973,-135-7-17686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1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62 15637,'0'0'-38,"6"4"36,21 11 78,-21-11 59,-12 20 354,5-19-180,-3 2 31,-6 7-64,-1 0 1,0-1-1,0 0 1,-2 0 0,1-1-1,-2-1 1,1 0 0,-21 11-1,27-18-153,1-1 0,-1 0 0,0-1-1,1 1 1,-1-1 0,0-1 0,-1 1 0,1-1 0,0 0 0,0-1-1,-10 0 1,12 0-46,-2 0 246,1-4-10,-21-14-23,27 18-280,-1 0 1,1 0-1,-1 0 0,1-1 1,0 1-1,-1 0 0,1 0 1,-1-1-1,1 1 0,0 0 1,-1-1-1,1 1 0,0-1 1,-1 1-1,1 0 0,0-1 0,0 1 1,-1-1-1,1 1 0,0-1 1,0 1-1,0-1 0,0 1 1,-1-1-1,0-5 67,0 4-48,0-1 0,1 0 0,-1 0 0,1 0 0,0 0 0,0 0 0,0 1 0,0-1 0,0 0 0,1 0 0,-1 0 0,1 0 0,0 1 0,-1-1 0,1 0 0,1 0 0,-1 1 0,2-4 0,6-9 52,-1 1 0,2 1 1,0 0-1,0 0 0,2 1 0,-1 1 0,1-1 0,1 2 0,20-14 0,-22 18 7,-1 0 0,1 1 0,0 1 0,0 0 0,22-6 0,-25 9 27,0 5 1,26 8-11,-33-11-101,0-1 1,0 0-1,0 1 1,-1-1-1,1 1 1,0-1-1,0 1 1,0 0 0,0-1-1,0 1 1,-1 0-1,1 0 1,0-1-1,-1 1 1,1 0-1,0 0 1,-1 0-1,1 0 1,-1 0-1,0 0 1,1 0-1,-1 0 1,0 0-1,1 0 1,-1 0-1,0 0 1,0 0-1,0 0 1,0 1-1,0-2 6,0 10-14,-2-4-205,0 0 1,-1 0-1,1 0 0,-1 0 0,-1-1 0,1 1 0,-1-1 0,0 0 0,0 0 0,0 0 1,-1-1-1,0 0 0,-8 6 0,-8 6-1382,20-16 1416,0 1 0,0 0 0,-1-1 0,1 1 0,0 0 1,0-1-1,0 1 0,-1-1 0,1 0 0,0 1 0,-1-1 1,1 0-1,0 0 0,-1 0 0,1 0 0,0 0 1,-1 0-1,1 0 0,0-1 0,0 1 0,-3-1 0,1 0-422,-2 1-1911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2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375 123 12385,'0'0'5179,"-10"2"-4853,1 2-208,6-3-54,0 1 0,0-1 0,-1 0 0,1 0 0,0-1 0,-1 1 1,1-1-1,0 1 0,-1-1 0,1 0 0,0 0 0,-5-1 0,-67-13 1258,73 14-1286,1-1 0,0 0-1,0 0 1,-1 1 0,1-1-1,0 0 1,0 0-1,0 0 1,0 0 0,0 0-1,0-1 1,0 1 0,0 0-1,0 0 1,0-1 0,1 1-1,-1 0 1,0-1 0,1 1-1,0-1 1,-1 1 0,1 0-1,0-1 1,-1 1 0,1-1-1,0 1 1,0-1 0,0 1-1,1-3 1,-1 2 22,0-2 170,3-2-20,-2 5-201,1-4 43,1 0 0,0 1 0,1-1 0,-1 0 0,1 1-1,0 0 1,0 0 0,0 0 0,0 1 0,1-1 0,0 1 0,-1 0-1,1 0 1,11-4 0,5 1 59,-15 4 21,-2 9-384,13 18-192,-17-24 427,0-1 0,1 1 0,-1-1 0,0 0 0,0 1 0,1-1 0,-1 0 1,0 1-1,0-1 0,0 1 0,0-1 0,0 1 0,0-1 0,1 1 0,-1-1 1,0 0-1,0 1 0,0-1 0,0 1 0,-1-1 0,1 1 0,0-1 0,0 1 0,0-1 1,0 0-1,0 1 0,0-1 0,-1 1 0,1-1 0,0 0 0,0 1 0,-1-1 1,1 1-1,0-1 0,-1 0 0,1 0 0,0 1 0,-1-1 0,0 1 0,-69 90-5509,-104 103 0,141-158 3421,-22 25-3307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3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491 202 10073,'0'0'121,"-7"-1"67,-19-1 44,19 1 3467,-1 4-3423,-121 35 1752,54-25-1112,49-7-484,-1-4-14,2-2-151,19 0-25,-2-1 0,-26-1-12,33 2-211,-1 0-1,1 0 0,-1 0 1,1 0-1,-1 0 0,0 0 0,1 0 1,-1-1-1,1 1 0,-1-1 1,1 1-1,-1-1 0,1 0 0,0 1 1,-1-1-1,1 0 0,0 0 1,0 0-1,-2-1 0,-7-7 254,7 7-234,1 1 0,0-1-1,0 0 1,0 0 0,1 0 0,-1 0 0,0 0 0,1 0 0,-1-1 0,1 1-1,0 0 1,0-1 0,0 1 0,0-1 0,0 1 0,0-1 0,1 0-1,-1 1 1,1-1 0,0 0 0,0 1 0,0-4 0,1 0 20,0-1 1,0 1-1,1-1 0,0 1 1,0 0-1,1 0 1,6-11-1,-8 15-47,0 0 0,0 1 0,1-1 0,-1 1 0,0-1-1,0 1 1,1-1 0,-1 1 0,1 0 0,0 0 0,-1 0 0,1 0 0,0 0 0,2-1 0,5-3 20,2-3 6,0 0 1,1 1-1,0 1 1,0 0 0,1 0-1,0 1 1,0 1-1,0 0 1,0 1 0,0 0-1,1 1 1,24-1-1,-30 3 6,2 3 4,1-1-28,-6-1-8,0 0 0,0 0 0,0 1 0,0 0 0,-1 0 0,1 0 0,0 0 0,5 4 0,-9-5 1,1 1 0,0-1 0,-1 0 1,1 1-1,-1-1 0,1 1 0,-1-1 0,0 1 1,1 0-1,-1 0 0,0-1 0,0 1 0,0 0 1,-1 0-1,1 0 0,0 0 0,-1 0 0,1 0 1,-1 0-1,0 0 0,0 1 0,0-1 0,0 0 1,0 0-1,0 0 0,0 0 0,-1 0 0,1 0 1,-1 0-1,1 0 0,-1 0 0,0 0 0,0 0 1,-2 3-1,-1 2 12,1-1 1,-2-1-1,1 1 1,-1 0-1,1-1 0,-2 0 1,1 0-1,0-1 1,-10 7-1,4-4 0,-4 3 23,-1-1 0,-1-1 0,1 0 0,-2-1 0,-25 8 0,30-16-158,-23-5-181,35 6 237,-1 0 1,0-1 0,1 1-1,-1 0 1,0-1-1,1 0 1,-1 1 0,1-1-1,-1 0 1,1 1-1,-1-1 1,1 0 0,-1 0-1,1 0 1,0 0-1,-1-1 1,1 1 0,0 0-1,0 0 1,-1-3-1,-2 0-206,-3-6-604,0 1 1,0-1 0,1 0 0,0 0 0,1-1-1,0 0 1,1 0 0,-5-18 0,-11-23-3512,-7 0-2183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8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1179 27 11981,'0'-22'345,"0"18"2779,-3 16-2825,1 1-250,-22 88 1179,22-94-1051,0 0-1,0 1 0,-1-1 1,0 0-1,-1-1 0,1 1 0,-1 0 1,-1-1-1,1 0 0,-1 0 0,-10 9 1,3-9 214,0 0-1,-1-1 1,0-1 0,0 0 0,-24 4 0,30-7-28,-2-2-5,-30-3-7,30 3-5,-1-1-21,-4-1-274,-4 0 349,-1 0 0,1 0 1,0 2-1,-31 1 0,21 5-199,0 2 0,1 2 0,-43 18 0,-189 115 530,141-74-1569,-133 55-1,245-120-103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9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14349,'0'0'527,"-1"5"3,-2 6-1430,-10 40 6803,10-34-6968,1-4-4272,13-21 3034,34-27-1388,-25 10-1634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29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352 768 11573,'0'0'283,"1"-4"53,0-23 2017,-1 26-2315,0 1 0,0 0 0,0 0 1,0 0-1,0-1 0,0 1 0,0 0 0,-1 0 0,1 0 1,0 0-1,0-1 0,0 1 0,0 0 0,0 0 0,0 0 1,0 0-1,0-1 0,-1 1 0,1 0 0,0 0 0,0 0 1,0 0-1,0 0 0,-1 0 0,1-1 0,0 1 0,0 0 1,0 0-1,0 0 0,-1 0 0,1 0 0,0 0 0,0 0 1,0 0-1,-1 0 0,1 0 0,0 0 0,0 0 0,0 0 1,-1 0-1,1 0 0,0 0 0,0 0 0,0 0 0,-1 0 1,1 0-1,0 0 0,0 1 0,-1-1 0,-30 34 2016,7-4-2267,1-7 541,0-1-1,-43 30 0,56-44-221,-13 5 142,0-5 40,-28 8 339,47-15-199,-4-7-203,4 3-177,0 0 1,-1 0-1,1-1 1,0 0-1,0 0 0,1 0 1,-1 0-1,1-1 1,0 1-1,0-1 0,1 0 1,-1 0-1,1 0 1,0 0-1,1 0 1,-1-1-1,-1-10 0,0-33 232,2 0-1,2 0 1,10-61-1,-3 29-35,32-354 1257,-37 386-3018,-2 47 763,0 2-314,0 0 1027,-1 0 0,1 0 1,-1 0-1,0 0 0,1 0 1,-1 0-1,0-1 0,1 1 1,-1 0-1,0 0 1,0 0-1,1 0 0,-1 0 1,0-1-1,1 1 0,-1 0 1,0 0-1,0-1 0,1 1 1,-1 0-1,0 0 0,0-1 1,0 1-1,1 0 0,-1-1 1,0 1-1,0 0 0,0-1 1,0 1-1,7-8-1045,7 5-4072,20 1 2823,-26 1-1392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47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0 3048,'0'0'3263,"10"5"-3063,31 15 2,-31-15 155,-8-3-273,0 1 0,1 0 0,-1 0 0,-1-1-1,1 2 1,0-1 0,-1 0 0,1 0 0,-1 0 0,1 6 0,-1-5 243,-4 44 2046,-2-46-2204,-14 7 1,14-7 1014,-8-5-1083,-40-13-3,40 13-10,7-5 18,6 8-96,-1-1 1,0 1 0,1 0 0,-1-1 0,0 1 0,1-1 0,-1 1 0,1-1 0,-1 0 0,1 1 0,-1-1 0,1 1 0,-1-1 0,1 0 0,0 0-1,-1 1 1,1-1 0,0 0 0,-1 0 0,0-2 3,0 1-1,1 0 1,-1-1 0,1 1-1,-1-1 1,1 1 0,0-1-1,0 1 1,0-1-1,0 1 1,1-1 0,-1 1-1,0-1 1,1 1 0,0 0-1,0-1 1,-1 1-1,2 0 1,-1 0 0,0-1-1,0 1 1,3-3 0,13-8 6,-13 10 20,2 2-30,15-4 3,-15 4 43,3 5-45,30 14 3,-30-14-2,-4 3-2,-5-6-8,1-1 0,-1 0-1,0 0 1,1 1 0,-1-1-1,1 0 1,-1 1 0,0-1-1,1 0 1,-1 1 0,0-1-1,1 1 1,-1-1 0,0 0 0,0 1-1,0-1 1,1 1 0,-1-1-1,0 1 1,0-1 0,0 1-1,0-1 1,0 1 0,0-1-1,0 1 1,0-1 0,0 1-1,0-1 1,0 2 0,-3 41 55,2-39 824,-6 4-3623,0-2 2222,-25 16-7846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0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11349,'0'0'1582,"6"-1"-1092,15-4 14,-15 4 1266,0 3-3284,18 7 282,-18-7-533,-6 27-6731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0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962 0 7989,'-8'5'253,"-1"0"96,-1 0-1,1 1 0,1 0 1,-11 10-1,16-14-203,1 1 0,-1 0 1,1 0-1,0 0 0,0 0 0,0 0 0,0 1 0,1-1 0,-1 0 0,1 1 0,0-1 0,0 1 0,0-1 0,0 1 0,1 0 0,-1 7 0,-2 83 3436,3-89 505,1-18-3739,4-36-13,-4 36-22,-1 9-29,0 3-249,0 0 0,0 0 0,0 0 0,-1-1 0,1 1 0,0 0 0,-1 0 0,1 0 0,-1 0 0,1 0 0,-1 0 0,1 0 0,-1 0 0,0 0 0,1 0 0,-1 0 0,0 0 0,0 0 0,0 1 0,0-1 0,1 0 0,-1 0 0,0 1 0,0-1 0,-1 1 0,1-1 0,0 1 0,0-1 0,0 1 0,0 0 0,-2-1 0,-2 0 210,-7 6-145,-51 25 35,-86 36 212,122-55-236,-1-2-1,0 0 1,-39 5 0,60-13-50,-1 0 0,1-1 0,-1 0 0,1-1 0,-1 1 0,1-1 0,-1-1 0,-8-2 0,15 3-48,-6-1 80,1 0 0,0 0 1,0-1-1,0 0 0,1-1 1,-7-3-1,4 2-12,-36-21 631,40 24-582,-17-8 326,8 13-392,-16 6-121,-48 22-1,-29 25-2519,64-31 133,38-23 1481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0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350 105 10037,'-21'-97'3284,"20"94"-1793,0-1-789,1 4-643,0 0 0,0 0 0,0 0 0,0 0 0,0 0 1,-1 0-1,1 0 0,0 1 0,0-1 0,0 0 0,0 0 0,0 0 0,0 0 0,0 0 0,0 0 0,0 0 0,0 0 0,-1 0 0,1 0 1,0 0-1,0 0 0,0 0 0,0 1 0,0-1 0,0 0 0,0 0 0,-1 0 0,1 0 0,0 0 0,0 0 0,0 0 0,0 0 0,0 0 1,0 0-1,-1-1 0,1 1 0,0 0 0,0 0 0,0 0 0,0 0 0,0 0 0,0 0 0,0 0 0,0 0 0,-1 0 0,1 0 0,0 0 1,0 0-1,0 0 0,0-1 0,0 1 0,0 0 0,0 0 0,0 0 0,0 0 0,0 0 0,-7 23 1280,-9 58-1429,5-28 711,2-4-721,-3 0 0,-2 0 0,-3-1 0,-31 67 0,36-94-1012,0 0 0,-1 0-1,-1-1 1,-1-1 0,-27 28-1,41-46 982,0 0-1,0-1 1,0 1 0,0 0-1,0 0 1,0-1-1,0 1 1,0 0 0,0-1-1,0 0 1,-1 1-1,1-1 1,0 1 0,0-1-1,-1 0 1,1 0-1,0 0 1,0 0 0,-3 0-1,1 0-349,-2 1-1412,-3 0-731,-31 1-639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1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1211 39 9053,'-3'-2'544,"-30"-9"5517,24 9-6248,3 1 2824,-7 4-2110,4-2-465,-1 1 112,1 0 0,-1 0 0,0 0 0,1 1-1,-1 1 1,1 0 0,0 0 0,-14 9 0,17-8-87,-1 0 43,-1 0 0,2 0 0,-1 1 0,1 0-1,0 0 1,0 1 0,1-1 0,0 1 0,0 1 0,-7 12-1,7 10 179,1-1 0,1 45 0,3-71-193,-2 6 46,3 0-96,-1-6-39,0 0 1,0 0 0,0-1 0,0 1 0,0 0 0,-1 0-1,1 0 1,-1-1 0,0 1 0,0 0 0,0-1 0,0 1-1,0 0 1,-2 2 0,-7 12 128,-1-1 0,-1 0 1,0-1-1,-1 0 0,0-1 0,-1-1 0,-1 0 0,0-1 1,-1 0-1,-19 10 0,-40 20 286,-1-3 0,-2-4 1,-100 31-1,168-63-369,0 0 1,1-1-1,-1-1 1,-17 1-1,-10 2 135,33-3-170,-1 0 1,0-1-1,0 1 0,0-1 0,1 0 1,-1 0-1,-9-1 0,2 0 23,5 1-10,1 0 0,0 0 0,-1 0 0,1-1 0,-1 0 0,-7-2 1,2-1 26,8 4-47,0 0 1,0-1 0,0 1 0,1-1 0,-1 0 0,0 0 0,1-1 0,-1 1 0,1-1-1,-1 0 1,-5-3 0,-1-2 33,4 3-22,1 1 0,0-1 0,-1 0 0,2-1-1,-1 1 1,0-1 0,1 0 0,0 0 0,0 0 0,0 0 0,1-1-1,0 0 1,0 0 0,0 0 0,-3-11 0,4 9-23,1 1-1,-1-1 1,1 1 0,1-1 0,-1 1 0,1-1 0,1 0-1,-1 1 1,1-1 0,1 1 0,-1-1 0,1 1 0,1 0 0,-1-1-1,6-8 1,5-9-171,1 0-1,28-37 1,-31 46 10,105-128-2170,-41 54-2358,-71 85 3873,0-1-1,0 0 0,0 0 0,-1 0 1,4-9-1,2-11-6721,0-1 417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1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1175 10 13733,'0'0'185,"-12"-9"-509,12 9 416,-1-1-1,1 1 1,-1 0-1,1 0 0,-1 0 1,1 0-1,-1 0 1,1 0-1,0 0 0,-1 0 1,1 0-1,-1 0 1,1 0-1,-1 1 0,1-1 1,0 0-1,-1 0 1,1 0-1,-1 0 0,1 1 1,0-1-1,-1 0 1,1 1-1,0-1 0,-1 0 1,1 0-1,-1 1 0,-23 27 216,-1-2 0,-2 0 0,-1-2 0,-1-1 0,0-2 0,-2-1 0,0-1 0,-2-1 0,-54 21 0,81-37-166,-2-3-1,-23-1-22,23 2-8,3-5-12,2 3-73,0-1 0,0 1 0,1-1 0,-1 0 0,0 0 0,1 0 0,0-1 0,0 1-1,0-1 1,0 1 0,1-1 0,-1 1 0,1-1 0,0 0 0,0 0 0,0 0-1,1 0 1,-1-6 0,1 9-18,0 0 0,0 0 0,-1-1 0,1 1 0,0 0 1,-1 0-1,1 0 0,-1 0 0,0 0 0,1 0 0,-1 0 0,0 0 0,1 0 0,-1 0 0,0 0 0,0 0 0,0 1 0,0-1 0,0 0 0,0 1 0,0-1 0,0 0 0,0 1 1,0-1-1,0 1 0,0 0 0,0-1 0,-1 1 0,1 0 0,0 0 0,0-1 0,0 1 0,-1 0 0,1 0 0,0 1 0,0-1 0,0 0 0,-1 0 0,1 0 0,-1 1 0,-3 0-32,-10 2 51,-8 8-3,-1-1 1,-1-1-1,0-1 0,0-1 0,0-2 0,0 0 1,-1-2-1,0-1 0,-31-1 0,52 0-17,0-2 1,1 1-1,-1 0 0,0-1 0,0 0 0,1 0 0,-1 0 1,0-1-1,1 1 0,-1-1 0,1 0 0,0-1 1,-1 1-1,-4-4 0,-6-12 0,14 16-4,0 0 0,0 0 0,0 0 0,0 0 0,1 0 1,-1 0-1,1 0 0,0 0 0,-1 0 0,1 0 0,0 0 0,0 0 0,1-1 0,-1 1 1,0 0-1,1 0 0,-1 0 0,1 0 0,-1 0 0,1 0 0,0 0 0,2-3 0,1 0 1,0-1-1,0 1 1,1 0-1,0 0 1,7-5-1,-5 3 14,-6 6-9,0 0 0,1 0 0,-1 0 0,1 0 0,-1 0 0,1 0 0,0 0 0,-1 0 0,1 0 0,0 1-1,0-1 1,0 1 0,-1-1 0,1 1 0,0 0 0,0 0 0,2 0 0,2 7 78,18 23 0,-24-29-83,1-1 0,-1 0-1,0 0 1,1 0 0,-1 1 0,0-1 0,1 0 0,-1 0 0,0 1-1,0-1 1,0 0 0,1 1 0,-1-1 0,0 0 0,0 1 0,0-1-1,0 0 1,1 1 0,-1-1 0,0 0 0,0 1 0,0-1-1,0 0 1,0 1 0,0-1 0,0 1 0,0-1 0,0 0 0,0 1-1,0-1 1,0 0 0,-1 1 0,1-1 0,0 0 0,0 1 0,0-1-1,0 0 1,-1 1 0,1-1 0,0 0 0,0 1 0,-1-1-1,1 0 1,-13 19 56,-1-1-1,0-1 0,-2 0 0,0-2 0,-1 1 1,-18 12-1,-123 74-543,132-86 165,4-6 99,-34 10-9493,51-19 6239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2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1141 11417,'2'6'419,"-1"-2"-254,1 1 238,0 1 1,-1 0-1,1 1 0,-1-1 0,0 0 1,-1 0-1,0 1 0,0-1 0,0 0 1,-2 10-1,1-13-1384,-5 25 3697,4-22-5812,4-78-9292</inkml:trace>
  <inkml:trace contextRef="#ctx0" brushRef="#br0" timeOffset="1">213 1 13053,'0'0'4657,"-50"68"-19679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2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2029 192 10665,'0'0'3126,"-11"-1"-2900,3 1-172,-1-1-1,1 2 1,0-1 0,0 1 0,0 1 0,0-1 0,0 1 0,0 1 0,-12 5 0,-11 8 186,0-1 0,-1-2 0,0-1 0,-55 13-1,85-25-235,1 0-1,0 1 1,-1-1-1,1 0 0,0 0 1,0 0-1,-1 0 0,1 0 1,0 0-1,0 0 0,-1 0 1,1-1-1,0 1 1,0 0-1,-1-1 0,1 1 1,0-1-1,-2 0 0,2 0 28,0 0-1,0 1 0,0-1 0,0 1 0,-1-1 0,1 1 1,0 0-1,0-1 0,-1 1 0,1 0 0,0 0 1,-1 0-1,1 0 0,0 0 0,0 0 0,-1 0 0,1 0 1,-2 1-1,-5-2 168,-1-3-124,5 3-15,1 0 0,-1 0 0,0 0 0,1 1-1,-1-1 1,0 1 0,1 0 0,-1 0 0,0 0-1,1 0 1,-5 1 0,-9-1-18,7-1-3,0 1-1,0 0 0,0 1 1,-15 3-1,-36 6 148,2 0 0,-4 0-68,-79 1 411,131-11-34,1 0-320,-2 0-120,-36 5 204,-20 11 176,-72 27 0,20-4-53,53-15-174,45-15-84,1-1 1,-44 9-1,3-5 63,20-7 75,36-5-249,1 0-1,-1-1 1,1 1-1,-1-1 1,1-1 0,-1 1-1,1-1 1,-6-2-1,-3-1 11,-4 1 67,16 4-83,1 0 1,-1 0 0,1-1 0,-1 1 0,1-1-1,-1 1 1,1-1 0,0 1 0,-1-1-1,1 0 1,-1 1 0,1-1 0,0 0-1,0 0 1,0 0 0,-1 0 0,1 0 0,-1-2-1,-4-3 72,-94-112 1514,97 114-1454,-2-1-16,-3-6-35,-1-1 0,2 0 0,-1 0 0,2 0 1,-7-17-1,-5-33 84,15 47-112,1 0 0,1-1-1,0 1 1,1 0 0,3-29-1,-2 35-18,0 2 76,-1 0-2,3-29 504,-14 48-588,-74 73-22,79-78-66,-4 3-454,-1 1 1,0-1-1,0-1 0,-1 0 1,-21 12-1,19-16-130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3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13341,'-4'26'664,"12"-3"364,10 0-548,0-14 324,39 8-499,-17-5-157,3-5-236,-3-4-357,3 0-479,0-6-568,40 0-2228,-47 0 616</inkml:trace>
  <inkml:trace contextRef="#ctx0" brushRef="#br0" timeOffset="1">919 341 11925,'0'0'592,"18"16"680,4 0-140,17 0-648,-17-9-140,10-1-312,33-6-1448,11-3-2364,-47-7 2052,7 0-972,-7-3-769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3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1076 5 10273,'0'0'566,"0"-5"-71,3 38 3405,7 155-1887,-7-102-808,-14 127 0,9-189-1012,-2 0 0,0 0 0,-2-1 0,-1 0 0,0 0 0,-2 0 0,-1-1 0,0 0 0,-2-1 0,-16 23 0,24-37-106,-1-1 0,1 0 0,-1-1 1,0 1-1,-1-1 0,1 0 0,-1 0 0,0-1 0,0 0 1,-1 0-1,1 0 0,-1-1 0,0 1 0,0-2 0,0 1 1,0-1-1,0 0 0,-12 1 0,15-3 166,-8-3-18,1 0-183,1 0 1,0-1-1,1 0 1,-1-1-1,1 0 1,0 0-1,0-1 1,0 0-1,1 0 1,0-1 0,0-1-1,1 1 1,0-1-1,0 0 1,-10-16-1,-7-19 198,3 12 100,9 11-219,9 16-35,-3 1-7,-18-8-10,18 8 0,-13 11-1,3-1-64,-122 57 72,17 6-341,-88 45-2461,151-95-448,54-19 849,-2-5-2435,-18-16 690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4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2469 0 14973,'0'0'1988,"-17"10"-1033,-476 198 3598,409-176-4113,-235 94 1024,-443 168 1145,251-109-3618,471-171-354,-2-1 0,1-3 0,-58 8 0,97-17 1077,0-1 0,-1 0 1,1 0-1,-1 0 0,1 0 1,0 0-1,-1 0 1,1-1-1,0 1 0,-1-1 1,1 0-1,0 1 0,-3-2 1,-2-1-464,6 3 526,0-1-1,0 1 1,0 0-1,0-1 0,0 1 1,1 0-1,-1-1 0,0 1 1,0-1-1,0 0 0,0 1 1,1-1-1,-1 0 1,0 1-1,0-1 0,1 0 1,-1 0-1,1 0 0,-1 0 1,1 1-1,-1-1 0,1 0 1,-1 0-1,1 0 1,0 0-1,-1-2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59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0 4160,'-2'4'430,"-22"31"902,21-31-998,0-2 24,-42 42 2033,43-42-1786,-2 1-368,-26 24-444,28-24-564,-22 10-3478,19-10 2994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5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1406 1364 12797,'4'-17'141,"3"-15"7836,2 37-7783,30 14-7,-29-14 368,-3-6-371,25-6 24,-30 6-175,1 0 1,0 0 0,0 0 0,-1 0 0,1 0-1,-1-1 1,1 1 0,-1-1 0,1 0-1,-1 0 1,0 0 0,0 0 0,0 0-1,0 0 1,3-4 0,-1 1 76,4-7 19,0 1 0,-1-1 0,0 0 0,-1-1 0,0 1 0,-1-1 0,0-1-1,-1 1 1,-1 0 0,0-1 0,-1 0 0,0 0 0,-1-25 0,-1 34-48,-3 2-4,1 0-61,-1 1-1,1 0 1,-1-1-1,1 1 1,-1 0 0,0 1-1,1-1 1,-1 0-1,0 1 1,0 0-1,0-1 1,-4 0-1,2 1 47,-7 4 6,-375 107 506,365-105-523,0-1 0,-34 3 0,6-1 68,40-4-89,0-1 1,0 0-1,0 0 0,0-1 0,0-1 0,0 1 0,-1-2 0,-12-3 0,10 3 25,-7-3 20,1 0 0,0-1 0,0-1 0,1-1 0,-1-1-1,2 0 1,-1-1 0,1-1 0,1-1 0,0 0 0,-14-16-1,-2-4 158,2-1-1,1-2 1,-44-70-1,65 92-83,1-1 0,1 0 0,0 0 0,-5-20-1,9 29-117,1 1 48,2 3-66,0-1-1,0 0 1,1 0-1,-1 1 1,0-1-1,1 1 1,-1-1-1,1 1 1,0 0-1,2-2 1,7-2 49,32 1 27,0 3 1,0 1-1,83 12 1,89 7 83,-209-18-153,0-1-4,21 0 15,-21 0 26,0 1-60,18 3-13,-18-3-11,-9 5 5,-8 13 29,-2 0 0,0 0 0,0-2 0,-2 0 0,-23 22 0,-99 79 16,102-89-12,2-1-4,-12 11 16,-1-3 0,-2-1 0,-1-2 0,-70 35 0,91-55 23,-1-2 0,-57 16 0,76-25-33,0 0 0,-1-1 0,1 0 0,-1 0-1,1-1 1,-1-1 0,1 0 0,0 0 0,-1-1 0,1 0-1,0-1 1,-16-6 0,18 6-1,1-1-1,0 0 1,0 0-1,0 0 1,0-1 0,1 0-1,0 0 1,0-1-1,0 0 1,1 0 0,0 0-1,0 0 1,0-1-1,1 0 1,0 0 0,-6-14-1,1-8 5,1-1 0,2-1-1,1 1 1,1-1 0,1-48 0,17-159 83,-7 158-88,82-488 459,-72 470-215,-15 81 28,-3 16-735,-2 8-2431,-2 10 2737,-1 7-1401,-1-1 0,-1 0 0,-1-1 0,-20 37 0,-22 18-8604,33-51 2568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6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4 15353,'0'0'848,"-4"-2"-297,-6 0 4054,15 12-3171,21 22-2182,-17-21 1287,1 1-398,0 0 0,-1 1 0,0 0 0,-1 1 0,-1 0 0,0 0 1,-1 1-1,5 15 0,-10-24-96,1 1-1,-1 0 1,-1-1 0,1 1 0,-1 0 0,-1-1-1,1 1 1,-1 0 0,0-1 0,0 1 0,-1 0 0,0-1-1,0 0 1,-1 1 0,0-1 0,0 0 0,0 0-1,-1-1 1,1 1 0,-7 5 0,-2 3-123,-1 0-1,0-1 1,-1-1 0,0-1 0,-1 0-1,-1 0 1,0-2 0,0 0 0,-1-1-1,0 0 1,0-2 0,-34 9 0,8-14-2224,35-1 576,4-4-490,-13-11-87,13 11-136,6-3-1610,7-31-2004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6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747 111 11509,'-4'-13'551,"1"0"0,0-1 1,1 1-1,0-1 0,1-23 0,1 34 1061,0-1-855,9 30 3544,33 133-2558,-34-109-1414,-3 1 0,-2-1-1,-2 1 1,-2-1 0,-3 1-1,-13 70 1,11-94-225,-1 0 0,-1 0 0,-2-1 0,0 0 0,-2 0 1,0-1-1,-2-1 0,-1 0 0,-1-1 0,-1-1 0,0 0 0,-2-2 0,-26 23 0,38-37-59,0 0 0,0-1 0,0-1 0,-1 1 0,0-1 0,0 0 0,0-1 0,0 0 0,-1 0 0,-8 1 0,11-3-22,0 0 1,0-1 0,-1 1-1,1-2 1,0 1 0,0-1-1,0 0 1,0 0 0,0 0-1,0-1 1,0 0 0,0 0 0,1-1-1,-1 1 1,-8-7 0,8 4 3,-1 0 1,1-1 0,0 0 0,1 0 0,-1-1 0,1 1 0,1-1 0,-1 0 0,1 0 0,-3-9-1,-31-82 890,27 63-422,9 32-4,-13 10-460,9-5-51,-18 9-185,0 1 0,-39 27 1,-6 4-4102,65-41 2827,-41-20-12240,36 14 6444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7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920 262 13577,'-17'-2'203,"-1"1"0,-25 1 0,35 0 191,-1 1 78,-24 1 25,24-2 5,3 2 25,-7 1-551,5-3 660,8-6 2679,29-27-2905,1 2 1,44-37-1,83-58 2617,-153 123-2168,3 7-689,-2 0-138,0-1 1,-1 1-1,1 0 0,-1 0 0,0 1 0,0-1 0,-1 1 0,1 0 0,-1 0 0,0 0 1,0 0-1,2 7 0,4 4 30,1-1 1,0 1 0,2-2-1,0 1 1,0-2-1,1 1 1,1-2-1,0 0 1,0-1 0,1 0-1,1-1 1,0 0-1,0-2 1,1 0 0,24 8-1,-16-11 28,-20-5-70,0 0 48,2 0 0,22 0 10,-22 0 184,-1 1-203,18 1-14,-18-1 73,-15 5-83,-17 11-14,-1-2 0,-1 0-1,-40 14 1,53-24-17,-189 61 83,160-53-58,-1-3-1,-69 8 0,75-15-1,-19-3 2,52 0-25,-9 1 5,8-1-4,0 0 0,0 0 0,0 0 0,1-1 0,-1 0 0,-13-3 0,8 2 2,5 2-1,1-1 0,-1 0-1,0 0 1,1-1 0,0 0-1,-1 0 1,1-1 0,0 0-1,0 0 1,-10-7 0,6 3 2,0 0 1,0-1-1,1-1 1,1 0-1,-1 0 1,1 0-1,1-1 1,0 0-1,0-1 1,1 0-1,0 0 1,1 0-1,-7-19 1,-1-16 3,9 37 8,1 0 0,1 0 0,-1-1 0,2 1-1,-2-11 1,3 19-19,0 1-1,0-1 1,0 0-1,0 1 1,0-1-1,0 0 0,0 1 1,0-1-1,-1 0 1,1 1-1,0-1 1,0 0-1,-1 1 1,1-1-1,-1 0 0,1 1 1,0-1-1,-1 1 1,1-1-1,-1 1 1,1-1-1,-1 1 1,1-1-1,-2 0 0,2 1 3,-1 0 0,1 0-1,-1-1 1,1 1-1,0-1 1,-1 1-1,1 0 1,-1-1-1,1 1 1,0-1-1,-1 1 1,1-1-1,0 1 1,0-1 0,-1 1-1,1-1 1,0 1-1,0-1 1,0 1-1,0-1 1,0 0-1,0 1 1,0-1-1,0 0 1,-17 7 11,-14 5 8,1 2-1,-52 28 1,-1 8 56,42-26-221,-39 29 0,76-49-1,18-11-1024,5-4 1102,-11 6 25,1 1 0,0 0-1,0 1 1,0 0 0,1 0-1,-1 1 1,15-4-1,-2 1-125,1 1 0,0 1-1,23-1 1,-40 9 114,15 11 10,-13-7 15,-3 14 17,-5-18 12,-1-1 1,1 0 0,-1 1 0,0-1-1,0 0 1,0 1 0,-1-1-1,1 0 1,-1 0 0,0 0 0,1 0-1,-1 0 1,-1 0 0,1-1 0,0 1-1,-4 3 1,-50 35 38,43-32-28,4-4-167,1 0 0,-1 0 0,0-1 1,0 0-1,0-1 0,0 0 0,-1 0 0,1-1 0,-1 0 0,0-1 0,0 0 1,0-1-1,1 0 0,-1 0 0,0-1 0,0 0 0,1-1 0,-1 0 0,-13-5 0,21 7 52,0-1-1,0 1 0,0-1 1,0 0-1,0 0 0,0 0 1,0 0-1,1 0 1,-1 0-1,0 0 0,1-1 1,-1 1-1,1-1 0,-1 1 1,1-1-1,0 0 0,-2-1 1,-1-3-272,1 3 40,0-1 0,1 1-1,-1 0 1,1-1 0,0 1 0,0-1-1,0 0 1,1 1 0,-1-1 0,1 0-1,0 0 1,0 0 0,0 0 0,1 0-1,-1-1 1,1-7 0,1 0-1107,0-1 0,1 1 1,1 0-1,4-14 0,6-15-3875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8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347 23 12517,'0'-19'307,"0"16"1842,-5 13-1369,-59 178 2492,37-84-2190,-89 312 1890,81-288-2362,18-64-1115,-2 0 0,-29 62 0,34-92-1486,13-31 604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8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10 13021,'4'-2'705,"14"-6"7480,-19 17-10043,2-2 1143,0 13 524,-6-4-7296,-2-14 3804,-29 6-1606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9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588 0 11513,'0'0'334,"6"0"-47,24 0 1365,-24 5-1191,18 12-5,-22-15-368,-1 0-1,0-1 1,0 1-1,0 0 1,0 0-1,0 0 1,0 0-1,0 0 1,-1 0-1,1 1 1,-1-1-1,0 0 1,1 0-1,-1 0 0,0 0 1,0 1-1,0-1 1,-1 0-1,0 4 1,1-1 369,-3 0-8,0-1-340,1 1 0,-1-1 0,0 0 1,0 0-1,-1-1 0,1 1 0,-1-1 0,0 1 1,0-1-1,0 0 0,0-1 0,0 1 0,-1-1 1,1 0-1,-1 0 0,0 0 0,1 0 0,-1-1 0,0 0 1,-7 1-1,-15 0 246,21-1-14,-3-2-32,-24-1-26,24 1-15,3-2-17,-21-12-31,26 14-209,1 1 1,-1-1 0,0 0 0,0 1 0,0-1-1,1 0 1,-1 1 0,0-1 0,0 0 0,1 0 0,-1 1-1,1-1 1,-1 0 0,1 0 0,-1 0 0,1 0-1,0 0 1,-1 0 0,1 0 0,0 0 0,0 0-1,0 0 1,-1 0 0,1 0 0,0 0 0,0 0-1,1-1 1,-1 1 20,-1 0-17,1 0 0,-1-1 0,1 1 0,0-1 0,0 1 0,0 0 0,0-1 0,0 1 0,0 0 1,0-1-1,0 1 0,0-1 0,0 1 0,1 0 0,-1-1 0,1 0 0,1-2 28,3-6 84,0 5-109,-2 1 14,0 0 0,1 0 0,-1 1 1,1-1-1,0 1 0,-1 0 1,2 0-1,-1 1 0,0-1 0,0 1 1,1 0-1,0 0 0,-1 0 1,1 1-1,0 0 0,5-1 0,-5 1 5,-1 1 0,0 0 0,0 0 0,0 0-1,0 0 1,0 1 0,0 0 0,0 0 0,0 0-1,0 0 1,0 1 0,0-1 0,0 1 0,-1 0-1,1 0 1,0 0 0,-1 1 0,0-1 0,0 1-1,0 0 1,0 0 0,0 0 0,0 0 0,-1 1-1,0-1 1,1 1 0,-1-1 0,-1 1 0,1 0-1,2 6 1,-3-7-2,0 0-1,0 0 1,-1 0 0,1 1-1,-1-1 1,0 0-1,0 0 1,0 0-1,0 0 1,0 1 0,-1-1-1,-1 4 1,0 3 47,-2 8 12,-1-1 1,-1 0-1,0-1 0,-1 1 0,-1-1 0,-1 0 0,0-1 0,-1 0 1,-19 22-1,2-7-25,-1-2 1,-1-1-1,-1-1 1,-1-2-1,-2-1 1,0-1 0,-1-2-1,-50 21 1,74-36-386,-1-1 0,0 0 0,0 0 0,-1-1 0,1 0 0,-1-1 0,-22 1 0,30-3 25,1 0-1,-1-1 1,0 1-1,1-1 1,-1 0 0,1 0-1,-1 0 1,1 0 0,-1 0-1,1-1 1,0 0 0,-1 0-1,1 0 1,0 0 0,0 0-1,0 0 1,1-1 0,-1 0-1,1 1 1,-1-1 0,1 0-1,0 0 1,0 0-1,0 0 1,1-1 0,-1 1-1,1-1 1,-2-3 0,-8-57-6239,7 29 451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39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42 13121,'4'-42'6329,"-4"58"-5486,-7 169 1516,-5-101-1395,-4 0-1,-31 97 1,-73 156 356,106-304-1649,-1-1 0,-32 49 1,37-66-691,-1 0 1,0-1 0,-22 21-1,30-33 325,1 0 0,-1-1 0,0 1 0,0-1 0,0 1 0,0-1 0,0 0-1,0 0 1,-1-1 0,1 1 0,0 0 0,0-1 0,-1 0 0,1 0 0,0 0 0,-1 0-1,-4-2 1,4 2 406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40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10509,'0'0'-494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42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1209 937 3104,'0'0'737,"-3"2"-294,-36 22 2278,35-21-1481,-1-1-625,4 0-304,-1-1 0,1 0 0,-1 0 0,0 0-1,0 0 1,1 0 0,-1-1 0,0 1 0,0 0 0,0-1-1,0 1 1,0-1 0,0 0 0,0 0 0,0 0 0,0 0 0,-3 0-1,5-1-135,-1-1 1,1 1-1,0 0 0,0-1 0,-1 1 0,1 0 0,0-1 0,0 1 0,1 0 0,-1-1 0,0 1 0,0 0 0,1 0 0,-1-1 0,0 1 0,1 0 0,0-2 0,3-10-967,-4 10 814,0 1 1,1 0 0,-1 0-1,1-1 1,0 1 0,0 0 0,0 0-1,0 0 1,0 0 0,0-1 0,0 2-1,1-1 1,-1 0 0,1 0 0,-1 0-1,3-1 1,3-4 44,6-9 67,0 1 1,1 0 0,1 1-1,0 0 1,27-17-1,85-42 308,-122 70-427,1 1 0,0-1 0,0 2 0,0-1 0,0 1 0,1-1 0,-1 2 0,0-1 0,7 1 0,-8 0 17,1 3 16,18 13 4,-22-15-46,-1 0-1,0 0 1,1 0-1,-1 0 1,0 1-1,0-1 1,0 0 0,0 1-1,0-1 1,0 1-1,-1 0 1,1-1-1,0 1 1,-1-1-1,1 1 1,-1 0-1,0 0 1,1-1-1,-1 1 1,0 0-1,0-1 1,0 1-1,0 0 1,0 0-1,-1 1 1,0 3 7,0 0-1,-1-1 1,1 0 0,-1 1 0,0-1-1,-4 6 1,-9 12 54,-1 0 0,0-2 0,-2 0 0,0-1 0,-2-1 0,0 0 1,-1-2-1,-1 0 0,0-2 0,-1 0 0,-26 11 0,48-25-58,0 0 0,0 0 0,-1-1 0,1 1 0,0-1 0,-1 1 0,1-1 0,-1 0 0,1 0 0,0 1 0,-1-1 0,1 0 0,-1 0 0,1 0 0,-1 0-1,1-1 1,0 1 0,-3-1 0,0 0 21,-1 1 140,-3-4-95,0 0-51,6 3-15,-1 0-1,0 0 1,1 0-1,-1-1 1,1 1-1,0-1 0,-1 1 1,1-1-1,0 0 1,0 0-1,0 0 1,0 0-1,0-1 1,1 1-1,-3-4 1,1-7 45,0 0 0,1-1 0,1 1 0,0 0 0,1-1 0,0 1 0,1 0 0,0-1 0,6-21 0,9-39 352,-14 70-360,-2 0-16,-6 9 144,-11 21-109,2-2-24,-36 42 1,25-40 45,-1-2 1,-34 24 0,59-46-56,0-1 0,0 0 0,0 1 0,0-1 0,0 0 0,0-1-1,-1 1 1,1 0 0,0-1 0,0 1 0,-1-1 0,1 1 0,0-1 0,-3 0 0,-5-5 66,1 2-65,6 2-22,0 0 0,0-1 0,0 1 0,0 0 0,0-1 1,0 0-1,0 0 0,0 0 0,0 0 0,1 0 0,-1 0 0,1-1 0,0 1 1,-4-5-1,3-2 19,1 0 1,0-1 0,1 1 0,0 0-1,0-1 1,1 1 0,0-1-1,0 1 1,1 0 0,4-16-1,-2 2 10,51-269 171,-35 209-183,9-44 22,25-120 123,-39 179-133,-13 65-32,2 17-22,0 28 43,-2 0 1,-2 1-1,-12 82 1,-7-19 149,-4-2 1,-5 0 0,-4-2 0,-5-1 0,-4-2 0,-4-2-1,-64 99 1,88-162-33,-1-2 0,-2 0 0,-41 41 0,54-62-57,-1 0 1,1-1 0,-2 0 0,1-1-1,-1 0 1,-1-1 0,1-1 0,-1-1-1,-1 0 1,-29 8 0,41-13-56,0 0 1,-1-1 0,1 1-1,0-1 1,-1 0 0,1 0-1,0 0 1,-5-1-1,-2 0 30,7 1-40,0 0 0,0 0 0,0 0 0,0 0 1,0-1-1,0 0 0,0 0 0,0 0 0,0 0 1,0 0-1,-5-3 0,-4-2 28,0 0-7,0 0 1,0 0-1,0-1 1,1-1-1,0 0 1,0 0-1,1-2 1,0 1-1,1-1 1,0-1-1,0 0 1,1 0-1,-8-14 1,6 8-1,1-1 0,1 0 0,1-1 0,0 1 0,2-2 0,0 1 0,1-1 0,-4-30 0,7 23-14,1-1 0,2 0 0,0 0 0,2 0 0,1 0 0,2 1 0,0 0 0,2 0 0,0 0 0,2 1 0,25-45 0,-11 29-514,2 0 0,2 3 0,2 0-1,1 2 1,71-66 0,-54 66-2348,-16 18-3425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00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603 1 7933,'-4'2'716,"-10"9"-57,10-8-81,1-1-83,-2 2-785,-15 11 2144</inkml:trace>
  <inkml:trace contextRef="#ctx0" brushRef="#br0" timeOffset="1">426 192 6957,'-4'4'526,"-29"25"838,30-27-952,0 1-34,-9 8-45,9-8-43,0-1-39,-48 47-2347,48-45 747,-18 6-1738,17-7 1796</inkml:trace>
  <inkml:trace contextRef="#ctx0" brushRef="#br0" timeOffset="2">141 444 6417,'-18'13'856,"-3"0"116,-1 4-152,1-1-896,3-3-1924,-22-7-2301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43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945 690 13393,'0'0'187,"-1"-4"26,1 3-171,0 1-1,0-1 1,0 1-1,0-1 1,0 1-1,0-1 1,0 1-1,-1-1 1,1 1-1,0 0 1,0-1-1,0 1 1,0-1-1,-1 1 1,1-1-1,0 1 1,-1 0-1,1-1 1,0 1-1,-1 0 1,1-1-1,0 1 1,-1 0-1,1-1 1,-1 1-1,1 0 1,0 0-1,-1-1 1,1 1-1,-1 0 1,1 0-1,-1 0 1,1 0-1,-1 0 1,1 0-1,-1-1 1,1 1-1,-1 0 1,1 0-1,-1 1 1,1-1-1,-1 0 1,1 0-1,-1 0 1,1 0-1,-1 0 1,-20 18 1541,17-13-2001,-52 60 1083,42-47-437,-29 29 0,30-32-45,12-13-80,0 0 0,0 0 0,-1 0 0,1 0 0,0-1 0,-1 1 0,0 0 0,1-1 0,-1 1 0,0-1 0,0 0 0,0 1 0,0-1 0,0 0 0,0 0 0,-2 0 0,-1-8 82,-14-21 13,14 21 182,5 4-221,0 2-144,0 1 1,0 0-1,0-1 0,0 1 1,0 0-1,-1-1 1,1 1-1,0 0 0,0 0 1,0-1-1,-1 1 1,1 0-1,0 0 0,0-1 1,0 1-1,-1 0 1,1 0-1,0 0 0,-1 0 1,1-1-1,0 1 0,0 0 1,-1 0-1,1 0 1,0 0-1,-1 0 0,1 0 1,0 0-1,-1 0 1,1 0-1,0 0 0,-1 0 1,1 0-1,0 0 1,0 0-1,-1 0 0,1 0 1,0 0-1,-1 0 0,1 0 1,0 0-1,-1 1 1,1-1-1,0 0 0,0 0 1,-1 0-1,1 1 1,0-1-1,0 0 0,0 0 1,-1 0-1,1 1 0,0-1 1,0 0-1,-1 1 1,-30 23 244,-30 36-58,19-28 162,39-29 455,-4-9-681,-19-15 8,25 20-140,1 1 0,-1 0-1,1-1 1,-1 1 0,1-1 0,-1 1 0,1 0 0,-1-1 0,1 1 0,0-1 0,-1 0-1,1 1 1,0-1 0,-1 1 0,1-1 0,0 1 0,0-1 0,-1 0 0,1 1 0,0-1-1,0 0 1,0 1 0,0-1 0,0 1 0,0-1 0,0 0 0,0 1 0,0-1-1,0 0 1,0 1 0,1-1 0,-1 1 0,0-1 0,0 0 0,1 0 0,-1 1-2,0 0 1,0 0-1,1-1 0,-1 1 1,0 0-1,0 0 1,0 0-1,0 0 0,0-1 1,0 1-1,0 0 1,0 0-1,0 0 1,0-1-1,1 1 0,-1 0 1,0 0-1,0 0 1,0-1-1,0 1 0,0 0 1,-1 0-1,1 0 1,0-1-1,0 1 1,0 0-1,0 0 0,0 0 1,0-1-1,0 1 1,0 0-1,0 0 0,0 0 1,-1 0-1,1 0 1,0-1-1,0 1 1,0 0-1,0 0 0,0 0 1,-1 0-1,3-6 109,5-18-6,-5 18-20,1-2 22,0 1-116,-3 17 640,-7 63-545,6-66-68,-1-1 1,1 0 0,-1 1 0,-1-1 0,1 0 0,-1 0-1,0 0 1,0 0 0,-1-1 0,-6 9 0,-5 9 72,0 0 15,0 0 1,-1-1-1,-1-1 0,-2 0 1,0-2-1,0 0 1,-2-1-1,-29 20 1,12-18 98,27-16-166,8-2-24,0 0 0,0 0-1,0-1 1,-1 1-1,1-1 1,0 0-1,-1 0 1,1 0 0,-1-1-1,1 1 1,-1-1-1,-5 0 1,-1 0 77,-37-5 73,33 2-138,13 3-24,0 0 0,-1 0 0,1 0 0,0-1 0,0 1 0,-1 0 0,1-1 0,0 1 0,0-1 1,-1 1-1,1-1 0,0 1 0,0-1 0,-1-1 0,-7-4-16,1 0 1,0-1 0,0 0-1,1 0 1,0-1-1,0 0 1,1 0 0,0 0-1,0-1 1,1 0-1,0 0 1,-6-18-1,7 10-169,0 0-1,1 0 0,1 0 0,1-1 0,0 1 0,1-1 1,1 1-1,4-25 0,5-9-803,23-75 0,1 28-1005,4 1 0,72-131 0,48-36-6317,-104 185 1666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44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39 12541,'12'-7'62,"-7"3"41,0 1-1,0-1 1,0 1-1,1 1 1,-1-1-1,11-2 1,-13 4 393,3 0 54,21-3 44,-21 3 1498,2 5-1403,23 13-59,-28-15-499,-1 1-1,0-1 1,0 1-1,1 0 1,-2 0-1,1 0 1,0 0-1,-1 0 1,1 0-1,-1 0 1,0 0-1,0 0 1,0 1-1,0-1 1,-1 0-1,1 1 1,-1-1-1,0 1 1,-1 5-1,3 7 211,10 53-4012,-11-64 1782,1 4-1173,0-4 1796,-2 0-2407</inkml:trace>
  <inkml:trace contextRef="#ctx0" brushRef="#br0" timeOffset="1">22 2016 13801,'-4'8'786,"0"0"-1,1 1 0,0 0 1,-3 12-1,6-19-766,-1 2 1362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44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12253,'-22'22'1624,"22"-2"80,40-4-787,7-3-569,-15-10-212,37 0-993,-33-6-407,14 0-2584,-21-10-704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49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1169 60 12089,'0'0'585,"-2"-5"-75,-10-39 954,11 41-464,1-1-523,-1 1 1603,3 4-897,4 14-631,8 40-608,-12-42 129,-2-1 0,1 1 0,-2 0 0,1-1 0,-2 1 0,0-1 1,0 0-1,-1 0 0,-1 0 0,0 0 0,0 0 0,-1 0 0,-1-1 0,0 0 0,-1 0 0,0-1 1,0 0-1,-1 0 0,-12 11 0,2-2 48,-2-2 0,0 0 0,-1-1 1,-1-1-1,0-1 0,-1-1 0,-47 20 0,45-24 27,-1-1 0,0-1 0,0 0 0,0-3 0,-37 3 0,47-6-72,0-1 0,0 0 0,-1-2 0,1 0 1,0-1-1,1 0 0,-1-1 0,1-1 0,-1 0 1,-16-9-1,27 11-52,1 1 0,-1-1 0,1 0 0,-1 0-1,1-1 1,0 1 0,0-1 0,1 0 0,-1 0 0,1 0 0,0 0 0,0-1 0,0 1 0,0-1 0,1 0 0,-3-7 0,5 8-14,0-1 0,1 0 0,0 1 0,-1-1 0,1 0 0,1 1 0,-1 0 0,1-1 0,0 1 0,0 0 0,0-1 0,0 1 0,1 1 0,0-1 0,0 0 0,5-5 0,0 2 1,0 1 1,0 1 0,17-9 0,-21 11-7,3 3-1,24 4-4,-2 11 2,-28-14-1,0 0 0,0-1 0,0 1 0,0 0 0,0 0-1,-1 0 1,1 0 0,0 0 0,0 0 0,-1 0 0,1 0 0,0 0 0,-1 0-1,1 1 1,-1-1 0,1 0 0,-1 0 0,0 0 0,0 1 0,1-1 0,-1 0-1,0 2 1,0-1 3,1 2 4,-1 0-1,1-1 0,-1 1 0,0 0 1,0-1-1,0 1 0,0 0 0,-1-1 1,1 1-1,-1-1 0,0 1 0,0-1 1,-1 1-1,1-1 0,-1 1 0,1-1 1,-4 4-1,-34 47 118,2-13 15,-2-2 0,-1-1 0,-48 34 0,60-51-206,-2-2 1,0-1 0,-1-1 0,0-2 0,-62 21-1,56-27-1155,31-7 311,-36-23-3210,41 20 4053,1 1-1,-1 0 0,1 0 1,0 0-1,-1 0 1,1 0-1,-1 0 1,1-1-1,0 1 1,-1 0-1,1 0 0,0 0 1,-1-1-1,1 1 1,0 0-1,-1-1 1,1 1-1,0 0 1,-1-1-1,1 1 0,0 0 1,0-1-1,0 1 1,-1 0-1,1-1 1,0 1-1,0-1 1,0 1-1,0 0 0,0-2 1,-1-8-1615,1 0 1,1 0-1,0 0 1,2-13-1,8-6-4001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0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12801,'0'0'292,"7"-2"29,61-12 489,125-8 1,-128 16-3526,-59 5 993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0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1460 72 8921,'0'0'8805,"-5"4"-8264,-12 10-137,0-1 1,0-1-1,-1-1 1,-1 0-1,0-1 0,0-1 1,-1-1-1,-30 8 1,-24 0 226,0-4 0,-1-2 1,0-4-1,-120-6 0,68-9 515,-239-50-1,331 51-926,1-1 1,0-1-1,1-2 1,0-1-1,-33-19 1,32 0-255,31 28-255,9-1-1880,21-17 906,-14 16-311,14 4-393,-21 2-447,6 4 18,1 0 1530,24 8-806,-6 3-2826,-12-2-2331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0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0 13345,'1'4'260,"-1"0"-10,1 0 1,0 0 0,0 0-1,0 0 1,0 0 0,1 0 0,0 0-1,0-1 1,0 1 0,0 0-1,0-1 1,1 0 0,0 1 0,-1-1-1,1 0 1,0-1 0,4 4-1,2 3 177,16 14 190,-11-10-170,0 0 1,-1 1-1,0 0 0,13 21 0,-25-33-390,0 1 0,0 0-1,0 1 1,0-1 0,0 0-1,-1 0 1,0 0 0,1 0-1,-1 1 1,0-1 0,-1 0 0,1 0-1,-1 0 1,1 0 0,-1 1-1,0-1 1,0 0 0,0 0-1,-2 4 1,0-1-4,-1 0 0,1-1-1,-1 1 1,0-1 0,0 1 0,0-1 0,-9 7-1,3-5-147,0 0-1,-1 0 1,0-2-1,-19 9 0,24-12-692,0 0 0,0 0-1,0 0 1,-1-1-1,-9 1 1,13-2 473,0 0-1,0-1 1,0 1-1,0-1 1,0 0 0,0 0-1,0 0 1,0 0-1,1 0 1,-1-1 0,-3-1-1,-1-1-559,6 4 745,1 0 1,-1 0-1,1 0 0,0 0 0,-1 0 1,1 0-1,-1-1 0,1 1 0,0 0 0,-1 0 1,1 0-1,-1 0 0,1-1 0,0 1 0,-1 0 1,1 0-1,0-1 0,-1 1 0,1 0 1,0-1-1,-1 1 0,1 0 0,0-1 0,0 1 1,0 0-1,-1-1 0,1 1 0,0 0 1,0-1-1,0 1 0,-1-1 0,-5-24-6114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1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635 26 11653,'0'0'256,"0"5"1,0 14 38,0-14 375,-7 0-321,-88 62 1795,92-65-1802,-8 6-48,7-7 181,9-5 2450,4-2-2910,11-9 164,1 0 0,29-14 1,-46 28-86,0-1-16,13-4-5,-13 4 892,-10 13-839,1 0-90,4-7-24,0-1 0,-1 1 1,0 0-1,0-1 0,0 1 0,0-1 0,-1 1 0,0-1 0,1 0 1,-1 0-1,0 0 0,0-1 0,0 1 0,-5 2 0,-12 2 98,-1 0-1,0-1 1,0-2 0,-26 3-1,37-5-93,3-1 52,-1-3-6,-2 1-43,6 1-7,0-1 0,1 1 0,-1-1-1,0 1 1,1-1 0,-1 0-1,1-1 1,0 1 0,-1 0-1,1-1 1,0 0 0,0 0 0,0 0-1,0 0 1,0 0 0,0-1-1,1 1 1,-1-1 0,1 1-1,-4-7 1,4 6 33,4-4-12,0 3-27,-1-1-3,1 0 1,0 0-1,0 0 0,0 1 1,1-1-1,0 1 0,-1-1 1,2 1-1,-1 0 1,0 0-1,1 0 0,0 1 1,0-1-1,0 1 1,0 0-1,6-4 0,-1 2 6,-3 1-10,1 1-1,-1-1 1,1 1 0,0 0 0,0 0-1,0 1 1,0 0 0,0 0 0,1 1-1,-1 0 1,13 0 0,52 17 35,-71-16-30,1 1 1,0-1 0,-1 1 0,1 0-1,-1-1 1,1 1 0,-1 0 0,0 0-1,1 0 1,-1 0 0,0 0-1,0 0 1,1 0 0,-1 0 0,0 1-1,0-1 1,0 0 0,-1 1-1,1-1 1,1 2 0,0 2 14,0-3-1,0 1 1,0 0-1,-1 0 0,0 0 1,1 0-1,-1 0 1,0 1-1,0-1 0,-1 0 1,1 1-1,-1-1 1,0 0-1,1 1 0,-2-1 1,1 0-1,-1 6 1,0-1 18,-1-1 0,0 0 0,-1 0 1,1 0-1,-1 0 0,-6 9 0,-5 6 55,-2-1 1,0 0-1,-1-2 0,-1 0 0,-1-1 0,0-1 1,-41 28-1,13-15 54,-1-2 1,-83 35-1,58-37-763,70-25 72,-6-1-223,-24 0-242,24 0-266,3-3-359,0-1 857,-19-11-689,8-9-3051,0-8 676,2 3-1777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2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754 43 11833,'-5'4'104,"-10"9"257,0-1-1,-1-1 1,-1 0-1,0-2 1,0 0 0,-22 8-1,27-12-87,6-2-59,-1-1-1,1-1 1,-1 1-1,1-1 1,-1 0 0,0 0-1,1-1 1,-1 0-1,-9-1 1,10 0-253,-2 1 418,-6-10 160,14 9-521,0 1 1,-1-1 0,1 1-1,-1-1 1,1 0 0,-1 1-1,1-1 1,-1 1 0,1-1-1,-1 1 1,1 0 0,-1-1-1,0 1 1,1 0 0,-1-1-1,0 1 1,1 0-1,-1 0 1,0-1 0,0 1-1,1 0 1,-1 0 0,-1 0-1,2-5 248,0-17-16,0 17-16,6-2-21,-1 1-156,-2 0 18,2 1 0,-1 0 1,1 0-1,0 0 0,0 0 0,0 1 0,0 0 0,1 0 0,0 0 0,9-4 1,51-13 546,-59 19-409,1 3 23,23 3 22,-30-4-239,0 1 1,0-1-1,0 0 1,1 0-1,-1 1 1,0-1-1,0 1 1,0-1-1,0 1 1,0-1-1,0 1 1,-1-1-1,1 1 1,0 0-1,0 0 1,0-1-1,-1 1 1,1 0-1,0 0 1,-1 0-1,1 0 1,0 0-1,-1 0 1,0 0-1,1 0 1,0 2 0,-1-3 39,3 11 275,-5 3-198,0-1 1,0 1-1,-2-1 0,1 1 0,-2-1 1,0 0-1,0-1 0,-2 1 1,1-1-1,-1 0 0,-1-1 1,0 0-1,-19 20 0,-11 9 170,-1-2 0,-56 41 0,62-53-50,-54 31 1,72-49-527,-1 0 0,0-1 1,0 0-1,0-1 0,-34 6 0,43-10-500,-3-4-173,-31-5-186,39 7 1005,0 0 0,0 0-1,0 0 1,0-1 0,1 1 0,-1-1-1,0 1 1,0-1 0,0 0 0,1 0 0,-1 0-1,0 0 1,1 0 0,-1 0 0,1 0-1,-1-1 1,1 1 0,-1 0 0,0-3 0,-3-1-414,-6-4-1171,1-1 0,0 0 0,1 0 0,0-1 0,-13-21 0,8 6-3497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3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1614 0 11897,'0'0'782,"4"2"-345,13 4 38,-13-4 548,-2 1-465,-1-1-454,0-1 0,0 1 0,0 0 0,-1-1 0,1 1 0,0 0 0,-1 0 1,1 0-1,-1-1 0,0 1 0,0 0 0,0 0 0,0 0 0,0 0 0,0 0 0,0-1 0,0 1 0,-1 0 0,1 0 0,-1 0 0,1-1 0,-1 1 0,0 0 0,0-1 1,0 1-1,-2 2 0,-17 22 387,-1-1 0,-2-1 0,-1-1 0,0-1 0,-2-1 0,-30 19 0,6-9-65,-1-1 0,-1-3 0,-2-2 0,0-2 0,-2-3 0,0-3 0,-1-1-1,-64 8 1,1-18 242,116-5-651,1-1 0,-1 0 0,0 0 0,0 0 0,1 0 0,-1-1 0,0 1 0,0-1 1,1 0-1,-1 0 0,-5-3 0,-4-1 19,6 3-7,-1 0 0,1 0-1,0-1 1,0 0 0,0 0 0,1-1 0,-1 1 0,1-2-1,0 1 1,0-1 0,0 0 0,0 0 0,-7-10-1,3 0 30,2 1 0,-1-1 0,2 0 0,-9-27 0,0 2 30,-1-6-31,16 42-54,1 3-2,0 0 1,-1 1-1,1-1 0,0 0 1,0 0-1,-1 0 0,1 1 1,-1-1-1,1 0 1,-1 0-1,1 1 0,-1-1 1,1 0-1,-1 1 0,0-1 1,1 1-1,-1-1 0,0 1 1,1-1-1,-1 1 0,0-1 1,0 1-1,1 0 0,-1-1 1,-1 1-1,-22-9 4,7 8 9,4 1-10,-37 8 9,-85 22 2,39-3-9,39-10 28,51-16 4,21-8-40,24-12-8,0 3-1,2 1 0,53-12 0,-81 24 5,0-1-4,0 1-1,0 1 1,0 0-1,0 1 1,0 0 0,0 1-1,18 1 1,-25 0 6,-4-1 4,0 0-1,0 0 0,0 1 0,0-1 0,0 1 0,-1-1 0,1 1 0,0-1 0,0 1 0,0 0 0,-1 0 0,1 0 0,0 0 0,1 2 0,29 21 5,-29-15 1,-2-4-3,0 4-2,-4 1 7,0-1-1,-1 1 1,0-1-1,0 0 0,-1 0 1,0-1-1,-1 1 1,0-1-1,0 0 1,0-1-1,-1 0 1,-1 0-1,1 0 1,-12 7-1,1-2-27,0 0 0,0-2 0,-1 0 0,-1-1 0,-36 11 0,47-18-105,0 0 1,0 0-1,0 0 1,-17-1 0,1 1-346,21-2 363,1 1-1,-1-1 1,1 0-1,-1 0 1,0-1-1,1 1 1,-1-1-1,1 1 1,-1-1-1,-5-2 1,-4-2-166,4 4-137,0-1 1,1-1-1,-1 0 1,1 0-1,-1-1 1,1 0-1,0 0 0,1-1 1,-1 0-1,1 0 1,0-1-1,0 0 1,-7-8-1,9 7-353,0 0 0,0 0-1,0-1 1,1 0 0,1 0 0,-1 0 0,1 0-1,1 0 1,-1-1 0,2 1 0,-1-1-1,1 0 1,0-9 0,0-18-4532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00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523 0 5897,'0'0'856,"-32"17"-288,17-4-280,-10 3-592,-7-3-2617,6-4 689</inkml:trace>
  <inkml:trace contextRef="#ctx0" brushRef="#br0" timeOffset="1">282 153 5076,'-15'16'2117,"-10"0"-1805,7 0-1064,-7 1-3785</inkml:trace>
  <inkml:trace contextRef="#ctx0" brushRef="#br0" timeOffset="2">130 286 4392,'0'0'892,"-21"22"-207,6-6-105,5-3 20,-16 7-464,12-4-356,-11 0-2113,7-3-735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3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17 12733,'11'-17'5311,"-7"29"-4585,-1-5-592,1-1-19,-2 1 0,1-1 0,-1 1 0,0 0 0,0 0 0,-1 0 1,0 0-1,0 0 0,-1 0 0,0 12 0,-13 97 1080,-5-1 0,-5 0 1,-75 216-1,35-164-3312,58-159 82,-2-3 3249,1-1-4630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3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0 14673,'0'0'3043,"9"5"-2674,24 12-81,-2-2 131,40 26 0,-64-36-309,-1-1 1,1 1 0,-1 1-1,0-1 1,0 1-1,0 0 1,-1 1 0,0-1-1,0 1 1,-1 0-1,7 13 1,-10-18-46,-1 1 1,1 0-1,-1 0 1,1 0-1,-1 0 1,0 0-1,0 0 1,0 0-1,0 0 1,-1 0-1,1 0 1,-1 0-1,0 0 1,1-1-1,-1 1 0,-1 0 1,1 0-1,0-1 1,-1 1-1,1-1 1,-1 1-1,-4 3 1,-1 2 102,-1 0 1,0 0-1,0-1 1,-18 11-1,-13 5 293,0-1-1,-74 29 1,-90 19 500,54-20-402,94-34-610,40-12-400,0 0 0,0 1-1,-14 7 1,26-10-848,39-64-18646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4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541 1 13273,'0'0'495,"16"0"6003,-16 2-6456,-1 3 44,0 0 0,0 0 0,-1 0 0,1 0 0,-1 0 0,0 0 0,-1 0 0,1-1 0,-1 1 0,0-1 1,0 0-1,0 1 0,-6 4 0,-16 15 175,-145 126 1496,149-133-2492,-1-1-1,-1-1 0,0-2 1,-1 0-1,-1-1 0,-32 10 1,44-19-1426,0-1-1,-26 0 1,33-1 2003,-11-3-3537,-25-12-1662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505 81 11605,'0'0'453,"7"1"-221,19 4 78,-19-4 986,-4 2-781,12 13 1734,-17-15-2205,1-1 1,0 1 0,0-1 0,0 1-1,0 0 1,0 0 0,0-1 0,0 1-1,0 0 1,0 0 0,0 0 0,0 0 0,0 0-1,1 0 1,-1 0 0,0 0 0,1 1-1,-1-1 1,0 2 0,0-2-4,1 1 0,-1 0 0,0-1 1,0 0-1,0 1 0,0-1 0,0 1 0,0-1 0,0 0 0,0 0 1,0 1-1,-1-1 0,1 0 0,0 0 0,-1 0 0,1-1 0,-1 1 1,1 0-1,-1 0 0,-2 0 0,-77 27 2042,74-26-1601,-1-3-34,-23-1-38,23 1-43,4-2-33,-16-10-40,16 10-33,8-5-27,0 0-183,1 0 0,0 1 0,1-1-1,0 1 1,0 0 0,0 1 0,1 0-1,0 0 1,0 0 0,9-5 0,1 1 31,1 0 0,1 1 0,-1 0 0,1 2 1,1 0-1,0 1 0,-1 1 0,25-2 0,-36 6 3,-1 4 23,22 10 24,-29-13-129,0 0 1,1 0-1,-1 1 1,0-1-1,1 0 1,-1 0-1,0 0 1,1 0-1,-1 0 1,0 0-1,0 1 1,1-1-1,-1 0 0,0 0 1,1 0-1,-1 1 1,0-1-1,0 0 1,0 0-1,1 1 1,-1-1-1,0 0 1,0 0-1,0 1 1,0-1-1,1 0 1,-1 1-1,0-1 0,0 0 1,0 1-1,0-1 1,0 0-1,0 1 1,0-1-1,0 0 1,0 1-1,0-1 1,0 0-1,0 1 1,-1 12 45,-1 0 1,-1 0-1,0 0 1,0 0-1,-1-1 1,-1 0-1,0 1 1,-1-2-1,0 1 1,-1-1-1,0 0 1,-10 13-1,-13 13 56,-2-2 0,-38 35 0,54-55-151,-15 14 164,-50 38 0,68-58-411,0-1 1,-1-1-1,0 0 0,0 0 0,0-1 0,-1-1 0,-29 6 1,35-7-16,6-3 177,0 0-1,1 0 1,-1-1-1,0 1 1,0 0-1,0-1 1,0 0-1,0 1 1,0-1-1,0-1 1,0 1-1,0 0 1,-4-1-1,-1 0-406,0-1 0,1 1-1,-1-1 1,0 0 0,1-1-1,-1 0 1,1 0 0,0-1-1,0 0 1,0 0 0,0 0-1,1-1 1,-1 0 0,1 0-1,1-1 1,-7-6 0,-4-19-3450,4-4-1936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5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0 13433,'0'0'2348,"-3"10"-1599,-8 22 132,2-1 0,-8 65 0,0 80 776,1-5-405,-3-38-579,-5 0-1,-48 148 1,71-277-970,-1 0 0,0 1 0,0-1 1,0 0-1,-1 0 0,0 0 0,1 0 1,-1-1-1,-1 1 0,1-1 1,0 0-1,-1 0 0,0 0 0,1 0 1,-1 0-1,0-1 0,0 0 0,-6 3 1,5-4-1933,-4-8-4673,-39-28 259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5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681 321 13625,'0'0'320,"-2"5"89,-45 85 3353,23-41-2824,-2-1 0,-37 52 0,34-63-692,-2 0 0,-1-3 1,-41 35-1,55-53-725,-1-2-1,0 0 1,-1-1 0,-1-2 0,0 0-1,0-1 1,-43 14 0,61-23 229,-1 0-1,1 0 1,0-1 0,0 1-1,0-1 1,-1 1 0,1-1-1,0 0 1,0-1 0,-1 1-1,-2-1 1,-3 0-424,4 1 242,0 0-1,0-1 0,1 1 0,-1-1 1,0 0-1,1 0 0,-1 0 1,1-1-1,-1 0 0,1 1 1,0-1-1,0-1 0,0 1 0,0-1 1,0 0-1,-5-5 0,-11-13-3926</inkml:trace>
  <inkml:trace contextRef="#ctx0" brushRef="#br0" timeOffset="1">462 1 12889,'0'0'4381,"7"3"-3830,25 10-71,-25-10 218,-7 2-548,-1 2-236,-1 3 67,2 0-3940,-7-6 1935,-22 9-166,22-10-1225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5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17 11385,'0'0'526,"-5"2"-23,-16 9 1143,21 15 289,4-19-1307,11 21 167,0 2 0,-2-1 0,9 33-1,-19-49-553,-1 0-1,0 0 1,-1 0-1,0 0 1,-1 0-1,0 0 1,-1 0-1,0 0 0,-2 0 1,-4 17-1,5-21-106,-1-1 0,0 0 0,-1 0 0,0 0-1,0 0 1,-1 0 0,0-1 0,0 0 0,-1 0-1,1-1 1,-2 1 0,1-1 0,-1 0 0,0-1 0,0 0-1,-8 5 1,3-3 242,11-6-332,0 0 0,-1 0 0,1-1 1,-1 1-1,1 0 0,-1-1 0,1 1 0,-1-1 1,0 1-1,1-1 0,-1 0 0,0 1 0,-2-1 0,-5-4 150,-30-11-20,39 15-170,0 0 1,-1 0-1,1 0 0,-1 0 0,1 0 0,-1-1 0,1 1 0,0 0 0,-1 0 0,1 0 1,-1 0-1,1-1 0,0 1 0,-1 0 0,1 0 0,0 0 0,-1-1 0,1 1 0,0 0 0,-1-1 1,1 1-1,0 0 0,0-1 0,-1 1 0,1 0 0,0-1 0,0 1 0,0-1 0,0 1 1,0 0-1,-1-1 0,1 1 0,0-1 0,0 1 0,0-1 0,0 1 0,0-1 0,0-16 10,1 0 0,1 0 0,0 1 0,1-1 0,1 0-1,0 1 1,1 0 0,10-22 0,69-126-1272,-57 121 379,9-17-1719,-21 18-2520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6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1431 88 12917,'0'0'1040,"2"6"-809,0 1-159,5 19 1310,-3-25-1200,0 0-126,-3-1-32,1 0 1,-1 0-1,1 1 0,-1-1 1,1 0-1,-1 1 1,1-1-1,-1 1 1,0 0-1,1-1 1,-1 1-1,2 2 0,33-33 741,65-40 0,-50 36 272,-48 31-27,6 9-727,-4-3-231,0 1 0,0-1 0,-1 1 0,0 0-1,0 0 1,0 0 0,0 1 0,-1-1 0,1 1 0,-1 0 0,0 0 0,-1 0-1,5 10 1,46 147 1088,-36-106-781,-6-16 176,-10-37-320,-4 19 224,2-18-385,-1-1 0,1 1 1,-1-1-1,0 1 0,0-1 1,0 0-1,-1 0 0,1 0 1,-1 0-1,0 0 0,0-1 1,0 1-1,0-1 0,0 0 0,0 0 1,0 0-1,-1 0 0,-4 2 1,-2 1 64,-15 9 235,-1-1 1,0-2-1,-1-1 0,-1 0 0,1-3 0,-37 7 0,10-4 250,22-5-364,1 1-1,-1 1 0,2 2 0,-34 15 0,-21 20 216,-144 97-1,51-26-146,59-42-183,-101 57-353,179-108-501,-1-3 0,0-1-1,-65 17 1,84-32-970,-1 0-1,1-1 1,-38-2-1,58 0 1437,0 0 0,0 0 0,1 0 0,-1 0 0,0-1 0,1 1 0,-1-1 1,0 0-1,1 0 0,-1 0 0,1 0 0,-1 0 0,1 0 0,0-1 0,-4-1 0,-1-3-699,-12-9-3927,7-3-2665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7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1252 474 13881,'0'0'-137,"4"4"99,4 5 264,0 0 0,-1 0 0,0 0 0,-1 1 0,0 0 0,-1 0 0,0 1 0,0-1 0,-1 1 0,-1 0 0,0 0 0,0 0 0,-1 1 0,0-1 0,-1 1 0,-1-1 0,0 18 0,-2-17-51,-1-1 0,0 1 0,-1-1 0,0 1 0,-1-1 1,0 0-1,0-1 0,-1 1 0,-1-1 0,0 0 0,0-1 1,-1 1-1,0-1 0,-14 11 0,1-2 52,0-2-1,-1 0 1,-1-1-1,0-1 1,-31 13-1,36-21-81,-1 0 0,-1-1 0,1 0 0,-1-2 0,-28 2 0,41-5-40,-1-2-14,-26-7-19,33 9-66,-1 0-1,1-1 0,-1 1 1,1 0-1,-1-1 1,1 1-1,0-1 0,-1 0 1,1 1-1,0-1 1,-1 0-1,1 0 1,0 0-1,0 0 0,0 0 1,0 0-1,0 0 1,0 0-1,0 0 0,-1-3 1,0 1 12,0 1-11,1 0-1,-1 1 0,1-1 1,0 0-1,-1 0 1,1 0-1,0 0 1,1-1-1,-1 1 1,0 0-1,0 0 1,1 0-1,0-1 1,-1 1-1,1 0 0,0-1 1,0 1-1,0 0 1,0 0-1,1-1 1,-1 1-1,1-3 1,0 3-5,0-5 5,2 1 0,-1-1 0,1 1 0,0 0 0,0 0 0,0 0 0,1 0 0,0 1-1,0-1 1,9-8 0,-1 0 9,-7 9-17,0 0 1,1 1 0,-1-1-1,1 1 1,-1 0 0,1 1-1,0 0 1,13-5 0,-8 2 1,-7 4 113,3 9-54,20 19 10,-27-26-68,0 0 0,0 0 0,1 0 0,-1 0 0,0 0 0,1 0 0,-1 1 0,0-1 0,0 0-1,1 0 1,-1 0 0,0 1 0,0-1 0,0 0 0,1 0 0,-1 1 0,0-1 0,0 0-1,0 1 1,0-1 0,1 0 0,-1 0 0,0 1 0,0-1 0,0 0 0,0 1 0,0-1-1,0 0 1,0 1 0,0-1 0,0 0 0,0 1 0,0-1 0,0 0 0,0 1 0,0-1 0,0 0-1,0 0 1,-1 1 0,1-1 0,0 0 0,0 1 0,-11 18 79,0 0 1,-1-1-1,0 0 1,-2-1-1,0-1 1,-1 0-1,-1-1 1,0 0-1,-1-1 1,0-1-1,-22 12 1,13-11-10,-1 0-1,0-2 1,-1-1 0,0-1 0,-1-1 0,0-2 0,-53 7 0,31-9 6,0-1-1,-87-6 0,121 1-60,-1-1 0,1-1-1,0-1 1,0 0 0,0-1 0,0-1 0,1 0-1,0-1 1,0-1 0,1-1 0,-26-18 0,34 20-78,0-1 1,0 0 0,1 0 0,0 0-1,0-1 1,1 1 0,0-1-1,1-1 1,0 1 0,0-1 0,1 1-1,1-1 1,-1 0 0,1 0-1,1 0 1,0 0 0,0 0 0,2-14-1,0-5-201,2 0 0,1 1 0,1-1-1,1 1 1,13-35 0,122-291-5249,-24 126-4038,-85 174 4432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8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11761,'0'0'205,"7"-1"77,22-1 123,-22 2 1197,-6 1-1531,-1 1 1,1-1-1,0 1 0,0 0 1,-1-1-1,1 1 1,0-1-1,0 0 1,0 1-1,1-1 1,-1 0-1,2 2 1,-2-2 51,2 4 337,0 22 379,-5-8-1071,1-14-329,0 0-306,-1-1 1104,-1 2-1826,1-1 1,-1 1 0,1 0 0,1 0-1,-3 11 1</inkml:trace>
  <inkml:trace contextRef="#ctx0" brushRef="#br0" timeOffset="1">227 1818 8873,'1'9'265,"0"0"-1,1 0 1,0 0 0,0 0-1,1-1 1,0 1 0,1-1-1,0 0 1,0 0 0,1 0-1,0 0 1,7 7 0,-9-12-91,1 0 0,1 0 0,-1 0 1,0-1-1,1 0 0,-1 0 0,1 0 1,0 0-1,-1-1 0,7 2 0,-7-2-125,-2 0-14,-1 0 0,1-1 0,0 1-1,0-1 1,0 1 0,0-1 0,0 1 0,0-1-1,0 0 1,0 0 0,0 0 0,0 0-1,0-1 1,4 0 0,0 0 28,0 1-54,5-2-297,-5 2 266,39-9-1460,-9-9-2347,-33 17 3263,-1 0 351,-1 1 0,0-1 0,0 0 0,0 1 0,0-1 0,1 0 0,-1 0 0,0 0 0,0 0 0,-1 0 0,1 0 0,0 0 0,0 0 0,0 0 0,0-2 0,11-16-2343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01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 4580,'0'0'1021,"-3"3"-557,-60 59 3018,60-59-3409,-2 2-39,4-4-103,1-1 1,-1 0-1,1 0 0,-1 1 0,1-1 0,-1 0 0,0 1 0,1-1 0,-1 0 0,1 1 0,-1-1 0,1 1 1,0-1-1,-1 1 0,1-1 0,-1 1 0,1-1 0,0 1 0,0 0 0,-1-1 0,1 1 0,0 0 0,-1 2 353,0 0-1,0-1 1,-1 1-1,1 0 1,-1-1-1,1 1 0,-1-1 1,-3 4-1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8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737 0 8953,'0'0'869,"3"4"-40,6 11 16,-6-11 1844,-2-1-1748,4 10 24,-4-10 12,-1 2-23,-1 20-312,-2 0 0,-1 0 0,0 0 1,-2 0-1,-1-1 0,-1 0 0,-1 0 0,-1-1 1,-18 31-1,-15 19 77,-80 100 1,38-72-142,-130 120 0,210-216-576,-7 8-289,-1-1 1,-1-1-1,0 0 0,0 0 0,-1-1 0,-1-1 1,-24 11-1,37-19-835,-6-7-3841,4 3 4611,0 0 0,1 0-1,-1-1 1,1 1 0,0-1 0,0 0-1,0 0 1,-3-6 0,5 7-199,0-1 0,0 1-1,0-1 1,0 0 0,1 0 0,0 0 0,0 0 0,0 0 0,0 0 0,1-6 0,1-28-6191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2:59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9 14169,'-2'-3'451,"-2"-3"-696,-4 8 6576,-36 199-3575,14-50-1630,-10 27-311,19-75 20,-37 106 0,46-176-1448,-2 0 1,-1 0 0,-1-1-1,-2-1 1,-1-1 0,-1 0-1,-26 27 1,45-56-4,-1 1 0,0 0 0,0-1 0,1 0 0,-1 1 0,0-1 0,-1 0 0,1 0 0,0 0-1,0 0 1,0 0 0,-1 0 0,1-1 0,0 1 0,-1-1 0,1 0 0,0 0 0,-1 0 0,1 0 0,-4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0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1821 455 13809,'-8'9'321,"1"1"-1,0 0 1,1 0 0,0 0-1,-6 13 1,11-20 869,17 15-752,-11-15-356,-1 2 373,11-13-262,33-22 120,-1-2-1,44-40 1,-71 54-93,-9 7 68,0 1 0,1 0 0,0 0 1,1 2-1,14-8 0,-24 14 221,4 7-263,22 14-14,-26-17-194,0 1-1,0-1 1,0 1-1,0-1 1,-1 1-1,1 0 0,-1 0 1,1 0-1,-1 1 1,0-1-1,2 7 1,7 9 103,11 8 106,1-1 0,1-1-1,2-1 1,0-1 0,1-1 0,2-2-1,56 31 1,-81-49-9,0 2-6,0-1-129,0 0 0,-1 0 0,1 1 0,-1-1 0,0 1 0,3 5 0,-5-6 170,-2 3-14,-3 4-154,0-1-1,0 0 1,0 1 0,-2-2-1,1 1 1,-1 0-1,0-1 1,0 0 0,-8 7-1,-1-2 14,0 0-1,-1 0 1,0-2-1,-22 13 0,9-8-21,0-2 0,-1-2 0,-1 0 0,0-2-1,-51 10 1,46-14 15,0-2 0,-41 0 1,59-4-78,0-1-1,0-1 1,1-1 0,-1 0 0,0-1 0,-24-10 0,17 1 125,0 0-1,1-2 1,0-1 0,-23-21-1,21 17 117,23 18-256,0 1-1,-1-1 1,1 0-1,-1 1 1,1 0-1,-1 0 1,0 0-1,1 0 1,-1 1-1,0-1 1,0 1-1,0 0 1,-7 1-1,8-1-10,-13 1 30,1 0-1,0 2 1,0-1-1,-29 11 0,-3-1 53,-76 17 165,41-9 162,-1-3 1,-143 11 0,161-27-286,0-3 0,0-2 0,1-3 0,-107-26 0,140 25-136,-1-2 1,2-1-1,-1-1 0,1-2 0,1-1 1,1-1-1,0-2 0,1 0 0,1-2 1,1-1-1,-26-28 0,39 36 4,1-1 0,1-1 0,1 0 0,0 0 0,1-1 0,0 0 0,2-1 0,-1 1 0,2-1 0,1-1 0,0 1 0,1 0 0,1-1 0,-1-24 0,4-14 0,3 1 0,2-1 0,16-66 0,-14 73 0,3-4-237,10 89-18523,-18-21 15850,-2 25-5262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0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1856 56 14073,'0'0'2,"-3"-5"107,-15-30 1462,17 33 766,-3 0-1712,-17-9 2140,8 14-2034,-382 73 4608,205-52-3505,-242-2 0,319-24-1189,-113-18 0,-148-41-491,341 55-720,25 5-352,-13-9-1534,17 7 990,21 8-5785,-9-3 6790,74 22-2098,-19 4-4282,-28-9-645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0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14325,'16'13'681,"-1"2"0,-1 0 0,0 0-1,-1 2 1,-1-1 0,0 2-1,-1-1 1,-1 2 0,11 27 0,-2 21 1440,-17-63-2157,-17-11-8396,-7-2 6863,0-1 1,1-2-1,-36-25 0,13 2-4254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1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1116 42 12785,'-1'-3'472,"-12"-36"8224,19 48-8137,1 2-392,-1 1-1,-1 0 1,0-1-1,0 2 1,-1-1 0,-1 0-1,0 1 1,2 19 0,-2 27 110,-3 0 1,-3-1 0,-2 1-1,-3 0 1,-2-1 0,-3-1-1,-2 0 1,-3-1-1,-2 0 1,-37 70 0,29-82-6,26-42-254,1 0 0,-1 0 0,1 0 0,-1 0 1,0-1-1,0 1 0,0 0 0,0-1 0,0 0 0,0 1 1,-1-1-1,1 0 0,0 0 0,-1 0 0,1 0 0,0-1 0,-5 2 1,-2-8 6,3 2-18,0 0 0,-1 0 0,1 0-1,1-1 1,-1 0 0,1-1 0,0 1 0,0-1 0,0 0 0,1 0 0,-6-11 0,-4-13 11,6 11 31,-1 0 0,0 1 0,-24-33 0,30 48 11,-13 10-40,-126 55 38,-6 9 45,123-66-46,24-5-55,0-1 0,1 1-1,-1 0 1,0 0 0,1 0 0,-1 0-1,1 0 1,-1 1 0,0-1 0,1 0-1,-1 0 1,1 0 0,-1 0 0,0 1-1,1-1 1,-1 0 0,1 1 0,-1-1-1,1 0 1,-1 1 0,1-1 0,-1 1-1,0 0 1,-6-6 32,-25-12-17,31 16-14,-1 0 1,1 1-1,-1-1 1,1 0-1,-1 0 0,1-1 1,-1 1-1,1 0 1,0 0-1,0-1 0,-1 1 1,1 0-1,0-1 1,0 1-1,1-1 0,-1 0 1,0 1-1,0-1 1,1 0-1,-1-1 0,-1-3 12,-2-3 46,1 0-1,0 0 1,0-1 0,1 0 0,0 1 0,0-14-1,-6-25 483,8 39-341,-2-1-194,-12 13 427,-24 18-883,1 2-1,-47 39 0,68-50-797,0 0 0,-1-1 0,0 0 0,-37 15 0,49-24-293,-24-22-5934,22 13 6574,6 7 795,1 0-1,0 0 0,-1 0 0,1-1 0,0 1 0,-1 0 0,1 0 0,0 0 0,-1-1 0,1 1 0,0 0 0,-1 0 0,1-1 0,0 1 0,0 0 0,0-1 0,-1 1 0,1 0 0,0-1 0,0 1 0,0 0 0,0-1 0,-1 1 0,1 0 0,0-1 0,0 1 0,0 0 0,0-1 0,0 1 0,0-1 0,0 1 0,0 0 0,0-1 0,0 1 0,0-1 0,0 1 0,1-1 0,5-31-5808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1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13905,'52'-15'3489,"-46"14"-2271,-5 7-1505,4 17-113,-4-17-211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2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1644 1 11921,'7'2'189,"0"1"1,0 0-1,-1 1 0,1-1 0,-1 1 1,0 1-1,7 4 0,-10-1 507,-4-1-526,1 0-1,-1 0 0,0 0 0,-1 0 1,0 0-1,0 0 0,0 0 1,-1-1-1,0 0 0,0 1 1,0-1-1,-1 0 0,0 0 0,0-1 1,-1 1-1,1-1 0,-1 0 1,-6 5-1,-18 16 203,-1-2-1,-35 23 1,45-33-149,-123 77 939,-246 114-1,263-142-751,-476 197-132,555-243-1962,-84 19 1,102-34-1213,22-3 2218,1 1-1384,3-5-92,-12-17-1153,12 17-1238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3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7937,'7'1'726,"26"2"2936,-28-1-3094,14 6 89,-14-6 715,-3 2-678,5 9-16,-5-10-10,-3 1-38,0 2-428,0-1 0,-1 1 0,0-1 0,0 1 0,0-1 0,-1 0 0,0 0 0,0 0 0,0 0 0,0 0 0,-1-1 0,0 0 0,0 1 0,-8 5 0,0 0 247,0-1 0,-1-1 0,-1 0 0,-20 9 0,7-10 175,21-6-504,1 0 861,-2-6-709,-22-12-33,22 13-8,10-3-27,12-21-40,-5 16-11,23-10 284,62-31-1,-93 52 17,0 9-476,5 24-149,-7-31 163,0-1 0,1 0 0,-1 1-1,0-1 1,0 0 0,0 1-1,0-1 1,0 1 0,0-1 0,0 0-1,0 1 1,0-1 0,0 1-1,0-1 1,0 0 0,0 1 0,0-1-1,0 1 1,0-1 0,0 0-1,-1 1 1,1-1 0,0 0 0,0 1-1,0-1 1,-1 0 0,1 1-1,0-1 1,0 0 0,-1 1 0,1-1-1,0 0 1,-1 0 0,1 0 0,0 1-1,-1-1 1,1 0 0,0 0-1,-1 0 1,0 1 0,-10 8-329,-30 23-489,5-16-2777,12-9 1179,18-5-20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6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2219 108 14357,'0'0'722,"3"7"-472,12 21 32,-15-28-274,0 0 0,0 1 0,1-1 0,-1 0 0,0 1 0,0-1 0,0 0 0,1 1 0,-1-1 0,0 0 0,0 1 0,0-1 0,0 0 0,0 1 0,0-1 0,0 1 0,0-1 0,0 0 1,0 1-1,0-1 0,0 1 0,0-1 0,0 0 0,0 1 0,0-1 0,0 0 0,0 1 0,-1-1 0,1 1 0,0-1 0,0 0 0,-1 1 0,-10 18 241,-1-1-1,-1 0 1,-1-1-1,0 0 1,-1-1-1,-1-1 1,0 0-1,-1-1 1,-1-1-1,0-1 1,-38 20-1,-2-14 410,51-17-220,-3-5-223,-28-11-25,37 15-184,1 0 0,0 0 0,-1 0 0,1 0 0,-1 0 0,1-1 0,-1 1 0,1 0 0,-1 0 0,1 0 0,-1-1 0,1 1 0,0 0 0,-1 0 0,1-1 0,-1 1 0,1 0 0,0-1 0,-1 1 0,1 0 0,0-1 0,0 1 0,-1 0 0,1-1 0,0 1 0,0-1 0,0 1 0,-1-1 0,0-4 28,0-1-1,1 1 1,-1 0 0,1 0-1,0-1 1,0 1-1,1 0 1,0 0-1,0-1 1,0 1 0,0 0-1,1 0 1,0 0-1,0 0 1,0 1-1,1-1 1,-1 0 0,1 1-1,0 0 1,0-1-1,6-4 1,7-7 33,0 0 1,2 1-1,28-19 0,-33 25 5,-11 7-65,-1 1-1,1 0 0,0 0 0,-1 1 0,1-1 1,0 0-1,-1 0 0,1 1 0,0-1 0,0 1 1,-1-1-1,1 1 0,4 0 0,0-1 14,0 0 267,2 5-157,26 11 28,-34-15-154,0 0 0,1 0 1,-1 0-1,0 0 0,1 0 1,-1 0-1,0 0 0,1 0 0,-1 0 1,0 0-1,1 1 0,-1-1 1,0 0-1,1 0 0,-1 0 1,0 1-1,0-1 0,1 0 1,-1 0-1,0 1 0,0-1 0,1 0 1,-1 1-1,0-1 0,0 0 1,0 1-1,0-1 0,1 0 1,-1 1-1,0-1 0,0 0 1,0 1-1,0-1 0,0 0 1,0 1-1,0-1 0,0 0 0,0 1 1,-1 9 49,-1 0 0,0 0 0,0-1 0,-1 1 0,-1-1 0,1 1 0,-1-1 0,-1-1 0,0 1 0,0 0 1,-1-1-1,0 0 0,-13 13 0,-11 11 153,-60 49 0,58-58-69,-1-1 1,-1-1 0,0-2 0,-2-1 0,-51 17 0,58-28-7,21-7-110,2 1 39,-4-3-1,-7-3-18,0-1 1,-30-15 0,42 17-34,0-1-1,0 1 0,1-1 1,-1 0-1,1 0 0,0 0 1,1-1-1,-1 1 0,1-1 1,0 0-1,0 0 0,-2-8 1,-8-15 34,5 13-28,1-1 0,0 0 0,-6-29 0,9 31 1,-20-49-27,17 64 2,-6 2 9,0 1 0,0 0 0,0 0 0,0 2 0,-13 5 0,-26 16 23,-75 49 0,123-72-7,-1-1 8,-14 7 4,14-7 12,4-10-55,-1-25 1,2 33 13,0-1 1,0 0-1,-1 1 1,1-1-1,0 0 1,0 1-1,1-1 1,-1 0-1,0 1 1,0-1-1,0 0 1,0 1-1,0-1 1,1 1-1,-1-1 1,0 0-1,1 1 1,-1-1-1,0 1 1,1-1-1,-1 1 1,1-1-1,0 0 1,2-3-1,4-6-4,2 0 0,-1 0 1,1 1-1,1 0 0,0 0 1,17-11-1,-20 14 3,-4 3 0,0 1 1,1-1-1,-1 1 1,1 0-1,0-1 1,0 2 0,0-1-1,0 0 1,7-1-1,52-18-28,-57 20 21,1 1 8,22 0-6,-21 0-8,-2 2 0,31 16-6,-32-13 17,-2-1 0,1 2 2,4 5-7,-7-8 11,1 1 0,-1-1 1,0 1-1,0 0 0,0-1 0,0 1 0,-1 0 1,1 0-1,-1 0 0,0 6 0,0-7 2,0 1 18,-2 3 11,-1 2-8,-1 0-1,0 0 0,0-1 1,-1 1-1,0-1 0,-1 0 1,0 0-1,0-1 0,-12 12 1,-7 4 76,-41 29 0,51-42-57,0-1-1,0 0 1,-1-1 0,0-1 0,0 0 0,-1-1 0,0-1 0,0 0 0,-18 2-1,29-6-10,-2-1 2,1 1-22,5 0-8,-1-1 0,1 0 0,0 1 0,-1-1 0,1 0 0,0 0 0,-1 0 0,1 0 0,0-1 0,-1 1 0,1-1 1,0 1-1,0-1 0,0 0 0,-3-1 0,1 1-6,0 0 7,-1-1 0,1 1-1,0-1 1,0 1 0,1-1-1,-1 0 1,0-1 0,0 1 0,1-1-1,0 1 1,-1-1 0,1 0-1,-4-6 1,4 4 1,0 0-1,0 0 1,1-1-1,0 1 0,0-1 1,0 1-1,1-1 1,0 0-1,0 0 1,0 0-1,1 0 1,0-11-1,1 7-3,1-1 0,0 1-1,1 0 1,0 0 0,0 0 0,9-16-1,6-5-15,1 1 0,1 1-1,31-34 1,-48 59 11,-1 2-6,0 2 7,0 0 0,0-1 1,0 0-1,-1 1 0,1-1 0,0 0 0,0 0 0,0 0 1,0 0-1,-1 0 0,1 0 0,2-3 0,0 1-1,2 0-9,3 6-8,30 10 9,-38-13 10,0 0 0,0 1-1,1-1 1,-1 0-1,0 1 1,0-1 0,0 1-1,0-1 1,1 1 0,-1 0-1,0-1 1,0 1-1,0 0 1,0 0 0,0 0-1,-1 0 1,1 0 0,0 0-1,0 0 1,-1 0-1,1 0 1,0 0 0,0 2-1,5 8-2,-2-7 1,14 37 14,-14-30 11,-1 0 1,0 0 0,-1 0 0,-1 1-1,0-1 1,0 21 0,-1-28-7,-1 0 1,0 0 0,0 0 0,0 0-1,0 0 1,0 0 0,-1 0 0,1 0-1,-1 0 1,0-1 0,-1 1 0,-3 4-1,-8 15 93,0-4-30,-1 0-1,-1 0 1,-1-2-1,0 0 1,-1-1-1,-27 18 0,-24 8 193,56-35-238,-6 2 23,-1-1 0,0-1-1,0-1 1,-1 0 0,-29 3 0,41-8-44,3 0 12,-10-2-3,0 0 1,1-1-1,-1-1 0,1-1 0,0 0 0,0-1 0,-17-8 1,26 10-15,1-1 0,-1 1 0,1-1 0,0 0 0,0-1 0,0 1 1,1-1-1,-1 0 0,1 0 0,1 0 0,-1 0 0,1-1 0,-1 0 1,2 0-1,-1 1 0,1-2 0,0 1 0,0 0 0,-1-8 0,0-7 2,0-1 0,2 0-1,1 1 1,2-24-1,-2 42-6,3-25 5,1 1 0,12-48 0,5-16-31,6-31-32,-24 74-24,-2 44 58,-11 14-204,-146 177 263,88-109-39,-115 102 0,103-110 51,76-67 70,14-13-144,28-25-4,1 2 1,54-34 0,-54 43-16,1 2 0,1 1-1,70-24 1,-109 44 41,-1 0 0,1 1-1,0-1 1,0 1 0,0-1 0,-1 1 0,1 0 0,0 0 0,0-1-1,0 1 1,0 1 0,0-1 0,3 1 0,0 0-2,1-1-14,-1 4-5,0 0 19,1 1-1,-1-1 1,0 1-1,-1 1 1,7 8 0,-10-13 4,-1 1 0,1-1 0,-1 1 1,0 0-1,1-1 0,-1 1 1,0 0-1,0-1 0,0 1 0,0 0 1,0 0-1,0-1 0,-1 1 1,1 0-1,-1-1 0,1 1 1,-2 2-1,1 1 1,-3 8 9,1 0 0,-2 0 0,0 0 0,0-1 0,-1 0 0,-1 0 0,0 0 0,0-1 0,-1 0 0,-17 17 0,-1-2 14,0 0 0,-52 35 0,43-37 9,-72 38 1,89-53-114,-1-1-1,0-1 1,0-1 0,0 0 0,-38 5 0,18-11-619,30-2 519,-8-2-488,12 1 432,-1 0 0,1 0 0,-1 0 0,1 0 0,0-1 0,0 0 0,1 0 0,-1 0 0,1-1 0,0 0 0,0 0 0,0 0 0,1 0 0,0 0 0,0-1 0,0 1 0,1-1 0,-3-7 0,0-24-2227,1-1-1,2 0 1,2 1 0,7-58 0,-7 90 2128,7-68-5870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4 14145,'0'0'-22,"4"-2"17,-4 2 42,0 0 0,0 0-1,0 0 1,0 0 0,0-1 0,0 1 0,0 0 0,1 0 0,-1 0-1,0 0 1,0 0 0,0 0 0,0 0 0,0 0 0,0 0-1,0 0 1,0-1 0,1 1 0,-1 0 0,0 0 0,0 0 0,0 0-1,0 0 1,0 0 0,0 0 0,1 0 0,-1 0 0,0 0-1,0 0 1,0 0 0,0 0 0,0 0 0,1 0 0,-1 0 0,0 0-1,0 0 1,0 0 0,0 1 0,0-1 0,0 0 0,0 0-1,1 0 1,-1 0 0,0 0 0,0 0 0,0 0 0,0 0 0,0 0-1,0 0 1,0 1 0,0-1 0,0 0 0,0 0 0,1 0-1,-1 0 1,0 0 0,0 0 0,0 1 0,0-1 0,0 0-1,0 0 1,0 0 0,0 0 0,0 0 0,0 0 0,0 1 0,0-1-1,0 0 1,0 0 0,-7 17 673,-17 29-846,20-40 411,-21 38 327,2 1 0,2 1 0,2 1 0,-15 58 0,27-75-235,1 0-1,2 1 1,1-1-1,1 1 1,2 0 0,0-1-1,11 60 1,-3-52-263,3 1 0,1-1 0,2-1 0,1-1 1,2 0-1,1 0 0,2-2 0,46 59 0,-62-88-695,1 0 1,-1-1-1,1 0 0,1 0 0,-1 0 0,1-1 0,-1 1 0,1-1 1,6 2-1,-6-3-1722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01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0 6357,'-33'7'1684,"-3"-1"-804,22 11-944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7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1 13245,'0'0'2970,"0"11"-2199,-4 120 1941,-25 152-1,-43 136-179,59-362-2383,-1-1 1,-3 0-1,-3-1 0,-46 92 1,49-113-532,12-24-227,0 1-1,0-1 0,-1-1 0,0 1 1,-1-1-1,0 0 0,-9 8 1,12-13-1151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7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1 279 11637,'4'-2'393,"17"-6"4975,-12 8-4688,46 0 975,71-9-346,4-9-4320,-126 16 2346,0 1 0,0-1 0,0 1 0,0-1 0,0 0 0,0-1 0,0 1 0,-1-1 0,1 1-1,4-6 1,0 1-1973</inkml:trace>
  <inkml:trace contextRef="#ctx0" brushRef="#br0" timeOffset="1">844 0 12649,'0'0'614,"8"1"48,23 1 76,-23-2 114,13 11 1061,-17-9-951,-1 3-78,1 0-648,0 0 0,-1 0-1,0 0 1,-1 1-1,1-1 1,-1 1-1,0 0 1,0 0 0,-1-1-1,1 1 1,-2 0-1,1 0 1,0 1-1,-1-1 1,-1 6-1,1 5-715,0-12-390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9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98 12957,'-1'-6'-121,"0"1"460,0 0 1,0 1-1,1-1 1,-1 0-1,1 0 1,0 0 0,1 0-1,-1 0 1,1 0-1,0 0 1,0 0 0,0 1-1,1-1 1,0 0-1,0 1 1,4-8-1,-4 9 1285,7 13-1099,1 1-338,0 1 1,-1 0 0,0 1 0,-1 0 0,0 0 0,-1 1 0,7 19-1,-1 8 86,-2 0 0,-2 1 0,-1 0-1,-2 1 1,-2 0 0,-2 0 0,-2 0-1,-2 0 1,-2 0 0,-1-1-1,-3 1 1,-1-1 0,-2-1 0,-2 0-1,-20 44 1,22-63-52,-1 0 1,0-1-1,-24 28 1,17-35 5,15-12-182,-1 1 279,-1-10-240,3 4-75,1 0 1,-1-1 0,1 1 0,-1-1 0,1 0-1,0 0 1,1 0 0,-1 0 0,0 0 0,1 0-1,0 0 1,0 0 0,1 0 0,-1-1 0,1 1-1,-1 0 1,2-1 0,-1 1 0,0 0 0,1 0-1,0-1 1,1-5 0,10-35 15,2 1 0,2 0-1,2 1 1,24-43 0,0 13 1,69-92 1,-96 145-33,0 0 1,1 1-1,1 1 1,0 1 0,1 0-1,1 1 1,1 1-1,23-13 1,-41 27 5,0 0-1,0 0 1,0 0 0,0 0 0,1 0 0,-1 1-1,0-1 1,0 1 0,0 0 0,1 0-1,-1 0 1,0 0 0,1 0 0,-1 0-1,0 0 1,3 1 0,-1 0-1,0 1 0,0-1 0,-1 1 0,1-1-1,-1 1 1,1 0 0,-1 0 0,1 1 0,2 2 0,3 1 0,-6-3 2,0 0 0,1 0 0,-1 0 0,0 0 0,-1 0 0,1 0 0,0 1 0,-1 0 0,0-1 0,0 1 0,0 0 0,0 0 0,1 7 0,10 56 39,-11-46-18,1 4 7,-2-1 1,0 1-1,-2 0 1,-1 0-1,-1-1 1,-1 1-1,-12 39 1,-15 63 171,27-101-108,3-22 210,12-16-267,110-128 13,106-115-8,-203 231-48,0 2 1,2 0-1,0 2 0,2 1 1,31-18-1,-56 36 1,-1-1 0,1 1 0,0-1 0,0 1 0,-1 0 0,1 0 0,0 1 0,0-1 0,0 0 0,0 1 0,0 0 0,0 0 0,0 0 0,0 0 0,4 0 0,4 2 0,-10-3 7,0 1 0,-1 0 1,1 0-1,0 0 0,-1 0 1,1 0-1,0 0 0,-1 0 0,1 1 1,0-1-1,-1 0 0,1 0 1,0 0-1,-1 1 0,1-1 1,-1 0-1,1 1 0,0-1 0,-1 0 1,1 1-1,0 0 0,5 4 19,0 1-1,0-1 0,-1 1 0,0 1 0,0-1 1,-1 1-1,1-1 0,-1 1 0,-1 1 1,1-1-1,3 15 0,-3-7 39,0 1-1,-2-1 1,0 1 0,-1-1 0,-1 27-1,-4 9 148,-3 0 0,-25 87-1,-27 57-1410,57-191 524,-7-34-12491,-1-6 11904,8-2-3557,2 12-1968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09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660 130 11821,'-2'-4'-36,"-2"-14"69,2 14 206,4-1-26,5-14 64,-5 14 47,7-3-107,-1 8 940,-6 5 2531,3 36-3261,-5-40-416,1-1 1,-1 1 0,0-1-1,0 1 1,0-1 0,0 1-1,0-1 1,0 1 0,0-1 0,0 1-1,0-1 1,0 1 0,0-1-1,0 1 1,0-1 0,0 1-1,0-1 1,-1 1 0,1-1-1,0 1 1,0-1 0,0 1-1,-1-1 1,1 0 0,0 1 0,-1-1-1,1 1 1,0-1 0,-1 0-1,1 1 1,-1-1 0,1 0-1,-1 1 1,-29 20 386,-1-1-1,-1-2 0,-1-1 1,0-2-1,-60 20 1,90-34-354,-1 0-1,0 0 1,1 0 0,-1 0-1,0 0 1,1-1 0,-1 0-1,-4 1 1,-2-1 32,2 1 141,0-3-14,-26-7-15,33 9-178,0 0-1,1-1 1,-1 1-1,0 0 0,0-1 1,1 1-1,-1 0 1,0-1-1,1 1 0,-1-1 1,0 1-1,1-1 0,-1 1 1,1-1-1,-1 0 1,1 1-1,-1-1 0,1 1 1,-1-1-1,1 0 1,0 0-1,-1 1 0,1-1 1,0 0-1,0 0 1,0 1-1,-1-1 0,1 0 1,0 0-1,0 0 1,0 1-1,0-1 0,1-1 1,0-9 118,3-1-93,2 1 0,-1 0 0,2 1 1,-1-1-1,1 1 0,1 0 0,0 1 0,0 0 1,1 0-1,0 1 0,0 0 0,15-9 0,-3 3 67,0 1 0,1 1 0,0 1 0,1 1 0,31-10 0,-51 19-76,0 0 0,0 0 1,0 1-1,1-1 0,-1 1 0,0-1 0,0 1 0,0 0 0,1 0 1,-1 1-1,6 0 0,0 1 43,-8-3-55,0 1-1,1 0 1,-1 0 0,0 0 0,0 1-1,0-1 1,0 0 0,0 0-1,0 0 1,0 1 0,0-1 0,0 1-1,0-1 1,0 1 0,0-1-1,0 1 1,4 2 28,-1-1 0,1 0 0,-1 1 0,0 0 0,0 0 1,0 0-1,0 0 0,-1 1 0,1-1 0,-1 1 0,0 0 0,0 0 0,0 0 0,-1 1 0,1-1 0,-1 0 0,0 1 0,0 0 0,-1-1 0,1 1 0,-1 0 0,0 0 0,-1 0 1,1 0-1,-1 0 0,0 7 0,-4 14 66,-1 0 1,-1-1 0,-1 0-1,-1 0 1,-2 0-1,0-1 1,-1-1 0,-20 30-1,-10 10 122,-81 92 0,90-117-284,-2-3 0,-59 50 0,75-71-604,-1 0 1,0-1 0,-1-1 0,-1-1-1,0-1 1,0-1 0,-33 9 0,41-18-1494,-23-4-183,19-2-305,-18-21-1966,9-3-2483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7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581 79 13525,'0'0'-500,"-1"-4"67,-8-31-191,8 32 743,0-2 104,0-27 3794,11 61 44,1 3-4457,97 220 2596,-68-168-1542,-4 1 0,-4 2 1,24 104-1,-47-147-427,-3 1 0,-2 0 1,-1 1-1,-3-1 0,-1 0 0,-3 1 1,-1-1-1,-3-1 0,-13 47 0,1-27 14,-3-2-1,-2 0 1,-3-2-1,-3-1 1,-58 86-1,34-68-157,-2-2 0,-4-2 0,-3-4 0,-106 90 0,163-154-436,-1 0 0,1-1 0,-1 1 1,0-2-1,-1 1 0,1-1 0,-14 3 0,16-4-837,-3-7-209,2 0 915,0 1 0,1-1 0,-1 0 0,1-1 0,0 0 0,1 0 0,0 0 0,0-1 0,0 1 1,0-1-1,1 0 0,1 0 0,-1-1 0,1 1 0,0-1 0,-2-10 0,-23-100-6093,14 51 326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9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0 12501,'0'0'5163,"3"7"-4695,-2-1-376,0 0 0,0 0 0,0 0 0,-1 0 0,0-1 0,0 1 0,-1 0 0,-1 10 0,-15 57 702,9-40-557,-71 237 1483,1-7-388,65-206-903,2 0 1,-6 98 0,17-136-337,0 0 1,2 0 0,0 0-1,1 0 1,1-1 0,0 1-1,2-1 1,0 0 0,1 0-1,1-1 1,16 26 0,-8-19 11,1 0 0,1-2 1,1 0-1,1-1 0,0-1 0,41 30 0,-30-26-4,-17-13-37,-1-1 0,26 14 0,-22-18-27,0 0 1,0-1-1,27 5 0,-38-9-15,1-1-4,19 3-4,-19-3 14,-1 0-13,18 0 0,-18 0 342,3-2-246,1 0-71,25-4 267,-35-15-59,0 16-104,-3-5-17,-1-1 1,-1 1-1,1 0 1,-2 0-1,1 0 1,-8-9-1,-49-59 660,22 29-142,38 46-533,-6-7-2,6 6-34,7 9 385,-2-2-458,14 15 16,-1 1 0,21 30 0,-21-24 19,-11-18-26,1 1 0,-1 0 0,-1 0 0,0 0 0,0 0 0,0 1 0,-1-1 0,0 1 1,-1 0-1,0 0 0,2 17 0,-4-19 28,0-1 0,0 0 0,0 1 0,0-1 0,-1 0 0,0 1 0,-1-1 0,1 0 0,-1 0 0,0 0 0,-1 0 1,0-1-1,1 1 0,-2 0 0,1-1 0,-1 0 0,0 0 0,0 0 0,0 0 0,0-1 0,-1 0 0,0 1 0,0-2 0,0 1 0,-1-1 0,-7 5 0,-145 59 367,134-57-407,-30 10-211,48-17-254,95-37-21468,-52 19 14463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2051 81 13677,'5'-4'46,"45"-41"978,-47 42-553,15-13 602,-14 12 36,-1 2-623,5-3-540,-8 5 117,0 0 0,1 0 1,-1 0-1,0 0 0,0-1 0,0 1 0,1 0 0,-1 0 0,0 0 0,0 0 0,0 0 1,1 0-1,-1 0 0,0 0 0,0-1 0,0 1 0,1 0 0,-1 0 0,0 0 1,0 0-1,1 0 0,-1 0 0,0 0 0,0 0 0,1 1 0,-1-1 0,0 0 0,0 0 1,0 0-1,1 0 0,-1 0 0,0 0 0,0 0 0,0 0 0,1 1 0,-1-1 1,0 0-1,0 0 0,0 0 0,0 0 0,1 1 0,-1-1 0,0 0 0,0 0 1,0 0-1,0 1 0,0-1 0,0 0 0,0 0 0,0 0 0,1 1 0,-1-1 0,0 0 1,0 0-1,0 1 0,0-1 0,-3 39 226,3-38-274,0 0 0,0 0 0,0 0 0,0 0-1,0 0 1,0 0 0,0 0 0,-1 0 0,1 0 0,0-1 0,-1 1 0,1 0 0,-1 0 0,1 0 0,-1 0 0,1 0 0,-2 0 0,-23 32 274,-1-2 0,-2-1 0,-51 45 0,57-57-112,-1 0 0,-1-2-1,0-1 1,-1 0 0,-1-2-1,-33 12 1,-16-5 545,70-19-215,-3-3-369,-23-7-20,23 7 118,-3-15-18,10 15-186,-1-1 753,-9 6-743,-9 6 5,0 1-1,0 1 1,-18 13 0,30-18-10,0-1 0,0-1-1,-1 0 1,1 0 0,-1 0 0,-13 2 0,16-9-22,-18-13 3,18 13 60,-15-14 69,18 17-142,1-1 1,0 0-1,-1 0 0,1 1 1,-1-1-1,1 1 1,-1 0-1,0 0 1,1 0-1,-1 0 0,1 0 1,-3 1-1,-2 0 8,-2-2 19,0 2-16,0-1 0,0 1 0,0 1 0,-16 4 0,-15 4 50,-151 22 1104,-353 14-1,80-59 895,424 6-3351,30-1 756,9 2-715,11 4-6275,57 5 6462,-63-4 939,0 1-1,0 0 1,0 0 0,0 0 0,0 1-1,0-1 1,0 1 0,-1 0 0,1 0-1,0 0 1,0 1 0,4 2 0,4 2-160,184 71-3200,-17 16 5975,-171-87-2055,-1 0 0,0 0 0,-1 1 0,1 0 0,7 12 0,-2-4 181,-4-6-276,0 0-1,-1 1 0,12 21 0,-19-31-366,2 3-656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1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54 388 14001,'0'0'1431,"7"-6"-886,-5 5-558,9-8 603,0 0 0,0-1-1,16-19 1,-24 26-399,0-1 0,0 1 0,-1-1 1,1 0-1,-1 0 0,0 0 0,0 0 0,0 0 0,-1 0 0,0-1 0,0 1 0,0 0 0,0-1 0,0 1 0,-1-1 0,0 1 0,0-1 0,0 1 0,-1-1 0,-1-5 0,-4-8 218,-2 0 0,-1 1-1,0 0 1,-1 0 0,0 1 0,-14-15-1,-42-50 330,63 77-1335,3 0-1445,-1 0 3748,-1 1-4249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1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20 15869,'0'0'619,"-2"3"7,-16 33 4567,17-33-3440,2 2-1282,4 15-33,-4-15 295,10-96-23747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2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0 12125,'-3'2'-53,"-33"20"1866,32-20-495,0 4-727,0-1 1,1 1-1,-1 0 0,-4 13 1,6-16-122,-37 56 2897,30-46-3119,6-10-15,0 0-19,-15 12 265,12-14-2909,15-24-4107,1 3 6605,-5 4-4631,-5-2-2458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56.7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153 201 6033,'0'0'5457,"11"5"-2341,-11-5-3001,0 1 0,0-1 0,0 0 0,0 1 0,0-1 0,0 0 0,0 1 0,1-1 0,-1 0 1,0 0-1,0 1 0,0-1 0,-11 7 1039,-27 2-1923,31-8 1232,-7 3 437,8-10-714,-18-15-10,18 15-10,5 3-12,0 0-110,1-1 0,-1 1-1,1 0 1,0 0-1,0-1 1,0 1-1,0 0 1,0-1 0,1 1-1,0 0 1,-1 0-1,1-1 1,0 1 0,1 0-1,-1 0 1,0 0-1,1 0 1,0 0 0,0 1-1,0-1 1,3-3-1,0 0-4,0 0 0,0 1 0,1 0-1,0 0 1,0 0 0,0 0 0,0 1 0,11-5-1,-14 8-2,3-1 6,18-4 0,-18 4-6,3 2-16,27 0-6,-27 0 7,-3 3-6,15 10-2,-15-10 5,-2 4 4,-3-7-20,0 1 1,-1-1-1,1 1 1,0-1-1,0 1 0,-1 0 1,1-1-1,0 1 1,-1 0-1,1 0 1,-1 0-1,1-1 1,-1 1-1,0 0 1,1 0-1,-1 0 1,1 1-1,-1 4 6,0 1 0,0-1-1,-1 1 1,0-1 0,0 1-1,0-1 1,-1 0 0,0 0-1,0 1 1,-1-1 0,0-1-1,0 1 1,0 0 0,0-1-1,-1 1 1,-9 8 0,11-10 8,-2-1 3,-13 10 12,13-10-4,-2-2 5,1 0-20,-1 0-1,1-1 1,-1 0-1,1 0 1,-1 0 0,1-1-1,-1 0 1,1 0-1,-1 0 1,1-1-1,0 1 1,-1-1-1,1-1 1,-8-4 0,5 3 7,0-1 1,1 0 0,0-1-1,-1 0 1,2 0 0,-1-1-1,1 1 1,0-1 0,0-1-1,1 1 1,0-1 0,0 0-1,-6-13 1,8 16-16,-9-31 45,12 34-49,0-1 0,0 1 0,0-1 0,1 1 0,-1-1 0,0 1 0,1 0 1,0-1-1,-1 1 0,1 0 0,0-1 0,0 1 0,0 0 0,1 0 0,-1 0 0,0 0 0,1 0 0,0 0 0,2-2 0,-2 1-4,3 0-1,17-10 6,-17 10-18,1 2-17,15-3 22,-15 2 38,4 5-47,31 8 2,-38-9 18,0 0 1,0 0 0,0 0 0,-1 0 0,1 1-1,-1-1 1,1 1 0,-1 0 0,0 0 0,0 0-1,0 0 1,0 0 0,-1 0 0,1 0 0,-1 0-1,0 1 1,0-1 0,1 6 0,-1-5-5,0-2 6,-2 4 6,-4 18-3,5-22-3,0-1 1,0 1-1,0-1 1,-1 1-1,1 0 1,-1-1-1,0 1 1,1-1-1,-1 1 1,0-1-1,0 0 1,0 1-1,-2 2 1,0-1 2,1 2 3,-2-2-6,-8 5 30,0 0 0,0-1 0,-19 7 0,26-12 51,-3-3-62,-26-3-8,26 2 36,4-1-23,1 0-20,2 1-4,0 1 1,0 0-1,0-1 0,0 1 1,0 0-1,0 0 0,-1 0 1,1 0-1,0 0 1,-1 0-1,1 0 0,-4-1 8,-5-24-2,9 20-16,1 4 7,0 1 0,0 0 1,0 0-1,0-1 0,0 1 1,0 0-1,0 0 0,1-1 1,-1 1-1,0 0 0,1 0 0,-1 0 1,1-1-1,-1 1 0,1 0 1,0 0-1,-1 0 0,1 0 1,1-1-1,12-17-3,-6 12-2,6 1-2,-10 4-5,3 2 3,22-3-6,-22 3 5,-1 4 16,1-2-4,-5-2-1,0 1 1,0 0-1,0 0 0,0 0 0,0 0 0,0 0 0,0 0 0,0 0 1,-1 1-1,1-1 0,0 0 0,-1 1 0,1 0 0,1 2 1,11 15-20,-7-3 18,-4-10 5,-1 0 0,0-1 0,-1 1 1,1 0-1,-1 0 0,0 7 0,-1-9 43,-1 1-28,-2 0-7,1 0 0,-1 0 1,1 0-1,-1-1 1,-1 1-1,-3 4 1,4-6 35,-3-2-18,-15 3 1,15-3 110,-2-5-121,-23-14 4,23 14 1,5 0-10,-24-31 25,25 32-33,1-2-12,-8-64-3,8 65-1,16 7-80,0 1 78,-8-1 10,-1-2 1,1 1-1,0-1 0,0 0 1,-1 0-1,11-1 0,-13 5 3,13 12-6,-16-16 5,0 0 0,0 0 1,0 0-1,0 1 0,0-1 1,0 0-1,0 1 0,-1-1 1,1 0-1,0 1 1,-1-1-1,1 1 0,-1-1 1,1 1-1,-1-1 0,0 1 1,1-1-1,-1 1 0,0-1 1,0 1-1,0 0 0,-1-1 1,1 1-1,0-1 1,0 1-1,-1-1 0,0 3 1,0-1-3,-1 2 12,-1-1 0,-12 13 0,12-12 1,0-2 2,1 0-20,-1 0-1,1-1 0,-1 1 1,1 0-1,-1-1 0,0 0 0,0 0 1,0 0-1,0 0 0,-7 3 1,8-14-233,-5-28-180,5 28-259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34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33 11817,'0'0'-431,"-4"-2"-199,-28-28 8009,50 31-7191,322 33 571,977 171 1045,-1057-163-1604,273 38 173,2183 206 565,-1597-163-1123,-756-72-58,-357-50 233,2 0-13,21 3 15,-22-3-7,-2 0-19,17 4 24,-17-4-6,1 0-26,1 0 32,34 17-30,-38-16 38,0 1 1,0-1-1,0 1 0,0-1 1,0 1-1,0 0 1,-1 0-1,0 0 1,1 0-1,-1 0 1,0 1-1,0-1 0,-1 1 1,1-1-1,-1 1 1,0 0-1,0 0 1,0-1-1,0 1 1,0 5-1,0 9-6,0 0-1,-1 0 1,-2 18-1,2-30 9,-21 515 28,42 193 79,4 358 396,-21-787-405,-6 69 4,3 89 7,0-397-98,32 772 141,-23-669-136,9 429 67,-24-466-73,-24 297 42,-2 226-55,34-562-22,4 0 0,3 0 0,3-1 0,4 0 0,44 122-1,-42-141-28,-3 1-1,-3 0 0,-2 1 1,-2 0-1,3 89 0,-8-38 26,-2-64 27,-1 1 1,-2-1-1,-1 1 1,-16 76 0,9-67 7,7-39-4,1-3-4,-1 0 0,-1 0 1,1 0-1,-9 18 1,7-19-1,1-1 0,-1 0 1,-1 0-1,0 0 0,0-1 1,-9 12-1,-50 42 13,45-44-8,-13 10 4,-1-2 0,-45 28 0,24-21 8,-1-3 0,-2-2 0,-120 40 0,126-54-7,-2-2-1,0-2 1,-94 3-1,-163-17 33,286 4-39,-848-34 265,492 13-178,103 4-38,-1003-5 414,-149 5 323,1308 12-732,-136-11 96,190 8-103,60 8-36,-2 1-2,-24-2 8,24 1-3,3 1-6,-18 0-4,18 0 2,1-1 3,-17-3 6,17 3-4,-2-1-12,-59-9-8,60 11 4,-3-1 6,-1-2-2,-55 0-14,35 2 7,-1 3 13,-10 3 1,-51 3-14,26 3 5,52-7 1,-68 18 15,-68 11 14,119-27-18,25-5 4,-1 0-4,-68-1 242,67-1-153,1-17-1,5 14-81,0 0 94,3-1-63,9-29 48,2-1 0,23-44 1,12-34-7,42-173 106,-73 223-84,-3 0 0,8-108-1,-17-219 320,-80-623 242,48 767-426,-33-529 684,65 550-636,35-240 0,-12 304-121,8 1-1,78-224 0,-75 267 26,-5-2-1,-5-2 1,22-232-1,-26 122-35,6-142 90,-29 284-209,-5-159 29,-9 75-29,-36-174 1,13 155 4,-37-122 3,2 81-58,-36-143-28,91 304 14,2 18 20,2-1 0,3 0 1,-2-65-1,1 16-17,2 4 9,4 22 55,4 74-50,0 0 7,-10-94-47,8 75 46,1 0 0,2-33 0,0 15-17,-1 37 2,0-1-17,3-38 1,-2 39 33,3-22 20,-4 26-25,0-1 0,0 1 0,1 0 0,-1 0 1,0-1-1,0 1 0,0 0 0,1 0 0,-1-1 0,0 1 1,0 0-1,0-1 0,0 1 0,0 0 0,0 0 0,1-1 0,-1 1 1,0 0-1,0-1 0,0 1 0,0 0 0,0-1 0,0 1 1,0 0-1,-1-1 0,1 1 0,0 0 0,0-1 0,0 1 0,0 0 1,0-1-1,-1 0-9,1 1-1,0-1 1,0 1 0,0-1 0,0 0 0,-1 1-1,1-1 1,0 1 0,0-1 0,0 0-1,0 1 1,1-1 0,-1 1 0,0-1 0,0 0-1,0 1 1,0-1 0,1 1 0,-1-1 0,0 0-1,0 1 1,1-1 0,-1 1 0,1-1-1,-1 1 1,0-1 0,1 1 0,-1 0 0,1-1-1,0 0 1,3 0-38,1 0-1,0 0 1,-1 0 0,1 1-1,0-1 1,0 1 0,0 0-1,-1 1 1,7 0 0,15 1-918,0 2-8,11 2-2558,-7-8 1445,-12-1-2111,0 0 1,33-12 0,-22 2-3211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36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0 269 9097,'0'0'1034,"17"3"-686,2 2-207,-12-2 116,1-1 1,-1 0 0,1-1 0,-1 1 0,1-1 0,12-1-1,-14 4 323,12-1 5405,-12-32-5400,-1 0 0,1-35 1,3-18 557,-8 78-883,2-20 262,-3 19-276,11-39 1254,-9 42-1488,0 1 0,1-1-1,-1 1 1,1 0-1,0-1 1,-1 1 0,1 1-1,0-1 1,0 0 0,0 1-1,0-1 1,-1 1-1,1 0 1,0 0 0,0 0-1,0 0 1,0 0 0,0 1-1,4 1 1,6 0 11,192-3 161,-31 0-114,667 42 21,-565-49-81,-2 1-14,-154 12 1,103 2-9,-156-8 33,-62 1-21,14 2 1,5 0 7,-18-2 6,1 1 3,76 1 426,-53 1-363,-24-2 74,-6-1-154,0 0 0,1 1 0,-1-1 0,0 1 1,0-1-1,1 0 0,-1 0 0,0 1 0,0-1 0,1 0 1,-1 1-1,0-1 0,1 0 0,-1 0 0,0 0 0,1 1 1,-1-1-1,0 0 0,1 0 0,-1 0 0,1 0 1,-1 0-1,0 0 0,1 1 0,-1-1 0,1 0 0,-1 0 1,0 0-1,1-1 0,0 1 3,-1 0 1,1 0-1,0 0 0,-1 0 0,1 0 1,-1 1-1,1-1 0,0 0 1,-1 0-1,1 0 0,-1 0 1,1 1-1,-1-1 0,1 0 1,-1 0-1,1 1 0,-1-1 1,1 0-1,-1 1 0,1-1 1,-1 1-1,0-1 0,1 1 1,-1-1-1,0 0 0,1 1 0,-1-1 1,0 1-1,0 0 0,1-1 1,-1 1-1,0-1 0,0 1 1,-11 259 797,8-74-834,3-182-336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0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0 9129,'0'0'516,"18"2"14225,-28 14-14524,1 1 0,1 1 0,-12 33 0,-62 236 1593,81-283-1776,0 1-1,0-1 1,0 0 0,1 1 0,0-1-1,0 1 1,0-1 0,0 1 0,1-1-1,1 9 1,4-11 43,7 3-22,0-2 0,0 1-1,17 0 1,-19-3-34,-7 0-16,1-1 1,-1 1-1,1-1 0,-1 0 1,1 0-1,-1-1 0,8-1 1,27-6 49,88-12 3,1 6 0,1 5-1,144 8 1,292 47 169,-194 1 111,306 30 107,-438-52-321,-232-24-109,1-1 8,94 11-29,-96-9 30,-6-3-26,1 1 2,-1 0 1,1 0-1,-1 0 1,1 1-1,-1-1 0,1 0 1,-1 0-1,1 0 0,-1 0 1,1 0-1,-1 0 0,1 1 1,-1-1-1,1 0 1,-1 1-1,1-1 0,-1 0 1,0 1-1,1-1 0,-1 0 1,1 1-1,-1-1 1,0 0-1,0 1 0,1 0 1,-1-1-3,1 1 1,-1-1 0,0 1 0,1-1-1,-1 1 1,0-1 0,1 0 0,-1 1-1,1-1 1,-1 0 0,0 1 0,1-1-1,-1 0 1,1 0 0,-1 1 0,1-1-1,-1 0 1,1 0 0,-1 0-1,1 0 1,-1 1 0,1-1 0,-1 0-1,1 0 1,-1 0 0,2 0 0,-1 11-46,0-6 115,-1-10 369,-8-41-416,7 31 5,6-15-38,-5 21-380,2 1 1,-1-1-1,1 1 1,0-1-1,1 1 1,0 0-1,6-12 1,-9 19 253,1 0 1,-1 0 0,1 0 0,-1 0-1,0 0 1,1 0 0,-1-1 0,0 1-1,0 0 1,0 0 0,0 0-1,0 0 1,0 0 0,0 0 0,0-1-1,0 1 1,0 0 0,-1-1-1,0-1-390,1-1-1713,0-1-207,0-1 1554,-1-3-153,3-4-5020,1-3-2017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1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33 12853,'0'0'-368,"0"5"551,0-4-138,0 0 0,0 1-1,0-1 1,0 1-1,-1-1 1,1 1-1,0-1 1,-1 0-1,1 1 1,-1-1-1,1 1 1,-1-1-1,0 0 1,0 0-1,1 1 1,-1-1-1,0 0 1,0 0-1,0 0 1,0 0-1,0 0 1,0 0-1,-1 0 1,-1 1-1,-1 0 398,-1 0-223,-52 14 724,51-14-404,-4-4-347,-28-2-16,28 3 145,5-2-184,3 2-139,-30-19 427,31 20-413,0-1 0,0 0 0,0 0 0,1 1 0,-1-1 0,0 0 0,1 0 0,-1 0 0,0 0 0,1 0 0,-1 0 0,1 0 0,-1 0 0,1 0 0,0 0 0,-1 0 0,1 0 0,0 0 0,0-1 0,0 1 0,0 0 0,0 0 0,0 0 0,0 0 0,0 0 0,0 0 0,1-1 0,-1 1 0,0 0-1,1 0 1,-1 0 0,1 0 0,-1 0 0,1 0 0,-1 0 0,1 0 0,1-1 0,12-15 20,-10 13 122,7 10-153,35 20 2,-35-19 6,-11-7 72,0 1-32,0-1 0,0 1-1,0 0 1,0-1-1,0 1 1,0 0 0,0-1-1,0 1 1,1 0-1,-1-1 1,0 1 0,0-1-1,0 1 1,1 0-1,-1-1 1,0 1-1,1-1 1,-1 1 0,1-1-1,-1 1 1,1-1-1,-1 1 1,1-1 0,-1 1-1,1-1 1,-1 1-1,1-1 1,-1 0 0,1 0-1,0 1 1,-1-1-1,1 0 1,-1 0 0,1 1-1,0-1 1,-1 0-1,1 0 1,0 0 0,-1 0-1,1 0 1,0 0-1,-1 0 1,2-1 0,43-5-7,-44 6-40,0 0 0,0-1 0,-1 1 0,1 0 1,0 0-1,0 0 0,0 0 0,-1 0 0,1 0 0,0 0 0,0 0 0,-1 0 0,1 1 0,0-1 0,0 0 0,-1 0 0,1 1 0,0-1 0,-1 0 0,1 1 1,0-1-1,-1 1 0,1-1 0,-1 1 0,1-1 0,0 1 0,-1-1 0,0 1 0,1 0 0,-1-1 0,1 1 0,-1 0 0,0-1 0,1 1 0,-1 0 1,0 0-1,0-1 0,1 1 0,-1 1 0,2 1 10,0 0 0,1 0 0,-1 0 0,-1 0 0,1 0 0,0 1 0,-1-1 0,0 1 0,0 0 0,0-1 0,0 1 0,-1 0 0,1-1 0,-1 1 0,0 0 1,0-1-1,0 1 0,-1 0 0,1 0 0,-1-1 0,0 1 0,0 0 0,0-1 0,0 1 0,-1-1 0,1 0 0,-1 1 0,0-1 0,0 0 0,0 0 0,-1 0 0,1 0 0,-5 3 0,3-3 0,1 0 0,-1-1 0,0 0 0,0 0 0,0 0 0,0-1 0,0 1 0,0-1 0,-1 0 0,1 0 0,-5 0 0,7 0-13,-4 0 95,0-6-65,-21-14-11,21 14-5,6 1-13,0-1 0,0 1-1,1 0 1,0-1 0,0 1 0,0 0 0,0 0-1,1 0 1,-1 0 0,1 0 0,0 0 0,0 0 0,1 1-1,-1-1 1,1 1 0,0-1 0,4-3 0,-3 4-7,2 2-6,1-2-63,19-2-2012,-21 11 683,14 20-623,-14-20-33,-12 0-80,-25 20-1323,10-12-1440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3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1106 9525,'0'0'-176,"-3"-3"12,1 1 164,0 0 0,1 0 1,-1 0-1,0-1 0,1 1 1,0 0-1,-1-1 0,1 1 1,0-1-1,0 1 0,1-1 1,-2-4-1,1 2 106,1 1-39,0-16-2,0 15 24,2 0 23,10-23 61,0 1 0,2 0-1,1 1 1,1 1 0,1 0 0,1 1 0,1 1-1,2 1 1,0 1 0,28-22 0,8-3-50,2 3 1,3 2-1,70-34 1,-40 32 131,155-50 0,12-4 448,-205 78-226,-50 17-297,3 0-102,19-6-8,-19 5 44,-3 2-70,38-15 225,-38 14 124,-4-1-375,0-1 0,0 1-1,0 0 1,-1 0 0,0-1-1,0 1 1,1 0-1,-2 0 1,1 0 0,0 0-1,-1 0 1,1 0 0,-1 0-1,0 0 1,0 1 0,0-1-1,0 1 1,0-1-1,-5-2 1,-5-8 24,-20-20 498,-47-63-1,76 93-409,-2-2 15,-8-10 153,20 12-256,22-10-13,-22 10 2,5 4 1,54 6 30,57 18-32,-56-8-10,-61-15-12,0-1 0,15 3 8,-15-3 92,-1 1-15,-1-1-31,16 9 669,-27-3-583,-52 52 223,50-51-339,-10 8-473,2 0-1,0 1 1,-26 34 0,42-50-110,-11 16-824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63 8905,'4'-4'321,"32"-25"997,-33 26-83,1 1-534,36-22 7844,-47 36-8030,-8 14-303,-5 8 642,1 0 0,-18 49 0,27-51-585,2 1 1,0 0-1,3 0 0,0 1 0,2-1 0,2 1 0,1 0 0,2-1 1,1 1-1,1 0 0,2-1 0,2 0 0,0-1 0,3 0 0,16 36 1,15 43 110,-41-108-616,2 1-1310,6 6 1198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5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151 140 11309,'0'0'-577,"1"6"-471,7 17 1397,-7-17 1836,-10-2-1815,-30 8 2,30-8 333,7-3-661,0 0 0,0-1 0,0 1 0,1 0-1,-1-1 1,0 1 0,0-1 0,0 0 0,0 0 0,0 1 0,0-1 0,-3-1 0,3 1 35,-4 1 1493,-4-5-1308,-28-13-15,36 15-218,1 1 1,-1 0-1,1 0 1,-1-1 0,1 1-1,0-1 1,0 1-1,0-1 1,0 1 0,0-1-1,0 0 1,0 0 0,0 1-1,1-1 1,-1 0-1,1 0 1,-1 0 0,1 0-1,0 0 1,0 0 0,0 1-1,0-1 1,0 0-1,0 0 1,0 0 0,1 0-1,0-3 1,-1 1-2,1 0 1,0 0-1,0 0 1,0 0-1,1 0 1,-1 0-1,1 1 0,0-1 1,0 0-1,0 1 1,1-1-1,-1 1 1,4-3-1,-2 0-11,1 0 0,-1 1 1,0 0 0,1 0-1,0 0 1,1 0 0,-1 1-1,1 0 1,-1 0 0,1 0-1,0 1 1,1 0 0,-1 0-1,0 1 1,1 0 0,0 0-1,-1 0 1,1 1 0,0 0-1,10-1 1,-12 2 46,3 3 2,-2-1-43,1 0 1,-1 1-1,1-1 0,-1 1 0,0 1 1,0-1-1,-1 1 0,1 0 0,-1 1 1,0-1-1,0 1 0,0 0 0,0 0 1,-1 0-1,7 12 0,-8-11-18,0-2 16,-1 0 1,0 0 0,0 1 0,-1-1 0,1 0 0,-1 1 0,0-1-1,0 1 1,-1-1 0,1 1 0,-1-1 0,0 9 0,-1-7-102,-1-1 0,1 1 1,-1-1-1,0 0 0,-1 0 1,1 0-1,-1 0 0,0 0 1,0 0-1,-1-1 0,1 0 1,-1 1-1,0-1 1,0 0-1,0-1 0,-1 1 1,1-1-1,-1 0 0,0 0 1,-6 2-1,7-3-879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6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9641,'0'0'109,"5"1"12,14 6 52,-14-6 729,-4 3-542,-1-2-234,0 1 0,0-1-1,0 0 1,0 0-1,0 1 1,-1-1-1,1 0 1,-1 0 0,1 1-1,-1-1 1,0 0-1,0 0 1,0 0-1,0 0 1,0 0 0,0 0-1,-1-1 1,1 1-1,-1 0 1,1-1-1,-3 3 1,2-2-314,-3 4 548,-5 1-108,7-5 242,7-7 2579,35-30-2992,-24 26 22,6 7 7,-15 2 482,4 3-314,31 12 34,-41-15-300,1 0-1,-1 0 1,1 1-1,-1-1 1,1 0-1,-1 0 1,1 0-1,-1 0 0,0 0 1,1 0-1,-1 1 1,1-1-1,-1 0 1,1 0-1,-1 1 1,0-1-1,1 0 1,-1 1-1,0-1 0,1 0 1,-1 1-1,0-1 1,1 1-1,-1-1 1,0 0-1,0 1 1,1-1-1,-1 2 0,1 5 97,0 0 0,-1 0-1,0 0 1,0 1 0,0-1-1,-1 0 1,0 0 0,-1 0-1,1 0 1,-1 0-1,-1 0 1,1 0 0,-1 0-1,-1-1 1,1 0 0,-8 11-1,-10 13 186,-1-1 0,-27 27 0,38-45-204,-89 86-577,84-83-280,13-11-40,-2-2-186,-14 3-201,14-3-279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6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81 104 9869,'12'16'16,"-10"-13"661,-1 1-369,1 4-573,-6-1 1633,-5-8 2810,-46-21-3877,34 9 129,19 3-371,2 9 11,-2-3 193,0-8 43,2 9-267,-1 1 0,0 0 0,1 0 0,0-1 0,-1 1 1,1 0-1,0-1 0,0 1 0,0 0 0,1-1 0,-1 1 0,1 0 0,-1 0 1,1-1-1,0 1 0,-1 0 0,1 0 0,0 0 0,2-3 0,0 2 4,1-1 0,0 1-1,0 0 1,0-1-1,0 2 1,1-1 0,-1 0-1,6-1 1,-5 2 375,4 9-302,30 21 8,-37-26-106,0 0 1,-1-1 0,1 1 0,-1 0-1,1 0 1,-1 0 0,0 0-1,0 1 1,0-1 0,0 0-1,0 0 1,-1 1 0,1-1 0,-1 0-1,1 1 1,-1-1 0,0 1-1,0-1 1,0 0 0,0 1-1,-1-1 1,1 1 0,-1 1-1,-5 20-476,-1-1 0,-13 30 0,18-48-539,-12 9-3320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0 10537,'0'0'5492,"8"0"-4857,31 0 600,-39 5-615,-6 15-95,0 0-1,-1-1 1,-1 0 0,-1-1 0,-1 1-1,-15 21 1,10-14-8,-22 38-298,-3-1 0,-65 79-1,103-140-997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57.9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1 10121,'0'0'2201,"3"6"-1953,0-2-166,-2-2-43,0 0 0,0-1-1,0 1 1,0 0-1,-1-1 1,1 1 0,0 0-1,-1 0 1,1 0 0,-1 0-1,1 3 1,-1-4-24,-1-1 0,1 1 0,0-1 0,0 1 1,-1-1-1,1 1 0,0-1 0,-1 0 0,1 1 0,0-1 0,-1 0 1,1 1-1,0-1 0,-1 0 0,1 1 0,-1-1 0,1 0 1,-1 0-1,1 1 0,-1-1 0,1 0 0,-1 0 0,1 0 0,-1 0 1,1 0-1,-1 0 0,0 0 16,1 1 0,-1-1 0,1 0 0,-1 0 0,1 0 0,-1 0 0,1 0-1,-1 0 1,1 1 0,0-1 0,-1 0 0,1 0 0,-1 1 0,1-1 0,-1 0 0,1 1 0,0-1 0,-1 1 0,1-1 0,0 0 0,-1 1 0,1-1 0,0 1 0,0-1 0,-1 1 0,1 0 0,-36 24 3132,32-22-3178,-37 17-7113,34-18 7481,1-1-2291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7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2 150 11753,'0'0'3459,"-1"-4"-3108,1 2-264,0 0 1,0-1-1,0 1 0,0 0 0,1 0 0,-1 0 0,0 0 0,1 0 0,0 0 0,0 0 0,-1 0 0,1 0 0,0 0 0,1 1 0,-1-1 0,2-3 0,27-24 810,-23 23-709,60-52 2093,-64 56-1945,19-11 2024,-12 16-2240,31 12-11,-37-13-74,-1-1-1,1 1 1,-1-1-1,0 1 1,0 0-1,0 0 1,0 0-1,0 1 1,3 2-1,-4-3-18,0-1 0,0 1 0,0 0 0,0-1 0,0 1 0,1-1 0,-1 0 0,1 1 0,4 0 0,19 4 70,0-1 1,0-1-1,0-2 0,52-1 1,-70-1-55,1 0 3,69-9 60,-72 8-50,1 0 1,-1 0-47,3-1 100,0 0 0,0 1 1,0-1-1,14 2 1,-22 0-94,0 0 0,-1 0 0,1 1 0,-1-1-1,1 0 1,-1 1 0,1-1 0,-1 0 0,0 1 0,1-1 0,-1 1 0,1-1 0,-1 1 0,0-1 0,1 0 0,-1 1 0,0 0 0,0-1 0,1 1 0,-1-1 0,0 1 0,0-1 0,0 1 0,0-1 0,0 1 0,0 1 0,0-2 1,0 1 0,1-1 0,-1 1 0,0 0 0,0-1 0,0 1 0,0-1 0,0 1 0,1-1 0,-1 1 0,0-1 0,0 1 0,1-1 0,-1 1 0,0-1 0,1 1 0,-1-1 0,1 1 0,-1-1 0,1 0 0,-1 1 0,0-1 0,1 0 0,-1 1 0,1-1 0,0 1 0,-5 7 137,-245 335 1185,119-176-1106,91-125-1524,36-39 646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48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12569,'0'0'6176,"20"5"-5723,161 31 672,43-7-1035,-217-28-719,18-1-751,-19 0-2310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0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479 65 9133,'-47'-65'12937,"51"81"-11680,20 34-1464,-20-43 336,-1 0-1,1 0 1,-1 1-1,0 0 1,1 9-1,9 20 322,-5-16-222,-1 1 1,0 1 0,-2-1-1,-1 1 1,-1 0-1,0 0 1,-2 0-1,-1 0 1,-1 1-1,0-1 1,-2 0-1,-7 29 1,-5 7 261,-3 0 1,-2-1-1,-40 81 0,42-106-164,-1 0-1,-1-2 1,-42 50-1,-85 75 918,126-135-967,0-2-1,-46 33 0,63-50-224,3-1-52,-1-1 0,1 1 0,0-1 1,-1 1-1,1 0 0,-1-1 0,1 1 0,0 0 0,-1 0 0,1 0 1,0 0-1,-2 2 0,1-1-11,-2 1-121,8-15-6588,-1 4 6192,10-24-47,10-9-4537,-7 13 2432,-3 8-4349,2-5-171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37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12313,'0'0'-189,"-2"4"-41,-8 10 127,9-13 247,1 0 0,-1 0 0,0 1 0,1-1 1,-1 0-1,0 0 0,1 0 0,0 1 0,-1-1 0,1 0 0,0 0 0,-1 1 0,1-1 0,0 0 0,0 1 0,0-1 0,0 0 1,1 1-1,-1 0 0,5 3-80,0 0 1,0-1-1,0 1 0,1-1 1,-1-1-1,1 1 1,0-1-1,0 0 1,0 0-1,1-1 1,-1 0-1,1 0 1,9 2-1,20 3 245,46 2 0,-74-8-274,437 15 1384,-130-9-679,-178 0-436,795 52 1114,1333 115-92,-1593-140-1130,42 3-1,-627-30-168,31-1-26,-111-6 7,-2 1-5,13 0-11,-8-1-6,-1 0 0,0 1-1,0 0 1,12 3 0,0 3 19,-15-5 15,0-1-32,18 3 10,-18-3 4,-93-53-19113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38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697 1759 9709,'-3'3'24,"-9"6"175,0-1 0,0-1 0,-1 0 0,0-1 1,0 0-1,-1-1 0,1 0 0,-1-1 0,-27 4 0,35-8 113,-4 0 17,0 2-217,6-1-61,1-1 0,-1 1 0,0-1-1,1 0 1,-1 0 0,0 0-1,1-1 1,-1 1 0,1-1-1,-1 0 1,-5-2 0,-16-5 109,1-1 1,-1-2 0,1 0-1,1-1 1,0-2-1,1 0 1,1-2-1,0 0 1,1-1-1,1-1 1,0-1-1,2-1 1,0 0 0,1-1-1,1-1 1,-16-31-1,15 21-101,1 0-1,1 0 0,2-1 1,2-1-1,0 0 0,3 0 1,1-1-1,1 0 0,2 0 1,1-1-1,2 1 0,5-36 1,1 28-54,2 1 0,2 0 0,1 0 0,3 1 0,1 0 0,2 2 0,2 0 1,1 0-1,2 2 0,2 1 0,1 1 0,47-52 0,-26 41-49,2 2 0,2 1 0,1 3 0,3 3-1,0 1 1,3 3 0,0 3 0,66-25 0,-55 30 16,1 2 1,1 4-1,1 3 0,0 2 1,1 4-1,0 3 1,78 3-1,-92 6 21,1 3 0,-1 2 1,0 3-1,-1 3 0,-1 2 0,0 2 0,73 34 0,-93-35 23,-1 2 0,-1 1 0,-1 2 0,-1 1-1,-1 2 1,-1 1 0,-1 1 0,-1 2-1,-1 1 1,-2 0 0,42 65 0,-55-72 19,0 1-1,-1 0 1,-2 1 0,0 0-1,-2 1 1,-1-1 0,0 1-1,-2 1 1,-1-1 0,0 47-1,-5-39 12,-2 0 0,0 0 0,-3-1-1,0 1 1,-3-2 0,0 1-1,-23 46 1,3-22 11,-2-2 1,-2-1 0,-3-1-1,-2-3 1,-2-1-1,-2-2 1,-2-2 0,-65 50-1,38-40-143,-3-2 0,-2-5 0,-134 63 0,149-83-395,-1-3 1,-1-3-1,-1-3 1,-1-2 0,-104 10-1,138-24-180,0-2 0,0-1-1,1-1 1,-47-10-1,13-3-1888,-73-27 1,45 10-552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3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297 172 7177,'0'0'1206,"-4"7"-1152,-13 21 38,13-21 1142,-5 15-607,7-18 2495,1-3-3001,1 0 1,-1 1-1,0-1 1,0 0-1,1 0 1,-1 0-1,0 0 1,0-1-1,0 1 1,0 0-1,0 0 1,0 0-1,0-1 1,0 1-1,0-1 1,-1 1-1,1-1 1,0 1-1,0-1 1,-2 1-1,-29 1 252,25-2 1202,-4-2-1238,-32-6-25,41 7-273,0 1 1,0 0 0,0-1-1,1 1 1,-1-1 0,0 1-1,0-1 1,1 0 0,-1 0-1,1 0 1,-1 0 0,0 0-1,1 0 1,0 0 0,-1 0-1,1-1 1,0 1 0,0-1-1,0 1 1,0-1 0,0 1-1,0-1 1,0 1 0,0-1-1,0 0 1,0-2 0,0 1 44,0 0 171,1-3-22,1 0-167,0-1 0,0 1 0,1-1 0,0 1 0,0 0 1,1 0-1,0 0 0,0 0 0,0 0 0,1 0 0,-1 1 1,1 0-1,1 0 0,-1 0 0,1 0 0,0 0 0,0 1 1,8-6-1,5-2 44,0 0 1,1 1-1,0 1 1,23-10-1,-38 19-94,0 0 0,0 0 0,0 0 0,0 1 1,0-1-1,1 1 0,-1 0 0,0 0 0,0 0 0,0 1 0,0-1 0,0 1 0,0 0 0,0 0 0,7 3 1,-6-2-30,-3-1 17,0 0 0,0 0 0,0 0-1,-1 0 1,1 0 0,0 1-1,0-1 1,-1 1 0,1-1-1,-1 1 1,1-1 0,-1 1 0,0 0-1,0 0 1,1 0 0,-1-1-1,0 1 1,-1 0 0,1 0 0,0 1-1,-1-1 1,1 0 0,-1 0-1,1 0 1,-1 4 0,0-4 2,1 3 0,-1 0 1,1 0-1,-1 0 0,0 0 1,-1 0-1,1-1 1,-1 1-1,0 0 0,0 0 1,0 0-1,-1-1 0,0 1 1,0-1-1,-4 8 0,-3 3 21,-1 0-1,-19 20 0,17-20-9,-3 1 12,-1 1-1,-1-2 0,0 0 1,-1-1-1,-1-1 0,0-1 1,-1-1-1,-41 18 0,60-28-24,-1 0 1,0 0-1,0-1 0,1 1 1,-1 0-1,0-1 0,0 1 0,0-1 1,0 0-1,1 0 0,-1 0 1,0 0-1,-3 0 0,0 0 7,-1 0 21,-2-3-4,-23-10-8,29 12-16,-1-1-1,1 1 1,-1-1-1,1 1 1,0-1-1,-1 0 0,1 0 1,0 0-1,0 0 1,0 0-1,1-1 1,-1 1-1,0 0 1,1-1-1,-2-3 0,-1-2 11,3 7-12,0-1 1,0 0-1,1 0 0,-1 1 1,0-1-1,1 0 0,-1 0 0,1 0 1,0 0-1,0 0 0,0 1 1,0-1-1,0 0 0,0 0 0,1-4 1,0 0 3,-1-3 3,2 0 1,-1-1 0,1 1-1,1 0 1,4-11 0,-6 17-11,6-13 9,0 1-1,1 0 0,1 1 1,0 0-1,1 0 1,1 1-1,0 0 1,1 1-1,0 0 0,0 1 1,2 0-1,-1 1 1,1 1-1,18-9 0,-24 14-4,0 0-1,0 1 1,0 0-1,0 0 1,0 1-1,1 0 1,-1 0-1,13 0 0,-13 5-7,28 14-1,-34-16 6,-1 1 0,1-1-1,-1 0 1,1 1 0,-1-1-1,1 1 1,-1-1 0,0 1 0,0 0-1,1 0 1,-1-1 0,-1 1 0,1 0-1,0 0 1,0 0 0,-1 0-1,1 0 1,-1 0 0,0 0 0,1 0-1,-1 3 1,-1 0 2,1 0-1,-1 0 1,0 0-1,0-1 1,-1 1 0,1 0-1,-1-1 1,-5 9 0,0 0 5,-1-1 1,-1 0 0,0 0 0,-1-1 0,-12 11 0,2-6 28,0-1 0,-1 0 0,-33 16 0,51-30 2,-4 0 0,-22 1-8,22-1 32,6-3-57,0 0 0,1 0-1,-1 0 1,0 0 0,0 0 0,0 0 0,0 1 0,-1-1 0,1 0 0,0 1 0,-1-1 0,-2-2 0,2 3 5,2 0-9,0 1 0,0 0 0,-1-1 0,1 1 0,0 0 0,0 0 0,0-1 0,-1 1 0,1-1 0,0 1 0,0 0 0,0-1 0,0 1 0,0 0 1,0-1-1,0 1 0,-1-1 0,1 1 0,0 0 0,0-1 0,1 1 0,-1-1 0,0 1 0,0 0 0,0-1 0,0 1 0,0-1 0,0 1 0,1-1 1,3-8 13,0-1 1,2 1-1,-1 0 1,1 0 0,0 0-1,1 1 1,-1 0-1,2 0 1,-1 1 0,1 0-1,16-11 1,-5 4 37,1 2 1,0 0-1,1 1 0,30-12 1,-45 21 17,2 6-50,24 11-15,-25-11-34,-10 20-308,3-19-55,-4 0-222,-21 31-1128,18-28-2516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5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2883 163 11145,'0'0'1539,"-9"-6"-1473,-24-18-1,24 18-7,-20 0 192,0-1 0,-31-13 0,51 17-245,-43-12 183,-1 4 0,-97-10 1,-470-22 135,512 44-253,1 5-1,-122 22 1,178-18 0,1 1-1,1 3 0,0 2 1,1 2-1,1 2 1,-76 44-1,53-19 58,2 2 0,-91 84 0,35-7 81,-43 39 29,31-47-68,133-114-151,0 1-2,-27 24 49,27-24 68,-5-10-136,-20-19-3,20 20 13,4-20 51,2 20-40,1-1 0,0 1 0,0 0 0,0-1 0,1 1 0,0-9 0,4-15 184,-3 17 22,1-1-1,7-24 1,-7 34-74,1-18 167,-3 18 2,0 4-284,0 0 0,0 1 0,-1-1 0,1 0 0,0 0 0,0 1 0,-1-1 0,1 0 1,0 0-1,-1 1 0,1-1 0,0 0 0,-1 0 0,1 0 0,0 0 0,-1 0 0,1 0 0,0 0 1,-1 0-1,1 1 0,0-1 0,-1 0 0,1 0 0,0 0 0,-1-1 0,1 1 0,0 0 0,-1 0 1,1 0-1,0 0 0,-1 0 0,1 0 0,0 0 0,-1-1 0,1 1 0,0 0 0,-1 0 0,1 0 1,0-1-1,0 1 0,-1 0 0,1 0 0,0-1 0,0 1 0,0 0 0,-1-1 0,1 1 0,0 0 1,0-1-1,0 1 0,0 0 0,0-1 0,-1 1 0,1 0 0,0-1 0,0 1 0,0 0 0,0-1 0,0 1 1,0 0-1,0-1 0,0 1 0,1 0 0,-1-1 0,0 1 0,0 0 0,0-1 0,-21 25-342,17-20 525,0 1-168,0-1 0,0 1 0,1 0-1,-1 0 1,1 1 0,-4 10 0,-11 17 248,-53 98 468,70-128-691,-14 43 961,22-45-874,22 6 1,-21-6-12,0-1-17,36-1 99,1 2-1,-1 3 0,1 1 1,45 12-1,-12 1 2,12-1-623,-84-16-68,-7-8-5605,-4-21 3883,4 21-317,-4 0-1837,-16-28-2306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6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40 13057,'1'-5'200,"2"-14"-34,-3 6 1037,0 13-1143,0 0-1,0-1 1,0 1 0,0 0 0,0 0 0,0 0 0,0 0 0,0 0-1,0 0 1,0 0 0,0-1 0,0 1 0,0 0 0,0 0 0,0 0-1,0 0 1,0 0 0,-1 0 0,1 0 0,0 0 0,0 0 0,0-1 0,0 1-1,0 0 1,0 0 0,0 0 0,0 0 0,-1 0 0,1 0 0,0 0-1,0 0 1,0 0 0,0 0 0,0 0 0,0 0 0,-1 0 0,1 0-1,0 0 1,0 0 0,0 0 0,0 0 0,0 0 0,0 0 0,-1 0-1,1 0 1,0 0 0,0 0 0,0 0 0,0 1 0,0-1 0,0 0-1,0 0 1,0 0 0,-1 0 0,1 0 0,0 0 0,0 0 0,0 0-1,0 0 1,0 1 0,0-1 0,-27 25 482,1 2 0,-27 35 0,16-11 233,2 1 1,3 1-1,-33 74 0,51-94-446,2 0 0,1 0-1,2 2 1,1-1 0,2 1-1,1 0 1,0 52 0,6-49-105,1 1 0,2-1 0,2 0 1,1 0-1,2-1 0,2 0 0,1 0 0,2-1 1,23 43-1,-35-75-795,14 26 1963,-13-19-3899,-1-1-4298,4-20 4498,15-34-347,-15 29-1988,-3-10-2512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7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26 212 11601,'0'-4'-411,"11"-126"1380,-10 120 248,1-1-1,0 1 1,1 0-1,0 0 1,8-17-1,-11 120-429,-15 106 0,-16-46-146,25-123-432,4-23-126,1-1 1,-1 1-1,2-1 0,-1 1 1,1 8-1,11-22-70,41-23-13,94-40 1,-139 68-3,0 0-1,0 0 1,0 1-1,0 0 1,0 0 0,0 0-1,10 2 1,-9-1-4,-3 0-6,1 2 6,18 9 1,-23-10 6,0-1-1,0 1 1,0 0-1,0-1 1,0 1-1,0 0 1,0 0 0,0-1-1,-1 1 1,1 0-1,0 0 1,-1 0-1,1 0 1,0 0 0,-1 0-1,1 0 1,-1 0-1,0 1 1,1-1-1,-1 0 1,0 0 0,0 0-1,0 0 1,1 0-1,-1 1 1,0-1 0,-1 0-1,1 2 1,-7 21 29,7-23-30,-3 6 11,0 0-1,0 0 0,-1-1 0,0 1 1,0-1-1,-1 0 0,0 0 0,0 0 0,0-1 1,-1 0-1,1 0 0,-1 0 0,-7 3 1,-9 11 24,18-17-31,1 1 1,-1 0-1,0-1 1,1 0-1,-1 0 0,0 0 1,-1 0-1,1 0 1,-5 0-1,-4 3 13,10-4-1,-6-1-30,-24 0-35,24 0-58,2-4-76,-22-11-104,28 14 251,0 1 0,0-1-1,0 0 1,0 1-1,0-1 1,0 0 0,0 0-1,0 0 1,0 0 0,0 0-1,0 0 1,0 0-1,0 0 1,1 0 0,-1 0-1,0 0 1,1 0 0,-1 0-1,1-1 1,0 1-1,-1 0 1,1 0 0,0-3-1,-1 2-118,-1-3-181,1 0 1,-1 0 0,1 1 0,0-1 0,1 0-1,-1 0 1,1 0 0,0 0 0,0 0 0,1-6-1,12-55-9363,-7 44 4791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8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89 101 10481,'1'-4'108,"7"-9"55,-7 10 46,1-1 51,0-6 679,0 0 0,-1 0 0,0 0-1,-1 0 1,0-14 0,-11 32-703,-29 22-22,38-29-198,0 0 0,0 0 1,1 0-1,-1 0 0,1 0 1,-1 1-1,1-1 1,0 0-1,-1 1 0,1-1 1,0 1-1,0-1 0,0 1 1,0 0-1,0-1 1,1 1-1,-1 0 0,0 0 1,0 1-1,-1 5 40,-2-2 10,1 1 1,-1 0-1,1 0 1,0 0-1,1 0 0,0 1 1,0-1-1,1 1 1,-1-1-1,2 1 0,-1 11 1,1-14 27,-1 9-2,1-14-85,0 0 1,0 1 0,0-1 0,0 0-1,0 1 1,0-1 0,1 0 0,-1 1-1,0-1 1,0 0 0,0 1 0,0-1-1,1 0 1,-1 0 0,0 1 0,0-1-1,1 0 1,-1 0 0,0 1 0,1-1-1,-1 0 1,0 0 0,0 0 0,1 1-1,-1-1 1,0 0 0,1 0 0,-1 0-1,1 0 1,-1 0 0,0 0-1,1 0 1,-1 0 0,0 0 0,1 0-1,-1 0 1,0 0 0,1 0 0,-1 0-1,0 0 1,1 0 0,-1 0 0,0 0-1,1-1 1,-1 1 0,0 0 0,1 0-1,-1 0 1,0-1 0,1 1 0,-1 0-1,16-9 11,0 0-1,-1-1 0,-1-1 1,0 0-1,0-1 0,14-17 1,58-65 464,-82 91-382,-4 3-93,1-1 0,-1 1-1,0-1 1,1 1 0,-1-1-1,1 1 1,-1 0-1,1-1 1,-1 1 0,1 0-1,-1-1 1,1 1-1,-1 0 1,1 0 0,-1-1-1,1 1 1,-1 0 0,1 0-1,0 0 1,-1 0-1,1 0 1,0 0 0,0 0 14,0 0 1,-1 0 0,1 0 0,-1 0 0,1-1-1,0 1 1,-1 0 0,1 0 0,-1 0 0,1 0-1,-1-1 1,1 1 0,0 0 0,-1-1 0,1 1-1,-1 0 1,0-1 0,1 1 0,-1-1-1,1 1 1,-1 0 0,1-2 0,7 8 101,3 0-76,-8-4-30,0-1 0,0 1-1,0 0 1,0 1 0,0-1-1,0 0 1,-1 1 0,1 0-1,-1-1 1,0 1 0,0 0 0,0 0-1,0 0 1,0 1 0,2 4-1,12 28 167,21 73 0,-28-85 517,-3-15-3271,16-70-14103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58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1 8697,'-30'26'930,"27"-23"-469,-12 13-67,12-13-233,-36 66-1947,7-31-2759,17-25 2921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8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7 8917,'2'-6'5495,"-1"16"-2776,1 34-1121,-5 71-864,-7 37 576,-17 129 264,20-241-1978,3 0 0,0 42 0,13-90-347,-4 3 648,39-39-1604,-14-1-2682,-9 5-2757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9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61 318 9517,'0'-21'375,"1"0"1,1 1-1,0-1 0,2 1 1,0-1-1,2 1 0,0 0 1,11-23-1,-13 34 132,1 0 0,-1 0 0,-1-1 1,0 1-1,0-1 0,1-12 0,-3 19 54,6-16 336,-5 16-737,0-1 799,-2 0-513,-8 50 3545,-31 151-2342,-18 135 2,39-214-1159,11-65-175,-1 66 0,6-42 539,1-54-8482,4-63 2773,3-11-2237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59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13673,'0'0'256,"-5"2"36,-17 5 52,17-6 4214,19 3-4204,0 2-244,-8-4-51,0 1-1,0-1 1,0-1-1,0 1 0,0-1 1,0 0-1,0 0 1,9-1-1,69 9 758,-12 3 204,-67-10-778,-3-3-212,0 1-1,0 0 0,-1 1 1,1-1-1,0 0 0,0 0 0,0 1 1,0-1-1,-1 1 0,1 0 1,0 0-1,3 1 0,-2 0 31,3-1 295,-1 0-201,2 2-102,43 2 620,-44-4-714,0 0-2839,-1 1 2086,9 2 1332,-8-4-4071,21-30-10928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0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91 155 10517,'-4'-2'369,"-2"-1"-4,0-1 0,0 1 0,0-1 0,0 0 0,1-1 0,-1 1 0,1-1 0,0 0 0,1-1 0,-1 1-1,1-1 1,0 0 0,1 0 0,-1 0 0,1 0 0,0-1 0,-2-6 0,5 9 162,3-20 497,-3 19-104,1 1-517,1-6-413,-2 10 65,0-1 0,0 1 1,1-1-1,-1 1 1,0 0-1,0-1 1,0 1-1,1 0 1,-1-1-1,0 1 1,1 0-1,-1-1 1,0 1-1,1 0 1,-1 0-1,0-1 0,1 1 1,-1 0-1,0 0 1,1 0-1,-1-1 1,1 1-1,-1 0 1,0 0-1,1 0 1,-1 0-1,1 0 1,-1 0-1,1 0 1,-1 0-1,0 0 0,1 0 1,-1 0-1,1 0 1,-1 0-1,0 0 1,1 0-1,-1 1 1,1-1-1,-1 0 1,0 0-1,1 0 1,-1 1-1,0-1 1,1 0-1,-1 1 0,50 32 199,-46-30-216,-1 0-1,0 0 1,1 0 0,-1 1 0,-1-1 0,1 1 0,0 0-1,-1 0 1,0-1 0,0 2 0,0-1 0,2 6 0,6 13 141,73 142 736,11 16-51,-83-167-616,-5-5-3607,3-15 2343,27-17-146,-24 11-164,8-62-3869,-8 26-805,-7 20 869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0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40 11069,'1'-5'233,"0"3"132,2-20-582,-3 11 7245,-118 219-4458,-13 21-919,9-27-1739,121-199-479,44-71-18789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1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20 11665,'-5'3'34,"-26"18"278,-13 9 1541,-57 29 0,99-66-1655,-1 1-135,2 4-31,-1 0-1,1 0 1,0 0 0,0-1-1,1 1 1,-1 0 0,0-1-1,1 1 1,0 0 0,-1-5-1,7 0 213,-4 5-241,7-9 228,0 0 0,1 1 0,0 0 0,1 1 0,0 0 0,18-10 0,-25 16 609,6 10-521,29 22 15,-37-27-287,0 1 0,0-1-1,0 1 1,0 0 0,0-1 0,-1 1 0,1 0-1,-1 0 1,0 0 0,0 0 0,0 0-1,0 0 1,-1 0 0,1 0 0,-1 0-1,0 1 1,0 3 0,-8 49 615,7-49-633,-4 11 108,0-1-1,-1 1 1,-1-1 0,0 0-1,-2-1 1,-12 21-1,-68 79 74,81-107-253,3-4-241,0 1 0,-1-1 0,0-1 1,-1 1-1,-9 5 0,13-8-458,2-14-8670,0 8 9008,0 1 1,1 0-1,-1 0 1,-1 0-1,-1-3 1,0-3-716,0 0-3135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2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0 181 9349,'10'-50'-13,"-9"45"27,2-39 369,-3 39-104,9 0-333,1 0 613,-8-3 3303,-7-13-3542,4 15 805,0 2-718,-2-23 2265,8 36-1332,9 40-942,44 283 1348,-52-261-1463,-3 0 0,-9 111 0,2-142-125,-1 1-1,-2-1 1,-19 65 0,22-85-85,4-20-70,0-1 1,0 1-1,0 0 1,1 0 0,-1 0-1,0 0 1,0 0-1,0-1 1,0 1-1,0 0 1,0 0 0,0 0-1,0 0 1,0 0-1,0-1 1,0 1 0,1 0-1,-1 0 1,0 0-1,0 0 1,0 0 0,0 0-1,0 0 1,1 0-1,-1 0 1,0-1 0,0 1-1,0 0 1,0 0-1,0 0 1,1 0 0,-1 0-1,0 0 1,0 0-1,0 0 1,0 0 0,1 0-1,-1 0 1,0 0-1,0 0 1,0 0 0,0 0-1,0 1 1,1-1-1,-1 0 1,0 0 0,0 0-1,0 0 1,0 0-1,0 0 1,1 0 0,-1 0-1,0 0 1,0 1-1,0-1 1,0 0-1,0 0 1,0 0 0,0 0-1,0 0 1,0 1-1,1-1 1,-1 0 0,0 0-1,0 0 1,32-40-39,2 0 1,1 3-1,43-35 0,-36 42 3,-38 27 20,5 8-50,28 18 58,-35-21 3,-1-1 1,0-1 0,-1 1 0,1-1 0,0 1 0,-1-1 0,1 1-1,-1-1 1,1 1 0,-1 0 0,1-1 0,-1 1 0,1 0-1,-1-1 1,0 1 0,1 0 0,-1 0 0,0-1 0,0 1 0,1 0-1,-1 0 1,0 0 0,0-1 0,0 1 0,0 0 0,0 0 0,0 0-1,0-1 1,0 1 0,-1 0 0,1 0 0,0-1 0,0 1-1,-1 0 1,0 1 0,-5 17 0,-14 35 1,7-34 0,6-12-1,-2 0-58,1-1 0,-1 0 0,-1-1 0,1 0 0,-20 9 0,25-13-169,-2-2-461,-18 3 172,18-3-123,3-52-9987,6 47 7217,15-19-1374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3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85 10133,'0'0'553,"2"-5"-294,1-43 1469,-4 42-562,-2 2-792,-9-13-4,9 13 1869,-5 11-1896,-23 23-25,30-29-296,-1 0 1,1 1-1,0-1 0,0 0 1,-1 0-1,1 1 0,0-1 1,0 0-1,0 1 0,1-1 1,-1 1-1,0-1 0,1 1 1,-1 0-1,1-1 0,-1 1 1,1 0-1,0-1 0,-1 1 1,1 0-1,0 2 0,0 2 56,-3 17 235,2 1 0,0 0-1,3 28 1,-1-11-7,-1-37-201,2-2 14,-2-2-110,0 1 0,0-1 0,0 1-1,1-1 1,-1 1 0,0-1 0,0 1 0,1-1-1,-1 1 1,0-1 0,1 1 0,-1-1 0,1 1 0,-1-1-1,1 0 1,-1 1 0,1-1 0,-1 0 0,1 1 0,-1-1-1,1 0 1,-1 0 0,1 1 0,-1-1 0,1 0 0,0 0-1,-1 0 1,1 0 0,-1 0 0,1 0 0,0 0 0,-1 0-1,1 0 1,-1 0 0,1 0 0,-1 0 0,1 0 0,0-1-1,-1 1 1,1 0 0,-1 0 0,1-1 0,-1 1 0,1 0-1,0-1 1,74-72 175,-48 45 80,1 0-1,39-29 0,-43 47 23,-20 9 574,4 5-719,26 13-13,-33-16-121,0-1-1,0 1 1,0-1 0,-1 1 0,1-1-1,0 1 1,0-1 0,0 1-1,-1 0 1,1-1 0,0 1-1,-1 0 1,1 0 0,-1-1 0,1 1-1,-1 0 1,1 0 0,-1 0-1,0 0 1,1 0 0,-1 0-1,0 0 1,1 0 0,-1 0 0,0 0-1,0 0 1,0 0 0,0 0-1,0 0 1,-1 1 0,1-2 10,2 12-131,0 0 0,-1-1 0,-1 24 1,0-27-76,0-4-250,31-61-14378,-19 30 10552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3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52 9377,'0'-4'175,"0"-43"7588,-2 61-7158,-29 179 2030,-73 246 0,48-221-2732,55-214-330,6-17-9685,2-5 9359,6-15-276,6-1-2514,-6 12-998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3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85 9889,'6'-19'205,"-5"15"47,0 1 72,5-33 2211,-6 33-711,2 0-1234,4-13 4588,-8 30-4628,-12 72 1135,-36 120 0,24-121-1099,-4 11 328,-18 109-1,13-4-76,34-197-861,2 1-1674,-4 0 5030,2-3-3776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58.7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952 0 6377,'-32'33'3131,"29"-30"-2974,1 0 1,0 0-1,-1-1 0,0 1 0,0-1 1,1 1-1,-1-1 0,-1 0 0,1 0 0,-5 2 1,4-1-383,-49 47-4144,0-3 3293,-1 0 2859,52-45-1399,1-2-340,0 1 0,-1-1-1,1 1 1,0-1 0,0 1 0,0 0-1,0 0 1,0-1 0,0 1-1,0 0 1,0 0 0,0 0-1,0 0 1,1 0 0,-2 2 0,-6 6 805,-4 3-531,9-8-53,0-2-39,-7 9-29,-34 30-831,17-22-953,1 1-1,-24 25 1,34-31 2002,-53 55 2756,66-67-2720,-1 2-19,-10 8-29,10-8-65,1-1-29,-7 7-362,0 1 0,-1-2 0,-16 12 0,-43 18-6033,46-25 4659</inkml:trace>
  <inkml:trace contextRef="#ctx0" brushRef="#br0" timeOffset="1">134 694 6149,'0'0'388,"-3"2"-17,-24 25 1520,25-24-1010,-11 7-607,4-4-283,5-3-490,1 0-1,-1-1 1,-1 1-1,1-1 1,0 0 0,-1 0-1,-6 2 1,9-4 567,-3 2-1497,0 1 182,-22 10 593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5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101 114 11169,'0'0'793,"-5"-4"-391,-19-15 4244,17 27-4255,-22 22-9,22-23-28,-13 39 2838,19-45-3108,1-1-1,-1 1 0,0 0 0,0 0 1,1 0-1,-1 0 0,1 0 0,-1 0 1,1 1-1,-1-1 0,1 0 0,-1 0 1,1 0-1,0 0 0,0 1 0,0-1 1,0 0-1,0 0 0,0 0 0,0 1 1,0-1-1,0 0 0,0 0 0,1 0 1,-1 0-1,0 1 0,1-1 0,0 1 1,1-1 2,0 0 1,-1 0 0,1-1-1,0 1 1,0-1 0,0 1-1,0-1 1,0 0 0,0 0-1,0 0 1,0 0 0,3 0-1,7 0-397,-2 1 1915,-7 1-1557,6 9 1,-6-8 39,-1 1-53,5 13 4,-5-12 7,-1-2-15,4 10 2,-4-10-12,0 1-8,25 54 108,-24-55 31,10-7-137,36-14-5,-42 16-7,0-1-1,0 0 0,0-1 1,0 1-1,-1-1 0,1 0 1,-1-1-1,0 1 0,0-1 0,0 0 1,-1 0-1,6-9 0,2-1 5,45-69 18,-51 78-18,-1-1 0,0 0 0,0 0 0,5-12-1,5-8 3,2-1 88,27-34-1,-42 60 7,2 11-86,10 25 3,-11-26-5,-1-1 0,0 0 1,-1 1-1,1-1 0,-2 1 0,1 0 1,-1 12-1,0-12-6,9 102 87,0-3 44,-12-34 5,-3-1 1,-25 122-1,17-143-28,-2 0 1,-30 68-1,45-117-114,-24 41 65,21-39-50,-1 1 0,1-1 0,-1-1 1,1 1-1,-1 0 0,0-1 0,0 0 1,-9 3-1,13-5-24,-3 1 23,-2-1-4,-54 7 58,54-7-52,-3-3-20,-50-10 33,55 8-28,-1 2-2,1 0 1,0-1 0,0 1 0,0-1 0,0 0 0,0 0-1,1-1 1,-1 1 0,1-1 0,0 1 0,0-1 0,1 0-1,-1 0 1,1 0 0,-1-1 0,1 1 0,1-1 0,-1 1-1,1-1 1,-1 0 0,1 1 0,1-1 0,-1 0-1,1 0 1,-1 0 0,2-5 0,-1 6-2,0 0 0,1-1 0,0 1 0,0 0 0,0 0 0,0 0 0,1 0 0,0 0 0,-1 0 0,6-6 0,1-5 9,6-12-7,1 1-1,2 1 1,0 1 0,1 0-1,2 2 1,0 0-1,1 1 1,28-21-1,2 4-18,1 2-1,101-52 1,-140 81 4,58-24-42,5 2-2252,-70 27 1465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6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131 123 11365,'0'0'-113,"4"-1"63,42-15 286,-42 13 309,1 1-344,19-9 4691,-41 12-4634,-51 1-22,52-1 1921,26-7-2052,31-18-13,-31 18 130,2 0-164,-10 3 182,-11 5 1261,-129 40-834,134-41-473,-2 0-113,-18 6 0,18-6 412,21-5-477,2-3-12,-8 3 0,0 0 1,0 1 0,0 1-1,19-4 1,-4 2 5,-18 3-3,-1 0-1,17-4 2,-17 4 1215,-23 5-1061,-57 9-14,57-10 230,-12-1-182,24-1 294,24-4-480,2-3-5,-12 4 0,1-1-1,-1 1 0,1 1 1,0 0-1,-1 0 0,11 1 13,-13-2-9,18-2 2,-18 3 51,-27-31-10055,17 25 7869,4 6 1671,1-1 0,0 0 0,0 1 0,0-1 0,0 1 0,0 0 0,0-1-1,0 1 1,0 0 0,0 0 0,3-2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0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10973,'0'0'7593,"6"9"-7074,14 24 400,30 65 0,-27-35-375,-3 1 1,-2 1 0,-4 0-1,-2 1 1,5 101 0,-15-107-254,2 34 552,-14 165 1,5-217-637,-3 0 0,-19 64 0,19-83-298,-2 1 0,0-1 0,-1-1 1,-1 0-1,-25 33 0,31-48-50,-9 14-1329,-1 0 1,-1-2-1,-34 31 1,47-47-232,-17 5-2556,17-6 1983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88 12565,'21'-62'521,"-20"59"-80,12-19 9867,-13 21-10183,-3 21 1148,-8 25-1600,-49 232 3034,13-50-1459,32-172-786,-2-2-1,-27 60 1,34-91-105,-1 0-1,-1-1 1,0 0-1,-23 27 1,32-45-137,-1-1-14,-13 4-28,17-6-176,0 0 0,0 0 0,0 0 0,-1 0 0,1 1 0,0-1 0,0 0 0,0 0 0,-1 0 0,1 0-1,0 0 1,0 0 0,0 0 0,-1 0 0,1 0 0,0 0 0,0 0 0,0 0 0,-1 0 0,1-1 0,0 1 0,0 0 0,0 0 0,-1 0 0,1 0 0,0 0 0,0 0 0,0 0 0,0 0 0,0-1 0,-1 1 0,1 0 0,0 0-1,0 0 1,0 0 0,0-1 0,0 1 0,0 0 0,0 0 0,-1 0 0,1 0 0,0-1 0,0 1 0,0 0 0,0 0 0,0 0 0,0-1 0,0 1 0,0 0 0,0 0 0,0 0 0,0-1 0,0 1 0,0 0 0,0 0-1,0 0 1,1-1 0,-9-36 19,9 31-21,0 0 0,0 0 0,1 0 0,-1 0 0,1 1 0,0-1 0,1 1 0,-1-1 0,1 1 0,0 0 0,1 0 0,-1 0 0,1 0 0,0 1 0,5-5 0,10-10 0,1 2 0,22-16 0,-29 23 0,30-20 0,0 2 0,2 2 0,1 2 0,94-36 0,-123 53 0,4 1 0,44 0 0,-7 7 0,-46 0 0,-1 0 0,1 2 0,-1-1 0,0 2 0,0-1 0,0 1 0,12 7 0,-18-8 0,0-1 0,0 1 0,0 1 0,-1-1 0,1 1 0,-1-1 0,0 1 0,0 0 0,0 1 0,-1-1 0,0 1 0,0-1 0,0 1 0,0 0 0,0 0 0,-1 1 0,2 5 0,-1 15 0,-4-18 0,1 0 0,-1 0 0,0 0 0,-1 0 0,0 0 0,0 0 0,-1-1 0,0 1 0,0-1 0,-1 0 0,0 0 0,-4 7 0,-1-3 0,1 0 0,-2-1 0,1 0 0,-1-1 0,-1 0 0,-17 12 0,1-5 0,0-1 0,-1-1 0,-1-2 0,0 0 0,-52 12 0,8-11 0,33-9 0,-13-5 0,46 1-183,1-1 0,-1 1 0,0-1 1,0-1-1,1 1 0,-1-1 0,1 0 0,0-1 0,-1 1 0,1-1 0,0-1 1,0 1-1,-10-9 0,14 9-410,-1 0-1,1-1 1,0 1 0,0-1 0,0 1-1,1-1 1,-1 0 0,1 0 0,0 0 0,0 1-1,0-1 1,0-7 0,-2-40-9859,3 49 9446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2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566 33 15593,'0'0'200,"0"-5"91,0-14 135,0 14 88,0 1 71,-11 33 5253,-3 4-5266,-2 0 0,-30 48 0,18-44-202,-1-2 1,-2-1-1,-1-1 1,-38 29-1,33-34-544,-1-1-1,-2-1 1,-58 27 0,68-43-1777,24-9 495,-24-28-7634,30 27 8913,-1 0 1,1-1 0,-1 1 0,1 0-1,-1-1 1,1 1 0,0-1 0,-1 1 0,1-1-1,0 1 1,-1 0 0,1-1 0,0 0-1,0 1 1,-1-1 0,1 1 0,0-1-1,0 1 1,0-1 0,0 1 0,0-1 0,0 0-1,-1 1 1,2-2 0,-4-35-6551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2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33 13609,'-1'-5'418,"-8"-19"1943,9 24-2318,0-1 0,0 1 0,0 0 0,0 0 0,0 0 0,0 0 0,0 0 0,-1-1 0,1 1 0,0 0 1,0 0-1,0 0 0,0 0 0,0 0 0,0-1 0,0 1 0,0 0 0,-1 0 0,1 0 0,0 0 0,0 0 0,0 0 1,0 0-1,0 0 0,-1 0 0,1 0 0,0-1 0,0 1 0,0 0 0,0 0 0,0 0 0,-1 0 0,1 0 1,0 0-1,0 0 0,0 0 0,0 0 0,-1 0 0,1 0 0,0 0 0,0 1 0,0-1 0,0 0 0,-1 0 1,1 0-1,0 0 0,0 0 0,0 0 0,0 0 0,0 0 0,-1 1 0,-8 32 2650,5-10-3005,-18 70 1558,-58 218 1732,58-242-2997,-3-1-1,-45 88 0,62-142-1373,-1 0-1,-1 0 0,-20 22 1,26-33-813,-1-2-91,-17 3-137,17-2-1577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3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1185 498 11825,'-24'8'96,"19"-6"63,1 1 82,-13 8 81,13-9 510,-4 7-237,-4 1 951,3 4 2525,24-20-3742,-3 2-271,111-47 1322,-47 22-66,-71 28-861,3 6-324,9 10 16,1 0 0,-2 0 0,23 27 0,-34-36-118,0 0 0,1-1-1,0 1 1,0-1 0,0-1-1,1 1 1,0-1 0,0-1-1,0 1 1,0-1 0,0 0-1,13 3 1,34 5 150,15-9 121,-62-2-145,0 0 16,22 0 0,-22 0 120,0 1-177,26 1 246,-35 3-278,-2 3-52,-1 0 0,0-1 0,0 1 0,0-1 0,-1-1 0,0 1 0,-1-1 0,1 0 0,-1 0 0,-1-1 0,-7 5 0,-96 54 176,100-58-182,-67 32 159,-2-4 0,-142 42 0,96-50 29,118-25-173,-1-2 0,-24-6-5,32 7-30,-1 0 0,1 0 0,0 0 0,-1 0 0,1-1 0,0 1-1,0 0 1,-1-1 0,1 1 0,0-1 0,0 1 0,0-1 0,0 0 0,0 1 0,0-1-1,0 0 1,0 0 0,0 0 0,-1-1 0,-7-7 37,5 6-30,0 0 0,1 0-1,-1-1 1,1 1 0,0-1 0,0 1 0,0-1 0,0 0 0,-2-5 0,2 3-2,1 2 14,1 4-20,1-1 0,0 0 0,-1 0 1,1 0-1,0 1 0,-1-1 0,1 0 1,-1 0-1,1 1 0,-1-1 1,0 0-1,1 1 0,-1-1 0,1 1 1,-1-1-1,0 1 0,0-1 1,1 1-1,-1-1 0,0 1 0,0 0 1,0 0-1,1-1 0,-1 1 1,0 0-1,0 0 0,0 0 0,0 0 1,0 0-1,1 0 0,-1 0 0,0 0 1,0 0-1,0 0 0,0 0 1,-1 1-1,-145 42 21,-34 8 105,149-44-44,-1-2 0,0-1 0,0-1-1,-34-3 1,44-1-4,0 0 0,1-2 0,-1-1 0,1-1 0,0-1 0,-23-9 0,34 10-25,1 0-1,-1 0 1,1-1 0,0 0 0,1-1 0,0 0-1,0-1 1,0 0 0,1 0 0,1-1 0,-1 0-1,1 0 1,1-1 0,0 0 0,-6-12 0,5 6-6,1 0 0,1-1 0,1 1 0,1-1 0,0 0 0,1 0 0,0 0 0,2 0 0,0-1 0,3-19 0,5-26 82,24-87 1,-21 105-90,41-131 167,-11 45 110,-38 122-1067,6-22 2373,-7 20-4277,-43 54-9133,3 8 3581,27-29 1585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4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1310 1 13729,'0'0'302,"-2"3"76,-3 9 305,3-7-153,0-1 1,-1 1-1,1 0 0,-1 0 0,0-1 0,0 0 0,0 1 0,-1-1 0,-6 6 0,-11 6 9,-1-1-1,0-1 1,-1-1 0,0-1-1,-1-1 1,-29 9-1,13-8 34,-1-2 0,0-1-1,-55 4 1,6-9 272,0-4 0,-174-21 0,176 6-219,-87-28-1,116 28-340,48 11-601,0 0-1,0 0 1,0-1-1,0 0 1,-17-14-1,24 17-731,-4-13-2070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4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13741,'8'29'1390,"6"47"0,-11-56-179,-3-16-516,1 1-44,-1-4-1867,4 21 4722,-2-13-5714,2-75-14264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4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977 89 12017,'-2'-69'2367,"-1"50"3036,17 93-4501,-3 0-1,-4 1 1,-2 79-1,-6-108-623,-2 0 0,-3-1 0,-1 1 1,-3-1-1,-1 0 0,-26 64 0,22-70 23,-3-1 0,-1 0 0,-37 53 0,53-87-265,0-1 1,1 0-1,-1 0 0,0-1 1,-1 1-1,1-1 1,-6 4-1,6-5 387,-6-8-399,-30-26-6,37 31-15,0 0-1,1 0 1,0 0 0,-1 0-1,1 0 1,0 0 0,0 0-1,0-1 1,0 1 0,1 0-1,-1 0 1,1-1 0,-1 1-1,1-1 1,0 1 0,0-1-1,0 1 1,0 0 0,1-5-1,-1 0 1,0-5 0,-2-1 1,0 1-1,-5-19 1,6 28-6,0-1-9,-17 10-2,-208 94 29,211-92-9,-1-1 0,1-1 0,-1 0 0,-1-1 0,1-1 0,0-1 0,-1 0 0,-29 1 0,33-7 2,-12-12 0,22 12-9,1 1 0,-1 0 0,1-1 0,0 1 1,0-1-1,0 0 0,0 0 0,1 0 1,-1 0-1,1 0 0,-1 0 0,1 0 1,0 0-1,1-1 0,-1 1 0,0 0 0,1-6 1,0-2 15,0 0-1,2 0 1,-1 0 0,4-11 0,2-27 298,-18 59-335,-93 72-591,27-32-2929,76-49 3463,1-1 0,-1 1 0,0-1 0,1 1 0,-1-1 0,0 1 1,0-1-1,1 0 0,-1 1 0,0-1 0,0 0 0,0 0 0,1 0 1,-1 0-1,0 1 0,0-1 0,0 0 0,0 0 0,1-1 0,-1 1 1,0 0-1,0 0 0,0 0 0,1-1 0,-1 1 0,-1-1 1,-3 0-1151,-3 3-3349,4-10 2039,-12-29-1660,15 10-2135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5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598 0 6129,'-36'24'1966,"33"-22"-1110,-40 25 344,39-25-1423,-21 10-2381,4-6 1003,16-4-10</inkml:trace>
  <inkml:trace contextRef="#ctx0" brushRef="#br0" timeOffset="1">335 169 6737,'0'0'438,"-2"3"8,-25 30 1441,24-30-1580,0-1-39,-27 25 291,27-24-665,-1 2-343,-1-1 0,1 1 0,-1-1 0,0 0 0,0-1 0,-6 5 0,-12 8-3208</inkml:trace>
  <inkml:trace contextRef="#ctx0" brushRef="#br0" timeOffset="2">119 354 5969,'0'0'475,"-3"3"14,-3 4-27,-27 30 2454,31-34-3082,0-1 0,0 0 0,0 0 0,-1 0 1,1 0-1,0 0 0,-1 0 0,1-1 0,-1 0 0,0 1 1,-5 1-1,-4 4-885,-1 4-2085,-5 0 1690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5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1 811 14593,'0'0'2021,"25"-7"-345,29 1-13273,-36-7 7592</inkml:trace>
  <inkml:trace contextRef="#ctx0" brushRef="#br0" timeOffset="1">2000 1 11709,'-2'6'662,"-8"18"47,10-24-673,-1 1-1,1 0 1,0 0 0,-1 0 0,0-1-1,1 1 1,-1 0 0,1 0 0,-1-1-1,0 1 1,0-1 0,1 1 0,-1-1-1,0 1 1,0-1 0,0 1 0,1-1-1,-1 1 1,0-1 0,-2 0 0,-582 242 5030,359-156-3947,-10-8-111,11-3-3278,223-74 1992,-1 0 1,0 0-1,0 0 1,0 0 0,0 0-1,0-1 1,0 1-1,0-1 1,-3 0 0,-2 0-410,1 1-1431,-4-4-3515,-43-13 779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16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720 9 11549,'0'0'382,"2"-3"69,-2 3-366,0 0-1,0 0 1,-1 0 0,1 0 0,0 0 0,0 0-1,0 0 1,0 0 0,0 0 0,0 0 0,-1 0-1,1 0 1,0 0 0,0 0 0,0 0 0,0 0-1,0 0 1,0 0 0,-1 0 0,1 0 0,0 0-1,-1-1 595,1 1-594,0 0-1,0 0 1,0 0 0,0 0 0,0 0 0,0-1-1,0 1 1,0 0 0,0 0 0,0 0 0,0 0-1,0 0 1,0 0 0,0-1 0,0 1 0,0 0-1,0 0 1,0 0 0,0 0 0,0 0 0,0-1 0,0 1-1,0 0 1,0 0 0,0 0 0,0 0 0,0 0-1,1-1 595,-1 1-594,-17 7 995,-22 16-1133,25-12 355,0 0 0,1 1 0,0 0 0,1 1 0,1 0 0,0 1 0,-15 24 1,-1 1 305,-52 75 1121,4 3 0,6 3 0,-100 241-1,138-277-951,2 2 0,-17 96-1,37-137-575,3 0 0,1 1 0,2-1 0,2 1-1,3 0 1,6 46 0,0-47-201,2-1 0,2 0 0,2 0 0,2-1 0,1-1 0,38 65 0,-44-91 0,2-2-145,-10-11-654,-5-67-19804,-7 30 12071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4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948 27 13745,'0'0'258,"-3"-5"35,-12-16 3959,23 32-3808,5 7-140,-1 1-1,-1 0 0,-1 1 0,0 0 1,12 39-1,-18-32-44,-1 0 0,-1 1 0,-1 0 0,-1-1 0,-2 1-1,-1 0 1,-1-1 0,-1 0 0,-2 0 0,0 0 0,-18 40 0,-6 3 469,-3-2 0,-83 123-1,-70 68 692,136-196-773,-109 104 0,144-153-540,-13 7-18,-40 15-52,64-33-158,-1-3-326,-21 2 125,21-1-71,0-6-562,-18-12 397,21 15 369,1 0 0,0 0 0,0 0 0,0-1 0,0 1 0,1-1 0,-1 1 0,1-1 0,-1 0 0,1 0 0,-2-5 1,0 0-418,-29-57-3581,7 24 1953,22 37 1903,0 1 155,-1 0-1,0 0 1,1 0 0,0 0-1,-1-1 1,-7-10 5037,12 10-4553,1 0 1,-1 0-1,1 0 0,0 0 1,0 0-1,1 1 1,-1-1-1,1 1 0,0-1 1,0 1-1,0 0 1,0 0-1,5-4 0,-3 3 2604,1 12-2694,15 22-12,-20-30-199,-1 0 0,0 1 0,1-1 0,-1 0 1,0 1-1,1-1 0,-1 0 0,0 1 0,0-1 0,1 1 0,-1-1 0,0 0 0,0 1 1,0-1-1,0 1 0,0-1 0,1 1 0,-1-1 0,0 1 0,0-1 0,0 0 1,0 1-1,0-1 0,0 1 0,0-1 0,-1 1 0,1-1 0,0 1 0,0-1 1,0 1-1,0-1 0,-1 1 0,-15 39 261,-1-1 0,-3-1 0,-1 0 0,-26 34 0,10-20 116,36-49 134,16-5-472,34-4 6,50-14-1,-81 14-41,73-14 31,-28 10-104,-56 9 3,-1 1-2889,21 0 2009,-21 0-182,-78-32-21714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5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1117 27 12389,'6'-4'189,"15"-11"100,-15 11 551,5 1 6458,-52 42-6995,40-39-283,0 1 0,-1 0 0,1 0 0,0-1 1,0 1-1,0 0 0,0 0 0,0 1 0,0-1 0,0 0 0,0 0 0,0 0 1,0 1-1,1-1 0,-1 0 0,1 1 0,-1-1 0,1 0 0,-1 1 0,1-1 1,-1 2-1,1 2 58,-1-3-23,1 1 1,-1 0 0,1 0-1,0-1 1,0 1 0,0 0-1,0 0 1,0-1 0,0 1-1,1 0 1,0-1 0,-1 1-1,1 0 1,0-1 0,2 4-1,21 36 572,11 7 231,-32-46-509,-3-2-327,1-1 0,0 1 0,-1 0 0,1 0 0,-1-1 0,1 1 0,-1 0 0,1 0 0,-1-1 0,1 1 0,-1 0 0,0 0 0,0 0 0,1 0 0,-1 0 0,0 0 0,0 0 0,0-1 0,0 1 0,0 0 0,0 0 1,0 0-1,0 0 0,0 0 0,-1 0 0,1 1 0,-7 4 27,1-1 0,-1 1 0,0-1 0,-1-1 0,1 0 0,-1 0 0,0 0 0,0-1 0,-15 5 0,-21-2 316,0-2-1,-68-3 0,76-1-178,27 0 4,3 0-3,-54-5 688,54 4-211,-4 4-539,-72 32 391,-81 53 463,-218 106 349,253-133-2853,124-60 806,16-52-12179,-12 49 12611,1 0 0,-1 1 0,0-1 0,1 0 0,-1 0 0,1 1 1,0-1-1,0 0 0,-1 1 0,1-1 0,0 0 0,0 1 0,1 0 0,-1-1 0,0 1 0,0 0 0,1-1 1,2-1-1,2-2-1365,4-14-5196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5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1289 684 12465,'0'0'-75,"-11"2"98,-73 20 896,78-20-573,-16 4 263,17-4-485,0 0 281,-8 5-96,13-7-215,0 0-1,0 1 1,-1-1-1,1 0 1,0 0-1,0 0 1,-1 0-1,1 0 1,0 1-1,0-1 0,-1 0 1,1 0-1,0 0 1,-1 0-1,1 0 1,0 0-1,0 0 1,-1 0-1,1 0 1,0 0-1,-1 0 1,1 0-1,0 0 1,0 0-1,-1-1 1,1 1-1,0 0 1,0 0-1,-1 0 1,1 0-1,0 0 1,0-1-1,-1 1 1,1 0-1,0 0 1,0 0-1,0-1 1,-1 1-1,1 0 1,0 0-1,0-1 1,0 1-1,0 0 1,0 0-1,0-1 1,-1 1-1,9-37 122,-8 36-207,0 1 0,0-1-1,0 0 1,0 0 0,0 1-1,0-1 1,0 1 0,1-1-1,-1 0 1,0 1 0,1-1-1,-1 0 1,0 1-1,1-1 1,-1 1 0,1-1-1,-1 1 1,1-1 0,-1 1-1,1-1 1,-1 1 0,1 0-1,-1-1 1,1 1 0,0-1-1,136-72 665,-61 35-265,-75 37-398,1 0 0,-1 1 0,0-1 0,0 0 0,1 1 0,-1-1 0,0 1 0,1-1 0,-1 1 0,0 0 0,1 0 0,-1-1 0,1 1 0,-1 0 0,1 0 0,-1 0 0,2 1 0,1-1 33,1 0 520,-4 2-533,0-1 0,-1 1 1,1 0-1,0 0 0,0 0 1,1-1-1,-1 1 0,0 0 0,1-1 1,-1 1-1,1-1 0,1 2 0,-2-2 18,3 4 186,-10 4-11,-8 10-68,0 0 1,-2-1-1,0-1 0,-1 0 0,-37 27 0,35-30-63,-1-2 0,0 0-1,0 0 1,-2-2 0,1-1-1,-1-1 1,0 0-1,-1-2 1,1-1 0,-37 5-1,51-10-24,1-2-10,-25-7 0,30 9-52,0-1 1,0 0-1,0 0 1,0 0-1,0 0 1,0 0-1,1 0 1,-1-1 0,0 1-1,1-1 1,-1 1-1,0-1 1,1 0-1,0 1 1,-1-1 0,1 0-1,0 0 1,0 0-1,-1-3 1,0 1 16,-5-20 33,7 19-46,-1 3-7,1 0 0,0 1 1,0-1-1,0 0 1,0 0-1,0 1 1,0-1-1,0 0 0,0 0 1,1 1-1,-1-1 1,1 0-1,-1 1 0,1-1 1,0 1-1,-1-1 1,3-2-1,0-2 2,1-6 11,1 1 0,0-1 0,1 1 0,1 0-1,-1 1 1,13-15 0,-8 11-21,-9 11 349,-2 9-327,0-1-1,-1 1 0,0 0 1,0 0-1,0-1 0,-1 1 1,1 0-1,-4 5 0,0 3 11,1-4 15,0 0 0,-1-1 0,0 0-1,-1 0 1,1 0 0,-2 0 0,1-1 0,-1 0 0,-15 13 0,5-3 67,-13 11 163,-1-2 0,0-1-1,-2-1 1,-71 40-1,52-38 294,-2-2 0,-103 32 0,134-51-305,0 0 0,0-2 0,0-1-1,-47 0 1,56-3-166,1 0 0,0-2 0,-1 0 0,1 0 0,0-1 0,0-1 0,0 0 0,1-1 0,-1 0 0,-16-10 0,24 11-67,-1 0 0,0 0 0,1-1 0,-1 1 0,1-1 0,1-1 0,-1 1 0,1-1 0,0 1 0,0-1 0,0-1 0,1 1 0,0 0 0,0-1 0,1 1 0,0-1 0,0 0 0,0 0 0,1 0 0,0 0 0,1 0 0,-1 0 0,2-8 0,0 0-82,1 0-1,1-1 1,1 1-1,0 0 1,1 1-1,0-1 1,1 1-1,1 0 1,14-22 0,11-12-750,2 1 1,2 2 0,2 1-1,86-76 1,167-122-6702,-87 93-2000,-126 102 1826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6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0 15281,'3'3'467,"15"32"2228,-17-31-1075,-1 0-825,-6 63 1461,5-63-3055,-15 7-6254,6-5 4870,-2 1 0,-17 6 0,-5-2-3842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6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840 120 11557,'-1'-80'2435,"2"75"-1602,0 1 69,2-26 4321,-9 50-2501,-4 13-2704,-11 25 197,-3-1-1,-2 0 0,-2-2 1,-54 78-1,61-104-2082,-31 35-1,45-56 586,0-2 0,0 1 0,-1-1 0,1 0 0,-2 0 1,1-1-1,0 0 0,-1-1 0,-10 4 0</inkml:trace>
  <inkml:trace contextRef="#ctx0" brushRef="#br0" timeOffset="1">390 402 12529,'-12'-6'9008,"-30"56"-7744,-74 68 1,100-105-1680,0-1 0,-1 0 0,0-1 0,0-1 0,-2 0 0,1-2 0,-22 8 0,35-14-954,-4-8-5035,-27-15 2288,27 15-2053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7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992 90 13201,'-4'5'334,"4"-5"-336,-5 5 242,1 1 0,0-1-1,0 1 1,0 0 0,1 0 0,0 1-1,0-1 1,0 0 0,-1 9 0,1-3 142,2 0 0,-1-1 0,2 1 1,0 0-1,0 0 0,1 0 0,0-1 1,1 1-1,5 17 0,2-21-11,-8-8-311,-1 0-1,1 0 1,-1 0 0,0 0-1,1 1 1,-1-1 0,1 0-1,-1 0 1,0 0 0,1 1-1,-1-1 1,0 0 0,1 1-1,-1-1 1,0 0 0,1 1-1,-1-1 1,0 0 0,0 1-1,1-1 1,-1 1 0,0-1-1,0 0 1,0 1 0,1 0-1,9-6 167,31-17-8,-40 22-206,0 0 1,0-1-1,0 1 1,0 0-1,0-1 1,0 1 0,0-1-1,0 1 1,0-1-1,0 0 1,-1 1-1,1-1 1,0 0-1,0 0 1,-1 1 0,1-1-1,0 0 1,-1 0-1,1 0 1,0 0-1,-1 0 1,0 0-1,1 0 1,0-2-1,6-13 301,-7 16-309,20-27 570,-19 26-493,0 0 0,0-1 0,0 1 0,0 0 0,-1 0 0,1-1 0,0 1 0,-1-1 0,1 1 0,-1 0 0,1-1 0,-1 1 0,1-1 0,-1 0 0,0 1-1,0-1 1,0 1 0,0-1 0,0-2 0,-15 9 65,10-3-132,-18 5 86,1 1-1,1 1 1,-34 18 0,19-6 185,-44 18 0,12-6 51,64-32-295,1 0-1,-1 0 0,0 0 1,0 0-1,1-1 1,-1 1-1,0-1 0,0 0 1,0 0-1,0-1 1,1 1-1,-1-1 0,0 0 1,0 0-1,-6-3 1,6 3-74,-4-1 127,4-5-47,0 1 0,1-1 0,-1 0 0,2 0 0,-1 0 0,1-1 0,0 1 0,-2-14 0,3 17 26,1-1-13,-2-15 5,2 19-55,0 0 0,0 0-1,0 0 1,0 0 0,0 0 0,-1 0 0,1 0 0,0 0 0,-1 0 0,1 0 0,0 1 0,-1-1 0,1 0 0,-1 0-1,1 0 1,-1 0 0,0 1 0,1-1 0,-1 0 0,0 0 0,0 1 0,1-1 0,-1 1 0,0-1 0,0 1 0,0-1-1,0 1 1,-1-1 0,-82 17 95,-91 31 216,171-46-173,-35-4-32,31 3-45,4-3-10,1 0-49,0 1 0,0 0 1,0-1-1,0 0 0,1 0 0,-1 0 0,1 0 0,0 0 0,-1 0 0,1-1 0,1 1 0,-1-1 0,1 1 0,-1-1 0,1 0 1,0 0-1,-1-6 0,3-19 40,1 0 0,2-1 0,1 1 1,14-50-1,-17 76-18,-2-1 1,0 2-20,-1 5 1,-3 12 17,-7 20 63,-18 41 0,12-44-189,-1-2 0,-2-1 1,-1 0-1,-1-1 0,-1-1 1,-2-2-1,-1 0 0,-32 24 1,58-49-89,-1 1 0,1-1 0,-1 1 0,1-1 0,-1 1 0,1-1 0,-1 0 0,1 1 0,-1-1 0,0 0 0,1 1 0,-1-1 0,0 0 0,1 0 0,-1 0 0,0 1 0,1-1 0,-1 0 0,0 0 0,1 0 0,-1 0 0,0 0 0,1 0 0,-1 0 0,0-1 0,1 1 0,-1 0 0,0 0 0,1 0 0,-1-1 0,0 1 0,1 0 0,-1-1 0,1 1 0,-1 0 0,0-1 0,1 1 0,-1-1 0,1 1 0,-1-1 0,1 1 0,-1-2 0,-4-13-5891,3 6 4794,2 5 2512,-2-3-6034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7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15789,'3'5'273,"-1"0"-1,1 0 0,-1 0 1,0 0-1,0 0 0,1 6 1,-2-7 535,4 7 1560,2 3-658,-7-14-1844,0 0 0,0 1 0,0-1 0,0 0 0,1 0 0,-1 0 0,0 1 0,0-1 0,0 0 0,1 0 0,-1 0 0,0 0 0,0 0 0,1 1 0,-1-1 0,0 0 0,0 0 0,1 0 0,-1 0 0,0 0 0,0 0 0,1 0 0,-1 0 0,0 0 0,0 0 0,1 0 0,-1 0 0,0 0 0,0 0 0,1 0 0,-1 0 0,0 0 0,0-1 0,1 1 0,-1 0 0,0 0 0,0 0 0,1 0 0,-1 0 0,0-1 0,0 1 0,0 0 0,1-1 0,37-39-2806,-13 0-2452,-13 14-274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8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12545,'0'0'1283,"2"4"-604,16 31 3061,-16-32-2799,0 0-17,5 10-21,-5-10-55,-1 1-55,7 11-85,-7-11-56,1-1-78,2 10-83,-2-10 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2:59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0 6149,'0'0'773,"-2"3"-372,-10 11 1237,8-12-1267,-76 58 382,77-58-1066,2-1 270,-1-1 0,0 1 0,1-1 0,-1 1 0,1-1 0,-1 1 0,1 0 0,-1 0 0,1 0 1,-1 0-1,1 0 0,-2 2 0,0-1-49,-2 1-213,-5 6-96,-4 1 14,2 0 369,9-7 184,0 0 6,-2 4 118,0 0-1,1 0 1,0 1-1,0-1 0,-2 11 1,4-13-336,-2 4-164,-4 4-2764,3-1 2688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8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35 14409,'0'-5'375,"4"-25"5585,-7 49-2502,-5 23-2910,-38 197 2718,-13 52-4047,36-228-6158,21-60 4507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3:29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33 14325,'0'0'1374,"1"-5"-780,4-17 24,-4 17 3624,-6 15-3855,-14 29-36,17-36-271,0 1 0,1-1 0,0 1 0,0 0 0,0 0-1,0 0 1,1 0 0,-1 0 0,1 0 0,0 0 0,1 7-1,-1-1 67,1-5-77,0-1 0,0 1 0,0 0 0,1 0 1,-1-1-1,1 1 0,0-1 0,1 1 0,-1-1 1,1 0-1,0 0 0,0 0 0,0 0 0,0-1 0,7 7 1,1 1 106,-9-8-40,-2-3-130,0 0 1,0 1 0,0-1-1,1 0 1,-1 1 0,0-1-1,0 0 1,0 1 0,0-1 0,0 0-1,0 1 1,1-1 0,-1 0-1,0 0 1,0 1 0,0-1-1,1 0 1,-1 0 0,0 0-1,0 1 1,1-1 0,-1 0 0,0 0-1,0 0 1,1 0 0,-1 1-1,0-1 1,1 0 0,-1 0-1,0 0 1,1 0 0,-1 0-1,1 0 13,0 0 0,-1 1 0,1-1 0,-1 0 0,1 0 0,-1 0 0,1 1 0,0-1 0,-1 0 0,1 1 0,-1-1 0,0 1 0,1-1 0,-1 0 0,1 1 0,-1-1 0,0 1 0,1-1 0,-1 1 0,0-1 0,1 1 0,-1 0 0,0-1 0,0 1 0,1-1 0,-1 1 0,0-1 0,0 2 0,0 2 68,0-1 0,-1 1 0,1 0 0,-1 0 0,1 0 0,-1-1 0,-1 1 0,1 0 0,0-1 0,-1 1 0,0-1 0,0 0-1,0 0 1,0 1 0,-3 2 0,-49 56 527,13-16-799,25-29 243,7-7-4181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34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75 8245,'0'0'434,"-2"-3"-93,-8-8-32,8 8 1551,0 0-1427,-8-8 6266,-10 46-6516,20-35-176,0 1 1,-1-1-1,1 1 0,0-1 1,-1 1-1,1-1 1,0 1-1,-1 0 1,1-1-1,0 1 1,0-1-1,0 1 1,0-1-1,-1 1 0,1 0 1,0-1-1,0 1 1,0 0-1,0-1 1,0 1-1,1-1 1,-1 2-1,3 9 67,1-1 1,0 0-1,0 1 1,1-2-1,1 1 0,-1 0 1,2-1-1,-1 0 0,1-1 1,0 1-1,1-1 0,12 9 1,-17-14 85,2-2-80,14 6 1,-14-5 151,-2-11-174,2-4-15,0-1 1,-1 0 0,0 0-1,-2 0 1,1 0 0,-2 0-1,0-20 1,10-60 172,-11 91-177,12 12-32,37 29 7,-46-36-14,0 1 1,0 0-1,-1 0 1,0 0-1,1 0 1,-1 0-1,0 1 0,-1-1 1,1 1-1,-1-1 1,1 1-1,-1 0 1,0-1-1,0 1 1,0 7-1,2 5 4,1 9 7,-2 0 1,0 1 0,-1-1 0,-2 1-1,-1-1 1,-1 1 0,-6 26 0,3-16 6,1 0 33,-3-1 1,0-1 0,-3 1 0,0-2 0,-3 0 0,-19 36 0,27-59 18,-1-1 0,0 0 0,-1 0 0,0 0 0,0-1 0,0-1 0,-1 1 0,-1-1 0,1-1 0,-1 0 0,-17 8 0,4-7 173,17-7-195,2 1 382,-4-4-306,-20-12-7,27 14-110,0 1 0,0-1-1,1 1 1,-1-1 0,0 0-1,0 1 1,1-1 0,-1 0-1,1 1 1,-1-1 0,1 0-1,-1 0 1,1 0 0,-1 1-1,1-1 1,0 0 0,-1 0 0,1 0-1,0 0 1,0 0 0,0 0-1,-1 1 1,1-1 0,0 0-1,0 0 1,0 0 0,1 0-1,-1 0 1,0 0 0,0-1-1,0-2 12,1 0 1,-1 0-1,1 0 0,-1-1 0,1 1 0,0 0 0,1 0 0,-1 1 0,1-1 0,0 0 0,-1 0 0,2 1 0,-1-1 0,4-4 0,2-3 17,2 0 0,19-19 0,7 2-545,0 2 0,2 1-1,64-31 1,-29 18-4137,-5-4-4678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34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34 11501,'0'0'801,"3"2"-473,22 11 232,0-1-1,1-1 0,1-2 0,29 8 0,-38-12-592,22 2-477,-33-5-58,-6-2 529,0 1 0,0-1 0,0 0 0,0 1-1,0-1 1,0 0 0,0 0 0,0 1 0,0-1-1,0 0 1,0 0 0,0 0 0,0 0 0,0 0 0,0-1-1,0 1 1,0 0 0,0 0 0,2-1 0,6-1-1480,3 3-5360</inkml:trace>
  <inkml:trace contextRef="#ctx0" brushRef="#br0" timeOffset="1">30 21 8653,'0'0'533,"-5"-2"-22,-14-7-33,14 7 1601,21 1-1580,3-2-346,-8 1-10,1 1-1,0 1 1,-1-1-1,16 3 1,39 2 549,-23 0-474,-4-1-864,46 10 1,-80-12-665,3-3-4806,34-9 2992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37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10001,'0'-48'2161,"0"44"-419,1-1-1222,0-4-431,-1 9-55,0-1 0,0 1 0,0 0 0,0 0 0,0 0 0,0-1 0,0 1 0,0 0 0,0 0 0,0 0 0,0-1 0,0 1 0,0 0 0,0 0 0,0 0 0,0-1 0,1 1 0,-1 0-1,0 0 1,0 0 0,0 0 0,0-1 0,0 1 0,0 0 0,1 0 0,-1 0 0,0 0 0,0 0 0,0 0 0,0-1 0,1 1 0,-1 0 0,0 0 0,0 0 0,0 0 0,1 0 0,-1 0 0,0 0-1,0 0 1,0 0 0,1 0 0,-1 0 0,0 0 0,0 0 0,0 0 0,1 0 0,-1 0 0,0 0 0,0 0 0,0 0 0,1 0 0,-1 1 0,0-1 0,0 0 0,0 0 0,1 0 0,-1 0 0,0 0-1,0 0 1,0 1 0,0-1 0,0 0 0,1 0 0,-1 1 0,29 38 932,43 81 0,-59-94-605,-2 1 0,-1 0 1,-2 0-1,7 32 1,-15-56-183,2 2 118,2 5-372,-3-18 1580,-2-56-1456,2 56-40,1 0 0,0 0 0,0 0-1,0 1 1,1-1 0,0 0 0,1 1 0,0 0 0,0 0-1,0 0 1,6-7 0,-2 3 2,6-9-14,1 0 1,0 2 0,2-1-1,32-27 1,-48 45-3,0-1 1,1 1 0,-1 0 0,0 0-1,1 0 1,-1 0 0,1 0-1,0 1 1,-1-1 0,1 0-1,-1 1 1,1-1 0,0 1 0,0-1-1,-1 1 1,1 0 0,2 0-1,4 4-6,23 16-2,-29-19 11,0 1 1,0-1-1,0 1 1,-1 0-1,1 0 1,-1 0-1,1 0 1,-1 0-1,1 0 1,-1 0-1,0 0 0,0 0 1,0 1-1,0-1 1,-1 0-1,1 1 1,0-1-1,-1 1 1,1 3-1,-1-1-5,4 64-27,-5-35 12,0 1 40,2-25-69,3-9-78,15-22 99,1 1 0,1 1-1,1 0 1,0 2 0,37-21-1,-53 36 22,-1 0-1,1 1 1,0 0-1,0 0 1,0 0-1,0 0 0,0 1 1,6 0-1,-7 1 16,3-1-33,-1 2 5,19 9 3,-25-11 17,1 1 1,-1-1 0,0 1 0,0-1 0,0 1 0,0 0-1,0 0 1,0-1 0,0 1 0,0 0 0,0 0-1,0 0 1,0 0 0,0 0 0,0 0 0,-1 0-1,1 0 1,0 0 0,-1 1 0,1-1 0,-1 0-1,1 2 1,0-1-3,2 4-101,1 1-1,-1-1 0,0 0 1,-1 1-1,1-1 0,-1 1 1,-1 0-1,1 0 0,-1 0 1,-1 0-1,1 0 0,-1 0 1,-1 7-1,1-10-602,2 7 168,-1-2-2404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38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9293,'0'0'1127,"12"7"-911,33 21 43,-33-21 2618,-9-5-2508,3 3-484,-5-5 179,-1 0 0,0 0-1,0 0 1,0 0 0,0 0 0,1 0-1,-1 0 1,0 1 0,0-1-1,0 0 1,0 0 0,1 0-1,-1 0 1,0 0 0,0 1-1,0-1 1,0 0 0,0 0 0,0 0-1,0 0 1,0 1 0,0-1-1,0 0 1,1 0 0,-1 0-1,0 1 1,0-1 0,0 0-1,0 0 1,0 0 0,0 1 0,0-1-1,0 0 1,-1 0 0,1 0-1,0 1 1,0-1 0,0 0-1,0 0 1,0 0 0,0 0-1,0 1 1,0-1 0,0 0 0,-1 0-1,1 0 1,0 0 0,0 0-1,0 1 1,0-1 0,0 0-1,-1 0 1,1 0 0,0 0-1,0 0 1,0 0 0,0 0 0,-1 0-1,1 0 1,0 0 0,-25 8 132,24-6 62,5-3 49,37-7 571,-24 5-1131,-1 0 289,-11 6 5,-1-1-21,-1 0 0,1 0 0,-1 0 0,0 1 0,0-1 0,0 1-1,0 0 1,-1 0 0,1 0 0,-1 0 0,0 0 0,0 1 0,0-1 0,0 1 0,0-1 0,-1 1 0,1 0-1,-1 0 1,0 0 0,-1-1 0,1 1 0,0 0 0,-1 0 0,0 0 0,0 0 0,0 0 0,-2 6-1,0 4 38,0 0-1,-1 0 0,-1 0 0,0-1 1,-1 1-1,-1-1 0,-9 16 0,-2 1 78,-2-2 0,-24 30 0,-25 30 229,66-84-315,-4 4 14,5-4-39,9-8 131,3-3-149,139-98 7,27-50-90,-123 106 27,-51 46 30,1-1-5,10-9 0,-10 10-1,-5 16 47,-30 182 138,30-181-159,0 0 0,2 25 0,0-21-77,-1-15-73,1-1 1,-1 1 0,1-1-1,0 0 1,0 1-1,0-1 1,0 0 0,1 0-1,-1 0 1,1 0 0,-1 0-1,1 0 1,0 0-1,-1 0 1,1 0 0,0-1-1,4 3 1,-5-3 178,3 2-1136,4-4-3897,2-1 4346,6-1-151,0 3-3053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39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10969,'0'0'400,"5"0"56,17 3 57,-17-3 2459,1 1-2417,217 36 1844,-187-36-3117,-9-5-521,-21 4 787,-1-1 1,1 0-1,0 0 1,0 0-1,-1-1 0,9-3 1,-11 4-181,0-1 0,0 0-1,0 0 1,-1 0 0,1 0 0,0 0 0,-1 0 0,0-1 0,3-3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39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4 11029,'0'0'437,"-4"-2"22,3 2-343,1 0 1,-1-1-1,0 1 0,1 0 1,-1 0-1,0 0 0,0-1 1,1 1-1,-1 0 0,0 0 1,0 0-1,1 0 0,-1 0 1,0 0-1,1 1 0,-1-1 1,0 0-1,0 0 0,1 0 1,-1 1-1,0-1 0,1 0 1,-1 1-1,0-1 0,1 1 1,-1-1-1,1 1 0,-1-1 1,1 1-1,-1-1 0,1 1 1,-1-1-1,1 1 0,-1-1 1,1 1-1,0 0 0,-1-1 1,1 1-1,0 0 0,0 0 1,-1-1-1,1 1 0,0 0 1,0-1-1,0 1 0,0 1 1,-4 53 530,4-26 351,-4 30-35,1-6-1066,-17 98 0,18-146-718,4 8-235,0-7-1583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39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39 10065,'-15'-39'6469,"11"50"-5985,-2 8-209,0 0-1,2 0 0,0 0 0,-1 21 1,3 154 1580,5-130-1357,-3 0-1,-3 0 1,-3-1-1,-15 67 1,18-117-374,-1 1 0,-1-1 0,0 0 0,-1-1 0,0 1 0,-9 14 0,13-25 121,16-9-301,49-22-90,108-35 1,-106 51 18,-60 12 116,0 1 0,1-1 0,-1 1 1,1 0-1,-1 1 0,1-1 0,-1 1 1,0 0-1,1 0 0,-1 1 1,0 0-1,6 2 0,-9-2 7,34 26-40,-34-26 43,0 0 0,0 0-1,0 1 1,-1-1 0,1 0 0,-1 1 0,1 0-1,-1-1 1,0 1 0,0 0 0,0-1 0,-1 1 0,1 0-1,-1 0 1,1 0 0,-1 0 0,0 0 0,0 3-1,-1 1 2,0 1-1,0-1 0,-1 0 1,0 0-1,0 0 0,-1 0 1,1 0-1,-2 0 0,1-1 1,-1 1-1,0-1 0,0 0 0,-1 0 1,1 0-1,-1-1 0,-1 0 1,1 0-1,-1 0 0,0-1 1,0 1-1,0-1 0,-1-1 0,-12 6 1,-42 10-1046,54-18 275,-3-4-284,8 3 1161,-11-3-1241,0-1 0,0-1 1,0 0-1,-20-11 0,29 13 589,1 0-1,-1 0 1,1 0-1,0-1 1,0 1-1,1-1 1,-1 0-1,-2-5 1,2 3-816,-11-16-4375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41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46 12405,'0'0'464,"-3"-3"-124,-9-7 86,9 7 606,-8-19 2156,11 22-3114,0-1 0,0 1 1,0 0-1,-1-1 1,1 1-1,0-1 0,0 1 1,0 0-1,0-1 1,0 1-1,-1 0 1,1 0-1,0-1 0,0 1 1,-1 0-1,1-1 1,0 1-1,0 0 0,-1 0 1,1-1-1,0 1 1,-1 0-1,1 0 1,0 0-1,-1 0 0,1-1 1,0 1-1,-1 0 1,1 0-1,0 0 0,-1 0 1,1 0-1,-1 0 1,1 0-1,0 0 0,-1 0 1,1 0-1,0 0 1,-1 0-1,1 0 1,-1 1-1,-37 213 1402,-6 31-503,12-38-304,32-203-619,-1 1 3,-4 15-5,4-15 36,-2-2-29,-2 5-56,5-8 4,-1 0 0,1 0 0,0 0 1,0 0-1,0 0 0,0 0 0,-1 0 0,1 0 1,0 0-1,0 0 0,0 0 0,0 0 0,-1 0 0,1 0 1,0-1-1,0 1 0,0 0 0,0 0 0,0 0 1,-1 0-1,1 0 0,0 0 0,0 0 0,0 0 0,0 0 1,0-1-1,-1 1 0,1 0 0,0 0 0,0 0 1,0 0-1,0 0 0,0-1 0,0 1 0,0 0 1,0 0-1,0 0 0,0 0 0,0 0 0,0-1 0,0 1 1,0 0-1,0 0 0,0 0 0,0 0 0,0-1 1,0 1-1,0 0 0,0 0 0,0 0 0,0 0 1,0-1-1,0 1 0,0 0-3,-4-21 15,0 2 0,-1-1 0,-11-25 1,-11-26 4,-2-7 13,13 39-62,14 35 5,11 15-35,23 33 141,50 92 0,-65-103-33,4 18 16,-19-47-44,0 0-7,19 31 38,-19-32-109,10-9-5656,36-15 4165,-47 20 1378,1 1 1,0 0-1,-1-1 1,1 1-1,-1-1 1,1 0-1,-1 1 1,0-1-1,1 0 1,-1 0-1,1 0 1,-1 0-1,0 0 1,0 0-1,0-1 1,0 1-1,2-2 1,8-12-2962,6 1-458,-2 2-1560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1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6589,'0'0'472,"3"-2"-300,15-9 2242,-15 8-2172,12-10 1477,-9 11-1558,60-6 678,-58 8-582,0 2-222,58 20 68,-61-20-118,6 1-323,1 1 0,-1 0 0,-1 1 0,18 9 0,-24-12-341,20 4-5359,-20-5 4145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41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9473,'0'0'5206,"9"-10"-4905,-1 2-258,6-8 274,1 0 1,1 1 0,22-16-1,-34 28-1074,18-11 2201,-17 10-4711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4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395 75 8313,'2'-5'483,"0"-1"0,-1 1 1,0-1-1,0 1 0,-1-1 1,0 0-1,1 1 0,-2-1 1,1 1-1,-2-10 0,1 10 2816,-6 16-2919,-15 24 207,2 0-1,-28 69 1,-62 252 1399,101-321-1821,-4 13 556,-6 20-2030,16-63 836,3-9 72,4-32 70,-2 24 219,-3 10 74,1 0 0,-1 0 0,0-1 0,0 1 0,0 0 0,0 0 0,0 0 0,0 0 0,0 0 0,-3-3 0,-38-46-92,39 47 155,-12-15 46,-14-17 353,26 33-332,-11-17 393,-7 3 377,11 15-213,9 4-607,0 0 0,1-1-1,-1 1 1,1 0 0,0-1 0,0 1 0,-1 0 0,1 0 0,0 0 0,0-1 0,1 1 0,-1 0 0,1 2 0,0 12-126,-1-1 185,1-1-1,1 1 0,4 20 0,3 17 160,1 48 84,-10-95-309,0 0-11,0 0 0,0-1 0,1 1 0,0 0 1,0 0-1,1 6 0,0-3 14,-1-4 106,-1-1-27,1 4-121,-1-7 20,0 1 0,0-1 0,0 0 0,1 0 1,-1 1-1,0-1 0,0 0 0,0 0 0,0 0 0,0 0 0,1 1 1,-1-1-1,0 0 0,0 0 0,0 0 0,1 0 0,-1 0 0,0 1 0,0-1 1,0 0-1,1 0 0,-1 0 0,0 0 0,0 0 0,1 0 0,-1 0 1,0 0-1,0 0 0,0 0 0,1 0 0,-1 0 0,0 0 0,0 0 1,1 0-1,-1 0 0,0 0 0,0 0 0,1-1 0,-1 1 0,0 0 1,0 0-1,0 0 0,1 0 0,-1 0 0,0 0 0,0-1 0,0 1 0,0 0 1,1 0-1,-1 0 0,0-1 0,0 1 0,0 0 0,0 0 0,0 0 1,0-1-1,0 1 0,0 0 0,1 0 0,-1-1 0,0 1 0,0 0 1,105-117 237,-103 114-251,0 1 0,0 0-1,1 0 1,-1 0 0,1 0 0,-1 1-1,1-1 1,0 1 0,0-1 0,4 0-1,11-7 11,-2 0-98,1 1 0,0 1 1,0 0-1,0 2 0,22-5 0,-38 10 60,3-1-305,3 0-86,19-4-82,-19 4-108,-1 1-913,6-2 1495,30-7-6348,-37 7 4420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2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50 13677,'-10'-42'1578,"9"38"-1268,0 0-4,9 21 2428,2 8-2639,-1 0-1,-2 1 1,7 32 0,-10-10 34,-1 1 0,-3 0-1,-2 0 1,-2 0-1,-2-1 1,-2 1 0,-3-1-1,-1-1 1,-37 91 0,21-76 509,26-57-26,6-21-529,6-13-45,1 0-1,1 0 1,2 1-1,26-39 1,169-199 220,-207 263-155,7 9-60,-8-6-43,2 2 5,0 0-1,0 0 0,0 1 1,0-1-1,0 1 0,-1-1 0,1 1 1,-1 0-1,1 0 0,-1 0 1,0 0-1,0 0 0,0 1 1,-1-1-1,1 1 0,-1-1 0,0 1 1,0-1-1,0 1 0,0 0 1,-1-1-1,0 1 0,1 5 0,-4 38 46,-8 52-1,0-3-2,0-25 2,11-67-61,11-13-23,81-65-5,-41 30 7,2 2 0,93-54-1,-141 93 33,1 1 0,0 1 0,0-1 0,-1 1 0,1 0 0,0 1 0,0-1 0,7 1 0,-12 0 2,7 0 7,-5 2-7,-1-1-1,0 1 1,1 0 0,-1 0 0,0 0 0,0 0 0,0 0-1,0 1 1,0-1 0,-1 1 0,3 3 0,0 1-1,-1-2-3,0 1 1,-1 0-1,0-1 1,0 1-1,0 0 1,-1 0 0,1 0-1,-2 0 1,1 1-1,-1-1 1,0 0-1,0 0 1,-1 9-1,0 2-14,-6 46-483,2-27-1164,5-2-3408,1-30 3106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3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11637,'2'4'332,"8"9"-16,-8-10 354,0 1-256,0 0-269,0-1 0,0 1 0,1 0 0,-1 0 0,1-1 0,0 0 0,0 1 0,1-1 0,-1 0 0,0-1 0,1 1 0,0-1 0,-1 1 0,1-1 0,0 0 0,0 0 0,1-1-1,-1 1 1,0-1 0,1 0 0,-1 0 0,0 0 0,9-1 0,115 4-1467,-119-5 563,-2-1-156,22-5-169,-22 6-248,4-15-4476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3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56 9497,'-3'-1'203,"1"0"0,-1 0 1,1 0-1,-1 0 0,1-1 1,0 1-1,0-1 0,0 1 1,-1-1-1,2 0 0,-1 0 1,0 0-1,0 0 0,-3-6 3355,8 7-3500,1 1-1,-1 0 0,1-1 0,-1 0 0,1 1 0,-1-1 1,1-1-1,-1 1 0,0 0 0,4-3 0,3-1 53,0 2 491,1 6-637,-3 0-102,39 12-401,-16-10-3893,-28-5 4176,0 0 1,0-1 0,0 1 0,0-1-1,-1 1 1,1-1 0,0 0-1,0 0 1,-1-1 0,4-1 0,2 0-380,4-3-2005,6-7-685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4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63 9821,'4'-3'571,"49"-49"5260,-46 46-5982,0 5 1629,-5 6 2878,0 41-3863,-5-27-5,-79 125 1423,47-88-1073,-36 79 0,68-127-762,0 0 0,1 0 0,0 0 0,0 1 0,1-1-1,-1 11 1,1-5 9,1-12-77,0-1 0,0 0 0,0 1 0,0-1 0,0 0 0,1 1 0,-1-1 0,1 0 0,-1 0 0,1 1 0,-1-1 0,1 0 0,0 0 0,0 0 0,-1 0 0,1 0 0,0 0 0,0 0 0,0 0 0,0 0 0,0 0 0,2 1 0,-1-1 15,3 3 3,0-1 1,0 0-1,0 0 1,1 0 0,-1 0-1,1-1 1,7 2 0,-8-2-30,17 5 48,0-2 0,0 0 0,0-1 0,40 1 1,89-8 44,-98 1-60,208-1 220,-225 0-39,-29 3 705,-19-8-735,-96-59 342,59 39-284,1-2 0,1-2 0,-65-59 0,107 86-393,1 0-1,0-1 0,0 1 1,1-1-1,0 0 1,-1 1-1,2-2 1,-1 1-1,1 0 0,0 0 1,0-1-1,-1-12 1,3 18 87,0 0 0,0 0 0,0-1 0,0 1 1,0 0-1,0 0 0,0 0 0,0 0 0,0 0 1,1 0-1,-1 0 0,0 0 0,1 0 0,-1 0 0,1 0 1,-1 1-1,1-1 0,-1 0 0,1 0 0,-1 0 1,2 0-1,-1-1-204,1-2-914,0 3 905,0 0 1,0-1-1,-1 1 0,1-1 0,-1 1 1,1-1-1,-1 1 0,1-1 1,-1 0-1,1-2 0,2 0-1592,17-4-2618,-17 7 1951,25-9-8750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5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62 12869,'0'-5'155,"0"-17"34,0 17 49,-1 1 51,-9-21 1150,10 25-1415,0 0 0,0 0 0,0 0-1,0 0 1,0 0 0,0 1 0,0-1 0,0 0 0,0 0 0,0 0 0,0 0 0,0 0 0,0 0 0,0 0 0,0 0 0,0 0 0,0 1 0,0-1 0,0 0 0,0 0 0,0 0 0,-1 0 0,1 0 0,0 0 0,0 0 0,0 0 0,0 0 0,0 0 0,0 0 0,0 0-1,0 0 1,0 0 0,0 0 0,-1 0 0,1 0 0,0 0 0,0 0 0,0 0 0,0 0 0,0 0 0,0 0 0,0 0 0,0 0 0,0 0 0,-1 0 0,1 0 0,0 0 0,0 0 0,0 0 0,0 0 0,0 0 0,0 0 0,0 0 0,0 0 0,0 0 0,2 41 1360,-1-26-1674,1-3 414,-1 1 0,2 0 1,0 0-1,0-1 0,2 1 0,-1-1 0,7 12 1,9 23 458,-10-27 467,-10-20-1027,1 0-1,-1 1 1,0-1 0,0 0 0,0 0 0,0 0-1,1 0 1,-1 1 0,0-1 0,0 0-1,1 0 1,-1 0 0,0 0 0,0 0 0,0 0-1,1 0 1,-1 1 0,0-1 0,0 0 0,1 0-1,-1 0 1,0 0 0,0 0 0,1 0 0,-1 0-1,0 0 1,0 0 0,1-1 0,-1 1 0,0 0-1,0 0 1,1 0 0,-1 0 0,0 0 0,0 0-1,0 0 1,1-1 0,-1 1 0,0 0 0,0 0-1,3-5 54,-1 0-1,1 1 1,-1-1-1,-1 0 1,1 0 0,-1 0-1,2-11 1,29-108 1200,-12 67-629,-19 53-123,4 14-447,2 2-44,-2 0 0,1 1 1,-2-1-1,1 1 0,2 18 0,18 124 267,26 240 216,-42-269-221,4 163 202,-14-253-399,-1-1-1,-2 0 1,-2 0 0,-1 0-1,-2-1 1,-13 35 0,19-61-61,-1 0-1,1-1 1,-1 1 0,0-1 0,-1 0 0,0 0 0,0 0-1,0-1 1,-1 0 0,0 0 0,0 0 0,-1-1 0,1 1-1,-1-2 1,0 1 0,-1-1 0,1 0 0,-1 0-1,0-1 1,0 0 0,0-1 0,0 0 0,0 0 0,0 0-1,-1-1 1,1-1 0,-1 1 0,1-1 0,0-1 0,-1 1-1,1-1 1,-1-1 0,-11-3 0,9 2-11,1-1 0,-1 0 0,1 0 0,0-1 0,0 0 0,0-1 0,1 0 0,0 0 0,0-1-1,-8-9 1,13 12-17,1 0 0,-1 0 0,1 0 0,0-1 0,1 1 0,-1-1 0,1 0 0,0 1 0,0-1 0,0 0 0,1-1 0,-1 1 0,1 0 0,1 0 0,-1-1 0,1 1 0,0 0 0,0 0 0,0-1 0,1 1 0,0 0 0,0-1 0,0 1 0,0 0 0,3-5 0,5-11 0,1 1-1,1 1 1,0 0-1,1 0 1,1 1-1,1 1 1,1 0-1,17-15 1,142-112-1,-159 133-5,61-43-626,2 4 1,2 3-1,3 4 0,107-40 0,-105 54-4935,-79 27 4267,3 4-5701,30 4 3312,-30-4-1652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5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22 169 11721,'-4'1'317,"-14"7"3631,36-11-3450,311-48 1628,-141 32-1315,200 6 0,-299 13-643,515 30 234,-429-16-1234,-139-12-16,-1-2-1,46-5 1,-60 1-9,1 0-1,-1-1 1,0-1 0,-1-1-1,36-18 1,-35 13-1213,1-1 1,26-21-1,-20 11-1314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6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10 10829,'0'0'647,"3"-2"-28,15-6 3832,-23 20-4120,-20 37-9,5-11 147,2 0 0,1 1-1,-16 57 1,33-93-450,0 0 0,0-1 0,0 1 0,0 0 0,1-1 0,-1 1 0,1 0 0,-1-1 0,1 1 0,0-1 0,0 1 0,0-1 0,1 0 0,-1 1 0,1-1-1,-1 0 1,1 0 0,0 0 0,-1 0 0,1 0 0,0 0 0,0 0 0,1-1 0,-1 1 0,0-1 0,0 1 0,1-1 0,-1 0 0,1 0 0,3 1 0,2 1 9,0 0 1,0-1-1,1 0 0,-1 0 0,1-1 0,-1 0 0,1 0 1,-1-1-1,12-1 0,58-4 127,-71 5-72,2-1 20,27-1 24,-27 1 190,-1 1-139,24-2 10,-25 1 758,-1 1-688,15 0-2,-15 0 1087,-21-7-1040,-114-57 526,112 56-741,-42-19 373,-107-69 0,163 94-867,89 2-22540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7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66 236 11853,'0'0'2592,"-8"-9"-2212,-23-26 29,23 27-4,6 5-316,0 0-1,0 1 0,0-1 0,1 0 0,-1 0 1,1 0-1,0-1 0,-1 1 0,2 0 0,-1 0 1,0-1-1,1 1 0,-1 0 0,1-1 1,0 1-1,0-1 0,0 1 0,1 0 0,-1-1 1,1 1-1,-1 0 0,1-1 0,2-2 0,0-3 49,0 0 0,1 0-1,1 0 1,-1 1 0,1-1-1,10-12 1,-12 19-85,-1-1-1,1 0 1,0 1 0,0 0-1,0 0 1,0 0 0,1 0 0,-1 0-1,1 0 1,-1 1 0,1 0-1,-1-1 1,1 1 0,0 1-1,-1-1 1,1 0 0,0 1-1,0 0 1,-1 0 0,7 1-1,0 0 64,0 1-1,-1 0 0,1 0 0,-1 1 1,14 6-1,-6 0 39,0 1 0,0 1 0,-1 1 0,0 0 0,-1 1 0,-1 1 0,0 0 0,22 30 0,5 3 96,52 68 330,-15-16-370,-74-96-278,-1 1 1,1-1-1,0 0 0,1 0 0,-1-1 0,0 1 1,1-1-1,0 0 0,-1 0 0,1 0 1,0-1-1,7 2 0,-8-3 3,11 0-527,-6 0 356,-6 0 114,0 0 1,0 0-1,1-1 0,-1 1 1,0-1-1,0 0 0,0 0 1,0 0-1,0 0 1,0 0-1,4-3 0,7-4-677,-1 0 0,0-1 0,0 0 0,13-12 0,-13 9-814,-1 0 1,0-1-1,0-1 0,10-17 0,-4 0-3265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2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6385,'4'3'36,"35"24"216,-35-24-147,0-1-73,0 0 0,-1 0 0,1 1 0,-1-1 0,0 1 0,1 0 0,1 4 0,-1-4 6,-2-1 31,2 0-17,10 7-34,-10-7-76,-2 1-101,8 7-149,-8-7-192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7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863 7 11421,'-6'-1'494,"-24"-4"552,20 9-450,-14 8-159,1 1-1,1 0 0,0 2 1,1 1-1,-37 35 0,-298 385 2742,215-253-3164,129-167-515,-1-1 0,-1 0 0,0-1 0,-17 12 0,23-20-810,1-1 0,-1 0 0,-1-1 1,1 0-1,0 0 0,-10 2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9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69 11265,'-19'-32'750,"17"29"-367,-1-1 73,-9-14-2,12 18-270,0-1-1,-1 1 1,1-1 0,0 0 0,-1 1-1,1-1 1,0 1 0,-1-1-1,1 0 1,0 1 0,-1-1 0,1 1-1,-1-1 1,1 1 0,-1 0 0,1-1-1,-1 1 1,0 0 0,1-1-1,-1 1 1,1 0 0,-1-1 0,0 1-1,1 0 1,-1 0 0,0 0 0,1 0-1,-1 0 1,-1 0 0,-7 23 22,0 1 1,2 0-1,-6 42 1,-11 193 1228,-16 112 119,22-238-854,17-129-626,1-1 15,0 9-94,3-11 79,3-7 177,15-23-232,2 1 0,1 0-1,1 2 1,1 1 0,37-27-1,-47 41-18,-2 0 2,0 1-1,1 0 0,0 1 0,0 0 0,1 2 0,0 0 0,1 0 0,-1 2 0,34-7 1,-14 7-2,-16 7-4,-10 1 2,-1 0 0,1 0 0,0 1 0,-1 0 0,16 11 0,-20-12 5,0 0 0,-1 1 1,0-1-1,0 1 0,0 0 1,0 0-1,-1 1 1,0-1-1,1 1 0,-2-1 1,1 1-1,0 0 0,-1 0 1,0 0-1,2 7 1,-2-3 9,-1 0 0,0 1 0,0-1 0,-1 0 0,0 0 0,-1 0 0,0 0 1,0 0-1,-1 0 0,0 0 0,-1 0 0,0 0 0,0-1 0,-1 1 1,0-1-1,0 0 0,-1 0 0,0-1 0,-1 1 0,1-1 0,-8 7 1,-6 5 29,-2-1 1,1 0-1,-2-2 1,0 0-1,-43 22 1,49-30-43,-1 0 0,0-1-1,0 0 1,-1-2 0,1 0 0,-1-1 0,-1 0 0,1-2 0,0 0 0,-29-1 0,31-1-113,0-1-1,1-1 0,-1 0 1,1-1-1,-25-9 0,35 11-88,0-1 0,0 0 1,0 0-1,0 0 0,0-1 0,0 0 0,1 0 0,0 0 0,-1 0 0,1-1 0,0 0 0,0 0 0,1 0 0,-1 0 0,1 0 0,0-1 0,0 0 0,1 1 0,-1-1 0,1 0 0,0 0 0,-2-8 0,4 5-505,0 1-1,1 0 1,0-1-1,0 1 1,0 0-1,1 0 0,0 0 1,0 0-1,1 0 1,0 0-1,0 1 1,1-1-1,0 1 1,0 0-1,5-6 0,8-11-4542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19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36 11357,'0'0'267,"-4"2"-7,-39 19 3585,44-21-3821,0 0 0,0 0-1,0 0 1,0 0-1,0 0 1,0 0 0,0 0-1,0 0 1,0 0-1,0 1 1,0-1 0,0 0-1,0 1 1,0-1-1,0 1 1,0-1-1,0 1 1,0 0 0,-1-1-1,3 2 1,-2 0 2,1-1 0,-1 0 0,1 1 0,0-1 0,0 0 0,-1 0 0,1-1 0,0 1 0,0 0 0,0 0 0,0-1 0,0 1 0,0-1 0,0 0 0,0 0 0,3 0 0,213 15 1191,-156-12-1167,-35-1-153,-10-2-13,3-2-409,9 0 4,-22 2-180,0-8-588,2 0 650,-9-2-2617,-2 2 2660,-2-5-114,-6-5-2589,-8-11-192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20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10937,'0'0'1237,"-9"2"-641,-27 4 23,27-4 3193,19 3-3324,6 3-316,0 0 0,1-2-1,0 0 1,0-1 0,31 5 0,1-4-124,-7-1-1273,57 1-1,-12-14-4679,-80 6 2652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58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5 10909,'-3'-2'285,"1"2"-209,1-1 1,-1 1-1,0-1 0,1 1 1,-1 0-1,1 0 1,-1-1-1,0 1 0,1 0 1,-1 1-1,0-1 1,1 0-1,-1 0 0,1 1 1,-1-1-1,0 1 1,1-1-1,-1 1 0,1 0 1,0 0-1,-1-1 1,1 1-1,-1 0 0,1 0 1,0 0-1,0 1 1,0-1-1,0 0 1,-2 2-1,1-1-284,1-1 216,1-1 0,-1 0-1,1 0 1,0 1 0,-1-1 0,1 0 0,0 1 0,-1-1 0,1 0 0,0 1-1,0-1 1,-1 0 0,1 1 0,0-1 0,0 1 0,-1-1 0,1 1 0,0-1-1,0 1 1,0-1 0,0 0 0,0 1 0,0-1 0,0 1 0,0-1 0,0 1-1,0-1 1,0 1 0,0-1 0,0 1 0,3 29 251,1-1 1,10 42-1,54 148 510,-50-155 383,-17-60 724,2-16-1665,9-36-39,58-203 1581,-52 164-687,-17 83-370,3 16-599,14 65 19,-4 1 0,-3 0 0,-3 0 0,-4 1 0,-6 92-1,-3-112 13,-2-1-1,-3-1 1,-2 0-1,-3 0 1,-2-2-1,-3 0 1,-2-1 0,-2 0-1,-3-3 1,-2 0-1,-50 67 1,67-103-39,0-1 0,-1 0 0,0-1 0,-1-1 0,-1 0 0,0 0 0,-21 10 0,35-21-73,-1 1 0,0-1 0,0 0 0,0 0 1,0-1-1,0 1 0,0 0 0,0-1 0,0 1 1,0-1-1,0 1 0,0-1 0,0 0 0,-3 0 0,-1 0 171,-5-4-96,-2-1-64,8 4-15,0-1 0,0 0-1,0 0 1,0 0 0,0 0-1,1-1 1,-1 0-1,1 0 1,-6-5 0,8 7-5,1-1 0,-1 0 0,1 0 1,0 1-1,-1-1 0,1 0 0,0 0 1,0 0-1,0 0 0,0 0 0,1-1 0,-1 1 1,0 0-1,1-3 0,-3-3 11,-1-7 1,0 0 0,1-1 0,0 1 0,1-1 0,1 1 0,0-1 0,1 1 0,1-1 0,1 0 0,0 1 0,0 0-1,2-1 1,0 1 0,1 0 0,0 1 0,1-1 0,13-20 0,-5 12-59,1 2 0,1 0 0,1 0 0,0 2 1,2 0-1,0 1 0,2 1 0,0 1 0,0 0 0,1 2 0,43-20 0,137-53-4370,-68 47-4802,-121 36 5409,29-12-1766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59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12549,'0'0'1322,"6"1"-814,15 4 58,-15-4 711,0-1-645,60 8 950,-32-4-1220,1-2 0,39-3-1,-59 0-390,124-8-2363,-119 9 798,-17 0 1360,1 0 1,-1 0 0,0 0 0,1-1 0,-1 1 0,1-1 0,5-2-1,4 0-1189,-6 1 772,4 0-142,5-4-2976,5-2-547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4:59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25 11033,'-2'-3'477,"-6"-13"-286,1 11 6690,24 162-5723,4 44 391,-21-177-1307,0 0 0,-2 0 1,0 0-1,-2 0 0,0 0 0,-12 32 1,10-38 36,-2 1 0,0-1-1,-1 0 1,0 0 0,-2-1 0,-12 16 0,0-15 248,19-14 437,-3-14-829,-18-32-6,24 39-119,1 1 0,-1 0 0,1-1-1,-1 1 1,1-1 0,0 1 0,0-1 0,0 1 0,0 0 0,1-1 0,-1 1 0,1-1 0,-1 1-1,1 0 1,0-1 0,0 1 0,0 0 0,0 0 0,2-3 0,1-4 29,38-79 145,3 2 1,93-131-1,-134 210-174,0 1 0,1 0 0,0 0-1,0 0 1,1 0 0,9-7 0,-11 11-8,4 7-13,23 17 16,-30-22-6,-1 0 1,1 0-1,-1 1 1,1-1 0,0 0-1,-1 1 1,1-1 0,-1 1-1,1-1 1,-1 1-1,0-1 1,1 1 0,-1-1-1,1 1 1,-1-1-1,0 1 1,0 0 0,1-1-1,-1 1 1,0-1 0,0 1-1,1 1 1,3 24-15,-2 0 1,0 0-1,-2 1 1,0-1-1,-2 0 0,-9 46 1,4-12-58,6-55 57,-1 4 11,2-6-23,5-8-128,29-41 101,3 1 0,46-44-1,-66 71 38,2 2 0,0 0-1,1 1 1,0 2 0,1 0-1,1 0 1,42-16 0,-61 28 14,0 0 0,0 0 0,0 0 0,0 1 1,0-1-1,0 1 0,0-1 0,0 1 0,0 0 1,5 1-1,1 0-6,-7-2 7,1 1 0,-1 0 0,0 0 0,1 0 0,-1 0 1,0 0-1,1 1 0,-1-1 0,0 1 0,1-1 0,-1 1 0,0 0 1,0 0-1,0 0 0,1 0 0,1 2 0,2 1-2,-1-2 0,-1 1 1,0 0 0,0 0 0,0 1-1,0-1 1,0 1 0,-1 0-1,0 0 1,0 0 0,0 0 0,0 1-1,-1-1 1,1 1 0,-1 0-1,0-1 1,-1 1 0,1 0 0,-1 0-1,0 0 1,0 0 0,0 1-1,-1 8 1,0 5-2,0-1 1,-1 0-1,-1 1 0,-8 32 0,-32 104-1497,42-153 881,15-13-8627,-3 3 8715,59-43-1649,-16 5-2818,-14 6 88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00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10 10433,'0'0'634,"4"-2"-213,14-6 4711,-26 17-4620,-300 325 1269,288-315-2029,13-12-1853,-14-52-11775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00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35 9353,'-36'-30'1195,"33"28"-159,0-1-494,8 7 2170,141 106 1064,-120-90-3502,-2 2 1,0 0-1,-1 1 1,-1 2-1,25 36 1,-45-58-268,7 11-358,1 0 0,0-1-1,1 0 1,1-1 0,17 15 0,-24-24 3,0-1-1,1 1 1,-1-1-1,1 0 1,-1-1-1,1 1 1,0-1-1,0 0 1,-1-1-1,1 1 1,6-1-1,-7 0 123,3 0-1590,1-1-189,30-3-1092,-30 3-1050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01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41 153 9729,'-9'-11'218,"5"7"14,0 0 0,1 0 0,-1-1 0,1 1 0,0-1 0,1 0 0,-5-9 0,7 12 1394,-1 0-589,5-19 7331,39 21-8210,-39 0-138,-1 0 0,0 0 0,1 0 0,-1-1-1,0 1 1,0-1 0,0 0 0,1 0 0,-1 0 0,0 0 0,0 0 0,4-3-1,13-4 102,127-33 433,-81 30-419,-60 11-105,1 1 2,22 3 14,-18 2-5,-1 6-6,-2 0 0,1 1-1,-2 0 1,0 1 0,0-1 0,8 29 0,21 100 129,-8-29-77,-11-55-5,43 96 0,-51-136-69,0 0-1,2-1 1,0 0-1,1 0 1,0-2 0,1 1-1,1-2 1,29 25 0,-36-35-74,-1-1 1,0 0 0,0 0 0,1-1 0,0 0 0,-1 0-1,1 0 1,9 0 0,-10-1-21,0 0-345,5-3-127,4-2 51,0-1 0,1-1-1,-2 0 1,16-8 0,-24 9-24,1 0 0,-1 0 1,0-1-1,0 1 0,0-1 1,-1-1-1,0 1 0,0-1 1,4-8-1,-4 7-1278,-1-2 0,0 1 1,4-18-1,-4 7-3905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2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3908,'38'56'1515,"-37"-53"-1123,28 32 155,-22-27-1225,0-1 1,0 1-1,-1 0 1,0 1-1,8 16 1</inkml:trace>
  <inkml:trace contextRef="#ctx0" brushRef="#br0" timeOffset="1">170 292 3524,'12'34'1617,"-2"1"0,11 61 0,-7-55-420,-13-36-1030,0-2-66,11 32-1550,-11-31 299,-1 22-2839</inkml:trace>
  <inkml:trace contextRef="#ctx0" brushRef="#br0" timeOffset="2">242 953 5304,'0'0'638,"0"5"-355,-6 38 678,5-39-776,0 0-29,-1 13-15,1-12-30,1-1-55,-8 56-3405,5-40 1261,0-1 1326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01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1060 68 11821,'1'-5'113,"1"-4"265,0 1 0,1-1 0,-1 1 0,2 0 0,7-13 4526,-22 30-4242,-94 98 879,38-37-661,-199 220 1298,-19-9-743,134-149-2422,-6-15-3642,129-104 1899,20-11 2074,2 1-1467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1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2335 40 7917,'1'-4'354,"4"-25"665,-5 29-994,0 0-1,0 0 1,0-1 0,0 1 0,0 0 0,0 0-1,0-1 1,0 1 0,0 0 0,0 0-1,0-1 1,0 1 0,0 0 0,0 0-1,0 0 1,0-1 0,0 1 0,-1 0 0,1 0-1,0 0 1,0-1 0,0 1 0,0 0-1,-1 0 1,1 0 0,0 0 0,0 0-1,0-1 1,0 1 0,-1 0 0,1 0 0,0 0-1,0 0 1,-1 0 0,1 0 0,0 0-1,0 0 1,0 0 0,-1 0 0,1 0-1,0 0 1,0 0 0,-1 0 0,1 0 0,-5 2 166,1 1 0,0-1 0,0 1 0,0 0 0,0 0 0,-4 6 0,-9 6-439,-102 94 1015,-124 148-1,117-119-357,-161 188 264,-190 191 165,-348 232 470,620-561-1917,202-186 117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1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61 133 7329,'-6'-7'216,"1"0"1,0 0-1,0 0 0,1 0 1,0-1-1,0 0 1,0 0-1,1 0 1,0 0-1,-2-13 1,0 4 387,4 13 567,-1-2-818,-2-3 1211,4 17-628,13 42-339,31 82-245,2-35 146,60 94 0,70 80 190,108 194 63,-200-281-323,69 224 0,-123-332-478,-30-76 24,0 1 0,1 0 1,-1-1-1,1 1 0,-1 0 1,1-1-1,0 1 0,-1 0 1,1-1-1,0 1 0,-1-1 1,1 1-1,0-1 0,0 0 0,-1 1 1,1-1-1,0 0 0,0 1 1,1-1-1,12-3-4150,0-3 3586,-7 4 229,-1-1-1,0 0 1,0 0 0,0-1-1,-1 0 1,1 0-1,4-5 1,20-26-4122,-10 13 1297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2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234 363 7761,'0'0'222,"5"-1"-121,14-3-12,-14 3 3537,-25 0-3328,-62-3 3,78 4-248,0 0-1,0-1 1,0 0 0,0 1-1,1-2 1,-1 1-1,0 0 1,0-1-1,1 1 1,-1-1-1,1 0 1,-1-1-1,1 1 1,0 0-1,0-1 1,-3-3-1,-1-1-26,-1 1 82,0-1 1,0 0-1,1-1 0,1 0 0,-1 0 0,1 0 0,1-1 1,-1 0-1,1 0 0,1 0 0,0-1 0,0 0 0,1 1 1,-3-14-1,5 18-62,0-1 1,1 0-1,-1 0 1,1 1-1,1-1 0,-1 0 1,1 0-1,0 1 1,0-1-1,0 0 1,1 1-1,0-1 1,0 1-1,1 0 1,-1-1-1,1 1 0,0 1 1,0-1-1,1 0 1,0 1-1,-1-1 1,1 1-1,1 0 1,-1 1-1,10-8 0,-5 6 7,0 0-1,0 1 1,0 0-1,0 0 1,1 1-1,-1 0 1,1 1-1,0 0 1,0 0-1,0 1 1,0 1-1,0-1 0,0 2 1,0-1-1,16 4 1,-19-3-24,0 1 1,-1 0-1,1 0 0,-1 1 1,1-1-1,-1 1 1,0 1-1,0-1 0,0 1 1,0 0-1,-1 1 1,0-1-1,0 1 0,0 0 1,0 0-1,-1 1 1,0-1-1,0 1 0,0 0 1,-1 0-1,0 1 1,0-1-1,3 10 0,-5-12-17,0 0 0,0 0-1,-1 0 1,1 0-1,-1 0 1,0 0 0,0 0-1,0 0 1,-1 0-1,1 0 1,-1 0 0,0 0-1,0 0 1,-1-1 0,1 1-1,-4 5 1,1-2 12,0-1 0,-1 1 0,0-1 0,0 0 0,-1 0 0,0 0 0,-11 7 0,-3 1-196,-1-1 0,0-1 0,-1-1 0,-27 9 0,47-19 62,0 0 0,0 0 0,-1 0 0,1-1 0,0 1 0,-1-1 0,1 0 0,0 1 0,-1-1 0,1 0 0,-5-1 0,-1 0-241,1 2-1126,1-5-2515,-18-11 835,18 11-1080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3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2507 19 9557,'0'0'-7,"1"-4"3,2-5-66,-7 4 187,-9 8 624,-2 3-685,-12 5 89,1 2 0,-41 25 1,-457 381 1667,184-134-1179,-68 16 197,-510 284 0,772-507-1097,128-72 312,14-8-1507,61-82-6877,-32 53 6110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4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36 7477,'-2'-2'215,"-13"-28"1002,14 27 962,4 17-1772,44 163 896,2-32-335,5-2 0,110 201-1,257 320 932,-15-117-807,-365-499-1156,-37-44-74,-1-2-80,4 3 513,3-5-1685,-5-6-2871,12-28 2511,-16 33 1609,-1 0-1,1 0 0,-1 0 0,1 0 0,-1 0 0,0 0 0,1 0 1,-1 0-1,0 0 0,0 0 0,1 0 0,-1 0 0,0 0 1,0 0-1,0 0 0,0 0 0,-1 0 0,1 0 0,0 0 1,0 0-1,-1 0 0,1 0 0,0 0 0,-1 0 0,1 1 1,-1-1-1,1 0 0,-2-1 0,1 1-529,0-4-3023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5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246 152 9321,'19'6'614,"-16"1"1529,-25 6 1220,13-8-4289,7-4 956,0 1 1,1-1-1,-1 0 1,0 0-1,1-1 1,-1 1-1,0 0 1,0 0-1,0-1 1,0 1-1,0-1 1,0 0-1,0 0 1,-3 0-1,0 1 53,-1 0 147,-3-1-2,-30 0-18,29 0-12,1-2 10,2 1-173,-3 0 74,0-1 1,0 1 0,1-2 0,-1 1 0,-15-8 0,-14-17 280,38 25-371,0 0-1,0 0 1,0-1 0,0 1-1,1 0 1,-1 0 0,1-1 0,-1 1-1,1 0 1,0-1 0,0 1-1,0 0 1,0-1 0,0 1-1,1 0 1,-1-1 0,1 1 0,0 0-1,-1 0 1,3-3 0,-2 0-5,1 1 1,0-1 0,0 1-1,0 0 1,1 0 0,-1 0-1,1 0 1,0 0-1,0 1 1,1-1 0,-1 1-1,1 0 1,-1 0 0,1 0-1,0 0 1,6-3 0,3 0 14,0 0-1,0 0 1,18-4 0,-26 8-21,3 5 4,24 10-5,-31-12-6,0-1 0,0 0-1,0 1 1,0-1 0,0 1 0,0-1 0,0 1-1,-1-1 1,1 1 0,0 0 0,0-1-1,0 1 1,-1 0 0,1 0 0,0-1 0,0 1-1,-1 0 1,1 0 0,-1 0 0,1 0 0,-1 0-1,1 0 1,-1 0 0,1 2 0,-1 0 2,2-1-1,-1 1 0,0-1 0,0 1 1,-1-1-1,1 1 0,0 0 0,-1-1 0,1 1 1,-1 0-1,0 0 0,0 0 0,0-1 1,-1 5-1,0 1 5,0 0-1,0-1 1,-1 1 0,0-1 0,0 0-1,0 1 1,-1-1 0,-1 0 0,1-1-1,-1 1 1,-5 6 0,8-11-5,-7 8-128,0 0 1,0 0 0,-1-1 0,-13 10-1,14-12-103,4-4-304,-17 5-1205,17-6 414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5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62 8325,'0'0'1344,"8"-7"-935,26-22 19,-26 22 1276,-5 1-1151,1-4-667,-4 10 154,0 0 1,0 0-1,0 0 0,0 0 1,0-1-1,0 1 0,0 0 0,-1 0 1,1 0-1,0 0 0,0 0 1,0 0-1,0 0 0,0 0 0,0-1 1,0 1-1,0 0 0,0 0 1,0 0-1,-1 0 0,1 0 1,0 0-1,0 0 0,0 0 0,0 0 1,0 0-1,0 0 0,-1 0 1,1 0-1,0 0 0,0 0 1,0 0-1,0 0 0,0 0 0,0 0 1,-1 0-1,1 0 0,0 0 1,0 0-1,0 0 0,0 0 1,0 0-1,0 0 0,0 0 0,-1 0 1,1 0-1,0 0 0,0 0 1,0 0-1,0 0 0,0 1 1,0-1-1,0 0 0,0 0 0,0 0 1,-1 0-1,1 0 0,0 0 1,0 0-1,0 0 0,0 1 1,0-1-1,0 0 0,0 0 0,0 0 1,-85 56 1085,25-12-90,-68 66 0,120-103-1000,-15 22-798,18-21 429,4-6-335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6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66 176 9025,'0'0'1963,"-6"-4"-1723,-24-18 816,29 22-1029,0 0 1,0 1-1,1-2 0,-1 1 1,0 0-1,0 0 0,1 0 1,-1 0-1,0 0 1,1-1-1,-1 1 0,0 0 1,1 0-1,-1-1 0,0 1 1,1-1-1,-1 1 1,1 0-1,-1-1 0,0 1 1,1-1-1,-1 0 0,1 1 1,0-1-1,-1 1 1,1-1-1,-1 0 0,1 1 1,0-1-1,0 0 0,-1 1 1,1-2-1,-9-19 415,8 16-337,2 1 28,25-62 453,-24 62-456,8-19 330,-10 23-453,0-1 1,0 1-1,0 0 0,0-1 0,0 1 0,0-1 0,0 1 0,0-1 0,0 1 0,0-1 0,0 1 0,0 0 0,0-1 0,0 1 0,0-1 0,0 1 1,0-1-1,1 1 0,-1 0 0,0-1 0,0 1 0,0-1 0,1 1 0,-1 0 0,0-1 0,1 1 0,-1 0 0,0-1 0,1 1 0,-1 0 0,0 0 0,1-1 1,-1 1-1,0 0 0,1 0 0,0-1 0,14 11 406,4 15-204,24 36 173,-40-58-293,2-1 2,4 0-12,0 1 1,1-1-1,-1-1 1,17 1-1,-18-2 16,2-2-3,161-54 402,-141 45-411,-25 9-49,0 1 2,-3-1 13,0 1 0,0 0 0,0 0 0,0 1-1,0-1 1,1 0 0,-1 1 0,0-1 0,0 1 0,4-1 0,-4 2-34,0 1 1,-1-1-1,1 0 0,-1 0 0,0 1 0,1-1 0,-1 0 0,0 1 0,1 0 1,-1-1-1,1 4 0,1 0 20,1 0 357,-8 2-249,-47 67 407,-1-12-157,19-24-221,-147 196 283,170-223-781,-2 2-889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27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24 8769,'0'0'283,"-4"-2"45,-17-9 4147,34 9-3951,1-1-361,-5 1-39,-1 1 0,1 0 0,-1 0 0,1 0 0,9 2 0,103 5 201,135 25 0,-240-28-398,53 7-2308,3-5-5098,-67-5 4164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9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94 269 12669,'0'0'3912,"-14"-1"-3549,-44-3-16,58 4-337,-1 0-1,1 0 1,-1 0-1,1 1 1,-1-1 0,1 0-1,-1 0 1,0 0-1,1 0 1,-1 0 0,1 0-1,-1 0 1,1 0 0,-1-1-1,1 1 1,-1 0-1,1 0 1,-1 0 0,1 0-1,-1-1 1,1 1-1,-1 0 1,1-1 0,-1 1-1,1 0 1,-1-1 0,1 1-1,0 0 1,-1-1-1,1 1 1,0-1 0,-1 0-1,-1-5 57,1 0 1,0-1-1,0 1 0,1-1 0,0 1 0,0-1 0,0 1 1,1-1-1,0 1 0,0-1 0,1 1 0,-1 0 0,1 0 0,1-1 1,-1 1-1,1 1 0,0-1 0,1 0 0,4-6 0,0 0-5,0 0-1,1 1 0,1 0 0,0 0 1,0 1-1,1 1 0,0-1 1,13-7-1,-15 13-10,0 0 0,1 1 0,-1 0 1,0 0-1,1 1 0,0 0 0,-1 1 1,13 0-1,-5 5 127,-11-2-131,0 1 0,-1 1 0,1-1 0,-1 1 0,1 0 0,-1 1 0,-1-1 0,1 1 0,0 0 0,-1 0-1,0 0 1,-1 1 0,1-1 0,-1 1 0,0 0 0,0 0 0,-1 0 0,4 13 0,-3-5 59,-1 1-1,-1 0 1,0 0 0,-1-1-1,-1 1 1,0 0 0,-3 16-1,-30 102 655,14-62-185,19-66-336,15 14 136,1-27-311,273-178 230,-276 178-288,0 1-1,1 0 1,26-9-1,-36 15-16,9 4 1,36 12 36,-43-13-5,1 1 0,-1 0-1,0 0 1,0 1 0,-1 0-1,1 0 1,-1 0 0,1 0 0,-1 0-1,-1 1 1,1 0 0,-1 0-1,1 0 1,-2 0 0,6 11-1,12 18 154,-13-24-221,0-1 0,1 0 1,0 0-1,0-1 0,14 11 1,-17-17-414,2-1-223,-1 1 301,10 0 168,9-7-3085,9-7 1812,54-17-7834,-55 15 3527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2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425 0 4604,'-7'20'632,"-4"-1"-323,1-3-289,-5 10-841,1-9-1371</inkml:trace>
  <inkml:trace contextRef="#ctx0" brushRef="#br0" timeOffset="1">112 457 4116,'0'0'364,"-14"20"268,-4-4-292,0 0-291,-11 0-1226,-4-6-1899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30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62 743 9777,'-37'-112'2389,"14"49"-290,22 59 471,8 17-2376,-1 0-135,6 10 197,-1 0-1,12 36 0,-1 1 917,-20-56-546,0-1-296,3 3-244,-5-5-60,0-1 0,0 0 1,1 0-1,-1 1 0,0-1 1,1 0-1,-1 0 0,1 1 1,-1-1-1,0 0 0,1 0 1,-1 0-1,1 0 0,-1 1 1,0-1-1,1 0 0,-1 0 1,1 0-1,-1 0 0,1 0 1,-1 0-1,0 0 0,1 0 1,-1 0-1,1-1 0,-1 1 1,1 0-1,-1 0 0,0 0 1,1 0-1,-1-1 0,0 1 1,1 0-1,-1 0 0,1-1 1,-1 1-1,24-23 225,-2-1-1,0-1 1,25-40 0,53-96 352,-12 16-122,62-93 896,-132 216-1103,6-6-242,-18 13-3589,0 23 2536,15 22-243,-15-22-414,-1-15-2522,2 0 3514,4-4-133,1-8-3247,3-5-767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5:31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51 768 9889,'0'0'-44,"-5"-2"166,-14-7 60,14 7 323,5-2-199,-3-13 38,3 12 844,-1 1-787,-6-5 2382,2 21-2320,0 43-316,5-50-26,1 0-10,4 17 11,-4-17 0,0 0 14,4 14 47,-4-14 28,2 0 193,2 3-408,-4-8 64,-1 0 0,1 0 0,0 0 1,0 0-1,-1 0 0,1 0 0,0 0 1,-1 0-1,1 0 0,0-1 0,0 1 0,-1 0 1,1 0-1,0-1 0,-1 1 0,1-1 1,-1 1-1,1 0 0,-1-1 0,2 0 0,19-15 95,0-2 0,-1 1 0,26-33 0,128-191 851,-40 50-153,-85 125-513,101-124 984,-135 171-1207,-12 16-72,15-14 61,-16 15-90,28-23-451,-26 23 199,38 29-15839,-34-21 12126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13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2152,'0'0'524,"36"-61"-560,-32 38-520,3-6-1040,0 0 1312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14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6 4928,'2'-6'6322,"-8"13"-3196,-18 24-1420,-35 55-1150,41-55-181,1 1 1,2 0-1,0 1 1,3 1-1,-10 39 1,21-68-347,0-1 0,1 0 1,0 0-1,0 1 0,0-1 0,1 0 0,-1 0 0,1 0 1,0 0-1,0 0 0,0 0 0,1 0 0,0 0 0,-1 0 1,1 0-1,1-1 0,-1 1 0,0-1 0,1 1 0,0-1 1,0 0-1,0 0 0,0 0 0,0-1 0,0 1 1,5 2-1,8 4 38,0 0 1,1-1-1,0-1 1,26 8-1,-31-11-32,12 1 1,-19-5-32,0 0 2,0 2 26,17 4 7,-17-4 4,0-1-13,14 3-7,-14-3 50,2-1-50,22 0 27,-22 0 625,1-15-407,-7 13-241,0 1 1,0-1-1,0 1 0,0 0 0,-1-1 0,1 0 0,0 1 0,-1-1 0,0 1 0,1-1 0,-1 0 0,0 1 0,0-1 0,0 0 0,0 1 0,0-1 0,0 0 0,0 1 0,0-1 0,-1 1 0,1-1 0,-1-2 0,-9-24 303,-1 1-1,0 0 0,-2 0 1,-1 1-1,-20-26 0,-8-19 299,34 58-578,5 8-126,0-1 0,-1 1 0,2-1 0,-1 1 0,1-1 0,0 0 0,0 0 0,0 0 0,-1-12 1,3 14-493,2 3 423,0-1 0,0 1 0,-1 0 0,1-1 0,0 1 0,-1-1 0,0 0 0,1 1 0,-1-1 0,1-2 0,4 0-582,0 0 1,-1 1 0,1 0-1,0 0 1,1 0 0,-1 1 0,0 0-1,1 0 1,-1 1 0,1-1-1,8 1 1,-6-1-327,-3 1-2718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15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148 240 10549,'0'0'-47,"-2"5"9,-8 15 14,8-15 18,-9-1 43,-5 6 669,15-9-588,-1 0-1,0 0 1,0 0 0,0 0-1,0 0 1,0-1 0,0 1-1,0-1 1,0 1-1,-3-1 1,3-1-112,0-1-1,0 1 1,0-1 0,0 1-1,0-1 1,1 0 0,-1 0-1,1 0 1,-1 0 0,1 0-1,-1 0 1,0-3 0,-2-1 8,-1-1 166,-1-17-53,5 19 26,-12-36 534,11 37-422,1-1-111,-22-55 862,22 57-900,1-6 16,0 8-117,-1 0 0,1 1 0,-1-1 0,1 0 0,0 0 0,0 0 0,-1 0 0,1 0 0,0 0 0,0 0 0,0 0 0,0 0 0,0 0 1,0 0-1,0 0 0,0 0 0,1 0 0,-1-1 0,2-3 4,0 1 0,0 0-1,0 0 1,0 0 0,1 0 0,0 0 0,0 0 0,0 1 0,0 0 0,0-1 0,1 1-1,-1 0 1,1 0 0,0 1 0,0-1 0,0 1 0,8-4 0,-8 5 29,1-1-2,49-12 188,-48 14-35,2 0-96,23 2 30,-23-1 14,-5 4 20,1 2-72,-1 0 1,1 0 0,-1 0 0,-1 1 0,1-1 0,-1 1-1,2 14 1,-7 61 494,-13 151 58,18-127-284,11-118-380,45-39 12,-50 42 3,0-1-1,-1 0 1,0 0 0,0-1 0,-1 0 0,-1 0 0,8-19-1,12-20 8,72-119 31,-39 60 16,-57 105-66,4-7-29,-2 5 75,-5 12 358,-5 8-373,4-8-4,0 1 0,0-1 0,0 0 0,1 1 1,1 0-1,-2 9 0,-4 29 115,1 50 0,5-91-167,1-1 1,0 0-1,1 1 1,-1-1-1,1 0 1,0 0-1,0 0 1,0 1-1,0-1 0,1 0 1,0-1-1,0 1 1,0 0-1,0 0 1,0-1-1,1 1 1,0-1-1,0 0 1,0 0-1,0 0 1,0 0-1,0 0 0,1-1 1,-1 1-1,1-1 1,0 0-1,0 0 1,0-1-1,0 1 1,0-1-1,0 0 1,8 2-1,-7-2-664,8-4-2954,43-10 1761,-26 2-2357,-25 8 3025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15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10817,'0'0'2516,"2"3"-2054,5 8 26,-5-8 1627,3-2-1804,52 7 420,-50-8-747,0 0-78,74 6-1826,-72-5 1175,7 0-1370,-8 1 419,0-2-3487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16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78 162 8737,'-64'-37'3473,"60"36"-2153,0-4-432,4 4-847,0 1 0,-1 0 0,1 0 0,0-1 0,-1 1 0,1 0 0,0 0 0,-1-1 0,1 1 0,0 0 0,0-1 0,-1 1 0,1 0 0,0-1 0,0 1 0,0-1 0,0 1 0,-1 0 0,1-1 0,0 1 0,0-1 0,0 1 0,0 0 0,0-1 0,0 1 0,0-1 0,0 1 0,0 0 0,0-1 0,0 1 0,0-1 0,0 1 0,1 0 0,-1-1 0,0 1 0,0-1 0,0 1 0,1 0 0,-1-1 0,0 1 0,0 0 0,1-1 0,7-5 137,0 0-1,1 0 1,0 1 0,0 0 0,0 1 0,1-1 0,11-2 0,77-18-325,-56 16-993,-7 2-809,-12 3-1116,-1-1-2213,5-4 1941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19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9345,'17'-72'2676,"-16"69"-1242,13-20 1402,-11 28-2786,-1 0 0,1-1 1,0 0-1,0 1 0,0-1 1,1 0-1,4 4 0,-4-4-20,1 0-1,-1 1 1,0 0-1,-1 0 1,1 0-1,-1 1 1,4 7 0,12 30 131,-2 0 0,-2 2 0,-2 0 0,-1 1 0,-3 0 0,-2 0 0,-2 1 0,-1 0 0,-5 60 0,1-102-149,-11 131 356,9-98-170,2-34-156,0 0-1,0 1 1,-1-1-1,1 0 0,-1 0 1,0 0-1,0 0 1,-3 7-1,3-8 193,8-17-213,7-10-20,0 0 0,2 1-1,0 0 1,25-24-1,-26 31-1,2 1 0,-1 0-1,2 1 1,0 2 0,0-1 0,1 2-1,1 1 1,0 0 0,29-9-1,-43 17 9,2 5-20,23 10 7,-30-13 7,0 1-1,0-1 0,0 1 0,0-1 0,-1 1 0,1-1 0,0 1 0,0 0 0,-1-1 1,1 1-1,-1 0 0,1 0 0,0-1 0,-1 1 0,1 0 0,-1 0 0,1 0 0,-1 0 1,0 0-1,1-1 0,-1 1 0,0 0 0,0 0 0,0 0 0,0 0 0,0 0 0,0 0 0,0 0 1,0 0-1,0 1 0,1 4 6,-1 0 0,0 0 0,0 0 1,0 0-1,-1 1 0,0-1 0,0 0 0,-1 0 1,1-1-1,-1 1 0,0 0 0,-1 0 0,0-1 1,0 0-1,0 1 0,-4 4 0,-8 13 17,-2-1 1,-21 23-1,30-37-32,0 0 1,-1-1 0,0 1-1,-1-2 1,1 1 0,-1-1-1,-19 8 1,-33 11-694,56-22 281,-3-4-104,-24-3-127,24 3-132,9-1 656,-1 0-1,0 0 0,1 0 1,-1 0-1,0 0 0,0 0 1,0 1-1,-1-1 1,1 0-1,0 1 0,-1-1 1,-2-2-1,2 3-132,0-10-943,3 6 821,1-5-521,0 0 1,1 0 0,0 1 0,1-1 0,-1 1 0,2-1 0,7-12 0,6 2-2416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19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202 114 8933,'0'-24'410,"0"19"2,-2 0-23,0-2-159,0 1 1,-1 0-1,1 0 1,-1 1-1,-1-1 1,1 0-1,-1 1 1,-4-6-1,5 9 202,-2-1-22,-19-13 945,13 21-1073,-35 14-27,44-18-237,0-1 1,1 1-1,-1-1 0,0 1 1,0 0-1,1 0 0,-1 0 1,1 0-1,-1 0 0,1 0 1,-1 0-1,1 0 0,0 1 1,-1-1-1,1 1 0,0-1 1,0 1-1,0-1 0,0 1 0,-1 2 1,-1 2 48,-3 4 20,1 1 0,-1 0-1,2 0 1,-1 0 0,2 1 0,-1-1-1,2 1 1,-1 0 0,2 0 0,0 0-1,0 0 1,1 15 0,-4 40 273,3-63 117,41-39-388,-30 28-57,-1-1 1,0 0-1,-1-1 1,0 0-1,8-11 1,34-43 564,-48 60-559,1 1 0,0-1 0,0 0 0,1 1 0,-1 0 0,0 0 0,1 0 0,-1 0 0,1 1 0,0-1 0,0 1 0,-1 0 0,1 0 0,4 0 0,0 1 53,20 0-22,-20 0 17,-2 3-6,9 8-153,0 0 0,-1 0 0,0 2 0,-1 0 0,12 15 0,-23-25-385,1 1-697,3 4 1393,18-59-11575,-14 19 8029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0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85 9353,'0'-6'423,"-3"-20"18,3 19 46,0 4 69,0-35 3206,0 34-1051,0 20-2317,-36 639 2365,30-541-2506,4-60-286,-11 69 0,12-103 211,5-16-2155,6-17-4641,2-4 5579,-1 0 1,-1-1-1,0-1 1,8-22-1,-3-13-3736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3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1272 0 3864,'0'0'532,"-25"13"553,3 0-641,0 3-776,-10-9-3265</inkml:trace>
  <inkml:trace contextRef="#ctx0" brushRef="#br0" timeOffset="1">782 259 3808,'-25'17'1024,"-4"-4"-432,0-4-535,-7 4-694,-11-13-2555</inkml:trace>
  <inkml:trace contextRef="#ctx0" brushRef="#br0" timeOffset="2">213 389 3744,'-6'2'640,"-76"27"2282,76-28-2609,-27 2-377,26-2-158,-2-4-1745,-1 1 1585,5 1 142,1 0-1,0 0 0,0 0 0,-1 0 0,1-1 0,0 0 0,-5-3 1,-12-6-130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0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 10969,'0'0'964,"0"-4"-469,-3 42 6448,-14 147-5341,-33 166 355,-9 71-577,48-318-3049,10-98 935,3-3-1341,1 5 1961,4-6-1865,24-60-7292,-16 25 3491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0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11885,'-36'24'900,"33"-22"-590,3-1-294,0-1 0,0 0 1,0 1-1,0-1 0,0 1 0,-1-1 0,1 0 0,0 1 1,0-1-1,0 0 0,0 1 0,-1-1 0,1 0 0,0 1 0,0-1 1,-1 0-1,1 1 0,0-1 0,0 0 0,-1 0 0,1 1 0,0-1 1,-1 0-1,1 0 0,0 0 0,-1 1 0,0-1 0,1 0 28,-1 0-1,1 1 0,-1-1 0,1 0 0,0 0 1,-1 1-1,1-1 0,-1 0 0,1 1 0,0-1 1,-1 1-1,1-1 0,0 0 0,-1 1 0,1-1 1,0 1-1,0-1 0,-1 1 0,1-1 0,0 1 0,0-1 1,0 1-1,0-1 0,0 1 0,-1-1 0,1 1 1,0-1-1,0 1 0,0-1 0,0 1 0,1-1 1,-1 1-1,0 0 0,3 21 459,59-16 86,-52-5-533,33-3 206,179-16 357,-213 18-567,81-4 320,-88 4-376,-1 0-1,1 1 1,0-1-1,-1 0 1,1 0-1,0 1 1,-1-1-1,1 1 1,0-1-1,-1 1 1,1 0-1,1 1 1,1 0-18,1-1-103,31-17-14428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1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221 195 8125,'-9'-3'182,"-90"-32"2274,93 33-2228,1 0 1,-1-1 0,0 0-1,1 0 1,0 0-1,-10-8 1,10 7-107,0 1 31,1 0-1,0 0 1,-1 0-1,1-1 1,1 1-1,-1-1 1,0 0-1,1-1 1,0 1-1,0 0 0,0-1 1,1 0-1,-1 0 1,1 1-1,0-1 1,-2-11-1,3 13 105,2-2-26,-1 4-195,-1-1-8,1 1 1,0-1 0,0 0-1,0 1 1,0-1 0,0 0-1,0 0 1,1 1 0,-1-1-1,1 0 1,1-3 0,19-5 317,-17 7 43,11 8-276,-4-1-80,1 1 0,-1 0-1,-1 0 1,1 1 0,-1 0 0,0 1 0,0 0 0,0 1 0,9 10 0,-9-7 38,0 1 0,0 1 0,-1 0 0,-1 0 1,0 1-1,8 20 0,25 89 430,-4-8-55,-29-94-322,-7-16-151,1 0 0,0 0 0,0 0 0,0-1 0,0 1 0,1-1 0,0 0 0,-1 0 0,2 0 0,5 7 0,-7-9-399,6-9-948,4-7 455,1 0-1,-2-1 0,0-1 1,-1 1-1,0-2 0,-2 0 1,13-33-1,-9 13-1936,2-1-837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1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501 13 10637,'-21'-13'1907,"9"19"-1306,-1 1-310,0 1 1,0 1-1,1 0 0,0 0 1,1 1-1,-20 22 0,-26 45 359,3 3-1,3 2 1,5 3-1,3 1 1,-43 121-1,62-147-3302,22-56 1438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2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10 10577,'0'0'569,"-4"2"1,-14 6 1905,16-6-1847,-4 3-569,5-1 496,12-4 2196,80-8-2307,-30 5-99,1 3-84,45 0 130,-41 3-60,-59-3 82,1 0-223,70-6 1416,-70 6-1512,0-3-7455,-7 2 7282,-1 1 1,1 0-1,-1-1 1,1 1-1,-1-1 1,0 1-1,1-1 1,-1 1-1,1-1 1,4-6-1595,2 5-3339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6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190 257 10589,'2'3'90,"5"10"27,-5-10 415,-5 3-275,-6 15 47,6-15 44,0-4 22,-36 23 1074,35-23-664,-36-5-23,33 3-422,0-5-11,2 1-261,-41-35 579,42 36-570,1-1 0,0 1-1,0-1 1,0 0-1,1 0 1,-1 0 0,1 0-1,0-1 1,0 1 0,1-1-1,-1 1 1,1-1-1,-1-6 1,1 2-14,1 0 0,0 0 0,0 0 0,1-1 1,0 1-1,1 0 0,0 0 0,0 0 0,1 1 0,6-15 0,-5 16-24,0-1 0,0 1 0,0 0 0,1 1 0,0-1 0,0 1 0,1 0 0,0 0-1,0 0 1,0 1 0,0 0 0,1 0 0,0 1 0,0 0 0,1 0 0,-1 1 0,1-1 0,-1 2 0,11-3-1,-11 3 50,2 5 21,27 7 14,-22-1 11,-9-3-100,1 0 0,-1 0 0,-1 1 0,0 0 0,0 0 0,0 0 0,0 1 0,-1-1 0,-1 1 0,1-1 0,-1 1 0,0 0 0,-1 0 0,0 0 0,0 0 0,-1 1 0,0-1 0,-1 0 0,1 0 0,-1 0 0,-1 0 0,-4 15 0,1-9-153,0-1-1,0 0 1,-2 0-1,-11 19 1,15-27-226,0 0 0,-1-1 0,1 1 0,-1-1 0,0 1 1,0-1-1,-1 0 0,1-1 0,-1 1 0,0-1 0,0 0 1,-10 5-1,11-7-1714,-6-5-97,-34-18-1285,41 19 2908,0 1 0,1 0-1,-1-1 1,1 0 0,-1 1 0,1-1 0,0 0-1,-3-5 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29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305 50 11873,'-2'-16'421,"-2"-5"231,3 9 2660,-7 20-2982,-82 108 1101,1 0-60,-16 26 218,104-141-1575,0 0 1,1-1-1,-1 1 1,1 0 0,-1 0-1,1 0 1,0 0 0,-1 0-1,1 0 1,0 1-1,-1-1 1,1 0 0,0 0-1,0 0 1,0 0-1,0 0 1,0 0 0,0 0-1,1 0 1,-1 0-1,0 0 1,0 0 0,1 0-1,-1 0 1,1 0 0,-1 0-1,1 0 1,-1 0-1,1 0 1,-1 0 0,1 0-1,0 0 1,0 0-1,-1-1 1,1 1 0,0 0-1,0-1 1,0 1 0,0-1-1,0 1 1,1 0-1,2 1-55,6 3 93,65 3 84,-20-4-98,-33-3-23,0 1 0,1 1 1,30 8-1,-23-3-4,-24-6-2,0-2 2,18 2 7,-18-1-2,0 0-6,18 3 2,-18-3 741,-18-41-471,5 27-126,-183-164 1005,160 142-2963,28 31 892,15-18-7436,0 13 3502,11-2-843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0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52 283 11621,'30'-25'43,"-24"20"283,-8 0-118,-5-17 56,5 17 54,-2 1 40,-5-5-23,1-1 0,0 0 0,1 0 1,0 0-1,0-1 0,1 0 0,-8-22 0,13 29-273,-1 0-1,1 0 1,0 0-1,0-1 1,1 1-1,-1 0 1,1 0-1,0-1 1,0 1-1,1 0 0,-1-1 1,1 1-1,0 0 1,0 0-1,0 0 1,1 0-1,2-5 1,-4 6-19,1 1 1,0 0-1,0 0 1,1 0 0,-1 0-1,0 0 1,1 1-1,-1-1 1,1 0 0,-1 1-1,1-1 1,0 1-1,0-1 1,-1 1-1,1 0 1,0-1 0,4 0-1,5 7 103,-3-1-111,-4-3-11,0 0 0,0 1 1,0 0-1,0 0 1,0 0-1,0 1 0,-1-1 1,1 1-1,-1 0 0,1 0 1,-1 0-1,0 0 0,0 1 1,-1-1-1,1 1 1,-1 0-1,0 0 0,1-1 1,-2 1-1,3 5 0,10 146 1123,-13-116-895,1 0 0,3 0 0,1-1 1,19 64-1,-24-97-228,1 0 1,1 1-1,-1-1 1,1 0-1,0 0 1,0-1-1,0 1 1,1-1-1,-1 1 0,1-1 1,0 0-1,0-1 1,1 1-1,-1-1 1,1 1-1,0-1 1,0-1-1,8 4 1,-9-4 117,7-7-102,-4 2-32,1 0-1,-1-1 0,0 0 1,-1 0-1,1-1 1,-1 0-1,1 0 0,-1 0 1,-1-1-1,1 0 1,-1 0-1,0-1 0,6-10 1,1-11 9,-1-1 1,-2 0 0,0 0 0,-2-1 0,-2 0 0,3-40-1,-7 19-10,3-23 2,-4 31-63,-1 39 74,0 18-38,-1 37 27,8 76 0,1 265 162,-9-227 108,1-30 209,-28 221 0,25-331-426,-1-1 0,-1 0 0,-13 30 0,15-43-22,-1-1 0,0 0 0,0 0-1,-1 0 1,-1-1 0,1 0 0,-2 0-1,1-1 1,-11 10 0,14-16-16,0 1-1,0-1 1,0 0 0,0-1 0,0 1 0,0-1-1,0 1 1,-7 0 0,7-1-23,-2 0 65,-3-1 5,-2 0-35,1-1 0,0 0-1,0-1 1,0 1 0,0-2 0,0 0 0,0 0 0,1 0 0,-1-2-1,1 1 1,0-1 0,0 0 0,-14-12 0,18 13-21,0-1 0,0 1 1,1-1-1,0 0 0,0 0 0,0-1 0,1 1 0,-1-1 1,1 0-1,1 0 0,-1 0 0,1 0 0,0 0 1,0 0-1,1-1 0,0 1 0,0 0 0,0-13 1,3 8-6,1 0 1,0 0-1,1 0 1,0 1-1,0-1 1,1 1-1,0 0 1,1 0-1,12-16 1,-3 9-15,0 0 1,0 1 0,36-28 0,-20 22-383,1 3 0,65-30 1,-18 9-2404,28-20-9954,-85 44 7146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0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 11365,'-60'14'911,"55"-12"-588,-16 2 348,18-3-548,-2 0 3022,18 3-2907,2 2-166,-7-3-17,-1 0 0,1-1 0,0 0 0,0 0 0,12 0 0,49 4 350,-63-6-421,2 0-455,23 0-59,-23 0-211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0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45 10297,'0'0'2327,"-7"-9"-1172,15 3 2581,1 3-3560,-6 1-97,0 1 1,0 0-1,0 0 0,0 0 0,0 0 0,1 1 0,-1-1 0,0 1 0,1 0 0,-1 0 0,5 1 0,30-1-15,-28 0-194,-1 0-249,-2 1 743,39 0-2650,-38 0 1068,1-1 1,-1-1-1,1 1 0,-1-2 1,0 1-1,1-1 1,11-4-1,1-5-2626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3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916 878 5513,'0'0'412,"-47"-3"980,11-3-656,4-7-800,14 0-680,-4-10-1185,4 0-611,7 10 2452</inkml:trace>
  <inkml:trace contextRef="#ctx0" brushRef="#br0" timeOffset="1">494 632 4756,'0'0'388,"-28"-13"237,2-3-145,5 6-172,3-6-264,0-3-244,-4-7-708,11 13-93,-14-16-1251,11 12 1576</inkml:trace>
  <inkml:trace contextRef="#ctx0" brushRef="#br0" timeOffset="2">95 227 4364,'0'0'360,"-11"-19"240,-4-1-147,5-6-81,-1 0-196,0 0-268,4 4-636,-4-14-1449,7 20 909,-10-20 140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62 9705,'-2'-4'367,"-17"-50"3204,18 50-710,7 15-2624,8 18-33,-2 0 1,-1 1 0,-1 1-1,10 53 1,-12-42-43,-3 0 1,-1 0-1,-2 0 1,-2 0-1,-2 0 1,-2 0-1,-1 0 1,-14 50-1,16-78-69,1-8-23,1 0 1,-1 0 0,0 0 0,0-1 0,0 1 0,-1-1 0,0 1 0,-5 6 0,6-10 254,3-13-316,1 1 0,0-1 0,0 1 0,1-1 0,0 1 0,1 0 0,0 0 1,1 0-1,0 1 0,0-1 0,1 1 0,0 1 0,1-1 0,0 1 0,9-9 0,15-12-7,0 2 1,52-35-1,-82 62-2,3-3 3,34-20-1,-36 22-2,1 0 0,-1 0 0,1 0 0,0 0-1,-1 0 1,1 1 0,0-1 0,0 1-1,0 0 1,-1 0 0,1 0 0,0 0 0,0 0-1,-1 1 1,6 1 0,21 8 8,-29-10-7,0 0 0,1 0-1,-1 1 1,1-1 0,-1 0 0,1 0 0,-1 0 0,0 0-1,1 0 1,-1 1 0,0-1 0,1 0 0,-1 0 0,0 1-1,1-1 1,-1 0 0,0 0 0,1 1 0,-1-1 0,0 0-1,0 1 1,1-1 0,-1 1 0,0-1 0,0 0 0,0 1-1,1 0 1,0 5 13,0 1-1,0 0 1,-1-1-1,1 1 1,-1 0-1,-1 0 1,1-1-1,-1 1 1,-1-1-1,1 1 1,-1-1-1,0 1 1,0-1-1,-1 0 1,0 0-1,0 0 1,0 0-1,-1 0 1,-6 6-1,-7 11 4,-1-1 0,0-1 0,-31 26 0,42-41-131,-1-1 1,1 1-1,-1-2 0,0 1 0,-1-1 0,1 0 1,-1-1-1,0 0 0,-10 2 0,13-4-423,0-5-102,-18-14-122,16 8-169,6-3 41,0-1 0,0 1 0,1-1 1,1 1-1,0 0 0,1-1 0,1 1 1,0 0-1,0-1 0,1 1 0,8-18 1,2 1-2559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2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106 130 9309,'48'-38'373,"-39"30"449,-9 3-563,-2-1 0,1 1 1,0-1-1,-1 1 0,0-1 0,-1 1 0,1 0 0,-1 0 0,0 0 0,0 1 0,0-1 1,-5-4-1,5 6 149,-18-5 341,17 6 256,-6 9-684,-4 1-211,5-3 1,0 0 0,1 1 0,-15 13 0,18-10 129,-1 14-64,0 1 1,2-1 0,0 1 0,2-1 0,1 31 0,10 12 182,-2-57-304,-6-9-48,-1 0 0,1-1-1,-1 1 1,1 0 0,-1 0 0,1 0 0,0 0 0,-1-1 0,1 1 0,-1 0 0,1-1-1,-1 1 1,1 0 0,-1-1 0,1 1 0,-1-1 0,0 1 0,1-1 0,-1 1 0,0-1-1,1 1 1,-1-1 0,0 1 0,1-2 0,22-38 29,40-60 381,-58 94-370,0 1 0,0 0 0,0 0 0,1 0 0,9-5 0,-11 8 7,12 1 16,-15 0-64,0 1 0,0 0 1,0-1-1,0 1 0,0 0 0,0 0 1,0 0-1,0 0 0,1 0 0,-1 0 1,0 0-1,0 0 0,0 0 0,0 1 1,0-1-1,0 0 0,0 1 1,0-1-1,0 1 0,0-1 0,0 1 1,2 1-1,9 6 9,0 0 1,-1 1-1,1 0 1,16 20-1,-26-27-138,0 2-379,3 4 1152,3-2-3197,28-42-8339,-22 15 7105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2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11 10717,'0'0'462,"-3"-3"11,-3-2-435,6 5 31,0-1 0,-1 1-1,1 0 1,0 0-1,-1 0 1,1-1-1,0 1 1,-1 0 0,1 0-1,-1 0 1,1 0-1,0 0 1,-1 0-1,1 0 1,0 0 0,-1 0-1,1 0 1,-1 0-1,1 0 1,0 0 0,-1 0-1,1 0 1,-1 0-1,1 1 1,0-1-1,-1 0 1,1 0 0,0 0-1,-1 1 1,1-1-1,0 0 1,0 0-1,-1 1 1,1-1 0,0 0-1,-1 1 1,1-1-1,0 0 1,0 1-1,-1-1 1,-9 22 455,1-1 0,0 1-1,2 1 1,0 0 0,-4 30 0,-19 385 2715,24-312-2728,-4 18-481,0-94-1709,9-47 887,8-15-5414,54-110-299,-46 87 2950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2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27 9769,'1'-3'471,"3"-21"2612,-6 34 173,-6 36-1769,-1 83 27,0-12-633,-48 289 781,40-314-1217,0-8-1694,12-27-7096,22-63 6247,50-23-1314,-64 28 2881,0-1 1,0 1-1,0-1 0,-1 0 1,1 0-1,0 0 1,-1 0-1,4-4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3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11237,'-8'3'321,"-103"32"1925,107-34-1712,1 1-6,-12 9-48,12-8 1600,12 0-1825,125 26 640,-78-23-585,-50-5-230,2 0-2,21 0 550,52-5-6608,-73 3 4392,1-18-4628,-7 15 3016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4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338 153 8301,'0'0'376,"-2"-5"18,-55-88 3494,55 90-3474,1 3-356,-1-1 1,1 0 0,0 0 0,-1 0 0,1 0 0,0 0-1,0 0 1,0 0 0,0 0 0,0 0 0,0-1-1,0 1 1,0 0 0,0-1 0,-1-2 0,2 3 43,-1 0 1,0-1-1,1 1 1,-1 0-1,0-1 1,0 1-1,0 0 1,0 0-1,0 0 1,0 0 0,0 0-1,-1 0 1,1 0-1,0 0 1,-2 0-1,0-3 349,2 4-414,1 0 1,0-1-1,0 1 1,0 0-1,0-1 1,0 1-1,-1 0 1,1-1-1,0 1 1,0 0-1,0 0 1,-1-1-1,1 1 1,0 0-1,0 0 0,-1-1 1,1 1-1,0 0 1,-1 0-1,1 0 1,0 0-1,-1-1 1,1 1-1,0 0 1,-1 0-1,1 0 1,0 0-1,-1 0 1,1 0-1,0 0 1,-1 0-1,1 0 0,0 0 1,-1 0-1,1 0 1,0 0-1,-1 0 1,1 0-1,0 1 1,-1-1-1,1 0 1,0 0-1,-1 0 1,1 0-1,0 1 1,-1-1-1,1 0 0,0 0 1,0 1-1,-1-1 1,1 0-1,0 0 1,0 1-1,-4 5-4,2 0-1,-1 0 0,1 1 0,0-1 1,0 1-1,1-1 0,-1 8 0,-1 70 382,16 106 2,2-132-259,-15-54 115,12-15-240,35-41-6,-43 47-24,0 0-1,-1 0 1,0 0-1,0 0 1,0 0-1,-1-1 1,0 1-1,0-1 1,0 1-1,1-11 1,5-11 3,29-82 56,-35 105-45,0-1 0,-1 1 0,0-1 0,0 1 0,-1-1 0,1-7 0,3-18 88,10-32 365,-13 59-112,2 16-323,5 34 11,3 77-1,-11-7-13,-5-1-1,-5 0 1,-6-1 0,-4 0-1,-40 127 1,47-199 108,-2 0 1,-2-1 0,-1-1 0,-37 59-1,52-96-98,-1 0 0,-1 0 0,1 0 0,0 0-1,-1 0 1,0-1 0,0 0 0,0 0 0,0 0 0,-1-1-1,-5 2 1,4-1-3,2 0 216,-7-8-186,-38-18-13,47 21-48,0-1 0,-1 1 1,1-1-1,1 1 0,-1-1 0,0 0 0,1 0 0,0-1 0,-1 1 0,1 0 1,0-1-1,1 1 0,-1-1 0,1 0 0,-1 1 0,0-6 0,-1-5 19,1 0-1,-1-25 1,2 36-23,1-18 9,1 1 0,1 0 0,0 0 0,2 0 0,6-23 0,3 1-3,24-53-1,-25 68-12,1 1 0,1 1-1,2 1 1,0 0 0,38-42-1,-40 52-13,0 0 0,1 2 0,0 0 0,1 0 0,0 1 0,0 1 0,2 1 0,-1 1 0,1 0 0,26-7-1,31-1-272,-68 14 160,0 1-48,53-10-762,-55 11 455,0-2-107,5-1-535,0-1 1,0 0 0,0 0-1,0-1 1,-1-1-1,11-8 1,19-10-4168,-18 12 688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4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24 11145,'-3'-2'467,"-5"-8"4627,19 7-4988,-7 2-63,0-1 0,0 2 0,-1-1 0,1 0 0,0 1 0,0-1 0,0 1 0,0 0 0,0 0 0,0 1 0,5 0 0,45 5 478,66 6-172,-115-11-555,4-1-173,1 1 101,7 0 148,9-5-4088,-19 4 3529,11-2 181,-1-6-4882,1-3 1678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7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156 182 8989,'0'0'131,"-6"2"1,-15 7 6,15-7-2,0-1 44,-69 2 1126,66-4-1039,5-3-7,1 2-198,1 0 0,-1-1 0,1 1 0,0-1 1,0 0-1,0 0 0,0 0 0,0 0 0,1 0 0,-1 0 0,1 0 0,0-1 0,0 1 0,0-1 0,0 1 0,1 0 1,-1-1-1,1 1 0,0-1 0,0 1 0,0-1 0,1 1 0,0-5 0,1 1 4,1 0 0,0 0 0,0 0 0,1 0 0,0 1 0,0 0 0,0-1 0,1 1 0,0 1 0,0-1 0,0 1 0,1 0 0,0 0 0,0 0 0,0 1 0,0 0 0,1 0 0,0 1 0,8-3 0,-10 4 466,5 5-348,34 12 19,-44-15-196,1 0 0,-1 0 0,1 0 0,-1 1 0,1-1 0,-1 0 0,0 0 0,1 0 0,-1 0 0,1 0 0,-1 0 0,1 1 0,-1-1 1,1 0-1,-1 0 0,0 1 0,1-1 0,-1 0 0,1 1 0,-1-1 0,0 0 0,1 1 0,-1-1 0,0 1 0,0-1 0,1 0 0,-1 1 0,0-1 0,0 1 0,1 0 0,0 6 78,-1-1 1,1 0-1,-1 1 0,0-1 0,0 1 0,-1-1 1,0 1-1,0-1 0,0 0 0,-1 1 0,0-1 1,0 0-1,-5 9 0,-6 9 214,-30 43-1,36-58-318,7-8 46,-1 0 1,0 0 0,1 0 0,-1-1 0,0 1 0,0 0 0,1-1 0,-1 1 0,0-1 0,0 1 0,0 0 0,0-1-1,0 0 1,0 1 0,0-1 0,-1 1 0,-4-4-1950,11-17-4852,-3 13 6193,1 0 0,0-1 0,0 1 1,0 0-1,9-12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7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 8877,'0'0'2743,"2"3"-2025,8 10-4,-8-10 5,-4 3-13,-1 0-425,-23 52 1599,-46 77-1,32-55-3321,26-50-345,6-13 236,7-16 1036,1 1-1,-1-1 1,0 1 0,1-1-1,0 1 1,-1-1 0,1 1-1,0-1 1,-1 1-1,1 0 1,0-1 0,0 1-1,1 3 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8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132 399 9117,'0'0'377,"-4"-4"-3,-90-89 4179,90 88-4284,1 1-1,0-1 0,0 1 0,0-1 1,1 0-1,-3-5 0,2 3-96,2 4-62,-1 0 1,1-1 0,0 1-1,1 0 1,-1-1-1,0 1 1,1 0-1,0-1 1,0 1-1,0-1 1,0 1 0,1-5-1,-1 5-75,0 2-13,0-1-1,1 1 1,-1-1 0,0 1-1,1 0 1,-1-1 0,0 1-1,1 0 1,0-1 0,-1 1 0,1 0-1,0 0 1,0-1 0,0 1-1,-1 0 1,1 0 0,0 0-1,3-1 1,0-3 47,10-11 93,2-1-1,0 2 1,1 0-1,0 1 0,1 1 1,1 1-1,39-21 0,-13 8 92,-41 22-204,-4 3-47,0-1-1,1 1 1,-1-1-1,0 1 1,1 0-1,-1-1 1,1 1-1,-1-1 0,1 1 1,-1 0-1,1-1 1,-1 1-1,1 0 1,-1 0-1,1 0 1,0-1-1,-1 1 1,1 0-1,-1 0 1,1 0-1,-1 0 1,2 0-1,-1 0 20,-1 0-1,1 0 1,0 0 0,-1 0-1,1 0 1,-1 0 0,1-1-1,-1 1 1,1 0 0,0 0-1,-1-1 1,1 1-1,-1 0 1,1 0 0,-1-1-1,1 1 1,-1-1 0,1 1-1,-1 0 1,0-1 0,1 1-1,0-2 1,4 9 86,35 52 176,-31-43-229,2 0 0,-1-1 0,2 0-1,0-1 1,1 0 0,0 0 0,25 17 0,-32-26-39,0-1 1,1 0-1,0-1 0,0 0 0,0 0 0,1 0 1,-1-1-1,10 2 0,78 16 118,-90-19-19,0 0-6,52 10 910,-51-10-654,-4 3-264,-1 0-78,0 0 0,0 0 0,-1 0 0,1 0 0,-1 0-1,0 0 1,0 1 0,-1-1 0,1 0 0,-1 0 0,0 0 0,0 0 0,0 0 0,-1 0 0,-3 7 0,-38 71 147,23-45-100,-143 226 289,61-107-214,70-101-140,20-32-173,-1 0 1,-1-1-1,-1 0 1,-1-2-1,-21 22 1,35-40-486,23-83-19409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4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29 707 3948,'-7'-20'1380,"-4"-6"-747,8 4 15,-5-8-612,12 8-588,-8-7-1613,8-1 77</inkml:trace>
  <inkml:trace contextRef="#ctx0" brushRef="#br0" timeOffset="1">8 289 3988,'-8'-26'880,"8"0"-159,0-7-205,4-2-312,0 15 28,-1-15-248,8 6-464,-11-4-765,4 1-907,-1 12 1340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6:38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13225,'-25'8'323,"16"-6"60,1 1 1,-1 0-1,1 0 0,-1 1 1,-7 4-1,14-6 805,18 2-870,58 9-174,116 5 0,-130-17-308,158 7-1796,-60-1-1371,-59-6-2413,-93-1 1989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2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69 175 10989,'0'0'1260,"-26"-84"-7236,16 58 4679,-1-3-223,-11-7 752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1871 43 12169,'-17'-38'1469,"16"34"685,9 14-2021,25 35-7,-32-41-104,0 0-1,0 0 0,0 0 0,0 0 0,-1 1 0,0-1 0,0 0 0,0 0 0,-1 0 0,1 1 0,-1-1 0,0 0 1,0 0-1,0 0 0,-1 0 0,1 0 0,-1 0 0,0-1 0,0 1 0,-3 3 0,-7 13 112,-1-1 0,-1-1 0,0 0-1,-1-1 1,-1-1 0,-20 16 0,22-20 70,-1 0 0,-1-2 0,1 0 0,-2 0 0,1-2 0,-1 0 0,-32 10 0,9-11 301,33-6-253,-4-2 5,-112-19 988,86 16-862,31 3-230,-1 0-14,-19-3-12,19 2 181,-1 4-229,-26 5-4,32-7-62,0 1-1,0 0 1,0 0 0,0 1 0,0-1-1,1 0 1,-1 1 0,0-1-1,0 1 1,1-1 0,-1 1 0,1 0-1,0 0 1,-1-1 0,1 1-1,0 0 1,0 0 0,0 0 0,0 0-1,1 1 1,-1-1 0,0 3-1,4 50 273,5-65-277,23-31-4,-28 37 2,0 0-1,0 0 0,-1 0 0,0 0 0,0 0 0,0 0 0,0-1 1,-1 1-1,0-1 0,1 1 0,-1-9 0,6-16 95,2-6 88,-8 31-67,-1 1-43,2-11-102,-2 13 32,0 1-1,0 0 1,0-1 0,-1 1 0,1 0 0,0 0-1,0-1 1,0 1 0,-1 0 0,1 0-1,0-1 1,0 1 0,-1 0 0,1 0-1,0 0 1,-1 0 0,1-1 0,0 1-1,0 0 1,-1 0 0,1 0 0,0 0-1,-1 0 1,1 0 0,0 0 0,-1 0 0,1 0-1,0 0 1,-1 0 0,1 0 0,0 0-1,-1 0 1,1 0 0,0 0 0,-1 0-1,1 0 1,0 1 0,-1-1 0,1 0-1,0 0 1,0 0 0,-1 1 0,1-1-1,0 0 1,0 0 0,-1 0 0,1 1 0,-18 7 1,6-3 0,0 1 0,0 0-1,1 1 1,-12 10 0,-59 39 24,43-31-6,-51 24 1,23-14 23,56-31-31,-10 0-6,15-3-1,-1-1-2,-25-3 6,24 3 16,1-3-15,0-1 6,-1 1 0,1-1 0,0-1 1,0 1-1,1-1 0,-1 0 0,-10-11 0,15 13 25,1 3-44,1 0 1,-1-1-1,1 1 0,-1 0 0,1 0 0,-1-1 1,1 1-1,-1 0 0,1-1 0,0 1 1,-1 0-1,1-1 0,0 1 0,-1-1 0,1 1 1,0 0-1,-1-1 0,1 1 0,0-1 0,0 1 1,-1-1-1,1 1 0,0-1 0,0 0 0,0 1 1,0-1-1,0 0 0,0 1 1,0-1-1,0 1 0,-1-1 1,1 0-1,0 1 0,0-1 1,0 1-1,-1-1 0,1 1 1,0 0-1,0-1 0,-1 1 1,1-1-1,-1 1 0,1-1 1,0 1-1,-1 0 0,1-1 1,-1 1-1,1 0 0,-1-1 1,1 1-1,0 0 0,-1 0 1,0-1-1,0 1 13,-1-1 1,1 0-1,0 1 1,0-1 0,0 0-1,-1 0 1,1 0-1,0 0 1,0 0-1,0 0 1,1 0-1,-1 0 1,0 0-1,0 0 1,1-1-1,-1 1 1,0-2-1,-10-10 237,0 17-241,-32 14 4,42-18-16,-1 0 1,1 0 0,0 1 0,-1-1 0,1 0 0,0 1-1,0-1 1,-1 1 0,1 0 0,0-1 0,0 1 0,0 0-1,0 0 1,0 0 0,0 0 0,0 0 0,0 0 0,0 0-1,0 1 1,-8 11 41,-105 115 249,-103 105 460,155-174-698,-180 156-1053,207-192-1463,31-20 1223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5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1 134 13701,'0'0'684,"5"-2"-346,64-9 985,-18 8-894,73-15-1,-107 14-1180,0 0 0,-1-2 0,1 1 0,-1-2 0,0 0 0,-1-1-1,19-12 1,-33 19 457,1 0 1,-1 0-1,0 0 0,1 0 0,-1-1 0,0 1 0,0 0 0,0-1 0,0 1 0,0 0 0,0-1 0,1-2 1,0 0-580,4-11-2617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6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1292 544 8893,'-3'-5'400,"-21"-33"912,22 36-399,-1-1-473,-4-3-529,7 6 156,0 1 0,0-1 1,0 0-1,0 0 0,0 0 0,0 0 0,0 0 0,0 1 0,0-1 0,0 0 0,0 0 0,0 0 0,0 0 0,0 0 0,0 0 0,0 1 0,0-1 0,0 0 0,0 0 0,-1 0 0,1 0 1,0 0-1,0 0 0,0 0 0,0 1 0,0-1 0,0 0 0,0 0 0,0 0 0,-1 0 0,1 0 0,0 0 0,0 0 0,0 0 0,0 0 0,0 0 0,0 0 0,-1 0 0,1 0 0,0 0 1,0 0-1,0 0 0,0 0 0,0 0 0,-1 0 0,1 0 0,0 0 0,0 0 0,0 0 0,0 0 0,0 0 0,0 0 0,-1 0 0,1 0 0,0 0 0,0 0 0,0 0 0,0-1 0,12 45 183,-11-41-197,-1 1-1,1-1 1,-1 1 0,0-1-1,0 1 1,0-1 0,0 1-1,0-1 1,-1 1 0,0-1 0,1 1-1,-2-1 1,1 1 0,0-1-1,0 0 1,-1 0 0,0 1 0,-3 4-1,-2 4 136,6-9-154,-1-1 1,1 1 0,-1-1 0,1 1-1,-1-1 1,0 0 0,0 0 0,0 0-1,0 0 1,0 0 0,0 0 0,-3 1-1,-8 7 219,-1 2 107,-1-1 0,-26 14 0,37-23-134,-2-1 4,-18 4 9,18-4 407,-2-6-471,-23-14-16,23 14-9,-9-34 605,16 36 57,-1 12-759,-9 27 83,-1 1 0,-31 63 0,24-66 7,-2-1 0,-1-1 0,-1-1 0,-2-1 0,-1-1 0,-1-1 0,-1-1 0,-2-2 0,-1-1 0,0-2 0,-2 0 0,0-3 0,-1 0 0,-70 25 0,97-42-110,-3 2 27,-1-1 0,0 0-1,0-1 1,-1 0 0,1-1-1,-15 0 1,-27 1 60,25-4-9,5-3-62,1-1 0,0-1 0,-31-14-1,41 16-46,1-1 0,0 0 0,0 0 0,0-2 0,1 1-1,0-1 1,0-1 0,1 0 0,-11-13 0,12 9-83,1 0 0,0 0 0,1-1 0,1 0 0,0 0 0,1 0 0,0 0 0,1-1 0,0 0 0,2 0 0,0 1 0,1-30 0,2 7-290,2 1-1,2-1 1,20-70 0,5 16-558,4 2-1,78-141 1,-97 201 684,1 2 1,1 1-1,1 0 1,2 1-1,0 1 1,1 1-1,2 1 0,0 1 1,54-35-1,-51 43 152,-22 11 86,1 2 21,-1-2-10,-3 2-2,-1-1-1,1 0 1,0 1-1,-1 0 1,1-1-1,0 1 1,0 0 0,-1 0-1,1 0 1,0 0-1,0 0 1,-1 0-1,1 1 1,0-1-1,0 1 1,-1-1-1,1 1 1,-1-1-1,3 2 1,50 28-289,-51-27-248,-1-3 319,0 0-1,0 0 1,0 1 0,0-1 0,0 1-1,-1 0 1,1-1 0,0 1-1,0 0 1,-1 0 0,1 0 0,-1 0-1,1 0 1,-1 0 0,1 1-1,-1-1 1,0 1 0,3 2 0,19 38-6649,-11-13 3230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6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12609,'0'0'3044,"36"16"-2396,58-42-1116,-69 20-216,22-13-1892,-22 9 808,-7 0 104,15-9-4789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7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80 10997,'-1'-35'1745,"-2"-1"3295,2 28 727,17 224-2378,-20 373 0,-3-485-5253,7-101 974,-1 1-234,4-61-14834,-2 54 14960,7-41-5807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7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17 16049,'0'0'1282,"2"-3"-601,10-10 3427,-10 24-3185,11 204 2898,-18 190-958,-31-140-3917,33-253 58,0 1 1,-1-1-1,-8 16 1,10-24-670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7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6 13261,'0'0'690,"-8"1"-227,-20 3 62,20-2 4947,32-2-4840,154 3 503,89 0 313,226 9 220,-321-10-2410,-117-3-2117,-22-9-2811,-27-11-1113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8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13177,'0'0'4976,"11"5"-4793,32 17-21,-32-17 136,-16 0-146,-14 15 2,14-15 18,0-4 23,-19 7 4856,39-9-4898,45-3-114,-45 3-166,-30 22-1084,14-18 958,-1 0-1,0 0 1,0 0-1,0 0 1,0 0 0,0 0-1,-1-1 1,1 1-1,-1-1 1,0 0-1,0 1 1,0-1-1,0-1 1,0 1 0,-6 2-1,-15 5-1641,18-7-293,-2-2-234,-26-2-1636,26 1-2010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4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1121 3712,'0'0'436,"10"-32"-28,-6 16 360,3-7-147,4-3-125,0 3-256,-4 1-264,4-1-540,0-3-1313,3-6-339,-7 16 1588</inkml:trace>
  <inkml:trace contextRef="#ctx0" brushRef="#br0" timeOffset="1">325 473 4692,'0'0'464,"11"-22"253,3 2-205,1 4-412,3 0-372,0-4-1245,-4-2-1103,8-4 1484</inkml:trace>
  <inkml:trace contextRef="#ctx0" brushRef="#br0" timeOffset="2">646 85 4008,'0'0'444,"14"-20"613,4 7-433,0-6-812,0 6-2345,4-7 81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38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36 11929,'28'-36'4634,"-35"45"-4321,-22 28 15,22-28 33,-1-3 5709,46-37-5878,-28 24 131,-1 12-247,30 14-258,-38-18 62,0-1 0,0 1 0,0-1 0,0 1 0,0-1 0,-1 1 0,1 0 0,0 0 0,0-1-1,-1 1 1,1 0 0,0 0 0,-1 0 0,1 0 0,-1 0 0,1 0 0,-1 0 0,1 0 0,-1 0 0,0 0 0,1 0 0,-1 0 0,0 0-1,0 0 1,0 0 0,0 1 0,0-1 0,0 0 0,0 0 0,0 0 0,0 0 0,-1 2 0,-8 16-2299,7-16 1988,1 0 0,-1 0 1,0 0-1,0 0 0,0-1 0,0 1 0,0 0 1,0-1-1,-1 0 0,1 1 0,-1-1 1,-3 2-1,-3 3-2790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4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1224 1141 10077,'-2'3'676,"-8"8"-178,8-9 387,0 3-471,-5 12-15,5-13 404,3 1-428,0-1-279,0 0 1,0 0 0,1-1-1,-1 1 1,1 0 0,0 0 0,0-1-1,0 1 1,0-1 0,1 0-1,0 0 1,-1 0 0,1 0-1,0 0 1,1 0 0,-1-1 0,0 0-1,1 1 1,-1-1 0,1-1-1,0 1 1,-1 0 0,6 1 0,-5-2 173,26 5 378,-24-5 255,4-5-601,31-11 7,-39 14-270,0 0 1,0 0-1,1 0 0,-1 0 1,0 0-1,0-1 1,-1 1-1,1-1 1,0 1-1,0-1 0,-1 0 1,1 1-1,-1-1 1,1 0-1,-1 0 0,0 0 1,2-3-1,1-3 196,0 1-56,0 0 0,0 0 0,-1-1 0,-1 1 0,1-1 1,-1 0-1,0 0 0,-1 0 0,0 0 0,0 0 0,-1-16 0,0 20 13,-1-1-11,-14-36 274,13 39-321,-3-1-14,-17-8-14,17 8-9,3 4-84,0 0 0,0-1-1,-1 1 1,1-1 0,0 0 0,0 0 0,0 0-1,0 0 1,0 0 0,-1 0 0,1 0-1,-3-2 1,0 1 16,-2 1 67,-3 4-4,5-2-82,-43 17 236,-80 44-1,-108 70 251,231-131-454,1-1 0,-1 1 0,1-1 1,-1 0-1,1 0 0,-1-1 1,0 0-1,1 1 0,-1-2 0,0 1 1,1 0-1,-9-3 0,-8 1 141,19 2-159,-1 0 1,0-1-1,1 1 0,-1-1 0,1 1 0,-1-1 0,1 0 0,-1 0 1,1 0-1,-5-3 0,0 0 25,-4-1 34,1-1 0,-1-1 0,1 0 0,0 0 0,1-1 0,0 0 0,0-1 0,1 0-1,-13-18 1,-174-234 1276,154 198-955,39 60-342,1 2-50,-1 0 1,1 0-1,0-1 0,0 1 0,0 0 1,1 0-1,-1-1 0,0 1 0,0 0 0,1-1 1,-1 1-1,1 0 0,-1-1 0,0-2 0,-8-13 72,-3-6 141,4 10-207,7 10 42,14 4-61,64 4-10,7-5 35,-9-3-40,3-3 16,-70 6 26,-1-1-1,25-1-10,-25 1 1,0 1 6,19-2 14,-19 1 67,0 3-118,19 4 34,-19-4-9,-16 8 7,-150 142-9,63-62 14,42-43 13,-72 47 1,101-76 5,20-14-30,2-1 4,0-1 1,0 1-1,-1-1 1,0 1-1,1-1 1,-1 0-1,0 0 1,0-1-1,0 1 1,0-1-1,0 0 1,0 0-1,0 0 1,-1-1-1,1 1 1,0-1-1,0 0 1,-9-1-1,-32-12 34,43 12-46,0 1 1,1 0-1,-1-1 0,0 1 0,1-1 0,-1 1 0,1-1 0,-1 0 0,1 0 0,-1 0 0,1 0 0,-1 0 1,1 0-1,0 0 0,0 0 0,-1 0 0,1-1 0,0 1 0,0 0 0,0-1 0,-1-2 0,-1-2 9,-7-8 31,0 0 0,1-1-1,0 0 1,2 0 0,-12-32-1,-18-87 89,14 41-73,-1 7 53,4 0 0,4-2-1,3 0 1,5-1 0,3 0 0,8-97 0,6 105-568,-8 77 53,16 32-12119,-17-15 10814,0 4-3450,-9 12-2877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4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0 14405,'0'0'-113,"-5"2"153,-14 4 127,14-4 396,2 0-248,-6 1-309,9-3 36,0 0 0,-1 0 0,1 0 0,0 0 0,-1 0 0,1 1 0,0-1 0,0 0 0,-1 0 0,1 0 0,0 1 1,0-1-1,0 0 0,-1 0 0,1 1 0,0-1 0,0 0 0,0 0 0,0 1 0,-1-1 0,1 0 0,0 1 0,0-1 0,0 0 0,0 1 0,0-1 0,0 0 0,0 1 1,0-1-1,0 0 0,0 0 0,0 1 0,0-1 0,0 0 0,0 1 0,0-1 0,1 0 0,-1 1 0,0-1 0,0 0 0,0 0 0,0 1 0,0-1 0,1 0 0,-1 1 0,0-1 1,1 0-1,7 9-37,4 3 247,0 0 1,-1 1-1,0 0 0,-1 0 0,11 21 0,-20-31 132,-3 7 39,1-2-318,-1 0 1,0-1-1,-1 1 1,0-1-1,0 0 0,0 1 1,-1-2-1,0 1 0,-1 0 1,0-1-1,-8 10 0,-40 32 8,-2-2 0,-102 65-1,129-92-1508,25-17 16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898 59 11925,'-3'-4'180,"-38"-50"6331,44 74-6247,1 0 1,0 0-1,1 0 1,1 0-1,1-1 1,11 21-1,10 34 234,-16-36-258,-2 1 1,-1 1 0,-2-1-1,-2 1 1,-2 0 0,-3 62-1,-1-81-158,-2 0 0,0 0 0,-1 0 0,-1 0 0,-2-1 0,1 0 0,-2 0 0,-1 0 0,0-1 0,-2-1 0,0 1 0,-1-2 1,-24 28-1,35-43-70,-1 0 0,0 0 1,0 0-1,0-1 1,0 1-1,0-1 0,0 0 1,0 1-1,0-1 1,-1 0-1,1 0 1,0 0-1,-4 0 0,-1 2 19,5-2-21,0 0 1,-1 1 0,1-1 0,-1 0 0,1 0 0,-1 0 0,1 0 0,-1-1 0,1 1 0,-1-1 0,-3 1 0,-1-1 14,0 2 46,-5-5-6,-8-3-1,0-1 0,1-1-1,-1-1 1,-29-19 0,41 23-15,2 0 20,0 0 1,-1 1 0,1 0-1,-1 0 1,0 1-1,0 0 1,-11-3-1,-51 8 73,46 3-71,-18 18 27,-58 41 0,67-40-1088,-2-1 0,-1-2 1,-68 29-1,39-34-5333,62-15 6034,0-1 0,0 1 0,0-1 0,0 0 0,0 0 0,0 0-1,-1 0 1,1 0 0,0 0 0,0 0 0,0 0 0,0-1 0,0 1 0,0-1-1,1 0 1,-1 0 0,-3-1 0,0 0-1075,-3 0-4725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6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1361 389 12769,'0'0'137,"-4"2"-9,-16 4 31,16-4 73,3 1-121,0 1 1,0 0-1,0-1 0,0 1 1,0-1-1,-1 0 0,0 1 0,1-1 1,-5 5-1,-9 20 629,10-16-560,-3 7 144,-1 0 1,-14 20 0,19-33-203,0 1 1,-1-2-1,1 1 1,-2-1 0,1 1-1,0-1 1,-1-1-1,0 1 1,0-1 0,-13 7-1,16-10-32,0 1-6,1 0 0,-1 0 0,0-1 0,-1 1 0,1-1 0,0 0 0,0 0 0,-1 0 0,1 0 0,0-1 0,-1 1 0,1-1 0,0 0 0,-1 0 0,1 0 0,-1 0 0,1-1 0,-1 1 0,-4-3 0,6 2-68,-3 0 26,0-1 1,0 1 0,1-1-1,-1-1 1,1 1-1,0-1 1,-1 1-1,1-1 1,0-1-1,1 1 1,-1 0 0,1-1-1,-1 0 1,1 0-1,0 0 1,0 0-1,-3-7 1,-3-14 206,2-1 1,1 0 0,0 0-1,2-1 1,-1-50-1,-2-4 319,1 27-119,-12-158 2930,22 224-3266,2 3-59,-1 0-1,0 0 0,-1 1 0,-1-1 1,1 22-1,-3-21 17,-1 0 0,-1 1 0,0-1 0,-1 0 0,-1 0 0,-1 0 0,0 0 1,-1 0-1,0-1 0,-2 0 0,0 0 0,-9 14 0,4-10 39,-1-1-1,-1 0 0,-1-1 1,-1-1-1,0 0 1,-1-1-1,-37 25 1,15-17 37,0-2 1,-2-1 0,-1-2 0,0-2-1,-1-2 1,0-1 0,-1-3 0,-53 6-1,64-12-45,1-1-1,0-2 1,-39-3-1,59 1-170,1-1 0,-1 0-1,0 0 1,1-1 0,0-1 0,-1 0-1,1-1 1,1 0 0,-1 0 0,1-1-1,-18-14 1,25 17-65,-1-1 1,1 1-1,-1-1 1,1 0-1,0 0 1,1-1-1,-1 1 1,1 0-1,-1-1 0,2 0 1,-1 1-1,0-1 1,1 0-1,0 0 1,0 0-1,0 0 1,1 0-1,0 0 0,0 0 1,0 0-1,0 0 1,1 0-1,1-7 1,3-7-579,0 1 0,1 0 0,1 0 0,18-32 0,9-9-2997,2 1 1,77-93-1,-17 41-4995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6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1423 1 15501,'8'0'63,"31"0"1105,-44 7-572,1 1-383,2-4-91,0-1 1,0 1 0,0-1 0,-1 0 0,1 0-1,-1 0 1,1 0 0,-7 5 0,-29 25 596,-1-1 1,-2-2 0,-60 34-1,-150 67 1215,-520 183 1788,602-263-6692,163-49 1511,-11 8-1732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6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14053,'-2'7'110,"0"1"1,1 0-1,0-1 0,0 1 0,1 0 0,0 0 0,1 0 0,2 15 1,-2-19-45,0-1 1,1 1-1,0-1 1,0 1-1,0-1 1,0 1-1,0-1 1,0 0-1,1 0 1,0 0-1,-1 0 1,1-1-1,0 1 1,1-1-1,-1 1 1,0-1-1,1 0 1,-1-1-1,1 1 1,4 1 0,14 5 17,0-2 1,0 0-1,1-2 1,-1 0-1,1-1 1,0-2 0,25 0-1,-15-3-2076,67-11 1,-97 12 1637,0 1 1,0 0-1,-1-1 1,1 0-1,0 1 1,-1-1-1,1 0 0,-1 0 1,1-1-1,-1 1 1,0 0-1,1-1 1,-1 0-1,0 1 1,0-1-1,0 0 1,0 0-1,2-3 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7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7 11113,'-70'-5'1579,"42"4"2256,41 7-3420,105 41 348,-72-30-447,-1 1 1,-1 2 0,76 47 0,-114-63-219,0 1 1,0 0-1,-1-1 1,0 2-1,0-1 1,0 1 0,-1-1-1,0 1 1,0 0-1,0 1 1,-1-1-1,0 1 1,3 10-1,-5-12 0,1 1 0,-2 0 0,1-1 0,-1 1-1,0 0 1,0-1 0,0 1 0,-1 0-1,0 0 1,0-1 0,-1 1 0,1-1-1,-1 1 1,0-1 0,-1 0 0,1 0 0,-6 8-1,-4 4 85,-1 0-1,-1 0 0,0-1 1,-2-1-1,1-1 0,-23 16 0,-114 69 756,148-97-916,-17 9-460,0-2 1,-1 0-1,-30 7 1,46-14-733,-4-6-4787,-28-11 3452,37 15 2392,1 0 0,-1 0 0,1 0-1,0 0 1,-1-1 0,1 1 0,-1 0 0,1 0 0,0 0-1,-1 0 1,1 0 0,-1 0 0,1-1 0,0 1 0,-1 0-1,1 0 1,0-1 0,-1 1 0,1 0 0,0-1-1,0 1 1,-1 0 0,1 0 0,0-1 0,0 1 0,-1-1-1,1 1 1,0 0 0,0-1 0,0 1 0,0 0 0,0-1-1,0 1 1,0-1 0,-1 0 0,-2-26-6037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31 13205,'0'-4'418,"-3"-23"2295,7 47 738,4 15-3180,6 31 204,-2 2 1,-3 0-1,-4 0 0,-2 0 1,-3 1-1,-3-1 0,-3 0 1,-3 0-1,-4-1 1,-40 129-1,45-169-676,3-10-477,0 0-1,-1 0 1,-1-1 0,0 0-1,-1-1 1,-19 28 0,12-29-2158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7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685 2 11705,'0'0'369,"-2"-2"25,-3 3 3492,3 11-1949,3 34-1384,0 10 171,-4-41-556,0 0 0,0 0-1,-2-1 1,1 0 0,-2 0 0,0 0-1,-8 13 1,8-17-75,0 0 0,0-1-1,-1 0 1,0-1 0,0 1 0,-1-1 0,0-1-1,0 1 1,-15 8 0,20-13-77,-4 1 105,0 0 0,0-1 1,0 0-1,-1 0 0,1-1 0,-15 3 1,10-2 69,6-1 929,-42-8-469,33 3-524,10 3 60,-1-1-1,1 0 1,0 0-1,0 0 1,0-1-1,0 0 1,0 0-1,1 0 1,-7-4-1,5 2-187,1 2 860,-4 4-647,-15 5-26,0 0 0,1 2 0,-41 21 0,19-6-455,-61 37-4112,87-45 1133,16-13 1195,1 1-293,0-3 1538,-6 9 135,6 1-4773,2 8-1113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4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0 257 3728,'22'-17'940,"-1"4"-99,5 0-189,-1-6-148,7 6-344,-6 3-340,6-6-860,-7-3-1361,4 6 741</inkml:trace>
  <inkml:trace contextRef="#ctx0" brushRef="#br0" timeOffset="1">440 62 4232,'8'-1'461,"26"-3"-8,-26 3-44,-3 0-23,14-4-26,-14 4-46,20-9 534,-19 10-832,18-2-170,-18 1-201,0 0-1254,21-7-1826</inkml:trace>
  <inkml:trace contextRef="#ctx0" brushRef="#br0" timeOffset="2">714 1 4364,'0'0'1786,"6"0"-1429,27 0 1073,-24 0-1348,2 2-107,32-2-1187,-10-2 693,-24 2-16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8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12801,'0'20'971,"0"1"-1,2-1 1,0 1 0,1-1-1,10 32 1,-12-49-796,1 1 0,0-1 0,1 1 0,-1-1 0,1 0 0,-1 0 0,1 0 0,0 0 0,0 0 0,0-1 0,0 0 1,1 1-1,-1-1 0,1 0 0,-1 0 0,1-1 0,0 1 0,0-1 0,0 0 0,0 0 0,0 0 0,0 0 0,0-1 0,0 0 0,8 0 0,0 0-217,1 0 0,0-1-1,0-1 1,0 0 0,0-1 0,-1 0-1,22-9 1,-17 5-879,1 0-1,-1-1 1,28-17-1,-34 17-1635,0 0 0,0 0 0,9-10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8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72 12901,'0'0'599,"-4"-2"-248,-16-6 19,16 5 2429,5 19-2522,2-1 1,0 0-1,0 0 1,2 0-1,0 0 1,9 18-1,-7-18-4,-1 1 0,-1 0-1,0 0 1,-1 0 0,0 0-1,1 26 1,-5-30-104,-1 0-1,0-1 1,-1 1-1,0 0 1,-1-1-1,-1 1 1,0-1-1,0 0 1,-1 0-1,0 0 1,-12 17-1,12-21-30,-1 1 0,0-1 0,-1 0 0,0 0 0,0-1-1,0 1 1,-1-2 0,0 1 0,0-1 0,0 0 0,-1-1 0,0 0-1,0 0 1,0-1 0,0 0 0,-12 2 0,11-3-35,-25 4 364,24-10-214,5 2-221,2 1-6,0 0-1,-1 0 0,1-1 1,0 1-1,1-1 0,-1 0 1,0 0-1,0 0 0,1-1 1,-1 1-1,1-1 0,0 0 1,0 0-1,0 0 0,0 0 1,1 0-1,-1-1 0,1 1 1,0-1-1,-3-6 0,3-1-32,0 0 0,1-1-1,0 1 1,1 0-1,0-1 1,1 1-1,0-1 1,1 1 0,1 0-1,-1 0 1,2 0-1,7-19 1,8-12-682,41-69 1,15-1-1761,-61 94-935,30-29-1,-23 32-3444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49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1067 26 10597,'23'-25'2515,"-28"27"-45,-38 26 4002,35-22-8359,-10 6 2329,2 2-1,0 0 1,1 1 0,0 0-1,-24 35 1,6-9 98,-195 269 2306,147-191-1996,-106 118 1,154-201-823,-52 43 0,72-67-378,-2-2 0,1 1 1,-2-2-1,1 0 1,-1-1-1,-33 12 0,17-16-1473,24-4 1408,1 1-1028,-1-5-307,1 2 1237,2 1 113,1-1-1,-1 0 1,1 0 0,0 0-1,0 0 1,0-1 0,0 1-1,0-1 1,-5-5 0,7 6 25,1 0 0,-1 1 1,1-1-1,0 0 0,0 0 1,0 1-1,0-1 0,0 0 0,1 0 1,-1 0-1,0 0 0,1 0 1,-1-3-1,0-3-1037,-5-20-4807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0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11 13809,'-27'-5'408,"21"4"513,2-1-382,-7-1-531,11 3 81,0 1-1,0-1 1,0 0 0,0 0-1,0 0 1,-1 3 2040,1-3-2041,0 0 1,0 0 0,-1 0-1,1 0 1,0 0 0,0 0-1,0 0 1,0 0 0,0 0-1,-1 0 1,67 49 416,79 62 660,-130-98-924,-1 1 0,0 0 0,-1 1 1,21 32-1,-31-42-147,0 1 0,0-1 0,0 0 1,-1 1-1,0 0 0,0-1 0,0 1 0,-1 0 0,0 0 1,0 0-1,-1 0 0,1 0 0,-1 0 0,-1 0 1,1 0-1,-1 0 0,0 0 0,0 0 0,-1 0 1,0 0-1,-2 6 0,-3-1 34,1 1 0,-2-1-1,1-1 1,-1 1 0,-1-1 0,0-1 0,-1 1 0,1-2-1,-2 1 1,-14 8 0,-13 7 231,-67 30 0,85-45-267,7-4-510,1-1 1,-1 0-1,0-1 0,0 0 1,0-1-1,0-1 0,-1 0 0,1 0 1,-17-3-1,21 1-999,4-3-222,3 2 1435,-17-19-2812,8-5-4469,5 5 1626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0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78 11829,'0'0'4432,"7"10"-4015,22 29 2,-22-29 429,-12-5-450,-14 17 3,14-17 9,0-4 2,-14 1-12,14-2 1069,-3-6-1162,-23-20-40,31 26-260,-1 0-1,1-1 0,0 1 1,-1 0-1,1 0 1,0 0-1,-1 0 0,1-1 1,0 1-1,-1 0 1,1 0-1,0-1 0,0 1 1,-1 0-1,1 0 0,0-1 1,0 1-1,-1 0 1,1-1-1,0 1 0,0 0 1,0-1-1,0 1 0,-1-1 1,1 1-1,0 0 1,0-1-1,0 1 0,0 0 1,0-1-1,0 1 0,0-1 1,0 1-1,0 0 1,0-1-1,1 0 0,0-4 51,2-1-1,-1 0 0,0 1 0,1-1 1,0 1-1,1 0 0,-1 0 0,1 0 1,0 0-1,0 0 0,0 1 0,1 0 1,5-4-1,8-5 84,1 0 0,24-11 0,-39 22-128,-1 0 106,7 6-54,28 9 22,-38-13-82,1 0 0,0 0 0,-1 0-1,1 0 1,-1 0 0,1 0 0,-1 0 0,1 1 0,-1-1 0,1 0 0,-1 0 0,1 1 0,-1-1-1,1 0 1,-1 1 0,1-1 0,-1 1 0,0-1 0,1 0 0,-1 1 0,0-1 0,1 1 0,-1-1-1,0 1 1,0-1 0,1 1 0,1 6 34,0 0 0,-1 0 0,1 0 0,-1 0 0,-1 0 0,1 0 0,-1 1-1,-1-1 1,1 0 0,-1 0 0,-1 0 0,1 0 0,-1 0 0,0 0 0,-1-1 0,-4 10 0,-6 12 99,-2 1 0,-26 37 0,16-31-136,-1-1-1,-2-1 1,-1-1-1,-1-1 1,-2-2-1,-42 30 1,37-38-1087,34-20 159,-5-7-3660,-1 1 3845,6 4 465,0-1-1,0 0 1,0 0 0,1 0-1,-1 0 1,0 0-1,1-1 1,-1 1-1,1-1 1,0 0-1,0 0 1,0 1-1,0-1 1,-2-6 0,2-1-3985,-1-25-2183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1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451 1 12653,'0'0'4078,"4"6"-3322,10 20 8,-13-23-610,0 0 0,0-1-1,0 1 1,0 0 0,-1 0 0,1 0 0,-1 0 0,0 0-1,0 0 1,0 0 0,0 0 0,0 0 0,-1 0-1,-1 5 1,-16 40 1013,14-40-947,-13 29 454,-3 0-1,-1-1 1,-37 47 0,-91 87 611,133-153-1827,-1-1-1,-1-1 1,0-1-1,-1-1 1,-40 22-1,54-33-766,-22-34-7110,27 31 8240,-1 1 1,1-1-1,-1 1 1,1-1-1,-1 1 0,1-1 1,0 1-1,-1-1 1,1 1-1,0-1 1,0 1-1,-1-1 0,1 0 1,0 1-1,0-1 1,0 0-1,0 1 1,0-1-1,0 0 1,0 1-1,0-1 0,0 0 1,0-37-5969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2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594 32 13253,'-4'-3'372,"-13"-10"74,13 10 1172,2 1-972,-8-6-689,11 5 614,9 5 1480,6 3-1992,11 2 229,0 2 1,-1 0 0,37 20 0,-57-26-139,0 0 1,0 1 0,0-1-1,-1 1 1,0 0-1,0 0 1,0 1 0,0 0-1,-1 0 1,1 0-1,-1 0 1,0 0-1,5 12 1,-7-9 17,0 1 1,0 0-1,-1 0 0,0 0 0,0-1 1,-1 1-1,-1 0 0,1 0 0,-2 0 1,1 0-1,-1 0 0,0-1 0,-1 1 1,0-1-1,-4 9 0,-9 16 336,-1 0 1,-27 38-1,30-48-265,0-3 3,-1 0 1,-32 33-1,37-43-159,1-2 1,-1 1-1,0-1 0,0-1 1,-1 0-1,-22 11 1,22-13-17,0-1 1,0-1-1,0 1 1,0-2-1,-1 1 1,1-2-1,-1 1 1,1-2-1,-1 1 1,-20-3-1,21-1-34,1 0 0,-1 0 0,1-1-1,0 0 1,0-1 0,1 0 0,0 0 0,0-1-1,-12-10 1,16 12-23,2 1 0,-1-1-1,0 0 1,1 0 0,0 0 0,-1-1-1,2 1 1,-1-1 0,0 1-1,1-1 1,0 0 0,0 0 0,1 0-1,-1 0 1,1-1 0,0 1-1,1 0 1,-1 0 0,1-1 0,0 1-1,0 0 1,2-10 0,1 4-16,1-1 1,0 1 0,1-1-1,1 1 1,-1 0 0,2 1-1,-1 0 1,1 0-1,1 0 1,0 1 0,0 0-1,1 0 1,0 1 0,1 1-1,0-1 1,0 1 0,0 1-1,1 0 1,0 0-1,0 1 1,0 1 0,17-5-1,1 3-10,-14 6 16,19 6-20,-32-5 21,0-1-1,0 1 0,0 0 0,1-1 0,-2 1 1,1 0-1,0 1 0,0-1 0,0 0 0,0 0 1,-1 1-1,1-1 0,-1 1 0,1 0 0,-1-1 1,1 1-1,-1 0 0,0 0 0,0 0 1,0 0-1,0 0 0,0 0 0,-1 0 0,1 0 1,0 0-1,-1 0 0,0 0 0,1 1 0,-1-1 1,0 0-1,0 0 0,0 0 0,-1 1 1,1-1-1,0 0 0,-1 0 0,-1 4 0,-4 13 24,-2-1 0,0 0 0,0-1 0,-23 33 0,-55 59 19,62-80-121,-1-1 0,-2-2 0,0 0 0,-2-2 1,-62 41-1,78-60-365,0-1 1,0 0-1,0-1 1,-24 3-1,37-6 439,-8 1-939,0-4-181,3 1 695,3 2 260,-1-1-1,0 1 1,0-1 0,1 0 0,-1 0 0,1-1-1,-1 1 1,1 0 0,-1-1 0,1 1 0,0-1 0,0 0-1,0 0 1,0 0 0,0 0 0,0 0 0,0 0-1,1-1 1,-1 1 0,1 0 0,-1-1 0,-1-4 0,-2-18-1683,1 0 0,1 0 1,1-1-1,1 1 0,4-43 1,5-5-4576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2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12805,'0'0'470,"2"12"-73,-2-3-241,0-5-99,0-1 0,0 1-1,1-1 1,-1 0-1,1 1 1,0-1 0,-1 1-1,2-1 1,-1 0-1,0 0 1,1 0 0,-1 1-1,1-1 1,0-1-1,0 1 1,3 3 0,3 1 232,2 0 0,-1-1 0,1 0 0,0-1 0,0 0 0,0-1 0,21 7 0,80 12 762,-80-17-816,295 34 404,-305-38-919,27-2-1227,-40 0 367,-1-1-2064,2-1 2503,4-1-33,1 3-4472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2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1875 0 9057,'0'0'308,"-5"1"22,1-1 57,-1 1 1,1 0-1,0 0 1,-1 1-1,1-1 1,0 1-1,0 0 0,0 0 1,0 0-1,0 1 1,1-1-1,-1 1 1,1 0-1,-1 0 0,1 0 1,0 1-1,0-1 1,-3 7-1,3-7 339,-4 4-19,-32 27 64,-2-1 1,-1-2-1,-1-3 0,-1-1 1,-2-2-1,0-2 0,-88 30 0,19-17 243,0-5 0,-157 22 0,192-42-500,1-4-1,-1-3 0,0-3 1,1-4-1,-158-26 0,213 24-344,1-1-1,0 0 0,-24-12 0,39 15-212,0-1 0,0 0-1,0-1 1,1 0 0,-1 0-1,1 0 1,0-1 0,1 0-1,0-1 1,-10-12 0,15 18-31,0-1-1,0 1 1,1-1 0,-1 1 0,0-1 0,1 0-1,-1 0 1,1 1 0,0-1 0,0 0 0,0 0 0,0 1-1,0-1 1,0 0 0,0 0 0,1-2 0,-1 0-185,3-8-844,0 6 717,1 1 1,-1 0-1,1 0 1,0 0 0,0 0-1,1 1 1,8-7-1,-9 8-358,1 0-1,0 0 0,0 1 0,0 0 0,0 0 1,0 0-1,1 1 0,6-2 0,-3 0-176,9-2-108,8 5-4977,16 3-1867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3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14149,'8'15'194,"1"-1"-1,0 1 0,1-2 0,1 1 1,23 22-1,68 49 1625,-77-68-1263,-1 2 0,-1 1-1,-1 1 1,36 44-1,-56-62-493,1 0-1,-1 1 0,0-1 0,0 1 1,0 0-1,-1-1 0,1 1 0,-1 0 0,0 0 1,0 0-1,0 0 0,-1 0 0,1 1 1,-1-1-1,0 0 0,0 0 0,-1 0 0,0 6 1,-1-5-55,0 0-1,0 0 1,0 0 0,-1 0 0,1 0 0,-1 0 0,-1-1 0,1 1 0,0-1 0,-1 0 0,0 0-1,-5 4 1,-1-1-495,0 1 0,-1-1 0,0-1 0,0 0 0,0 0-1,-1-1 1,1 0 0,-1-1 0,-1-1 0,-18 3 0,27-5 161,1-1 0,0 1 0,-1-1 0,1 0 0,-1-1 0,1 1 0,-1 0 0,1-1 0,0 0 0,-7-2 0,0 0-484,-5-3-2758,-15-16-1493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3:55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4756,'72'-12'2545,"-65"11"-1785,-1 1-425,18-2-30,-18 1 186,2 1-294,20 0-32,-20 0-79,-2 1-498,2 1 134,4 1 101,1-2-4988</inkml:trace>
  <inkml:trace contextRef="#ctx0" brushRef="#br0" timeOffset="1">371 101 6045,'0'0'327,"3"2"-18,33 23 1569,-32-23-1418,2 0-273,74 51-2066,-75-50 883,16 10-2647</inkml:trace>
  <inkml:trace contextRef="#ctx0" brushRef="#br0" timeOffset="2">609 269 5352,'12'14'277,"-10"-12"7,2 1 22,32 21 938,-32-22-976,-1 1-28,36 18-277,-35-19-694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3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591 6 14077,'3'-3'799,"10"0"5186,-20 31-5697,-1-1 0,-1 0 0,-2-1 0,0 0 0,-2 0 1,-1-2-1,-27 38 0,-5 0 209,-89 93 0,86-101-509,33-34-391,-1-1 0,-1-1 0,-1-1 0,0 0-1,-43 27 1,44-37-832,14-6-348,-4-1-430,-23 0-222,23 0-184,1-6-1458,-29-23-1802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4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68 13033,'-51'-68'8537,"56"84"-7790,65 306 2532,-64-265-3107,-4 0 0,-1 1 1,-3-1-1,-3 0 0,-2 0 0,-3-1 0,-2 0 0,-3 0 0,-1-1 0,-33 69 0,38-102-1054,0 0-1,-1-1 1,-1 0-1,-18 20 1,29-39-938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5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16 13357,'0'0'1388,"-2"-3"-611,-1-5-784,-4 3 1450,0 8 2612,-36 30-6466,-26 19-7722,45-33 4352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7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66 6553,'-3'-12'1103,"0"1"0,-1 1 0,-11-22 6215,9 40-7146,-15 24 20,15-24 2656,1 11-2336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4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1127 46 13469,'0'-21'259,"0"16"1321,0 2-1155,0-13 3069,-2 31-3237,1-7-218,0 2 24,0 0 1,-1 0-1,0 0 1,0 0-1,-1 0 1,-1 0-1,1 0 1,-2-1-1,-7 13 1,-7 2 132,-1 0 1,-2-2-1,0 0 0,-1-1 1,-28 18-1,50-38-173,-1 0 0,0 1 0,0-1 0,1 0 0,-1 0 0,0 0-1,0 0 1,0-1 0,0 1 0,0 0 0,-3 0 0,0 0 31,-1 1 120,0-2-8,-18 0-6,18 0 133,0-5-156,-18-14 1,18 14 2,2-21 424,4 21-358,-3-14-18,3 14 121,-1 2-182,1-5-125,0 8 13,0 0 1,0-1 0,-1 1 0,1 0-1,0-1 1,0 1 0,0 0-1,-1 0 1,1-1 0,0 1 0,0 0-1,-1 0 1,1-1 0,0 1 0,0 0-1,-1 0 1,1 0 0,0 0 0,-1-1-1,1 1 1,0 0 0,-1 0 0,1 0-1,0 0 1,-1 0 0,1 0 0,0 0-1,-1 0 1,1 0 0,0 0-1,-1 0 1,1 0 0,0 0 0,-1 0-1,1 0 1,0 0 0,-1 0 0,1 1-1,0-1 1,-1 0 0,1 0 0,0 0-1,0 0 1,-1 1 0,1-1 0,-1 1-1,-203 121 563,176-106-511,21-12-33,-1 1 0,1-1 0,-1 0 0,0 0-1,0-1 1,0 0 0,-1 0 0,1-1 0,-1 0-1,1-1 1,-17 1 0,16-6 9,-24-11-18,32 15-24,0 0 0,1 0 0,-1 0 0,1 0 0,0-1-1,-1 1 1,1 0 0,-1 0 0,1-1 0,-1 1 0,1 0 0,-1 0 0,1-1 0,0 1-1,-1 0 1,1-1 0,0 1 0,-1-1 0,1 1 0,0-1 0,-1 1 0,1 0 0,0-1-1,0 1 1,0-1 0,-1 0 0,0-5 4,-1 0 0,1 1 0,0-1 0,1 0 0,-1 0 0,1 0 0,1 0 0,-1 0 0,1 0 0,0 0 0,0 0 0,0 0 0,4-8 0,2-1-4,0-1-1,1 1 1,0 0 0,2 1 0,11-15 0,-19 26 15,-2 3-12,0-1 0,0 1 0,0-1-1,1 1 1,-1-1 0,0 1 0,1-1-1,-1 1 1,0-1 0,1 1-1,-1 0 1,0-1 0,1 1 0,-1 0-1,0-1 1,1 1 0,-1 0-1,1-1 1,-1 1 0,1 0 0,-1 0-1,1 0 1,-1-1 0,1 1-1,-1 0 1,1 0 0,-1 0 0,1 0-1,-1 0 1,1 0 0,-1 0 0,1 0-1,0 0 1,-1 0 0,1 0-1,-1 1 1,1-1 0,-1 0 0,1 0-1,-1 0 1,0 1 0,1-1-1,-1 0 1,1 0 0,-1 1 0,1-1-1,-1 1 1,39 24 113,-37-23-102,0 0 0,-1 0 1,1 1-1,-1-1 0,0 1 1,0-1-1,0 1 0,0 0 1,0-1-1,0 1 0,-1 0 1,1-1-1,-1 1 0,0 0 1,0 0-1,0 0 0,0-1 0,0 1 1,-1 0-1,1 0 0,-1-1 1,0 1-1,0 0 0,-1 3 1,-1 6 51,-5 18 65,0-1 0,-3 1 0,0-1 0,-1-1 0,-33 52 0,14-33 36,-2-1 0,-53 56 0,74-88-382,0-1 0,-2-1 0,1-1 0,-2 0 0,1 0 0,-2-2 0,1 1 0,-1-2 0,0 0 0,-1-2 0,0 1 0,-19 3 0,29-8-937,-3-6-1856,-31-8 987,40 11 1888,0 1 1,0 0-1,1 0 0,-1 0 1,0 0-1,0 0 1,0-1-1,1 1 1,-1 0-1,0-1 0,0 1 1,1-1-1,-1 1 1,0-1-1,1 1 0,-1-1 1,0 1-1,1-1 1,-1 0-1,1 1 1,-1-1-1,1 0 0,-1 1 1,1-1-1,0 0 1,-1 0-1,1 1 1,0-1-1,-1 0 0,1 0 1,0 0-1,0-1 1,0 1-573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5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15593,'8'14'691,"-2"-1"-1,0 1 0,0 0 1,-2 1-1,1 0 0,2 19 0,2 6-910,-4-52-1444,15-55-1397,-16 50 1209,-1 0 1,-1 0 0,0-18-1,-2-1-3534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6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1542 72 11445,'-30'-27'67,"24"21"74,-5-20 1205,11 19-1364,0 6 85,-1 1 0,1 0 0,0-1 1,0 1-1,0 0 0,0 0 0,-1-1 1,1 1-1,0 0 0,0-1 0,-1 1 0,1 0 1,0 0-1,0 0 0,-1-1 0,1 1 1,0 0-1,-1 0 0,1 0 0,0 0 0,-1-1 1,1 1-1,0 0 0,-1 0 0,1 0 0,0 0 1,-1 0-1,1 0 0,0 0 0,-1 0 1,1 0-1,0 0 0,-1 0 0,1 0 0,-1 0 1,1 1-1,0-1 0,-1 0 0,1 0 0,0 0 1,0 0-1,-1 1 0,1-1 0,0 0 1,-1 0-1,-12 7 14,1 1 0,-1-1 0,2 2 0,-1 0 0,-10 11 0,-4 6 228,0-2 1,-51 37-1,73-59-248,0 0 0,-1-1 0,1 1-1,0-1 1,-1 0 0,1 0 0,-1 0 0,-5 0 0,5-1 15,0 1 0,0 0 0,0 0 1,1 0-1,-1 0 0,0 1 0,-7 3 0,-39 23 402,-97 37 0,146-64-466,0 0 0,0 0 0,0-1 0,0 1 0,-1 0-1,1-1 1,0 1 0,0-1 0,-1 0 0,1 0-1,-5 0 1,-14-1 140,7 0 19,1-1-1,-1-1 0,1 0 1,0 0-1,0-2 0,-19-8 1,-40-12 971,61 27-1028,-34 8 84,-50 20-1,-4 1 106,93-29-251,-2-2-1,4 0-49,0 0 15,0 1 1,0-1-1,0 0 1,0 0 0,0 0-1,0 0 1,1-1-1,-1 0 1,0 0-1,0 0 1,0 0-1,0-1 1,1 1-1,-1-1 1,1 0-1,-1 0 1,-3-3-1,-5-7 107,2 0-1,-1-1 0,2 0 0,0-1 0,0 1 0,1-2 0,1 1 0,-5-17 1,-11-28 524,22 55-527,-2-2 22,3 6-134,0-1 0,0 1 1,0-1-1,0 1 0,0-1 0,0 1 1,0 0-1,0-1 0,0 1 0,0-1 1,0 1-1,0-1 0,-1 1 0,1 0 1,0-1-1,0 1 0,-1-1 0,1 1 1,0 0-1,0-1 0,-1 1 0,1 0 1,0-1-1,-1 1 0,1 0 0,0 0 1,-1-1-1,1 1 0,-1 0 0,1 0 1,0 0-1,-1-1 0,1 1 0,-1 0 1,1 0-1,-1 0 0,1 0 0,0 0 1,-1 0-1,1 0 0,-1 0 0,1 0 1,-1 0-1,1 0 0,-1 0 0,1 0 1,0 0-1,-1 1 0,1-1 0,-1 0 1,1 0-1,0 0 0,-1 1 0,1-1 1,-1 0-1,1 0 0,0 1 0,-1-1 1,-16 13 14,1 0 1,1 1 0,0 0-1,-17 22 1,11-12-1290,-1 0 1,-31 25-1,44-41 426,8-7 616,0 0 1,0-1-1,0 1 1,0 0-1,0 0 0,0-1 1,0 1-1,-1 0 1,1-1-1,0 1 1,0-1-1,-1 0 0,1 1 1,-2-1-1,-1 1-490,0 1-1593,-40 1-10166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6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14081,'0'32'656,"11"-9"196,10-10-132,12 0-399,-12-7-57,12 1-148,28-1-845,-21-3-315,21-12-2600,-32 5 1928,-1 1-1324</inkml:trace>
  <inkml:trace contextRef="#ctx0" brushRef="#br0" timeOffset="1">613 237 10257,'0'0'780,"11"16"-60,18-9-168,28-10-492,23-10-1036,-48 6-576,8-6-164,3 0 208,-11 4-493,-6-1 73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7:59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113 192 9877,'-1'3'-129,"-8"35"498,8-34 1005,-2-1-964,-12 7 5,12-7 2719,-7-9-2733,-28-20-8,35 24-323,0-1 0,1 1-1,0 0 1,0-1 0,-1 0-1,2 1 1,-1-1 0,0 0 0,0 0-1,1 0 1,0 0 0,-1 0 0,1 0-1,1-1 1,-1 1 0,0 0-1,0-4 1,1 5-41,-1-3 32,0 0 0,1 1-1,-1-1 1,1 0 0,0 0 0,1 0-1,-1 0 1,1 0 0,0 1-1,0-1 1,0 0 0,1 1-1,0-1 1,0 1 0,3-7 0,-3 7-5,0-1-20,0 0 0,1 1-1,0-1 1,0 1-1,0 0 1,0 0 0,0 0-1,1 0 1,0 0-1,0 1 1,0 0 0,0 0-1,0 0 1,8-4-1,-4 4 0,0 0 0,-1 1 0,1 0 0,0 0 0,0 0-1,0 1 1,1 1 0,8-1 0,-11 1 45,4 4 36,0-2-68,-6-1-27,0 0 0,0 0 0,0 0 0,0 0 0,-1 1 0,1-1 0,0 1 0,0 0 0,-1 1 0,0-1 0,1 0 0,-1 1 0,0 0 0,0 0 0,3 3 0,-3-2 8,-1-1 0,1 1 0,-1-1 1,1 1-1,-1 0 0,0 0 0,-1 0 0,1 0 0,-1 1 1,0-1-1,0 0 0,0 0 0,0 1 0,-1-1 0,1 1 1,-1-1-1,0 0 0,-1 1 0,1-1 0,-3 7 1,-1-1 31,0 0-1,-1 0 1,0 0 0,-1-1 0,0 0 0,-1 0 0,0 0 0,0-1 0,-1 0 0,0-1 0,0 0 0,-1 0 0,0 0 0,0-1 0,0-1 0,-1 0 0,0 0 0,0 0 0,0-2 0,-17 5 0,21-6 241,-4-5-156,-28-8-16,37 12-125,1-1-1,-1 0 0,1 0 0,-1-1 0,1 1 0,-1 0 1,1 0-1,-1 0 0,1 0 0,-1 0 0,1 0 1,0-1-1,-1 1 0,1 0 0,-1 0 0,1-1 0,0 1 1,-1 0-1,1 0 0,0-1 0,-1 1 0,1 0 0,0-1 1,-1 1-1,1-1 0,0 1 0,0 0 0,0-1 1,-1 0-1,-1-5 19,1 1 1,0-1-1,0 0 0,0 1 1,1-1-1,0 0 1,0 0-1,0 0 1,1 1-1,0-1 0,0 0 1,0 1-1,1-1 1,0 0-1,0 1 1,0 0-1,1 0 0,-1-1 1,1 1-1,5-6 1,-1 2-40,0 1 0,0-1 0,1 1-1,0 1 1,0-1 0,1 2 0,0-1 0,0 1 0,20-10 0,-24 14-273,0 10-1469,-2-4 1377,-1-2 250,0 0 1,0-1-1,-1 1 1,1 0 0,-1 1-1,0-1 1,0 0-1,0 0 1,0 0-1,0 1 1,0-1-1,0 0 1,-1 1-1,1-1 1,-1 1 0,0-1-1,0 1 1,1-1-1,-2 1 1,1-1-1,0 1 1,0-1-1,-1 0 1,0 1-1,1-1 1,-2 4 0,-68 135-9613,50-106 5212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17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1761 253 7233,'0'0'5445,"9"7"-5351,7 4-54,31 29 307,-42-36-300,0-1 0,1 0-1,-1 0 1,1 0 0,7 2-1,-3-1 28,-6-3 104,1 1-68,14 7 10,-14-7 530,2-6-532,25-14-4,-25 14-10,8-19 180,-8-23 136,-7 41-344,-1 0-2,-1-15-14,1 15 9,0 1 4,-7-13-13,7 13-12,-2 0-10,-24-28 146,24 29-148,-39-24 116,37 25-49,-6 5-93,-64 24 22,71-25-19,0 2 9,-54 43 95,48-39-101,-15 13 72,0-1 0,-2-1 0,-29 16 0,52-34-66,3-1-21,0 0 0,0 0 0,0 0 0,0 0 0,0 1 0,0-1 0,0 0 0,0 0 0,0 1 0,0-1 0,0 0 0,0 1 1,0-1-1,0 1 0,0 0 0,-2 1 0,-20 10 76,-63 11 245,81-22-222,-2-1-50,-71-5 298,69 3-339,8 2-7,0 1 0,0-1 0,0 0 0,-1 0 0,1 0 0,0 0 0,0 0 0,-1 0 0,1 0 0,0 0 0,0 0 0,0-1 0,-1 1 0,1 0 0,-1-1 0,-19-5 56,-47-11 40,49 13-90,14 3 18,-3 4-36,0 0 16,-23 7 36,33-4-15,5 15-6,-5-15 29,3-3-31,14 12 0,-14-11 5,0 0-3,40 23 28,-41-25-39,-1 0-3,66 37 10,-64-35-3,34 35 85,-36-36-94,-7 3-50,-35 37 45,35-40 11,-1 0 16,1 1-24,-1 0-1,0 0 1,0-1-1,0 0 1,0 0-1,-1 0 1,1-1 0,-1 0-1,-7 3 1,-9 0 25,15-2-26,5-1 0,-1-1 0,1 0 0,-1 0 0,1 0 0,-1-1 0,0 1 0,1 0 0,-1-1 0,0 0 0,-4 0 0,-22 2 15,15-1 1,1-1 1,-1-1-1,1 0 1,-18-4-1,25 4-23,4 1 5,1 0 1,0 0-1,-1 0 1,1 0-1,0 0 1,-1-1-1,1 1 0,0 0 1,0-1-1,-1 1 1,1-1-1,0 0 1,0 1-1,0-1 0,-1 0 1,1 1-1,0-1 1,-1-2-1,-1 1 4,-1-1 6,0 1-10,-16-6 5,16 5 11,-1 1-6,-34-22-24,36 21 6,-2 2 0,0-1 0,1 0 0,-1 0 0,1 0 0,0-1-1,-1 1 1,-3-4 0,5 4 34,-18-9-72,16 9 46,1 4-70,0 0 67,-1-1 1,1 1-1,-1-1 1,0 0-1,1 0 1,-1 0-1,-8 0 1,-1 0 5,9 1 2,-1-1 0,1 2 0,0-1 0,0 0-1,0 1 1,0 0 0,0 0 0,1 0-1,-1 1 1,1 0 0,0 0 0,-6 7 0,-6 5-16,-35 31 89,48-45-45,0 1 10,-6 10 27,6-10 166,0-1-90,-2 1 153,0-1 0,1 0 0,-2-1 1,1 1-1,0-1 0,0 0 0,-8 1 0,7-2-217,-2 0-75,-23-2 6,23 1 5,1-1-18,-47-20-6,50 20 16,3 1-10,1-1 1,-1 1 0,0 0 0,0-1 0,0 1-1,0 0 1,0 0 0,0 0 0,0 0-1,0 0 1,0 0 0,-1 0 0,1 0-1,0 0 1,-3-1 0,3 2-1,-1-1 0,1 0 0,0 0 1,0 1-1,0-1 0,-1 0 0,1 0 0,0 0 0,0 0 0,0 0 1,1 0-1,-1 0 0,0-1 0,0 1 0,0-1 0,-1-2-6,-6-16 5,-6-21 6,13 38 17,0-2-14,-1-15-4,1 15-9,-12-17-149,10 14 148,3 8 4,0-1 1,0 1-1,-1 0 0,1 0 1,0-1-1,0 1 0,0 0 1,-1 0-1,1-1 0,0 1 0,-1 0 1,1 0-1,0 0 0,0-1 1,-1 1-1,1 0 0,0 0 1,-1 0-1,1 0 0,0 0 0,-1 0 1,1 0-1,-1 0 0,1-1 1,0 1-1,-1 1 0,1-1 1,0 0-1,-1 0 0,1 0 0,0 0 1,-1 0-1,1 0 0,0 0 1,-1 0-1,1 0 0,0 1 1,-1-1-1,1 0 0,0 0 0,0 1 1,-1-1-1,1 0 0,-42 39-2,-3 13-6,16-16 17,26-33-2,-4 6-6,4-7 13,6-6 36,94-97-121,-96 100 72,2-2-9,0-1 0,0 1-1,1 0 1,-1 0 0,1 0-1,0 1 1,-1-1 0,1 1 0,1 0-1,-1 0 1,0 0 0,0 1-1,1-1 1,-1 1 0,1 0 0,4 0-1,-4 7 3,11 17 0,-15-22 9,0 0-1,0 0 1,-1 0-1,1 0 0,-1 0 1,1 0-1,-1 0 1,1 0-1,-1 1 0,0-1 1,1 0-1,-1 0 1,0 0-1,0 0 0,0 1 1,0-1-1,0 0 1,0 0-1,0 0 0,0 0 1,0 1-1,-1-1 1,0 1-1,1 1 1,0 2-1,-2 1 1,1-3-1,-1 5 1,0 0 1,-1 0-1,0-1 1,0 1 0,0-1-1,-1 0 1,0 0-1,-1 0 1,1-1 0,-1 1-1,-1-1 1,-9 9-1,-21 6-1,33-20-5,-4 0 2,-19 1 8,25-2-5,1 0 1,-1 0-1,1 0 0,-1 0 1,1 0-1,-1 0 0,1 0 1,-1 0-1,0 0 0,1 0 1,-1 0-1,1 0 0,-1 0 1,1-1-1,-1 1 1,1 0-1,0 0 0,-1-1 1,1 1-1,-1 0 0,1 0 1,-1-1-1,1 1 0,-1-1 1,-36-30 4,33 24-10,3 2 1,-3-5-9,0 0 1,1 0-1,0 0 0,1 0 0,0-1 0,-1-15 0,1 6 13,1 16-12,2-8-18,-1 12 28,0 0 0,0-1 1,0 1-1,0 0 1,0 0-1,0-1 1,0 1-1,0 0 1,0 0-1,0-1 0,0 1 1,-1 0-1,1 0 1,0-1-1,0 1 1,0 0-1,0 0 1,0 0-1,0-1 0,-1 1 1,1 0-1,0 0 1,0 0-1,0 0 1,0-1-1,-1 1 1,1 0-1,0 0 0,0 0 1,0 0-1,-1 0 1,1 0-1,0 0 1,0 0-1,-1-1 1,1 1-1,0 0 0,0 0 1,-1 0-1,1 0 1,0 0-1,0 0 1,-1 0-1,1 0 1,0 1-1,0-1 0,0 0 1,-1 0-1,1 0 1,0 0-1,0 0 1,-1 0-1,1 0 1,0 0-1,0 1 0,0-1 1,-1 0-1,1 0 1,0 0-1,0 0 1,0 1-1,-1-1 1,-37 28-9,32-23 10,1-1 1,0 1 0,0 0 0,0 1 0,-7 9-1,-17 17 22,-7-11-34,32-19 22,-2-1 8,-27 4 70,25-9-63,-24-13 3,31 16-24,-1 0-1,0 0 1,1 0-1,-1 0 1,1 0 0,-1 0-1,1 0 1,0 0 0,-1-1-1,1 1 1,0-1-1,0 1 1,0-1 0,0 1-1,0-1 1,0 1 0,0-1-1,0-3 1,-2-1 8,-3-4 7,0 0 0,1-1 0,0 1 1,1-1-1,0 0 0,1 0 0,0 0 0,1-1 0,-2-16 0,3-7 68,4-61 0,0 58-30,11-79 347,-4 53-210,-10 60-187,0-2-26,2-12 300,9-30-7019,-9 45 4566,12-23-9118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4:33.306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259 341 6213,'0'0'336,"0"0"40,0 0 28,0 0 16,0 0 44,0 0 40,0 0 20,0 0 16,0 0-44,0 0-12,0 0-32,0 0 0,0 0-24,0 0-32,0 0-28,0 0-52,0 0-16,0 0-28,10-1-36,2 0-8,0-1-32,-3 1-24,-2 1-4,-3-1 0,-2 1 0,-1 0 20,-1 0 12,-1 0-8,-1 5 4,-2 3-4,0-1 16,1-2 21,1-1 15,-6 3 4,-1-1-28,0 0 16,2-2-32,2-2 28,3 0-28,0-2-12,-12-4 8,-4-2-20,-1-5-24,1-5 4,3-2-12,3 2-36,4-5 0,3-1-4,2 2-24,3-2-12,2-1 8,2-1 4,1 5-32,0 0-12,0 3-4,1-1 4,-2 4-8,3 0-12,-1 3 8,3 1-20,-1 2 16,-1 2 0,-2 1-12,-1 3 4,-3 0 4,12 6-4,7 5 4,-1-1-4,1 4-16,0 2 0,-5-1 24,-1 2-16,-1 2 24,-4-3-12,-2 2-4,0 1 20,-3-4 0,-1 2 4,-1-2-4,-2 2 28,-1-2-12,-3 2 16,-2 1 8,0-3 8,-4 0 36,-1-2-4,-2 0-4,1-3 4,-4-1 4,2-3-16,2-1-4,-5-3-4,0-2 12,-3-2-8,1 0 0,-1-4-8,2-1 0,0-3 8,1-1-12,1-2-12,4 2-4,0-2 0,3 1-28,2 0 4,1 1 0,1-2-8,1 3-4,2 2-4,2-1-16,1 0 8,3 0-8,2 1-4,-1 3-4,5 0-12,2 2 4,-2 1-16,-2 1 28,8 3-12,0 1 4,5 2-8,-3 1 0,1 2 0,-4 0 12,0 2 4,-2-1-12,-1 3 8,-3-1-4,0 1 0,-2-1-4,-3 2-12,-1 0 16,-3 1 4,-2-1-4,-4 1 16,0-2-12,-3 0 4,-1-1 8,-2-1-4,1-1 4,2-2 8,-3-2 4,0-1 0,2-1 8,3-1 16,-6-5-24,0-1 4,0-5-4,1 0 8,3-4-20,3 0-4,5-4 4,5-2 4,3-2-12,4 0 4,1-1-4,3 0-8,0 1 8,-1 5-12,2 1-8,1 2 4,-3 3 0,2 1-4,-1 3-4,-3 2 12,-4 2-4,-4 1 4,10 6-12,4 3 12,0 2-12,-1 3 12,-2 3 0,-4-2 4,-2 4 4,-4 2 0,-2-3 4,-3 4 4,-3 1 8,-2 1-4,-2-1-4,0-4 20,-2 1 0,-3 0-16,-1-1 28,0-3-8,-2-1 8,-3-3-4,1-1 12,-4-3 4,2-2 12,4-2-4,-7-4 0,-4-3 24,-1-3 32,-1-3-16,2-2-8,2-3-20,3-3 8,4-2-20,2-2-4,5 0-4,3 3-24,4-3 0,3-2-12,5-1 12,2-1-20,5 1 4,3 1 0,2 2-20,2 3 8,2 2 0,-3 4 0,4 3-12,-3 2 0,3 4 8,-3 2 0,-5 3-12,5 3 12,1 5-12,-3 0 8,0 4-4,-2 3 4,-2 3 0,-3-3-4,-3 4 8,-3 3 0,-4 1 0,-3 1 4,-3 0 8,-4 1-16,-1 0 8,-3-3 0,0-1-8,2-4 4,-3-1 16,-2 0 0,3-4-8,-4-1 16,3-3-12,-3-2 4,2-3 8,4-1-8,4-2 20,-8-4-8,-3-4-4,2 0 0,1-5-20,1-3 8,4-3 8,2 2-12,4-4 8,3-2-8,2 0-8,2 3-8,2-1 0,3 0 4,2 1 0,0 4-4,4 2-4,-2 3-4,4 2 20,-1 3-28,-2 3 20,4 2-12,1 1-4,1 5 8,-2 0 0,1 4-8,0 4 12,-5-2 8,0 5-8,-2 0 8,-3-1-8,-2 3-4,-3-1 28,-3 3-24,-2 1 4,-2 0 24,-1-3-12,-4 0 0,-1 0 0,1-4 8,-3-1 0,2-2 20,-2-2-4,1-2 0,3-2-12,-6-3 8,1-2 8,2 0 8,-5-5 20,-1-4-16,3-1 0,0-2-12,2-5 0,4 2-24,3-4 0,4-3 4,3-1-16,4-1 8,2 1 0,1 3-12,3 1-4,3 2-12,-2 3 16,3 0 0,-1 4-8,2 1-4,-1 3 8,-4 3 8,-4 1-4,9 5-4,4 5 4,-3 0 4,2 4-8,-2 3 8,-3-1-16,-3 4 20,-1 1-4,-4 1 8,-1-2-16,-2 1 4,-2-3-4,-2 3 12,-3 1-4,0-3 16,-4 1-12,-1-2 0,1-2 12,-4-2-16,1-2 8,-3-1 4,1-3 4,3-3 12,3-1-16,2-1-4,-8-5 4,-5-5 12,2-1-16,0-4 4,4-3-4,3 2 16,4-4-32,3-2 12,3-3-4,4 1-8,3 0 20,2 1-12,0 4-4,3 1-8,1 1 12,-1 3-16,3 2 12,-2 2-8,3 2 4,-1 3-8,-4 1 0,-3 1 8,6 5-8,2 1 12,1 4-12,-3 0 4,0 3 0,-2 3 4,-3-2-4,-2 2 8,-1-1-4,-2 2 12,-2-2-20,-2 3 24,-1-1-8,-2 1 12,-3 1 8,-1-3-8,-3 0 4,0-3 0,-4 1 24,-1-3-8,-1-1-12,1-3 16,2-1-8,5-2 12,-9-3 4,-1-2 4,-1-3-4,3 0-4,0-4 12,4 1-24,2-4 16,2 1-16,3-3 0,1 1-20,4-3 12,0 3-20,4-2-12,2 0 8,0 3 0,2 1-12,0 2 12,3 2-8,0 1 16,-2 3-8,-3 1-8,-3 2 0,10 4 16,4 2-24,1 3 0,0 3 32,-3 0-4,-3 2-16,-2 3-12,-3-3 12,-3 3 0,-2-2 12,-2 2 12,-1-2-20,-3 2 0,-3 2 12,0-4-16,-5 1 28,-4 0 0,1-3-16,-2-2 0,0-2 0,4-4 20,-4 0 12,1-2-36,2-1 12,-3-5-20,0-1 40,1-4 4,2-4-32,3 1 24,4-5-15,4 1-17,4-4 0,4-3-9,3 0 22,4-1-17,2 2-9,2 2 9,-3 4-12,3 3 16,-1 3-16,1 2-12,-2 2 16,-4 3-12,-4 2 16,6 3 4,1 3-4,0 3 16,-1 1-8,-2 3 12,-3 0-12,-3 3 0,-2-1 0,-4 3-12,-3 1 8,-1-3 24,-3 1 0,-3 0-20,0-3 4,-3-1 12,1-2-8,-4-3 16,1-2-8,4-2 12,3-2-7,-7-3-5,-1-3 32,-1-4-32,0-4 12,4 1-16,3-4 0,4-4 4,3-2-8,5-1 12,4-2-20,3 0 16,5 0-24,2 1 20,2 0-12,2 3 0,2 2-24,0 3 16,-3 4 4,1 3-20,-2 3 28,-4 2-20,4 4 16,-1 2 4,3 3-20,-2 3 16,-2 0-16,-1 5 4,-1 2 4,-2 2 8,-3-1-12,-1 1 4,-3-2 0,-3 3 24,-2 2 0,-2-3-12,-3 2 32,-4 0-12,-1-1 24,0-3 4,-4-2-4,-3 0 8,2-4-4,-5-1-4,1-2-12,-2-3 24,1-2-20,-2-3 28,0-4-4,-1-3-24,2-1 4,3-4 4,2-1-16,5 1 0,1-3 0,4-2-4,3-2 4,3 3-24,2-3 32,3-1-20,3 1-20,2 1 0,-1 3 24,3 1-28,3 2-4,-1 3 12,2 2-16,-1 1 4,2 3 16,-1 1-24,-4 2 0,5 5 8,3 2 8,0 5 24,-3-1-24,-2 5-16,-2 3 20,-2 3-16,-3 2 24,-4 0-12,-3 2-4,-2 0-4,-3 2 0,-3 0 8,-3-1 8,-2 0 12,-2-2-8,-3 0-4,0-3 12,-2-1-24,-2-3 4,-1-2 32,3-4-24,-3-2 24,3-2 12,-4-3-28,1-2 40,-1-3-40,-2-4 28,2-4-48,1-2 16,3-3 0,3-3 4,3-1-16,5-2-12,3-1-4,4-2 16,4-1-4,4 0 16,5 0-28,2 1 8,3 2 24,2 2-36,2 3 0,-3 4 24,4 3-12,2 2-12,-2 2 28,-5 3-32,5 4 0,3 3 32,-1 4-32,-3-1 16,-2 5 0,-2 4 20,-2 2-16,-5 1 40,-2-2-20,-5 3-36,-3 4 20,-4 1 0,-3 1-8,-2 0 4,-4-1-4,-2 0 20,-3-2 24,-2-3-36,-1-1 4,-2-4 24,5-4 0,-3-2 20,2-3 0,-2-3 12,2-2 0,-1-4-20,2-1-4,2-5 12,2-3-16,4-1-8,4-3 8,6-4-16,4-3 8,6 0-16,4 0-8,4 1 20,2 2-24,3 3 4,-3 4-16,3 3-4,-2 3 32,2 3 8,-3 3-8,1 4-12,-4 2-4,-1 4 0,-2 5 12,-2 2-4,-4-1-16,-2 3 28,-3 2 12,-2 1-8,-4 1-28,-2-2 4,-2 0-44,-1-5-76,-2 1-136,0-4-224,-4-2-252,1-3-389,3-3-503,3-2-640,-5-9-408,-2-6 228,1-3-2897,0-3-4028,2 2 6685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18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1 282 11741,'0'0'403,"4"2"-167,47 12 1002,-45-13-987,-3-2-224,0 0 1,0 0 0,0 1-1,0-1 1,0 1 0,-1 0 0,1 0-1,0 0 1,6 1 0,29 2-140,-27-3 37,61 0-2778,-67-1 1952,1 1 1,-1-1-1,0 0 1,1 0-1,-1 0 0,6-3 1,10-7-1214</inkml:trace>
  <inkml:trace contextRef="#ctx0" brushRef="#br0" timeOffset="1">668 7 8785,'0'0'1501,"6"-1"-823,27-5 3239,-26 10-4630,19 9-238,-19-10-552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18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1291 218 8041,'-17'-62'3224,"16"59"-1770,1-1-1026,-3-24 2481,3 28-2873,0 0 0,-1 0 0,1 0 0,0 0 0,-1 0 0,1 0 0,0 0 0,0 0-1,-1 0 1,1 0 0,0 1 0,0-1 0,-1 0 0,1 0 0,0 0 0,0 0 0,-1 0 0,1 1 0,0-1 0,0 0 0,0 0 0,-1 0 0,1 1 0,0-1 0,0 0-1,0 0 1,0 1 0,0-1 0,0 0 0,-1 0 0,1 1 0,0-1 0,0 0 0,0 1 0,0-1 0,0 0 0,0 0 0,0 1 0,0-1 0,0 0 0,0 1 0,-15 61 742,14-57-689,-1 0-1,0 0 0,0-1 0,0 1 1,-1-1-1,0 1 0,0-1 1,0 0-1,0 0 0,-6 5 0,-4 6 127,1-1-33,-1-1 1,0 0-1,-1-1 0,0-1 0,-1 0 0,0-1 0,-19 10 0,-118 48 735,77-40-130,-154 35 0,179-53-513,0-3 1,-1-1-1,0-3 0,-62-5 1,93 1-223,1-1 1,-1-1 0,1-1-1,-1-1 1,1 0 0,1-2-1,-24-11 1,34 14-171,0 0 0,0-1 0,1 0 0,-1-1 0,1 0 0,1 0 1,-1 0-1,1-1 0,0 0 0,1 0 0,0 0 0,0-1 0,0 0 0,1 0 0,0 0 0,1 0 0,0-1 0,-3-11 0,1-5-828,1 0 0,2-1 0,0 1 1,2 0-1,4-37 0,15-65-7582,-8 80 2389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19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12569,'0'0'-12,"39"13"224,-6-3 184,10-1-32,15 1-200,-22-7-64,0 1-192,3-1-328,33-3-2176,-36-7 836,0 4 128,-3-7-557,-1 7-227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0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1499 49 8277,'0'0'4952,"-8"10"-4474,-23 26-14,23-26 398,10-6-448,-1-3-415,1 4 184,0 0-1,1-1 0,-1 1 1,1-1-1,1 1 0,-1-1 1,0 0-1,1 0 1,0 0-1,0-1 0,0 1 1,6 3-1,41 6 938,-45-12-422,5-4-498,32-10-15,-39 11-128,0 0 1,0 0 0,0 0-1,-1 0 1,1-1 0,-1 0-1,1 1 1,-1-1 0,0-1-1,0 1 1,-1 0 0,1-1-1,-1 1 1,1-1 0,-1 0-1,0 0 1,-1 0 0,3-7-1,7-31 551,-12 40-584,1-1 1,-1 0 0,1 1 0,-1-1 0,0 1 0,0 0-1,0-1 1,0 1 0,-1 0 0,1 0 0,-1-1-1,1 1 1,-1 0 0,0 0 0,1 1 0,-1-1-1,0 0 1,0 1 0,-1-1 0,1 1 0,0-1-1,0 1 1,-1 0 0,1 0 0,-1 0 0,1 0 0,-1 1-1,1-1 1,-1 1 0,-4-1 0,-6-1 86,-1 0 1,0 1 0,-22 1 0,31 0-98,-18 2 99,0 1 0,1 1 0,-1 2 0,1 0 0,0 1 0,1 1 0,0 1 0,-21 12 0,-12 7 207,2 3 1,2 1-1,-53 44 0,-125 135 964,174-157-1040,-3-2 0,-1-3 0,-3-2 0,-75 44 0,115-79-274,-149 79 138,145-80-633,0-1 1,-1-1-1,0-1 0,-50 8 0,71-16-727,-7-3-353,-1 1 919,7 2 344,1-1 0,0 0 1,0 0-1,0 0 0,0 0 1,1-1-1,-1 0 0,0 0 0,1-1 1,-6-2-1,7-2-2470,-3-19-2066,2 2-2651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1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1584 23 14525,'-5'-3'71,"-11"-7"94,11 7 477,2 1-213,2 1-327,1 1 0,-1-1 0,1 1-1,-1 0 1,0-1 0,1 1 0,-1 0 0,0 0 0,1-1-1,-1 1 1,0 0 0,1 0 0,-1 0 0,0 0-1,1 0 1,-1 0 0,0 0 0,1 0 0,-1 0 0,0 0-1,1 0 1,-1 0 0,0 0 0,1 1 0,-1-1 0,0 0-1,1 0 1,-1 1 0,-1 0 0,1 0-38,1 0 1,-1 1-1,0-1 1,0 0-1,0 1 1,1-1-1,-1 1 1,0-1-1,1 1 1,0-1 0,-1 1-1,1 2 1,0 54 389,3-23-130,-1 0-1,-2 1 1,-2-1-1,-1 1 1,-1-1 0,-2 0-1,-21 66 1,21-85-199,0 0-1,-1 0 1,-1 0-1,-1-1 1,0 0 0,-1-1-1,0 0 1,-1 0-1,-1-1 1,0-1 0,-1 0-1,0-1 1,-1 0-1,0-1 1,-1 0-1,0-1 1,-29 13 0,32-18-26,-1-1 1,1 0 0,0-1 0,-1 0 0,0 0 0,1-2 0,-1 1 0,0-2-1,1 0 1,-1 0 0,1-1 0,-1-1 0,-23-8 0,-61-30 606,92 39-638,5 2-64,-1 0 0,1 0 0,-1 0 0,1 0 0,-1 0 0,1 0 0,-1 0 0,1 0 0,-1-1-1,1 1 1,-1 0 0,1 0 0,-1-1 0,1 1 0,-1 0 0,1 0 0,-1-1 0,1 1 0,-1-1-1,1 1 1,0 0 0,-1-1 0,1 0 0,-1 0 2,0 1 1,1-1-1,-1 0 0,0 1 1,1-1-1,-1 1 0,0-1 1,0 1-1,1-1 0,-1 1 1,0 0-1,0-1 1,0 1-1,0 0 0,0 0 1,1 0-1,-1 0 0,0-1 1,0 1-1,0 0 0,0 1 1,0-1-1,0 0 0,0 0 1,0 0-1,1 0 0,-1 1 1,0-1-1,0 0 0,0 1 1,0-1-1,1 1 0,-2 0 1,-24 8 104,0 2 1,1 0-1,-46 29 0,-129 104 872,-52 34 356,80-83-471,128-73-727,31-15-302,10-5 45,0 0-1,0 0 1,0-1 0,0 0 0,0 0 0,0 1 0,0-2-1,0 1 1,-1 0 0,1-1 0,0 1 0,-6-1 0,2-5-682,-22-14-175,29 18 932,-1 1 0,1 0 1,-1 0-1,1 0 0,0-1 1,-1 1-1,1 0 0,-1 0 0,1-1 1,0 1-1,-1 0 0,1-1 1,0 1-1,0 0 0,-1-1 0,1 1 1,0-1-1,0 1 0,-1 0 1,1-1-1,0 1 0,0-1 0,0 1 1,0-1-1,0 1 0,-1-1 1,1 1-1,0-1 0,0-11-739,0 0-1,0 0 1,1 0-1,1 0 1,0 1-1,0-1 1,7-17 0,38-83-5487,-22 56 1810,0-2-2535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1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14069,'14'-5'335,"-14"5"-86,1 0 0,-1 0 1,1 0-1,-1 0 1,1 0-1,-1 0 0,0 0 1,1 0-1,-1 1 1,1-1-1,-1 0 0,1 0 1,-1 0-1,0 0 0,1 0 1,-1 1-1,1-1 1,-1 0-1,0 0 0,1 1 1,-1-1-1,0 0 1,1 1-1,-1-1 0,0 0 1,0 1-1,1-1 1,-1 1-1,3 16 3765,-2-1-9403,-1-11 1910,7-13 1190,2-3 1446,12-14-543,3 1-2604,-3 5-1596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1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1834 1 11221,'0'0'96,"3"3"101,12 13 614,-19-10-205,-5 5-298,-1-1 0,0 0-1,-1-1 1,0 1 0,0-2-1,-1 0 1,0 0 0,-18 7 0,-119 50 1429,120-54-1462,-758 244 4344,608-203-3908,-289 68-875,434-116-1285,24-4 1091,3 1-920,-1-3-397,-20-4-509,26 5 1998,1 1 1,0 0-1,-1-1 0,1 1 0,0-1 0,0 1 0,0-1 0,-1 1 0,1-1 0,0 0 0,0 0 0,0 1 0,0-1 0,0 0 0,0 0 0,0 0 0,0 0 0,-1-2 0,-2-8-4333,-2-10-676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2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92 10989,'0'0'5905,"9"4"-5664,30 9-2,-30-10 2,-16 1-10,-18 6 257,-37 10 0,56-19 261,-5-4-502,0-1-169,8 2-40,-1 0-1,1 1 1,-1-1-1,1 1 0,-1 0 1,0 0-1,0 0 1,1 1-1,-8-1 1,12-4 136,2 0-137,0 0 0,1 0 0,-1 1 0,1-1 0,0 1 0,0-1 0,0 1 0,1 1 0,0-1 0,-1 1 0,7-4 0,8-3 33,0 0-1,1 1 0,0 1 1,1 1-1,0 1 0,0 0 1,0 2-1,30-3 0,-46 6-45,0 1-1,0 0 0,0 0 1,0 0-1,0 0 1,-1 1-1,1 0 0,7 1 1,1 2 20,-7-4-6,0 1 1,-1 1-1,1-1 0,-1 1 0,0 0 1,0 0-1,1 1 0,-1-1 0,-1 1 1,1 0-1,0 0 0,-1 1 0,7 6 1,-8-7 21,-1 1 1,1-1 0,-1 1 0,0 0 0,0 0 0,0 0 0,0 0 0,-1 0 0,1 0-1,-1 1 1,0-1 0,-1 0 0,2 9 0,-3-1 50,0 0 0,-1-1 0,0 1 0,0-1 0,-1 1 0,-1-1 0,0 0 0,0 0 0,-1-1 0,-1 1 0,-7 11 0,-15 15 51,0-1 0,-3-1 1,0-2-1,-2-1 1,-2-2-1,-1-1 1,-1-2-1,-1-2 1,-1-1-1,-84 37 0,111-56-318,9-3 44,0 0-1,-1-1 0,1 1 0,0-1 0,-1 0 0,1 0 0,-1-1 1,1 1-1,-1-1 0,0 1 0,1-1 0,-1 0 0,1 0 0,-6-1 1,-29-6-975,37 7 984,-1 0 0,1 0-1,0-1 1,-1 1 0,1 0-1,0-1 1,0 1 0,0-1-1,-1 1 1,1-1 0,0 0-1,0 1 1,0-1 0,0 0-1,0 0 1,0 0-1,0 0 1,0 0 0,0 0-1,1 0 1,-1 0 0,0 0-1,0 0 1,1 0 0,-1-2-1,-1-1-383,-1-1-324,1 0 1,-1-1-1,1 1 1,0-1-1,1 1 1,-1-1 0,1 0-1,0 1 1,1-1-1,-1 0 1,1 0 0,1-9-1,-1 6 78,0-27-5475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56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394 257 15725,'0'0'733,"8"5"-511,23 12 25,-23-13 0,-9 0-172,0 1 0,0-1 1,0 0-1,0 0 1,-1-1-1,1 1 1,-1 0-1,0 0 1,0-1-1,0 1 1,-1-1-1,0 0 1,1 1-1,-1-1 1,0-1-1,0 1 0,-1 0 1,1-1-1,-7 4 1,0 1 86,1-2 1,-2 0-1,1 0 1,0-1 0,-1 0-1,0 0 1,-18 2-1,1-3 287,-1 0 0,-50-4 0,71 0-355,0-1-1,0 0 1,0 0 0,0 0 0,0-1-1,1-1 1,0 1 0,-1-1 0,1 0-1,0-1 1,1 0 0,-1 0 0,1 0-1,0-1 1,0 1 0,1-2 0,0 1-1,-8-13 1,10 15-59,1-1 0,0 1 0,0-1 0,1 0 0,-1 0 0,1 0 0,0 0 0,0 0 0,1 0 0,-1 0 0,1 0 0,0 0 0,1 0 0,-1 0 0,1 0 0,0 0-1,0 0 1,1 0 0,-1 1 0,1-1 0,0 0 0,0 1 0,1-1 0,-1 1 0,1 0 0,0 0 0,0 0 0,1 0 0,-1 0 0,5-3 0,2-1 2,0-1 1,1 1-1,0 1 0,1 0 1,0 0-1,0 1 0,0 1 1,1 0-1,0 1 0,0 0 1,0 1-1,0 0 0,20-1 1,-14 3-14,0 0 1,0 2 0,0 0 0,-1 1-1,1 1 1,0 1 0,-1 0-1,0 2 1,19 7 0,-28-10-14,-1 1 0,0-1 0,0 1 0,0 1 0,-1-1-1,0 1 1,0 0 0,0 1 0,0 0 0,-1 0 0,0 1 0,0-1 0,-1 1 0,0 0 0,0 1 0,0-1-1,-1 1 1,5 13 0,-8-16-3,0 0 0,0-1 0,-1 1 0,0 0 0,0 0 0,0-1 0,0 1 0,-1 0 0,0-1 0,0 1-1,0 0 1,-1-1 0,1 0 0,-1 1 0,0-1 0,0 0 0,-1 0 0,1 0 0,-5 5 0,-4 5 23,0 0 1,-1-1 0,-18 14 0,23-21-14,-1-1-1,0 0 1,0-1 0,0 0 0,0-1 0,-1 1 0,0-1 0,-15 2 0,20-4-11,-3 1 32,-2-6-6,3 2-28,1 0 1,0 0-1,-1-1 0,1 0 0,0 0 0,0 0 0,1-1 0,-1 0 0,1 0 0,-1 0 1,1 0-1,1-1 0,-1 1 0,0-1 0,1 0 0,0 0 0,0 0 0,1-1 0,0 1 1,0-1-1,0 1 0,0-1 0,-1-9 0,2-2 3,0-1-1,1 0 1,1 1 0,0-1-1,1 0 1,1 1 0,7-22-1,-6 27-7,0 0 0,1 1-1,0-1 1,0 1 0,1 1-1,1-1 1,0 1 0,0 0-1,1 0 1,1 1 0,11-11-1,-14 16-2,0 1 0,0-1 0,0 1-1,0 1 1,1-1 0,-1 1-1,1 0 1,0 1 0,-1 0 0,1 0-1,0 0 1,0 1 0,0-1 0,-1 2-1,1-1 1,0 1 0,0 0-1,0 1 1,-1-1 0,1 1 0,-1 1-1,7 2 1,-5-2 1,0 1 0,-1 0-1,1 0 1,-1 0 0,0 1 0,0 0 0,0 1-1,-1-1 1,0 1 0,0 0 0,0 1 0,-1 0-1,0 0 1,0 0 0,-1 0 0,0 1 0,0-1-1,-1 1 1,0 0 0,0 0 0,-1 1 0,3 16-1,-5-23 4,1 1 0,-1-1 0,0 1 0,0-1 0,0 0 0,-1 1-1,1-1 1,0 1 0,-1-1 0,0 0 0,1 1 0,-1-1 0,-2 4-1,-1 3 4,1 0-1,-1 0 1,1 0 0,-2 0 0,1-1-1,-1 0 1,0 1 0,-1-2 0,0 1-1,0-1 1,-1 0 0,0 0-1,0 0 1,0-1 0,-1 0 0,0-1-1,-12 7 1,5-5 6,0 0 0,-1-2-1,1 1 1,-1-2 0,0 0 0,0-1-1,-32 2 1,45-4-8,-1-1 1,1 0-1,0 0 1,-1 0-1,1 0 1,0 0-1,0-1 1,-1 0-1,1 1 0,0-1 1,0 0-1,-6-4 1,-2 1 4,6 2-3,0 0 0,0-1 0,0 1 0,0-1-1,0 0 1,0-1 0,1 1 0,0-1 0,-1 0 0,1 0 0,1 0 0,-1 0 0,1-1 0,-1 1 0,1-1 0,1 0 0,-1 0 0,1 0 0,-1-1 0,2 1 0,-1 0 0,0-1 0,1 1-1,0-1 1,0-6 0,1 10-3,-1-1 0,1 1 0,0-1 0,0 1 0,1 0 0,-1-1 0,0 1-1,1-1 1,-1 1 0,1-1 0,0 1 0,0 0 0,2-4 0,0-3 0,0 2-2,0 0-1,0 1 1,0-1 0,1 1 0,0 0 0,0-1 0,1 2 0,-1-1 0,1 0 0,1 1-1,-1 0 1,1 0 0,0 1 0,10-7 0,-14 10 0,0 0-1,0 0 1,1 0-1,-1 0 0,1 0 1,-1 0-1,1 1 1,-1-1-1,1 1 1,4-1-1,1 1-1,-1-2-6,4 6-14,-4-2 22,-2-1-1,0 0 1,0 0 0,0 1 0,0 0 0,0 0 0,0 0 0,-1 0 0,1 1 0,-1 0 0,1 0 0,-1 0-1,0 0 1,0 1 0,-1-1 0,1 1 0,6 8 0,-8-6 1,1-2 6,-1 0-1,0 1 0,-1-1 1,1 0-1,-1 0 0,1 1 1,-2-1-1,1 1 0,0-1 0,-1 1 1,0-1-1,0 1 0,0-1 1,0 1-1,-1-1 0,1 1 1,-3 6-1,1-5 8,-1 0 0,0 0 0,0 0 0,0 0 0,-1 0 1,1 0-1,-1-1 0,-1 0 0,1 1 0,-1-2 0,0 1 0,0-1 0,0 1 0,-1-1 0,1-1 0,-1 1 1,0-1-1,-9 4 0,-45 9 87,56-15-42,-8-4-1,-33-5 1,27 1-3,13 4-47,0 0 1,0 0-1,1-1 1,-1 1-1,1-1 1,0 0-1,0-1 1,1 1-1,-1-1 1,1 1 0,0-1-1,0 0 1,0 0-1,1 0 1,0-1-1,0 1 1,0-1-1,1 1 1,0-1-1,0 1 1,0-1-1,1 0 1,-1 0-1,2 1 1,-1-1-1,0 0 1,2-5-1,1 1-4,1 1 0,0 0-1,0 0 1,1 0 0,0 0-1,1 1 1,-1 0 0,2 0-1,-1 0 1,1 1-1,0 0 1,1 0 0,0 1-1,0 0 1,0 0 0,0 1-1,1 0 1,0 0 0,0 1-1,0 1 1,13-4-1,11 1 1,18 8-4,-44-1 5,-1 1-1,1 0 1,0 0-1,-1 1 1,1-1-1,-1 2 1,0-1-1,0 1 1,0-1-1,0 2 1,-1-1-1,1 1 1,-1-1-1,0 1 0,-1 1 1,1-1-1,-1 1 1,0 0-1,0 0 1,-1 0-1,0 0 1,0 1-1,0-1 1,-1 1-1,0-1 1,0 1-1,-1 0 0,0 0 1,0 0-1,-1 0 1,1 0-1,-3 13 1,1-9-64,-1-1 1,0 1-1,-1-1 1,-1 0-1,1 1 0,-2-2 1,1 1-1,-1 0 1,-1-1-1,0 0 1,0 0-1,-8 8 0,13-16 6,1 0-1,-1 0 1,0-1-1,0 1 1,0 0-1,0 0 1,0-1-1,0 1 1,0 0-1,0-1 1,0 1-1,0-1 0,0 1 1,-1-1-1,1 0 1,0 1-1,0-1 1,-2 0-1,0 1-170,-2 0-681,-2-7-2693,-22-17 2008,29 22 1501,-1 1 0,1 0 0,-1-1 0,1 1 1,-1-1-1,1 1 0,-1 0 0,1-1 0,-1 1 0,1-1 0,-1 1 0,1-1 0,0 0 0,-1 1 0,1-1 0,0 1 0,0-1 0,-1 0 0,1 1 0,0-1 0,0 0 0,-3-8-968,-3-12-236,6-3-4892,3-14 343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57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3103 5061 11025,'-16'3'-28,"-26"1"-91,32-4 103,-32-1-14,-88-18 424,-196-55 0,-126-73 394,301 87-427,2-7-1,3-7 1,4-6-1,3-5 0,5-7 1,3-6-1,5-5 1,-198-210-1,256 237-110,-111-162 0,112 135-71,-64-132 1,97 163-110,3-1 0,4-1 1,-18-78-1,24 56-135,5-2-1,4 0 0,4 0 1,4-1-1,5 1 0,4-1 1,4 1-1,5 0 0,32-119 1,-17 114-133,4 2 0,5 2-1,4 1 1,5 2 0,3 2 0,5 3 0,3 2 0,98-113 0,-106 146 47,2 3 0,3 3 0,1 2 0,124-80 0,-92 77 26,2 3 0,3 4 0,107-35 0,-35 28 4,2 8 0,2 7 0,2 7 1,174-6-1,-118 26 29,-1 10 0,1 10 1,336 60-1,-63 40 8,-379-74 59,-2 5 0,126 63 0,-172-68 14,-2 3 0,-1 4 1,-2 3-1,73 65 0,-95-69 7,-3 1 1,-1 2 0,-2 2-1,-2 1 1,-3 2 0,37 70-1,-41-57 4,-3 0 0,-3 2-1,-3 1 1,-3 1 0,-2 0-1,-4 1 1,-3 1 0,-2 0-1,-4 0 1,-3 0 0,-3 1-1,-3-1 1,-18 89 0,-1-47 24,-5-1 0,-5-2 0,-59 131 0,20-83 109,-138 215 0,91-192 151,-246 281 1,-209 107 316,456-465-694,-5-6 0,-4-5 0,-4-6 1,-216 106-1,259-152-815,-1-4 1,-3-4 0,0-3-1,-2-5 1,-1-4-1,0-4 1,-1-5 0,-147 0-1,85-19-1191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4:36.60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277 393 13425,'0'0'-664,"0"0"100,1 5 116,0 1 64,-1 0 96,1 0 80,-1-3 80,0 3 72,-1 1 64,1-2 56,-1-1 64,1-1 52,-2 3 32,0 1 36,1 0 44,-4 1 12,0 0 16,1-2 16,-4 0 20,0 0 40,1-2-12,2-1 24,-3-1-4,-2-1-44,2 0-20,3 0-16,1-1 4,-6-6-44,-2-1-7,-1-5-9,0-3 8,2 1 48,1-3-24,2-1-28,2 3-40,1-3-12,1-2-12,2 4-24,1-3-28,3-1-4,0 3-8,4-1-28,3 0-12,0 2 4,5 2-24,3 1-4,-1 3-4,5 3-8,-2 3-12,4 4 12,2 4 8,1 3 8,-1 4 0,0 3-4,-2 3 4,-2 2-8,-2 1 20,-2 4-12,-5 0 16,-2 0 12,-4 1 16,-3 1 32,-1-5-4,-3 1 8,-3 1 12,-2 0-8,-3-2 12,1-4 8,-3-2-8,-1-2 4,-2-2-4,1-3-24,-3-2-8,2-2-12,2-1 0,-3-6-8,-1-2-16,-1-5 0,1-2-24,2 0 4,2-4-12,1-3-12,3 2 0,3-2-8,1 2 4,5-2-12,1-2-20,4 0 0,-1 3-8,4-1 0,2 2 0,-1 3-8,3 1-4,-1 2-4,3 2-4,-1 3 4,-4 2-4,-3 2 4,-2 1-8,7 5 4,1 0-4,2 5 8,-2 0 4,-2 3 0,-3 1 4,-3 2 0,-2 3 8,-2-2 0,-3 3 12,-3 2 0,-3 0-4,-1 0 8,-2-1 4,0-4 4,-3 2-8,-4-2 12,-1-1 12,1-2 20,-1-2 20,1-2 0,-2-2 16,1-3 0,4-1 20,5-2-12,-6-4 8,-2-5-20,2-1-20,2-5-4,5-3 0,3 1-24,6-5 0,4-4-16,4-1 4,4-1-12,3 2-12,2 1-8,3 2 4,1 2-16,1 3 24,-4 4-16,2 4-8,-3 2 0,-4 3-4,-4 3-8,6 3 8,2 3 0,2 3 0,-1 3 0,-4 0 0,-2 4-4,-2 2 0,-4-2 8,-3 4-8,-2-2 16,-2 2-12,-4 1 0,0-2 8,-2 0 8,-2 0-8,0-4 4,-2-1 4,1-3-4,1-3 0,-3-2-16,1-1 0,1-2 16,3-1 8,-5-6-12,-1-3 4,0-5-4,1-3-8,2-4-8,2 3-4,4-5 12,4-1-12,2-2 0,3-1 12,3 0-12,2 1-4,4 1 4,1 1 4,3 3-12,1 2 20,-2 3-12,3 3 0,-3 2-4,3 3 4,-2 2-20,-3 3 20,3 4-12,-2 2-8,1 5 8,-3 4 12,-3-1 4,-2 3 4,-3 4-4,-3-3 0,-5 6 12,-3 3-16,-4 1 20,-3 1-4,-4-2 0,-1-2 4,-3-1 16,-1-4 8,3-4-20,-3-2 17,1-3 3,-2-2-16,3-2 24,-3-3-12,3-2-4,-2-4 16,-1-4-12,5 0-4,0-5-4,3-2 4,2-3 20,3 2-28,4-5-8,3-1 4,2-1-8,4-1 0,1 4-16,3 0 4,2 0-4,-1 4-8,3 1 20,-1 4-20,3 2 0,-2 3-4,-3 2 16,-3 2-8,-2 1 4,7 7-4,2 1 12,0 6 0,-2 3-16,-3 0 16,-3 4 8,-5 2-12,-3 2-12,-4 1 12,-3-1 0,-3 0-12,-2-1 24,-1-2-4,-2-2 12,1-2-20,2-4 20,-1-1 4,1-3-12,-2-2 0,1-2-4,5-2 4,3-1 4,-6-6 8,-2-3-12,2-1-20,1-5 8,2 0-4,3-3-8,4-3 8,3 1-4,3-2 16,5-2 0,3 0-16,4 0 0,3 2 8,-2 3-16,4 2 4,-2 4-4,3 3 12,-2 3 4,-5 3-16,5 4 12,2 6 12,-1 4-28,-3 5 20,-2 3-16,-6 4 12,-4 3-16,-4 3 8,-5 3-8,-3 1 28,-4 1-8,-3 0 4,-1-2 12,-2-2-12,-2-3 12,0-4 0,-1-4 0,3-5 28,-1-3-12,2-5 0,-1-2 8,2-3 24,-2-4-24,-1-6-12,2-4-8,2-3 4,2-6-8,4-3 4,3-4-20,4-2 0,4-3 16,4 0-16,4-1 32,3 0-36,4 1-4,2 2 12,2 3-8,1 4 0,2 3-8,-4 6 16,3 3 12,-4 5-40,-4 2 4,5 5 12,-1 3 8,1 6-12,-2 3 16,-2 5-4,-3 2 8,-5 3-16,-3 1 12,-4 3-16,-5 2 20,-4 1 4,-3-1-16,-3 0 16,-2-1-4,-2-2 0,-1-2 0,-1-4 4,0-2 0,4-6-12,-3-2 12,2-3 8,4-3-4,-5-5-4,-2-5 0,1-6 16,2-5-8,4-4-12,4-4-12,4-4 20,4-2-32,4-3 16,4-2 0,4 1 12,2-1-4,2 3 4,0 2-28,3 4 20,0 4-24,-2 6-12,2 4 8,-2 4 40,1 3-28,-1 4-12,-4 1 16,3 6 0,0 2 0,0 5-4,0 4 16,-2 2-20,-4-2 8,-1 4 12,-3 3-4,-2 1 0,-3 0 4,-2 0 8,-3-1-20,-2 0 24,-2-2 0,-3-1-4,1-4 4,-3-1 8,-2-2 12,2-3-20,-2-2 4,0-3 12,4-2 4,-6-4-16,-2-6 12,-2-4 4,2-4-24,1-5 20,3-3-20,3-3 8,4-2 4,4-3-4,3-1-20,4-2 4,4-1 16,3 0-20,5 0 8,3 1 8,4 3-36,3 2 4,3 2 12,1 5-28,0 4 16,1 4-16,-6 5-4,2 4-12,-4 3 12,3 4 8,0 7-4,-3 3 4,-2 5 4,-4 3 4,-4 4 4,-3 2 8,-5 2-8,-4 3 28,-3 2-20,-3 2 12,-5 1-16,-5 3-4,-3 0 8,-4-2 12,-1-2 0,-1-4 12,-1-4-4,0-4 4,2-4-20,4-5 8,-1-4 0,3-4 16,5-2-8,-5-5 4,-2-6 4,-1-5 0,4-5 20,2-3-36,5-4 0,3-3 12,5-2-16,3-2 0,6-1 0,4-1 0,4 0-4,4 1 8,3 3 16,2 4-24,1 4 4,1 4-20,-4 6-4,2 4 8,-3 4-8,2 5 24,-2 2 8,-1 6-24,-1 4-4,-2 3 24,-3 3-8,-4 3 32,-2-3-32,-5 4 4,-3 3-4,-5 1 16,-2 1-12,-4-1-4,-2-1 4,-3-1 8,-2-3 16,-3-3-16,0-3-16,2-5 32,-1-3-8,3-2 8,4-3 24,-5-5-4,-1-4 0,3-2-4,0-4 0,4-4-4,4-4 0,6-2-8,4-2 28,5-4-24,6 0-8,4-1-8,4 0 24,5 3-32,1 2 8,2 3-4,0 4-28,-5 6 4,2 3 8,-4 4 4,1 6-12,-1 3 4,-3 2 4,-2 6-4,-2 4 8,-2 3 0,-5 3 12,-4 1-8,-4 1-8,-4 1 32,-3 0-20,-2 0-12,-3-2-4,-2-1 32,-2-2-8,-1-4 8,2-4 4,-1-4 0,1-4-4,5-2-20,-5-5 16,0-5-12,0-4 16,1-5-8,4-3-4,3-2-8,4-3-12,3-1 0,4-2 4,2 0 16,3 0-24,2 1 8,4 2-12,1 3-44,-2 5-96,3 2-144,-2 3-156,3 2-188,-2 4-185,-4 1-231,-3 2-328,-3 2-308,4 5-436,-1 2-296,0 4 103,-2-1-2435,-3 4-3481,0-1 5553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0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5693,'0'0'4614,"3"-5"-4366,9-15-9,-9 15 459,7-3-425,1-5 723,22-9 397,-29 20-860,2 0-421,18-7 6,-18 7-6,0 1-20,251-59 478,-40 24-484,1 9 0,327 3 0,-131 41-80,-346-9-5,-1 2 0,0 3-1,-1 4 1,68 25 0,-109-32-3,0 0 0,-1 2 0,-1 1 1,1 1-1,-2 0 0,0 2 0,-1 1 0,-1 0 1,0 2-1,-1 0 0,-2 1 0,22 31 0,-1 11 4,-2 2-1,-4 1 0,-2 1 0,21 72 0,-33-86 17,3-1 1,39 69 0,-49-101-6,2 0 1,0 0-1,1-2 0,0 0 1,2 0-1,0-1 1,1-1-1,33 22 0,-20-19-1,1-2 0,0-2 0,1 0 0,1-3-1,43 11 1,-42-16-5,33 3 23,-57-8-29,17-2-2,51 4 25,3-2 4,-74-1-25,20-11 9,-22 9-16,19-14 0,-20 12 16,0-1 1,-1 1-1,0-1 0,0 0 0,0 0 1,0 0-1,-1-1 0,0 1 0,0 0 1,0-1-1,-1 0 0,0 1 0,0-1 0,0 0 1,-1 1-1,1-1 0,-1 0 0,-1 0 1,-1-9-1,-33-167 2039,35 178-1857,-2 0-25,100 164 1230,-95-156-1349,-1 1 1,0-1-1,1 1 1,-1 0 0,-1 0-1,1-1 1,-1 1-1,0 0 1,0 0-1,0 0 1,-1 0-1,0 10 1,0-12-24,0-1-3,0 0 0,0 0 0,0 0 0,-1 0 0,1 0 0,-1 0 0,1 0 0,-1-1 0,0 1 0,1 0 0,-1 0 0,0-1 0,0 1 0,0 0 0,-1-1 0,-1 3 0,-2 2 50,-6 9 67,-1 0 0,-1-2 0,0 1 0,-1-1 0,0-1 0,-1-1 0,-21 14-1,-37 30 254,-8 11-2516,78-63 955,68 16-15885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0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104 137 10817,'11'-30'134,"-7"17"429,1-1 0,0 1 1,1 0-1,16-24 0,-15 26 81,-5 9 2,0-1-20,-6 9 4903,-74 126-2693,61-94-2368,3 1-1,0 0 1,3 0-1,1 2 1,-6 63-1,13-72-241,2-1 0,1 1 0,2-1 0,1 1 0,1-1 0,2 0 0,19 59 0,-9-47-22,2 0 0,1-1 0,3-1 0,1-1 0,2-1 0,40 46 0,21 9 240,-18-25-750,-65-66-8,3 0-1480,6 4 2229,7-47-19511,-16 31 12286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5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238 227 10801,'-25'-82'573,"11"36"1855,-23-53 3151,31 108-5201,-1 5-242,0 0 0,1 1 0,1 0 0,0 0 1,1 0-1,0 0 0,2 1 0,-2 16 0,0 13 112,-9 113 580,-46 217-1,50-331-715,-16 55 302,23-95-260,7-16-146,5-12-17,2 1 1,1 1 0,0-1-1,2 2 1,22-26 0,-27 35-5,1 0 0,1 1 0,0 0 0,1 1 0,0 0 0,0 1 0,1 0 0,28-12-1,-38 19-8,5 6-36,27 11 48,-35-15 10,0 0-1,-1 1 0,1-1 0,0 0 1,0 1-1,0-1 0,-1 0 0,1 1 1,0-1-1,-1 1 0,1-1 0,0 1 1,-1 0-1,1-1 0,-1 1 0,1 0 1,-1-1-1,1 1 0,-1 0 0,0-1 1,1 1-1,-1 0 0,0 0 0,1 0 1,-1-1-1,0 1 0,0 0 0,0 0 1,0 0-1,0 0 0,0-1 0,0 1 1,0 1-1,0-1-1,0 2 0,0 0-1,0 1 1,0-1-1,0 1 1,0-1-1,-1 1 1,0-1-1,0 1 1,0-1-1,0 0 1,0 0-1,-1 1 1,1-1-1,-1 0 1,-3 4-1,2-2 3,-16 29-1,8-25 4,2-4-2,-1 4-33,-1-1-1,0 0 0,-1 0 0,0-1 1,0-1-1,-1 0 0,1-1 0,-1 0 0,-1-1 1,-18 4-1,27-7-235,-2-5-530,2 1 634,3 2 85,0-1-1,0 1 1,0 0 0,0-1-1,0 1 1,0 0 0,-1 1-1,1-1 1,0 0 0,0 0 0,-1 1-1,-2-1 1,-4-20-1637,8 20 1588,1-1 0,-1 1 0,1 0 1,-1 0-1,1 0 0,0 0 0,-1-1 0,1 1 1,0 0-1,0 0 0,0 0 0,0-1 0,0 1 1,0 0-1,0 0 0,1-3 0,0 1-368,-1-2-1422,1 0-33,1-1 1299,0-4-171,0-1-2972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5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335 46 10197,'-2'-5'138,"-5"-17"45,5 17 39,1 5-200,0 0 0,1 0 0,-1 0 0,0 0 1,0 0-1,0 0 0,0 0 0,0 0 0,0-1 0,1 1 1,-1 0-1,0-1 0,0 1 0,0 0 0,0-1 0,1 1 1,-1-1-1,-1 0 0,1 0 16,0 0-1,-1 0 1,1 0 0,0 0-1,-1 1 1,1-1 0,-1 0 0,1 1-1,-1 0 1,1-1 0,-1 1-1,1 0 1,-1-1 0,-3 1-1,-76 3 1709,73-2-1613,1 0 0,-1 1 0,1 0 0,-1 0 0,1 1 0,-1 0 0,1 0 0,0 1 0,1 0 0,-1 0 0,1 0 0,-1 1 0,-5 6 0,-1 2 204,0 2 1,2-1-1,-16 25 1,26-38-313,-4 6 115,1 0 0,1 0 1,-1 1-1,1-1 0,1 1 1,-1-1-1,1 1 0,0 0 0,1 0 1,0 0-1,0 16 0,23-8 253,-13-23-320,4-2-46,-4 3 6,0 0-1,-1-1 0,0 0 1,11-13-1,-16 17 4,5-6 148,0 1 1,1 0 0,0 0 0,12-7-1,-13 20-67,23 19-16,-26-19-69,-1-1-1,0 1 1,0 0 0,0 1-1,-1-1 1,1 1 0,-1-1-1,-1 1 1,1 0 0,2 10 0,7 12-548,-10-25-14,4 5 249,-1-3-1847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6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49 11077,'-15'-48'8374,"9"58"-7631,-3 8-346,1 1 0,1-1 1,0 1-1,-7 39 0,-104 677 3937,90-550-5240,27-160-554,1-21 414,8-19-7438,53-119 2263,-36 73 512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6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292 45 12489,'0'-5'460,"-3"-14"86,3 14 882,-2 0-62,-4-6 42,5 18 3731,-26 213-2488,-17 21-606,-128 404 0,137-521-2989,33-121 290,14-16-5894,54-64 3046,11-16-4770,-44 53 1303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6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43 13237,'-39'26'7999,"57"-28"-7495,348-47 2845,-295 39-2468,-65 9-513,-1 0-183,17-3 1,-17 3 1310,-14 9-1456,-27 24-7,27-24 109,5-6-1671,1 5 4664,1-4-3531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7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93 302 13117,'-3'-2'204,"-9"-12"381,0 1 0,2-1 0,-1-1 0,2 0-1,-13-26 1,19 33-400,1 1 0,-1-2-1,1 1 1,1 0-1,0 0 1,0 0 0,0-1-1,1 1 1,1-1 0,-1 1-1,1 0 1,0 0 0,1-1-1,0 1 1,1 0 0,-1 0-1,2 1 1,6-14 0,1 9 25,-6 4 504,7 13-513,-1 0-137,-6-4-39,0 1 1,-1 0 0,1 0 0,-1 1 0,1-1 0,-1 1 0,0 0 0,0 0 0,0 0-1,0 1 1,0-1 0,-1 1 0,6 8 0,97 174 1063,-40-65-504,-51-93-418,2-1 0,0-2 0,2 1 0,0-2 0,26 24 0,-44-46-171,1-1-1,-1 0 1,1 1 0,0-1-1,0 0 1,0 0 0,-1 0-1,1 0 1,0 0-1,0-1 1,0 1 0,3 0-1,1 1-44,-5-1 14,1-1 0,-1 1 0,0-1 0,1 1 0,-1-1 0,1 1 0,-1-1-1,1 1 1,-1-1 0,1 0 0,-1 0 0,1 0 0,-1 0 0,1 0 0,-1 0 0,1-1 0,2 0 0,0 0-129,2 1-554,-4-2 558,1 0 1,0-1 0,0 1-1,0 0 1,0 0-1,0 1 1,0-1 0,0 1-1,6-2 1,7-4-240,-9 1-251,1-1 0,-1 0 0,0-1 1,0 1-1,-1-1 0,0-1 0,-1 1 0,1-1 1,-2 0-1,1 0 0,-1 0 0,-1-1 0,1 1 0,1-12 1,3-3-2187,3-12-2847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4 13625,'-27'-3'413,"21"3"751,-1 5-441,-8 7-154,1 1 0,1 1 0,0 0 0,1 1 0,0 0 0,1 1 0,-9 19 0,-186 347 4183,154-289-4000,-57 94-1012,107-184-1168,-6 10 3077,6-9-3433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8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10 11861,'0'0'-69,"-6"0"60,-27 3 296,16 19 502,7-13-492,0 0 0,0-1 1,-1 0-1,0-1 1,-1 0-1,1-1 1,-1 0-1,-13 4 0,20-8 1132,3-3-1394,0-1 0,0 1-1,0 0 1,0-1 0,0 0 0,0 1-1,1-1 1,-1 0 0,0 0-1,-1-3 1,-2-1 36,0 1 122,13-2-24,-2 1-119,0 0 5,0 0 0,0 1 0,1 0 0,-1 0 0,1 0 0,0 1 0,0 0 0,1 1 0,-1 0 0,16-5 0,6 2 153,-21 4 28,1 4 50,27 7 52,-36-9-325,1 0 0,-1 0 0,1 0 0,-1 0 0,1 0-1,-1 0 1,1 0 0,-1 0 0,1 1 0,-1-1 0,1 0-1,-1 0 1,0 0 0,1 1 0,-1-1 0,1 0 0,-1 1-1,0-1 1,1 0 0,-1 1 0,1-1 0,-1 1-1,0-1 1,0 0 0,1 1 0,-1-1 0,0 1 0,1 0-1,1 6 82,1 1-1,-1-1 1,0 1-1,-1 0 0,0-1 1,0 1-1,0 0 0,-1 0 1,-1 0-1,1-1 0,-1 1 1,0 0-1,-1 0 0,0-1 1,0 1-1,-5 10 0,-8 17 170,-1-1 0,-23 38 0,29-56-178,-22 34-123,-3-1 1,-80 86-1,80-96-1180,20-28 402,10-8-2001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4:5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12441,'0'0'1429,"7"0"-831,22 0-76,-22 0 1666,0 0-2020,0 1-388,6 1 260,0-2-10385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82 11653,'-11'-75'2085,"11"72"-734,-1-1-685,16 52 3523,7 53-3762,-14-24 55,-4 0 1,-2 1 0,-15 126-1,4-141-179,-2-1 0,-3-1 0,-3 0 0,-48 115 0,27-98 292,36-75-231,3-15-308,0 1-45,-1 5-6,0 1 0,1-1 0,-1 0 0,2 0 0,-1 1-1,0-1 1,1 0 0,0 1 0,1-1 0,-1 1 0,1 0 0,0 0 0,6-9 0,28-30 47,76-72-1,-98 102-46,1 1-1,1 1 1,0 0-1,0 1 1,1 1-1,0 0 1,1 1-1,30-9 1,-18 14-15,-18 4 9,-11 0 1,0 1 0,1-1 0,-1 1 0,0-1 0,1 1 0,-1 0 0,0 0 0,0 0 0,0 0 0,0 0 0,0 1 0,3 1 0,0 0 1,5 6 8,-8-4-10,1 0 1,-1 0-1,0 0 1,-1 0-1,1 0 1,-1 1-1,0-1 1,0 1 0,-1-1-1,0 0 1,1 1-1,-2-1 1,0 9-1,-1-4 22,-1-1 0,1 0-1,-2 0 1,1 0 0,-1 0-1,0-1 1,-8 12 0,1-5-179,0-1 1,-1 1 0,0-2 0,-1 0 0,-1 0-1,0-1 1,-30 19 0,18-20-1188,19-10 1010,1 2-888,-3-8-4522,-24-15 3329,32 20 2253,1 0 0,-1 0-1,0 0 1,1 0 0,0-1 0,-1 1-1,1 0 1,-1-1 0,1 1 0,-1 0 0,1-1-1,-1 1 1,1 0 0,0-1 0,-1 1-1,1 0 1,0-1 0,-1 1 0,1-1-1,0 1 1,0-1 0,0 1 0,-1-1-1,1 0 1,-6-24-5959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09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174 191 11989,'0'-4'-107,"2"-5"76,1-9 328,-1 0-1,0 0 1,-1 0-1,-1 0 0,-4-33 1,2 31-41,2 20-192,0-1 0,1 1 0,-1-1 0,0 1 0,0-1 0,0 0 0,0 1 0,0-1-1,0 1 1,-1-1 0,1 1 0,0-1 0,0 0 0,0 1 0,0-1 0,-1 1 0,1-1 0,0 1 0,-1-1 0,1 1 0,0-1 0,-1 1 0,1 0-1,0-1 1,-1 1 0,1-1 0,-1 1 0,1 0 0,-1-1 0,1 1 0,-1 0 0,1 0 0,-1-1 0,1 1 0,-1 0 0,1 0 0,-1 0 0,0 0-1,1 0 1,-1 0 0,1 0 0,-1 0 0,1 0 0,-1 0 0,0 0 0,0 0 0,1 0-63,-10 6 100,1 0 1,0 1-1,1 0 0,-1 1 1,2-1-1,-1 1 0,1 1 0,0 0 1,0 0-1,-7 15 0,3-1 96,-43 112 917,53-132-495,15-11-550,18-13-70,14-8 480,68-35 1,-111 63-304,4 1 26,25 0 14,-20 4 0,-1 6-38,-1 0 0,-1 0 0,0 1-1,10 16 1,-10-9 5,0 0 1,-2 1-1,7 25 0,-10-28-533,2 1 0,10 22 0,-14-35-362,9-10-5540,39-28 3802,-11-1-2816,-20 12 289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10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48 150 10289,'13'-63'342,"-1"11"2330,-9 18 4468,2 49-6430,-1 1-503,1-2 12,-2-1 1,0 1-1,0 0 1,0 28-1,-2 88 1035,-6-1-1,-35 205 1,1-162-1097,22-108-929,16-59 393,2-65-8136,-1 40 7538,0 0-1,6-32 1,9-39-4891,-5 46 647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10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14 11753,'0'0'201,"3"-3"80,-2-1-134,9-2-29,3 8 5917,26 20-5269,-27-11-30,-5 4-370,-2 1 0,0 0 0,-1 0-1,0 0 1,-1 1 0,-1-1 0,-1 1 0,0 20-1,-3 20 407,-10 64 0,-14 32 223,-7-2 0,-54 149 0,48-150-2524,37-146 785,7-1-1251,12 8 837,-13-9-114,7-8-1882,54-37-194,-12 5-3365,-31 22 1456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11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11113,'0'0'193,"2"3"10,0 0 185,0 0-1,-1 1 1,1-1-1,-1 1 1,0-1-1,0 1 0,0-1 1,0 1-1,-1-1 1,1 8-1,-1-10-305,0 0 0,0 0 0,1 0 1,-1 0-1,1 0 0,-1 0 0,0 0 0,1 0 0,0 0 0,-1 0 0,1 0 0,-1-1 0,1 1 0,0 0 0,0-1 0,-1 1 0,1 0 0,0-1 0,0 1 0,0-1 0,0 1 0,0-1 0,0 1 0,0-1 0,0 0 0,0 1 0,0-1 0,0 0 0,0 0 0,1 0 0,22 5 627,-10-3-328,1-1-1,-1 0 1,23-3-1,-25 1-286,31 0 387,77-12 0,-88 10-608,0-1-1621,39-9 0,-65 12 855,13-5-3661,-9-1-2088,8-6 3441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279 137 10037,'-10'-104'5322,"9"101"-3609,-2-22-343,3 20 1498,0 20-2495,2 13-66,1-1 0,10 40 1,46 113 1131,-43-140-635,-6-48-727,-8 6-73,6-4 27,0-1 0,-1 1-1,0-1 1,-1-1-1,0 1 1,0-1-1,0 0 1,-1-1 0,0 1-1,6-16 1,38-147 1281,-48 168-822,8 12-385,4 7-55,-1 0 0,-1 1 0,0 1 0,-1 0 0,-1 0 0,-1 1 0,10 33 0,-1 18 98,-2 2 1,-4-1 0,-2 2 0,-4-1 0,-3 1-1,-11 103 1,-3-77 90,-5 0 0,-4-2 0,-4-1-1,-44 109 1,43-144-28,-3-1 0,-3-1 1,-64 91-1,91-143-169,1 0 1,-1-1-1,0 0 1,-1 0-1,0 0 1,0-1-1,0 0 1,0 0-1,-1 0 1,0-1 0,0 0-1,0 0 1,0-1-1,-1 0 1,1 0-1,-1-1 1,0 1-1,0-2 1,0 1-1,0-1 1,-12 0-1,18-1-26,-1 0 1,0 0-1,0 0 0,0-1 0,1 1 0,-1-1 0,0 1 1,1-1-1,-1 0 0,0 0 0,1 0 0,-1 0 0,-3-3 1,-3-1 30,2 2-11,1 0 0,-1 0 0,1 0 0,0-1 0,0 0 0,1 0 0,-1-1 0,1 0 0,0 0 0,0 0 0,0 0 0,1-1 0,0 0 0,-4-6 0,4 3-7,0 0 0,0 0 0,1 0 0,1 0-1,-1-1 1,2 1 0,-1-1 0,1 0 0,0-13 0,2 3-22,1 0 1,1-1 0,0 1-1,2 0 1,0 1 0,1-1-1,1 1 1,1 0-1,11-19 1,9-9-6,2 1 0,2 2 1,74-79-1,-43 62-57,120-91 0,19 22-2316,-112 76-595,-21 16-1782,8-6-6937,-56 32 3477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12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15 310 14485,'-12'-158'1144,"10"43"3538,1 94-4061,3 8 941,-2 13-1502,0 0-1,0 0 1,0-1 0,0 1 0,0 0-1,0 0 1,0 0 0,0 0 0,0 0-1,0 0 1,0 0 0,0 0 0,0-1-1,1 1 1,-1 0 0,0 0 0,0 0 0,0 0-1,0 0 1,0 0 0,0 0 0,0 0-1,0 0 1,0 0 0,1 0 0,-1 0-1,0 0 1,0 0 0,0 0 0,0 0-1,0 0 1,0 0 0,0 0 0,1 0-1,-1 0 1,0 0 0,0 0 0,0 0-1,0 0 1,0 0 0,0 0 0,0 0 0,1 0-1,-1 0 1,0 0 0,0 0 0,0 0-1,0 0 1,0 0 0,0 0 0,0 0-1,0 1 1,0-1 0,0 0 0,0 0-1,1 0 1,-1 0 0,0 0 0,0 0-1,0 0 1,0 0 0,0 1 0,0-1-1,0 0 1,0 0 0,0 0 0,175 271 2963,-134-194-2112,-4 1-1,48 147 0,-72-182-846,-3 1 1,-1 0-1,-3 0 0,-1 1 1,-2 0-1,-2-1 1,-7 55-1,-1-40-64,-3-1 0,-3 0 0,-2-1 0,-24 61 0,5-39 0,-4-2 0,-70 109 0,91-160 0,1-6 0,5-8-25,10-10-261,-3-11-2033,-10-25 783,13 33 1466,1 1 1,0-1-1,-1 1 1,1-1-1,0 1 1,0-1-1,-1 1 1,1-1-1,0 0 1,0 1-1,0-1 1,0 1-1,0-1 1,0 1-1,0-1 1,0 0-1,0 1 1,0-1-1,0 1 1,0-1-1,0 1 1,0-1-1,1 1 1,-1-2-1,49-115-15403,-35 94 6771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4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1930 644 11981,'0'0'4146,"-10"10"-3738,-3 4-239,7-7-9,-1 0 1,0 0 0,-1-1-1,0 0 1,-15 10 0,-44 24 386,-1-2 1,-2-3 0,-1-3-1,-1-4 1,-2-2 0,0-4-1,-2-3 1,-140 16 0,150-27-336,61-7-113,-5-1-8,-34 0 1,34 0 6,2-1-3,-23-1-10,23 2 61,-1-1-80,-24-1-2,24 1-9,4 0-9,-49-18 150,48 17-172,-15-6 34,17 6-4,3 2-53,-1-1 1,1 1-1,-1 0 1,0-1 0,1 1-1,0-1 1,-1 1 0,1-1-1,-1 0 1,1 0 0,0 1-1,-2-3 1,-1 1 3,-1 0 15,-40-19 44,40 19-36,1 0-28,-10-7 3,10 7 2,-1 1-8,-2-2 7,0 1 0,1-1 1,-1 0-1,1-1 0,-1 1 1,1-1-1,0-1 0,0 1 1,1-1-1,0 0 0,-7-7 0,-6-12 13,1 0 0,-16-30 0,-47-79 53,79 131-55,-10-21-12,5 12-12,6 10 8,0 1 0,0 0 1,-1 0-1,1-1 0,0 1 1,0 0-1,0-1 0,0 1 0,0 0 1,0-1-1,0 1 0,0 0 0,0-1 1,0 1-1,0 0 0,0-1 1,0 1-1,0 0 0,0 0 0,0-1 1,0 1-1,0 0 0,0-1 0,0 1 1,0 0-1,1-1 0,-1 1 0,0 0 1,0 0-1,0-1 0,1 1 1,-1 0-1,0 0 0,0-1 0,1 1 1,-1 0-1,0 0 0,0 0 0,1 0 1,-1-1-1,0 1 0,1 0 1,-1 0-1,0 0 0,1 0 0,-1 0 1,1 0-1,10-2 0,-5 1 2,-1 0-1,1 1 0,-1 0 0,1 0 0,-1 0 0,0 0 0,6 2 0,47 5 2,-42-5 6,7 1 7,0 0 0,42-3 0,-57 0 17,-2 1-17,27 2-54,-32-4 39,-1 1 0,0 0-1,1 0 1,-1 0 0,1 1-1,-1-1 1,1 0 0,-1 0 0,0 0-1,1 0 1,-1 0 0,0 0-1,1 1 1,-1-1 0,1 0-1,-1 0 1,0 0 0,1 1 0,-1-1-1,0 0 1,0 1 0,1-1-1,-1 0 1,0 1 0,0-1-1,1 0 1,-1 1 0,0-1 0,0 0-1,0 1 1,0-1 0,1 1-1,-1-1 1,0 0 0,0 2-1,-4 16-8,-9 6 4,-13 12 33,-1-1 1,-2-2 0,-1-1-1,-43 35 1,20-21 295,-2-3 1,-82 49-1,134-90-234,-18 9 80,16-9-22,-22 1-8,22-3 110,-3 0-199,-64-11 153,66 9-134,0 2-81,-15-3 19,15 3 153,-15-16-95,9 5-50,9 9-7,1-2 4,-5-11-10,5 11 8,0 0 6,-10-57 41,9 39-40,1 8-17,2 1-1,-1-1 0,2 0 1,2-18-1,-1 1-4,11-83-17,5 1-1,4 1 1,41-118-1,-6 84-320,-41 108-732,-14 34 342,-1 1-204,3-10 371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4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1 237 14457,'0'0'169,"2"3"-5,-1-1-105,1 0 0,-1 0 0,1-1 0,0 1 1,-1-1-1,1 1 0,0-1 0,0 0 0,0 1 0,0-1 0,0 0 0,0-1 0,0 1 1,1 0-1,-1 0 0,0-1 0,0 0 0,1 1 0,2-1 0,1 1 897,8-5-444,-5 1-509,15-3 515,0-2 0,27-11 0,-46 17-341,1-1 0,-1 1-1,0-1 1,1 0 0,-2 0-1,1-1 1,0 0 0,-1 1-1,1-1 1,-1-1 0,0 1-1,-1-1 1,1 1 0,-1-1-1,0 0 1,5-11 0,-7 13-99,0 1-1,-1-1 1,1 0 0,-1 1 0,1-1 0,-1 0-1,0 0 1,0 1 0,0-1 0,-1 0 0,1 0 0,-1 1-1,0-1 1,1 0 0,-1 1 0,0-1 0,0 0 0,-1 1-1,-2-5 1,-1 2 15,1 0-1,-2 0 1,1 0 0,0 0-1,-13-6 1,-48-22-784,52 27 191,9 4-353,-1 1-257,-6-1 873,-33-7-7550,39 8 3687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5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65 11617,'4'-4'7,"23"-31"587,-26 32-223,2 0 83,6-10 45,-6 9 2004,-1 1-2105,-12 14 1584,-18 17-1244,2 0-1,1 3 0,-24 36 1,46-61-660,0 1 1,1-1 0,0 1 0,0 0 0,0 0 0,1 0 0,0 0-1,0 0 1,1 0 0,0 0 0,0 0 0,1 0 0,0 0-1,0 0 1,0 0 0,1 0 0,0-1 0,0 1 0,6 9-1,3-1 101,1 0-1,1-1 1,0 0-1,0-1 1,2-1-1,28 20 1,-38-29-84,-2-1 128,2 3 120,-5-5-307,1 0 0,-1 0 0,1 0 0,-1 0 0,0 1-1,1-1 1,-1 0 0,1 0 0,-1 0 0,0 1 0,1-1-1,-1 0 1,0 0 0,1 1 0,-1-1 0,0 0 0,1 1-1,-1-1 1,0 0 0,0 1 0,0-1 0,1 1 0,-1-1-1,0 0 1,0 1 0,0-1 0,0 1 0,1-1 0,-1 1-1,0-1 1,0 0 0,0 1 0,0-1 0,0 1 0,0-1-1,0 1 1,-1-1 0,1 1 0,0-1 0,0 0 0,0 1-1,0-1 1,0 1 0,-1-1 0,1 0 0,0 1 0,-1 0-1,-61 43 419,43-32-286,0 1-1,0 1 1,1 1-1,-23 25 1,32-30-110,2 0 1,-1 1-1,1-1 1,1 1-1,0 1 0,1-1 1,0 1-1,1 0 1,0 1-1,0-1 1,2 0-1,-1 1 1,2 0-1,0 0 0,1 23 1,1-24-23,1 0 0,0-1 0,1 1 0,0-1 0,1 1 0,0-1 0,1-1 0,0 1 0,1-1 1,0 0-1,1 0 0,0 0 0,0-1 0,1 0 0,0-1 0,1 1 0,10 6 0,3 1-61,0-1 0,1-1 1,1-1-1,0-1 0,0-1 0,1-1 1,1-2-1,0 0 0,0-2 0,0-1 0,1-1 1,0-1-1,-1-1 0,1-1 0,47-6 0,-48 2-780,0-2-1,0-1 1,50-18-1,-54 15-583,0-1 1,-1-1-1,0-1 1,31-24-1,-43 29 188,0-1 0,0 0 0,12-16-1,-4 0-3385,-2-2-2229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12021,'33'-2'192,"-27"1"620,1 3-446,1 0-158,0 1 1,0 0 0,-1 1-1,1 0 1,-1 0 0,0 0-1,10 9 1,-14-10 48,-3 2-29,3 38 343,-3-39-418,-3 2-9,-2 3 30,-1 0 0,0-1 0,0 0 0,-15 15 0,18-21 699,13-11-781,31-28 22,-41 36-103,1 0 0,0 0 0,0 0 0,-1 0 1,1 0-1,0 0 0,0 0 0,0 0 0,0 0 0,0 1 1,0-1-1,0 0 0,1 1 0,-1-1 0,0 1 0,0-1 1,0 1-1,1 0 0,-1-1 0,0 1 0,0 0 0,1 0 1,1 0-1,1 0 43,0-1 986,4 7-723,23 18 0,-30-24-308,-1 0 0,0 0 0,1 0 0,-1 1 1,1-1-1,-1 0 0,0 0 0,1 1 0,-1-1 0,0 0 0,1 0 1,-1 1-1,0-1 0,1 0 0,-1 1 0,0-1 0,0 0 0,0 1 0,1-1 1,-1 0-1,0 1 0,0-1 0,0 1 0,0-1 0,1 0 0,-1 1 1,0-1-1,0 1 0,0-1 0,0 0 0,0 1 0,0-1 0,-1 1 1,-1 11 130,0 0 1,-2 0 0,1 0 0,-1 0 0,-1-1 0,0 0 0,-12 18 0,-57 76 143,32-49-1419,30-45 785,8-8-2920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5:2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581 172 5957,'2'-4'145,"4"-37"209,-6 38-223,1-2-55,7-15 12,-7 16 193,4-22 452,0 13-535,-4 9 262,0 0-214,8-36 801,-8 36-476,0 0-268,-21 31 3634,-51 80-3645,46-69 284,-313 435 2389,210-304-2036,102-132-822,24-35-227,-5 8 410,3-8-2581,16-52-8097,-9 39 6189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6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23 13529,'-6'-3'114,"-16"-8"54,17 8 71,-6-2 69,7 4-40,8 5 1355,8 4-1518,153 118 990,-147-109-886,0 0 0,0 2-1,-2 0 1,0 0 0,-2 2 0,22 37-1,-34-53-119,1 1 0,-1-1-1,0 1 1,0 0-1,0 0 1,-1 0 0,0 0-1,0 0 1,0 0-1,-1 0 1,0 0 0,0 0-1,-1 0 1,0 1-1,0-1 1,0 0 0,-3 8-1,0-6 21,0 1 0,-1-1 0,0 0 0,-1 0 0,1 0 0,-1-1 1,-1 1-1,0-2 0,0 1 0,-11 8 0,-1-1-130,0-2 1,-1 0 0,0-1-1,-1-2 1,0 0 0,-1-1-1,-22 6 1,42-13-78,0-1 1,-1 1-1,1 0 0,0-1 0,-1 1 1,1-1-1,-1 0 0,1 0 0,0 0 1,-1 0-1,1 0 0,-4-1 0,-1 0-212,1 1-848,-2-3-326,-23-10-455,29 12 1785,1 1-1,0-1 0,-1 1 1,1-1-1,0 0 1,0 1-1,0-1 1,0 0-1,-1 0 1,1 0-1,0 0 1,0 0-1,1 0 1,-1 0-1,0 0 0,0 0 1,0-1-1,1 1 1,-1 0-1,1 0 1,-1-1-1,0 0 1,0-3-553,-9-14-2790,0-2-1437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6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1 12117,'4'0'5810,"5"20"-5010,-5-7-671,0 0 0,-1 0 1,1 16-1,4 55 837,-4 0 0,-10 110 0,1-142-1356,-2 1-1,-3-1 0,-1 0 0,-35 91 1,38-122-745,-2-1 1,-22 37 0,27-50 175,0 0 0,0 0 0,-1-1 0,0 1 0,-14 9 0,12-11-2512,-19 8-1402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7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42 11169,'-3'-24'359,"2"19"41,5-8 6029,10 54-6070,-11-23-14,-4-5-217,1-1 45,-1-1-1,0 1 0,-1 0 1,-1-1-1,0 0 0,-6 17 1,7-24-122,-2 5 72,0 0-1,0-1 1,-1 0 0,0 0-1,-1 0 1,-9 11 0,9-12-31,2-2-10,0 0 0,0-1-1,0 1 1,-1-1 0,0 0 0,0 0-1,0 0 1,0-1 0,0 0 0,-9 4-1,-40 9 808,49-15-588,-1 0 19,-18 4 4,18-4-19,0 0-31,-15 3-32,15-3 160,1 1-220,-3 1-110,0 0 0,1 1 0,-1 0 0,1 0 0,0 1-1,0 0 1,-9 9 0,-51 53 191,4-3-111,-79 47-757,-209 126 0,329-223 256,11-8-314,0 0 1,0 0-1,0-1 0,-16 4 0,24-8-954,-4 0-397,-19 4-259,19-4-221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27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1245 12645,'6'11'30,"-3"-5"234,0-1 1,0 0-1,0 0 1,0 0-1,1 0 1,0 0-1,0-1 1,0 0-1,6 5 0,-1-4 31,0 0 0,0-1 0,1 0 0,0-1 0,-1 0 0,1 0 0,0-1 0,0 0-1,1-1 1,-1 0 0,0 0 0,15-2 0,25 0 138,85-10 0,-118 8-855,-1 0 0,0-1 0,0 0-1,-1-2 1,1 0 0,-1 0 0,0-1 0,24-17-1,-34 20-478,0-1-1,0 0 0,-1 0 0,0-1 0,0 1 1,0-1-1,-1 0 0,1 0 0,3-12 0,-4-3-3611</inkml:trace>
  <inkml:trace contextRef="#ctx0" brushRef="#br0" timeOffset="1">9 0 12669,'0'0'385,"-2"4"-30,-3 2-262,5-6-53,0 1-1,-1-1 1,1 1-1,0-1 1,0 1 0,0 0-1,0-1 1,0 1-1,0-1 1,0 1-1,0 0 1,0-1 0,0 1-1,0-1 1,0 1-1,0 0 1,0-1-1,0 1 1,1-1 0,-1 1-1,0-1 1,0 1-1,1-1 1,-1 1-1,0-1 1,1 1 0,-1-1-1,1 1 1,0 0-1,117 100 1804,17 15-237,-116-97-1297,-1 0 0,-1 1 0,0 0 0,22 40 0,-36-55-203,0 2 1,0-1-1,0 0 0,-1 0 0,0 1 0,0 0 1,-1-1-1,1 1 0,-2 0 0,1 0 1,-1-1-1,0 8 0,-1-9-35,0 0 1,0 0-1,0 0 1,-1 0-1,0 0 0,0-1 1,0 1-1,0 0 1,-1-1-1,0 0 1,1 0-1,-2 0 0,1 0 1,0 0-1,-1-1 1,-7 7-1,1-2 58,0-1-1,0 0 1,-1-1-1,0 0 0,0-1 1,0 0-1,-1 0 1,0-1-1,0-1 1,0 0-1,0-1 1,0 0-1,-22 0 1,-9-2 119,40 1-224,0-1 0,0 0-1,0 0 1,0 0 0,0-1 0,0 1 0,0-1 0,0 0 0,0 1-1,0-1 1,0 0 0,1-1 0,-1 1 0,-4-3 0,-2-1 36,6 4-38,0-1 0,-1 0 0,1 0 0,0 0 0,0 0 0,0 0 0,0-1 0,0 1 0,1-1 0,-1 0 0,1 1 0,0-1 0,-1-1 1,1 1-1,1 0 0,-1 0 0,0-1 0,-1-4 0,2 2-18,0 0 1,0 0 0,0 0 0,1-1 0,0 1-1,0 0 1,1 0 0,-1 0 0,1 0-1,3-8 1,2-5-109,1 0-1,1 0 0,1 0 1,0 1-1,18-24 1,5-1-942,63-64 0,-28 34-2809,-8-3-6162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1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62 14225,'0'0'-457,"6"2"-482,15 5 980,-15-6 2720,-12-11-2683,-15-28-4,15 28 178,11 8-214,-1-1-23,-3 2-4,0 1-1,0-1 1,1 0 0,-1 0 0,1 0 0,-1 1 0,1-1 0,-1 1-1,1-1 1,-1 1 0,1-1 0,1 1 0,6 6 21,1 0-29,-4-2 2,0-1 0,0 1 0,-1 0-1,0 0 1,1 1 0,-1 0 0,-1 0 0,1 0 0,-1 0-1,0 1 1,0 0 0,6 11 0,12 40 63,-21-53-23,-2 1-28,-4 14-2,4-14 9,0-5-24,1 0 1,0-1 0,-1 1 0,1 0 0,0 0 0,-1 0-1,1 0 1,0 0 0,-1 0 0,1 0 0,0 0 0,-1 0 0,1 0-1,0 0 1,-1 0 0,1 0 0,0 0 0,-1 0 0,1 0 0,0 1-1,-1-1 1,1 0 0,0 0 0,-1 0 0,1 0 0,0 1 0,0-1-1,-1 0 1,1 0 0,0 1 0,-2 0 6,1 0 1,0 0-1,0-1 1,0 1-1,0 0 1,-1-1 0,1 1-1,0-1 1,-1 1-1,1-1 1,0 0-1,-1 0 1,1 1-1,-1-1 1,-1 0-1,-29 0 46,25 0 116,-2-5-119,-27-12-2,34 16-42,1 1 0,-1-1 0,1 0 0,0 0 0,0 0 0,-1 0 0,1 0 0,0 0 0,0 0 0,0-1 0,0 1 0,0 0 0,0-1 0,1 1-1,-1 0 1,0-1 0,1 1 0,-1-1 0,1 1 0,-1-1 0,1 1 0,0-1 0,-1 0 0,1 1 0,0-1 0,0 1 0,0-1 0,0 0 0,1 1 0,0-3 0,-1 2-14,0-3 27,3 0 1,12-17-8,-15 22-12,0 0 0,0-1 0,1 1 1,-1-1-1,0 1 0,0 0 0,1-1 1,-1 1-1,0 0 0,1-1 0,-1 1 1,0 0-1,1 0 0,-1-1 0,0 1 1,1 0-1,-1 0 0,1 0 0,-1-1 0,1 1 1,-1 0-1,0 0 0,1 0 0,-1 0 1,1 0-1,0 0 0,36-2 2,-28 2 0,-1 1 0,1 0 0,-1 1 0,0 0 0,0 0 0,0 1 0,0-1 0,0 2 0,0-1 0,-1 1 0,0 1 0,8 5 0,-12-8-90,-1 0 1,1 1-1,0 0 1,-1 0 0,0 0-1,1 0 1,-1 0-1,0 0 1,-1 0 0,1 1-1,-1-1 1,1 1-1,0 5 1,1 11-9598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40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42 10849,'-14'-38'3295,"13"34"-615,9 17-2296,24 45 255,26 64-1,-37-66-121,-2 1 0,19 100 0,-33-129-276,-2 1-1,-1 0 1,-2 0 0,0 0 0,-2 0-1,-1-1 1,-11 46 0,10-62 30,0 0-1,-1-1 1,-11 21-1,5-22 73,3-2 957,1-18-1138,0 3-118,5 5-33,-1-1 0,1 1-1,0 0 1,0-1-1,0 0 1,0 1-1,1-1 1,-1 0 0,1 0-1,-1 0 1,1 0-1,0 0 1,0 0 0,1 0-1,-1 0 1,1 0-1,-1-1 1,1 1-1,0 0 1,1-6 0,4-25 66,2 0 1,2 1 0,1-1 0,2 2-1,1-1 1,32-57 0,-19 48-42,2 1-1,1 1 1,2 1 0,47-44 0,-30 40-605,65-45 1,-112 86 472,1 1 0,-1 0 0,1 0 1,-1 1-1,1-1 0,-1 0 1,1 0-1,0 1 0,-1-1 0,1 1 1,0 0-1,0-1 0,2 1 0,1-1-211,0 0-849,3 7-4232,21 17 3186,-28-22 1979,0 0 1,0 0-1,0 0 1,0 0-1,1 0 0,-1 0 1,0 0-1,-1 1 1,1-1-1,0 0 0,0 1 1,0-1-1,-1 0 1,1 1-1,-1-1 1,1 1-1,-1-1 0,0 1 1,1-1-1,-1 1 1,0 2-1,0 1-981,5 14-4315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41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4 110 12941,'0'0'3282,"-1"5"-2766,-1 4-398,2-9-77,0 1-1,0-1 1,0 0-1,0 1 1,0-1 0,0 0-1,0 1 1,0-1-1,0 1 1,0-1-1,0 0 1,0 1 0,0-1-1,0 0 1,0 1-1,1-1 1,-1 0-1,0 1 1,0-1 0,0 0-1,1 1 1,-1-1-1,0 0 1,0 0 0,1 1-1,-1-1 1,0 0-1,1 0 1,-1 0-1,0 1 1,0-1 0,1 0-1,-1 0 1,0 0-1,1 0 1,-1 0 0,1 1-1,-1-1 1,0 0-1,1 0 1,-1 0-1,0 0 1,1 0 0,-1 0-1,1-1 1,64-9 479,56-11 81,103-23-2315,-220 43 619,5-14-1505,-10 4-5090,-14-21 3632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41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7 10673,'0'0'379,"-4"1"9,-6 2-492,10-3 170,1 0-1,-1 0 1,0 0 0,0 0-1,0 0 1,0 0 0,0 0-1,1 0 1,-1 0 0,0 0-1,0 0 1,0 1 0,0-1-1,0 0 1,0 0 0,1 0-1,-1 0 1,0 0 0,0 0-1,0 1 1,0-1 0,0 0-1,0 0 1,0 0 0,0 0-1,0 0 1,0 1 0,0-1-1,0 0 1,0 0 0,0 0-1,0 0 1,0 1 0,0-1-1,0 0 1,0 0 0,0 0-1,0 0 1,0 0 0,0 1-1,0-1 1,0 0 0,0 0-1,0 0 1,0 0 0,-1 0-1,1 1 1,0-1 0,0 0-1,0 0 1,0 0 0,0 0-1,0 0 1,0 0 0,-1 0-1,1 0 1,0 1 0,0-1-1,0 0 1,48 17 446,-24-12-68,245-8 738,-236 0-1882,30-3 11,-7-4-3217,-46 9 3257,6-2-148,6-2-2943,5-4-505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42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288 128 9197,'0'21'111,"0"-17"371,-4 2-142,-4 6 165,0-2 0,0 1 0,-1-1 0,-20 17-1,20-21-41,-1 0 0,0-1 0,-1-1 0,1 0-1,-1 0 1,0-1 0,0 0 0,-22 3 0,27-6 675,-6-3-620,-38-10-18,48 13-433,0-1 1,0 0 0,0 0 0,1 0-1,-1 0 1,0 0 0,0 0 0,0-1-1,1 1 1,-1-1 0,1 1-1,-1-1 1,1 1 0,0-1 0,0 0-1,-1 0 1,1 0 0,-1-3 0,0 2-62,2 2 24,-1 0 0,0-1-1,1 1 1,-1 0 0,1 0 0,0-1 0,-1 1-1,1 0 1,0-1 0,0 1 0,-1-1-1,1 1 1,0 0 0,1-1 0,-1 1-1,0 0 1,0-1 0,0 1 0,1-2 0,0 0 60,-1 0-56,0 1 1,0-1-1,0 0 1,1 0-1,-1 1 1,1-1-1,0 0 1,0 1-1,0-1 1,0 0-1,0 1 1,0 0-1,3-4 1,1-3 51,-1-2-2,1 1 0,0 1 0,0-1 0,1 1 0,0 0 1,1 0-1,0 1 0,0-1 0,1 2 0,0-1 0,0 1 0,1 0 0,15-9 0,-22 14-52,1 1-1,-1 0 0,1-1 1,-1 1-1,1 0 1,0 0-1,-1 0 0,1 1 1,0-1-1,0 1 0,-1-1 1,1 1-1,0 0 0,3 0 1,-6 0-31,11 5 91,34 15-4,-43-19-81,-1 1 0,1-1-1,0 1 1,0-1 0,-1 1 0,1 0 0,-1 0 0,1 0 0,-1 0 0,0 0 0,0 0 0,0 0-1,0 0 1,0 0 0,0 1 0,-1-1 0,1 0 0,0 3 0,-1 40-20,-1-36-37,-1 10-319,0 0-1,-2-1 0,0 0 0,-9 23 0,-2-3-3536,-2-1-4899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42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281 0 11721,'0'0'6000,"3"3"-5305,-2-2-627,0 0-1,0 0 1,-1 0 0,1 0-1,0 0 1,-1 0-1,1 0 1,-1 0-1,1 0 1,-1 0 0,1 1-1,-1-1 1,0 0-1,0 0 1,1 0-1,-1 1 1,0-1 0,0 0-1,0 0 1,-1 1-1,1-1 1,0 0-1,0 0 1,-1 0 0,1 2-1,-18 35 907,6-15-556,-109 224 2047,78-159-1927,-31 72-1269,53-108-2992,19-49 2231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5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185 118 8173,'-47'-35'-272,"44"31"301,-37-25 1449,38 29-1429,1-1 0,-1 1 0,1-1 0,-1 1 1,1-1-1,0 0 0,-1 0 0,1 0 0,0 1 0,0-1 0,-1-1 0,-1-1 0,2 2 49,-3-2 286,-1 2 32,-11-6 29,11 5 558,1 0-493,2 1-149,-27-12 1278,20 7 141,18 4 1502,82 13-2511,130 32 1,-156-25-536,-1 4 0,-1 2-1,-1 3 1,-1 3 0,-2 3 0,-1 1 0,65 53 0,-4 5 96,-46-39-53,0 4-36,-71-55-197,2 0-33,-1-1 0,0 1 0,0 0 0,-1 0-1,1 1 1,0-1 0,-1 0 0,1 1 0,-1 0 0,4 4 0,-4-3-16,-13-13-7982,-4-1 7223,8 6 243,0-1 1,1 0-1,-1 0 1,1 0-1,0-1 1,-6-8-1,8 5-3284,-8-23-1762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8:42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55 12125,'0'0'2936,"-7"9"-2476,-22 28-7,22-28 4022,13-14-4432,-1-1 0,2 1 0,-1 0 0,1 1 1,13-8-1,-1 1 6,-8 3 22,2 1 1,-1 0 0,1 0 0,0 1 0,0 1 0,1 0-1,-1 1 1,17-3 0,-5 1 100,-17 8-64,26 4 29,-34-6-130,1 0 0,0 0 1,-1 0-1,1 0 0,-1 1 0,1-1 0,0 0 0,-1 0 1,1 0-1,-1 1 0,1-1 0,-1 0 0,1 0 0,-1 1 1,1-1-1,-1 0 0,1 1 0,-1-1 0,1 1 0,-1-1 1,0 1-1,1-1 0,-1 1 0,5 6 67,-1-1 1,1 1-1,-2 0 1,1 0-1,-1 0 1,0 1-1,-1-1 1,0 1-1,0 0 1,0 0-1,-1-1 1,-1 1-1,1 0 1,-1 0-1,-2 15 0,-13 47 544,-4-1-1,-31 79 0,14-48 82,34-72-370,8-26-231,6 0-39,0-1-1,1 0 1,16 0 0,121-23 143,-36 4-107,172-13 46,-281 30-307,6-1 116,14-5-2797,-24 6 2498,0 1 0,0-1-1,0 1 1,0-1 0,0 1 0,0-1 0,-1 0-1,1 1 1,0-1 0,-1 0 0,1 0-1,0 1 1,-1-1 0,1 0 0,-1 0 0,1 0-1,-1 0 1,0 0 0,1 0 0,-1 0-1,0 0 1,0 0 0,1 0 0,-1 0 0,0-1-1,0-20-4367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28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1470 399 11749,'-10'-2'140,"8"1"-96,0 1-1,0-1 1,1 1-1,-1-1 1,0 1 0,0 0-1,0 0 1,0 0-1,0 0 1,0 0 0,0 0-1,0 1 1,0-1-1,0 1 1,1-1 0,-1 1-1,-2 1 1,-20 8 114,18-7-20,6-2-132,0-1 1,0 1-1,0-1 0,0 1 1,0-1-1,0 1 1,0-1-1,-1 1 0,1-1 1,0 1-1,0-1 1,-1 1-1,1-1 0,0 1 1,0-1-1,-1 0 0,1 1 1,-1-1-1,1 1 1,0-1-1,-1 0 0,1 1 1,-1-1-1,1 0 1,-1 0-1,1 1 0,-1-1 1,0 0-1,0 1 3,0-1 1,1 0-1,-1 1 0,0-1 1,0 1-1,1-1 0,-1 1 1,0 0-1,1-1 0,-1 1 1,0 0-1,1-1 0,-1 1 0,1 0 1,-1 0-1,1-1 0,0 1 1,-1 0-1,1 0 0,0 0 1,-1 0-1,1 1 0,0 1 24,0 1-1,0-1 0,0 0 1,0 1-1,0-1 1,1 0-1,0 0 1,0 1-1,0-1 0,0 0 1,0 0-1,1 0 1,-1 0-1,1 0 0,0-1 1,-1 1-1,1 0 1,1-1-1,-1 1 0,0-1 1,1 0-1,-1 0 1,5 3-1,4 3 70,0-1 1,0-1-1,0 0 0,17 6 1,1-4 307,-24-7 134,3-1-224,31 0 363,-38 0-662,-1 0 0,1 0-1,0 0 1,-1 0 0,1-1 0,0 1-1,-1 0 1,1 0 0,0 0 0,-1-1-1,1 1 1,-1-1 0,1 1-1,-1 0 1,1-1 0,-1 1 0,1-1-1,-1 1 1,1-1 0,-1 1 0,1-1-1,-1 1 1,0-1 0,1-1 0,0 2-3,-1-1 0,0 0 0,1 1 0,-1-1 0,0 1 0,1-1 0,-1 1 0,1-1 0,-1 1 1,1-1-1,-1 1 0,1-1 0,-1 1 0,1 0 0,0-1 0,-1 1 0,1 0 0,-1 0 0,1-1 0,0 1 1,-1 0-1,1 0 0,0 0 0,1 0 0,-1-5 281,5-38 599,-6 39-609,-2-2 0,-2-7 13,-1 1 0,-1 0 1,0 0-1,0 0 1,-13-16-1,16 26-105,3 2-190,0 0 0,-1 0-1,1 0 1,0 0-1,-1 0 1,1 0 0,0-1-1,0 1 1,-1 0 0,1 0-1,0 0 1,-1 0 0,1 0-1,0 0 1,-1 0-1,1-1 1,0 1 0,0 0-1,-1 0 1,1 0 0,0-1-1,0 1 1,-1 0 0,1 0-1,0-1 1,0 1-1,0 0 1,0-1 0,0 1-1,-1 0 1,1-1 0,0 1-1,0 0 1,0-1 0,-6-6 17,-16 9 716,-41 20-659,56-19-53,0 0-1,0 0 1,0 1 0,0 0 0,0 0 0,1 1-1,0-1 1,-9 10 0,6-6 12,-3 3 29,-1 0 0,0-1 0,-1 0 0,0-1 0,-1-1 0,-18 8 0,29-14 47,-3 0 14,-90 15 678,89-17-702,-49 18 231,53-16-212,-1 0-74,-17 7-6,17-7-5,5-2-38,0 1 0,0-1 0,0 0 0,0 1 0,0-1 0,-1 0 0,1 1 0,0-1 0,0 1 0,0-1 0,0 0 0,0 1 0,0-1 0,-1 0 0,1 1 0,0-1 0,0 0 0,-1 0 0,1 1 0,0-1 0,0 0 0,-1 1 0,1-1 0,0 0 0,-1 0 0,1 0 0,0 1 0,-1-1 0,0 0 2,1 1 0,-1-1 0,0 0 0,1 1 0,-1-1 0,1 1 0,-1-1 1,1 1-1,-1-1 0,1 1 0,-1-1 0,1 1 0,0 0 0,-1-1 0,1 1 1,0 0-1,0-1 0,-1 1 0,1 0 0,0-1 0,0 2 0,0 1 4,0-1-1,0 0 1,0 1 0,1-1-1,-1 0 1,1 1-1,0-1 1,0 0 0,-1 0-1,2 0 1,-1 0-1,0 1 1,0-2 0,0 1-1,1 0 1,-1 0-1,1 0 1,0-1 0,0 1-1,-1-1 1,1 1-1,0-1 1,3 2 0,60 34 49,-41-25-36,-19-9-18,19 12 4,-12-6-2,-9-7 11,-1 1 0,-1 0-10,0-1 1,0 1 0,0 0-1,0-1 1,-1 1 0,1 0 0,-1 0-1,0 0 1,0-1 0,0 1-1,0 0 1,0 0 0,-1 0 0,1 0-1,-1-1 1,0 1 0,1 0-1,-1-1 1,-1 1 0,1-1 0,0 1-1,-1-1 1,1 1 0,-1-1-1,0 0 1,0 0 0,1 0-1,-1 0 1,-3 3 0,-9 7 20,0-1 0,0 0 0,-24 13 0,19-11-7,7-6 1,-1-1 1,0 0-1,1-1 1,-2 0-1,-17 4 1,15-5-3,13-3 12,-6 1 1,0 0-20,5-1-2,1 0 0,-1-1 0,0 1 0,0-1 0,0 1 0,0-1 0,0-1 0,-5 0 0,1 2 3,5 0-6,1-1 0,-1 0 0,1 0 0,-1 0-1,1 0 1,-1 0 0,1-1 0,-1 1-1,1-1 1,0 1 0,-1-1 0,1 0 0,0 0-1,-3-2 1,-5 0 8,-31-18 50,32 13-52,0-1 0,1 0 0,1-1 0,-1 1 0,2-1 0,-1-1 0,1 1 0,-6-17 0,-35-83 53,-37-129 1,58 162-52,-11-40 324,-27-139 0,63 253-176,12 15-153,7 9-1,-2 1 0,-1 1 0,0 0 0,-2 1 0,13 32 0,-9-5 17,-2 1 0,-3 0 0,-1 1 0,-4 0 0,-1 1-1,-3-1 1,-2 1 0,-3 0 0,-2-1 0,-15 75 0,11-91 72,-1 0 0,-2 0 0,-2-1 1,-1-1-1,-2 0 0,-38 62 0,46-86-27,0 0-1,0-1 1,-1 0 0,-1 0-1,1-1 1,-1-1-1,-1 0 1,0 0 0,0-1-1,0 0 1,-1-1-1,0 0 1,-1-1 0,1 0-1,-19 4 1,19-8-18,0-1 0,0 0 0,0 0 0,1-1 1,-1-1-1,0 0 0,0 0 0,1-2 0,-1 1 0,1-1 1,0-1-1,0 0 0,0 0 0,1-1 0,-11-8 0,10 5-23,1 0 1,-1-1-1,2 0 0,-1-1 0,1 0 0,1 0 0,0-1 0,1 0 0,0-1 0,-10-25 0,11 20-63,1-1-1,1 0 1,0 0 0,1 0-1,2 0 1,0 0 0,1-25 0,6-2-1228,1-1 0,2 2 0,2-1 0,2 2 1,36-82-1,-34 73-2984,-9 19-1575,-5 27 3528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29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825 606 13873,'0'0'-64,"-3"-3"98,-22-33 4881,30 49-4609,2 6-99,-1-1 1,0 1-1,-1 0 1,-2 0-1,0 0 1,1 28 0,-5-30-92,-2 0 1,0-1 0,0 1-1,-2-1 1,0 1 0,-1-1-1,0-1 1,-1 1 0,-1-1-1,-1 0 1,0-1 0,-1 0-1,0 0 1,-1-1 0,0-1-1,-1 0 1,-1 0 0,0-1-1,-1-1 1,1 0 0,-20 9-1,24-15-55,0-2-1,1 1 1,-1-1-1,0-1 1,0 1-1,-1-1 1,-11-1-1,19 0-49,-1 0 0,1 0-1,-1 0 1,1 0-1,0-1 1,-1 1 0,1-1-1,-1 0 1,1 1-1,0-1 1,0 0 0,-1 0-1,1-1 1,-4-2-1,-1 0 16,2 1-13,-1-1 0,1 1 0,0-1 0,1 0 0,-1 0-1,1 0 1,-1 0 0,1-1 0,1 0 0,-1 0 0,1 0 0,-1 0 0,2-1 0,-1 1-1,0-1 1,1 0 0,0 0 0,1 0 0,-1 0 0,1 0 0,0 0 0,0-8 0,1 3-6,0 0 1,0 0 0,1-1 0,0 1 0,1 0 0,0 0 0,1 0 0,1 0 0,-1 0 0,11-19 0,-12 27-6,-2 1-2,1 1 0,0-1 0,0 1 0,0-1 0,0 1-1,0-1 1,0 1 0,0 0 0,0-1 0,1 1 0,-1 0 0,1 0 0,-1 0 0,0 0 0,1 0 0,0 0-1,-1 0 1,4 0 0,11-6-4,-15 7 4,-1 0 0,0 0 0,1 0 0,-1 0 1,0 0-1,1 0 0,-1 0 0,0 0 0,1 0 0,-1 0 0,0 0 0,1 0 0,-1 0 0,1 0 0,-1 0 0,0 0 0,1 0 1,-1 0-1,0 0 0,0 0 0,1 1 0,-1-1 0,0 0 0,1 0 0,-1 0 0,0 1 0,0-1 0,1 0 0,-1 0 0,0 1 0,0-1 1,0 0-1,1 1 0,-1-1 0,0 0 0,0 1 0,27 30 7,-26-28-6,0 0 0,1 1 1,-1-1-1,-1 1 1,1-1-1,0 0 0,-1 1 1,0-1-1,0 1 1,0 0-1,0-1 1,-1 7-1,-13 41 19,5-31-2,-1-1 0,-1 0 0,-1 0 0,-1-1 0,0-1 0,-1 0 0,-1 0 0,0-2 0,-1 0 0,-1-1 0,-26 17 0,38-27-8,-1-2 1,1 1 0,-1 0 0,1-1 0,-1 0-1,0-1 1,0 1 0,0-1 0,0 0 0,0 0 0,0-1-1,-7 0 1,9 0-7,0 0 1,1-1-1,-1 1 0,0-1 0,1 0 1,-1 0-1,1 0 0,-1-1 0,-5-2 1,0-1 1,4 3-1,0 0-1,1-1 1,-1 0 0,1 0-1,-1 0 1,1 0 0,0-1-1,1 1 1,-1-1-1,1 0 1,-1 0 0,1-1-1,-4-7 1,-1-3 9,1-1 0,-9-26-1,13 32-7,-18-57 40,3-1 0,-16-125 1,8-143 277,17 175-120,2 51-2953,7 107 1453,2-4-857,-1-5 596,14-18-13364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2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12973,'0'0'163,"4"3"58,1 0 38,1 1 1,0-2-1,1 1 0,-1-1 0,12 3 1,-12-4 120,4 0-22,53 0-113,52-2-5147,-113 1 4695,-1 0-1,1 0 1,-1 0-1,1 0 0,-1 0 1,1 0-1,-1-1 1,1 1-1,-1 0 1,0-1-1,1 1 0,-1-1 1,0 0-1,1 0 1,-1 1-1,0-1 1,2-2-1,1 0-743,0 1-2668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0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10433,'0'0'1253,"8"1"-643,154 39 3842,-137-33-4430,7-2-528,-27-5 7,35 6-412,-6-12-7500,-1-8 4656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2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1132 477 8737,'0'0'224,"1"-4"41,4-13 53,-4 12 42,1 1 23,13-56 3384,-14 56-1457,2-17-1434,-2 16 2112,-8 4-2692,-19-6-14,19 6 1969,7 3-2244,0 1-1,0 0 1,-1-1-1,1 1 0,-1 0 1,0-1-1,0 1 0,0-1 1,0 1-1,-1-1 0,-1 3 1,-1 2 7,1 1 227,3-3-177,0-1 33,0 0-1,-1-1 1,0 1-1,0 0 1,0 0-1,0 0 1,-1 0-1,-3 5 1,3-5-39,-1 3-26,0 0-1,0 0 1,-1 0 0,0 0-1,0-1 1,-9 11-1,-6 10 34,-78 134 199,96-158-248,-1 1 0,37-59 515,55-65 0,-86 115-535,-4 4 3,0 0 1,0 1-1,1-1 0,-1 1 1,0-1-1,1 1 1,-1-1-1,0 1 0,1 0 1,-1-1-1,1 1 1,-1-1-1,0 1 0,1 0 1,-1-1-1,1 1 1,-1 0-1,1 0 0,0-1 1,-1 1-1,1 0 1,-1 0-1,1 0 0,-1 0 1,1 0-1,-1 0 1,1 0-1,0 0 0,-1 0 1,1 0-1,-1 0 1,1 0-1,0 0 1,-1 0-1,1 0 0,-1 0 1,1 1-1,-1-1 1,1 0-1,-1 0 0,1 1 1,-1-1-1,1 0 1,-1 1-1,1 0 0,9 5 4,-7-5-3,0 1 1,1 0 0,-1 0-1,0 0 1,0 1-1,0-1 1,0 1 0,-1 0-1,1-1 1,-1 1-1,0 1 1,1-1-1,1 5 1,0 4-1,-1 1 0,-1-1 0,0 1 0,0 0 0,-1 0 0,-1 0 0,-1-1 0,1 1-1,-2 0 1,-5 22 0,4-20 8,-1 0 0,-1 0 0,-1-1 0,0 0-1,-1 0 1,0 0 0,-1 0 0,-1-1 0,-12 14-1,16-22-2,0 0 0,-1-1 0,0 0 0,0 0-1,0-1 1,0 0 0,-8 4 0,9-5-2,4-2-1,-1 1-1,1 0 1,-1 0-1,1-1 1,-1 1-1,0-1 0,0 0 1,1 1-1,-1-1 1,0 0-1,1 0 1,-1 0-1,-3 0 1,0-1 1,-1 2 9,-2-4-3,-28-16 0,29 13-10,1 0-1,-1-1 1,1 0 0,0 0 0,0 0 0,1 0 0,0-1 0,1 0 0,-7-16-1,-3-10-4,-9-40 0,16 49 4,-71-342-56,48 205 35,16 34-39,13 123 41,2 2 2,-1 3 18,0 0 0,0-1 0,0 1 0,0-1 0,0 1 0,0 0 0,0-1 0,0 1 0,0-1 0,1 1 0,-1 0 0,0-1 0,0 1 0,0 0 0,0-1 0,0 1 0,1 0 0,-1-1 0,0 1 0,0 0 0,1-1-1,-1 1 1,0 0 0,0-1 0,1 1 0,-1 0 0,0 0 0,1-1 0,-1 1 0,0 0 0,1 0 0,-1 0 0,0 0 0,1 0 0,-1-1 0,1 1 0,-1 0 0,0 0 0,1 0 0,-1 0 0,1 0 0,-1 0 0,0 0-1,1 0 1,-1 0 0,0 0 0,1 1 0,-1-1 0,1 0 0,-1 0 0,0 0 0,1 0 0,-1 1 0,0-1 0,1 0 0,-1 0 0,0 0 0,1 1 0,-1-1 0,0 0 0,0 1 0,1-1 0,-1 0 0,0 1 0,0-1-1,0 0 1,1 1 0,12 21-1,-1 0-1,-2 0 1,0 1-1,-1 0 1,8 32-1,-5 6 12,-2 1 1,-3 0-1,-2 105 0,-6-125-1,-3 0 0,-1-1-1,-2 1 1,-2-1 0,-2 0 0,-22 54-1,27-79 11,-1-1 0,-1 0 0,0 0 0,-1 0 0,-1-1 0,0 0 0,-1-1 0,0 0 0,-16 12 0,24-23-9,-1 0 0,0 0-1,1 0 1,-1-1-1,0 0 1,0 0 0,0 0-1,0 0 1,0 0-1,-1-1 1,1 0 0,0 0-1,0 0 1,0 0 0,-8-2-1,8 1-11,-5 1 21,7-2-17,0 0 1,0 0-1,0 1 1,0-1-1,0 1 0,-1-1 1,1 1-1,0 0 1,-1 0-1,1 0 0,-5-1 1,4 2-2,0-1 1,1 0 0,-1 0 0,0 0-1,0-1 1,1 1 0,-1-1 0,1 1-1,-5-5 1,-3-3 8,0 0-1,0-1 1,1-1 0,1 1 0,0-1-1,-12-22 1,-6-8 23,7-2-37,18 40-10,-1-1-2,-16-28-98,16 29 104,-9 9-20,-35 18 30,44-24 2,0 1 0,1-1-1,-1 1 1,0 0 0,1 0-1,-1 0 1,1 0 0,-1 0 0,1 0-1,-1 1 1,1-1 0,0 0 0,-1 1-1,1-1 1,0 1 0,0-1-1,0 1 1,-1 3 0,-2 2 2,-12 11 2,-36 50-5,10-6 11,39-58 74,15-12-80,122-102 3,-123 100-3,-4 4-20,-1 0 0,1 0 1,1 0-1,-1 1 1,11-5-1,-1 3 10,-15 6 5,0 1-1,0-1 0,0 0 1,0 1-1,0-1 0,0 1 1,0 0-1,0 0 0,0 0 1,0 0-1,0 0 0,1 0 1,-1 0-1,2 2 0,3-1-2,0-1-8,2 1 5,27 3 0,-27-3 65,-3 0-39,18 4-7,-18-4 130,-6-4-142,0 1 0,0 0-1,-1 0 1,1 0 0,-1 0 0,0 0 0,1 0-1,-1 0 1,0 0 0,0 0 0,-2-2 0,0-2-1,1 0-7,-7 3-47,-27-8 46,27 9-2,-1 3 1,-28 3 9,28-3 2,1 1-4,-85 10-2,73-11 7,-110 16-35,100-11 40,25-5-2,-1-1 3,-22 0-4,22 0 42,15-9-54,32-29 1,-29 29 5,-7 5 1,0 1-1,0 0 1,1 0 0,-1 1 0,1 0 0,0-1 0,0 1-1,7-2 1,52-22-26,81-29 3,-140 53 288,-2 8-197,12 20 13,-12-19 4,-5-1 15,-16 48 414,-47 93 0,60-136-453,-34 64 738,-86 124 1,107-174-662,-10 15 122,-28 53 1,49-80-220,1-1 1,1 1 0,0 1 0,1-1 0,0 1 0,1 0-1,1-1 1,-2 28 0,4-35-30,0 0 0,1 0 0,-1 0-1,2 1 1,-1-1 0,0 0 0,1 0 0,0 0 0,1-1-1,-1 1 1,1 0 0,0-1 0,1 0 0,-1 0 0,1 0-1,0 0 1,0 0 0,1-1 0,-1 0 0,1 0 0,0 0-1,0 0 1,0-1 0,1 0 0,-1 0 0,1 0 0,0-1-1,-1 0 1,1 0 0,0 0 0,1-1 0,-1 0 0,0 0-1,10 0 1,-4 1-4,-7-1-3,0 0 0,0-1 0,0 0 0,0 0 0,0 0 0,0 0 0,0-1 0,6-1 1,27-2-246,-1-2 1,0-2 0,65-23 0,-89 26-319,-1-1 0,1-1 0,-1 0-1,0-1 1,21-18 0,-25 19-231,-1-1 0,0 0 0,0 0 0,0-1-1,-1 0 1,-1 0 0,0 0 0,0-1 0,4-10 0,-7 12 38,9-31-6573,-11 14-874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3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23 14661,'0'0'-44,"-5"-2"60,-43-17 907,44 17 851,17 8-1524,40 15 30,-36-10 19,-11-4-135,-1 0 0,0 1 0,-1-1 0,0 1 0,0 0 0,0 1 0,-1-1 1,0 1-1,-1-1 0,0 1 0,0 0 0,0 16 0,-3-11 44,0 1 0,-1-1 0,-1 0 0,0 0-1,-1 0 1,0-1 0,-1 1 0,-1-1 0,-11 19 0,8-16-338,-1-1-1,0 0 1,-1-1 0,-1 0-1,0-1 1,-24 20 0,10-18-1754,22-13 505,-3-2-494,-19 0-215,19 0-181,1-5-1501,-24-19-1738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3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17 12221,'0'0'419,"-3"-3"10,-9-10 4832,19 26-4810,70 185 1139,-53-122-1315,-4 0-1,-4 2 1,-3 0 0,-3 1-1,0 90 1,-10-151-888,0-1 1,-1 0-1,-1 1 1,0-1-1,-2 0 1,0 0-1,-11 29 1,14-45 429,1 0-1,-1 1 1,0-1 0,0 1-1,0-1 1,0 0 0,0 0-1,-1 1 1,1-1 0,0 0-1,-1 0 1,1 0 0,0-1-1,-1 1 1,1 0 0,-2 0-1,-1 1-374,3-1 321,0 0 0,0 0 0,0-1 0,0 1 1,0 0-1,0-1 0,0 1 0,0 0 0,0-1 0,0 1 0,0-1 1,0 0-1,-1 1 0,1-1 0,0 0 0,0 0 0,0 0 0,-2 0 1,-1 0-950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4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762 9 11213,'-2'-3'419,"-9"-3"5759,6 26-5846,-1 0-1,-17 38 1,20-50-216,-1 0 1,-1-1-1,1 1 1,-1-1-1,-1 0 1,1 0-1,-1 0 1,0-1-1,-1 0 1,1 0-1,-1-1 1,-13 8-1,-2-2 86,17-8 3,-3-3 19,-20 3 23,20-3 309,0 0-252,-76-6 1706,75 6-1645,4 2-199,-24 13 27,1 2 0,0 1 0,2 1 0,0 1 0,-39 39 0,38-34-101,-75 79 72,92-95-172,-2 3-102,-1-1 0,-1 0 0,-22 12 0,22-14-281,10-7-158,-1 0-201,2 0-302,-8 5 1709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4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13581,'2'4'216,"1"0"-1,0 0 0,0 0 0,0 0 1,0 0-1,1-1 0,0 1 0,-1-1 1,1 0-1,0 0 0,1-1 0,-1 1 1,0-1-1,1 0 0,0 0 0,-1 0 1,1-1-1,0 1 0,0-1 0,0 0 1,9 0-1,67 2 1190,-17-11-946,35-16-3920,-99 24 3352,1 0 1,0-1-1,0 1 0,-1 0 0,1-1 0,-1 1 1,1-1-1,0 1 0,-1-1 0,1 1 0,-1-1 1,1 0-1,-1 1 0,1-1 0,-1 0 0,0 1 1,1-1-1,-1 0 0,0 1 0,0-1 0,1 0 1,-1 0-1,0 1 0,0-1 0,0-1 0,-1-9-6218,-8-18 1451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5:5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52 8365,'0'0'850,"0"-3"-473,9-35 1711,-7 34-302,-1 1-1514,-1 3-217,0-1 0,0 1 1,0 0-1,0 0 0,0 0 0,0 0 0,0 0 1,0 0-1,0-1 0,0 1 0,0 0 0,0 0 1,0 0-1,0 0 0,1 0 0,-1 0 0,0 0 1,0-1-1,0 1 0,0 0 0,0 0 0,0 0 1,0 0-1,0 0 0,1 0 0,-1 0 0,0 0 1,0 0-1,0 0 0,0 0 0,0 0 1,0 0-1,1 0 0,-1 0 0,0 0 0,0 0 1,0 0-1,0 0 0,0 0 0,0 0 0,1 0 1,-1 0-1,0 0 0,0 0 0,0 0 0,0 0 1,0 0-1,0 0 0,1 0 0,-1 0 0,0 0 1,0 0-1,0 0 0,0 0 0,0 1 0,0-1 1,0 0-1,0 0 0,1 0 0,-1 0 1,0 0-1,7 16 518,7 40-271,-10-33 136,12 39 1,0-1-106,1 34 50,-7-52-188,-3 1 0,3 72 1,-10 115 268,-11 48-108,-2-88-200,-35 310 148,9-72-185,24-190-64,-17 307 55,26 72 19,8-531-118,50 448 44,-37-415-36,-5-48-16,81 779 41,-50 328-19,-39 405-7,-2-1508-11,29 675-24,22-403-1027,-51-343 527,2 0-928,2 5 2591,5-80-18671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4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0 12081,'-9'4'282,"-27"9"0,27-10 45,8 3 246,1-5-505,-1 1 0,1-1 1,0 0-1,-1 1 0,1-1 0,0 0 0,0 1 1,0-1-1,0 0 0,0 1 0,0-1 1,0 0-1,0 0 0,1 1 0,-1-1 0,1 2 1,12 29 693,-2 1 0,8 37 0,-18-62-622,0 1 0,-1-1 1,0 1-1,-1 0 0,0-1 0,0 1 0,-1-1 1,0 0-1,0 1 0,-1-1 0,0 0 0,-1 0 1,1-1-1,-2 1 0,1-1 0,-1 1 0,0-2 1,0 1-1,-10 9 0,1-2 195,-1-1-1,0-1 1,-1 0 0,0-1-1,-1 0 1,-32 14-1,48-24-303,-1 0-1,0 0 0,1-1 0,-1 1 1,1 0-1,-1-1 0,0 1 0,0-1 1,1 0-1,-1 1 0,0-1 0,0 0 1,1 0-1,-5-1 0,1 1 55,-1 0 167,-1-3-28,-22-13-17,29 16-199,-1 0 0,1 0 0,-1 0 1,1-1-1,-1 1 0,1 0 0,-1-1 0,1 1 0,-1 0 1,1-1-1,-1 1 0,1 0 0,0-1 0,-1 1 0,1-1 1,0 1-1,-1-1 0,1 1 0,0-1 0,-1 1 0,1-1 1,0 0-1,-4-9 54,2 0 0,-1-1 0,1 1 0,0-1 0,1 1 0,1-1 0,-1 1 0,2-1 0,-1 1 0,2-1 0,3-17 0,6-11-517,27-67 0,-35 98 303,17-33-3241,-18 37 1617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5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1141 12109,'0'-4'-21,"1"-17"668,1 0 1,1 0 0,1 1-1,10-31 1,-13 47-268,1-6-118,-2 6 193,-2 11 2354,-2 4-2764,1 0 81,0-1 0,-1 0 0,0 0 0,0 0-1,-2 0 1,1-1 0,-1 0 0,-11 14 0,15-21-40,0 1 1,0-1-1,0-1 1,-1 1-1,1 0 1,0 0-1,-1-1 1,1 1-1,-1-1 1,1 0-1,-1 0 1,0 0-1,0 0 1,-4 0-1,0-6 95,-1-3-100,-1-1-1,1 0 1,1 0 0,-1-1 0,2 0-1,-1 0 1,2 0 0,-1-1 0,-6-19-1,-7-35 184,2-1-1,-15-125 1,13-139 230,16-19 136,3 344-743,-1 18-3890,-27 294-8906,25-242 8012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11025,'6'32'1246,"2"0"0,2-1 0,15 35 0,-4-26 1669,-19-37-2104,-7-15-9330,-16-42 4993,4 20-1476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6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473 107 11197,'0'0'1001,"-7"4"-612,-19 11 23,19-11 468,7 22 1278,7-23-1849,-2 0-193,-3-1-46,0-1-1,0 1 0,0-1 1,0 0-1,0 0 0,0 0 1,1 0-1,-1 0 0,0-1 1,0 1-1,1 0 0,2-1 1,7-7 121,3-1-127,-6 3-10,0 0 1,-1-1-1,0 0 1,12-10-1,-6 2 218,-1-1-1,18-25 1,-3 3 361,-25 34-503,18-10 445,-9 17-483,33 11-8,-40-13-66,0 0 0,0 0 0,0 0 1,0 0-1,0 1 0,7 5 0,8 3 40,0-3 10,0 1-1,-1 1 0,23 15 1,-28-16-6,-10-7-19,-2-1-7,0 1 0,0-1-1,0 1 1,0-1 0,-1 1 0,1 0 0,-1 0 0,1 0-1,-1 0 1,1 0 0,-1 0 0,0 0 0,0 1-1,1 3 1,-1-3 156,-3 2-1,-3 7-82,-1 0 0,0 0 0,-1 0 0,-1-1 0,1 0 1,-2-1-1,0 0 0,0 0 0,0-1 0,-1 0 0,-1 0 0,-13 7 0,7-6-36,0-1 0,0 0 0,-1-2-1,-1 0 1,1-1 0,-1-1 0,0-1-1,0 0 1,0-2 0,-37 1 0,52-3-68,1 0 0,0-1 1,-1 1-1,1-1 0,-1 0 0,1 0 1,0 0-1,0-1 0,0 1 1,-5-3-1,-2-2 4,2 3 4,0-1 1,1-1-1,-1 1 0,1-1 0,0-1 0,1 1 1,-1-1-1,1 0 0,0-1 0,0 1 0,-4-9 1,-18-18 68,27 31-75,0 1 0,0-1 1,0 1-1,0-1 0,0 1 0,0-1 0,0 1 1,-1 0-1,1 0 0,0-1 0,-1 1 0,1 0 1,-1 0-1,1 0 0,-1 1 0,0-1 1,1 0-1,-1 0 0,0 1 0,0-1 0,1 1 1,-1 0-1,0 0 0,0-1 0,0 1 0,1 0 1,-5 1-1,-10 4 1,8-2-2,1 0 0,-1 0-1,1 1 1,0 0 0,0 0 0,0 0 0,-7 8 0,-96 78 57,107-88-51,-4 7 5,5-6-10,7-9 34,8-8-44,-7 7 1,0 0 0,1 0 0,0 1 1,0 0-1,10-6 0,-8 7-2,-1 1 0,1 0 0,0 1 0,0 0 0,11-2 0,-12 3 0,-2 0-3,1 3 0,22 1-9,-21-2 8,-2 4 10,-1-1-2,0 0 0,0 0 1,0 1-1,0-1 1,8 10-1,-11-11 2,0 0 0,-1 0 0,1 1 0,0-1 0,-1 0 0,0 1 0,1 0 0,-1-1 0,0 1 0,-1-1 0,1 1 0,0 0 0,-1 0 0,1-1 0,-1 1 0,0 0 0,0 0 0,0 0 0,0 0 0,-1-1 0,0 6 0,-3 3 11,1 0-1,-2-1 1,1 0-1,-1 0 1,-7 10 0,7-15-41,0 0-1,0-1 1,-1 1 0,1-1 0,-1 0 0,0 0 0,0-1 0,-12 6 0,7-4-87,6-3-93,-2 0 1,1 0-1,0-1 1,0 0 0,0 0-1,-1 0 1,1-1-1,-13-1 1,9 1-146,4 0-570,-5-3-125,0-1 537,0 1 0,1-2 1,0 0-1,0 0 0,0 0 1,0-1-1,1-1 0,0 0 1,0 0-1,1-1 0,-14-15 1,-29-52-5455,26 27 637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6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11169,'0'-5'156,"0"-14"57,0 14 54,1 1 52,-1-5-455,0 9 211,0 0 0,0-1 1,0 1-1,1 0 0,-1 0 0,0-1 0,0 1 1,0 0-1,0 0 0,1-1 0,-1 1 1,0 0-1,0 0 0,0-1 0,1 1 0,-1 0 1,0 0-1,0 0 0,1 0 0,-1-1 0,0 1 1,1 0-1,-1 0 0,0 0 0,0 0 1,1 0-1,-1 0 0,0 0 0,1 0 0,-1 0 1,0 0-1,1 0 0,-1 0 0,0 0 0,0 0 1,1 0-1,-1 0 0,0 0 0,1 0 1,-1 0-1,0 1 0,0-1 0,1 0 0,-1 0 1,0 0-1,0 0 0,1 1 0,-1-1 1,0 0-1,0 0 0,1 1 0,-1-1 0,0 0 1,0 1-1,12 8 177,-2 0 0,1 1 1,-1 1-1,-1-1 0,0 1 0,0 1 1,11 21-1,133 316 3782,-125-274-3481,-3 1-1,25 136 0,-49-202-1080,1 0-1,-1 0 1,-1 18-1,-7-3-2429,-11-6-3490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7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13381,'0'0'8774,"9"4"-8403,30 11-50,-30-11 65,-6-1-648,7 7 238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7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379 186 10945,'2'3'194,"0"1"0,0-1 0,0 1 0,0 0 0,0 0 1,-1-1-1,1 1 0,0 5 0,-1-5 2494,-2-4-2657,0 0 1,0 0-1,0 0 0,0 0 1,0 0-1,0 0 0,1 1 1,-1-1-1,0 0 0,0 1 1,0-1-1,1 1 0,-1-1 0,0 0 1,0 1-1,1 0 0,-1-1 1,0 1-1,1-1 0,-1 1 1,1 0-1,-1 1 0,0-2 69,1 1 0,-1 0 1,0-1-1,1 1 0,-1 0 0,1-1 0,-1 1 0,0-1 0,1 1 0,-1-1 0,0 1 0,0-1 0,0 1 1,1-1-1,-1 0 0,0 0 0,0 1 0,0-1 0,0 0 0,1 0 0,-1 0 0,-1 0 0,-10-6 296,-35-20-40,44 23-289,0 1 0,0-1 0,1 0 0,-1 0 1,1 0-1,-1 0 0,1-1 0,0 1 0,0 0 0,1-1 1,-1 0-1,1 1 0,0-1 0,0 0 0,0 0 1,-1-4-1,1 4-4,1-2 29,0 0 0,0 0 1,0 0-1,1 1 1,0-1-1,0 0 0,0 1 1,0-1-1,5-9 1,21-41 526,-25 54-561,0 0 1,0-1-1,0 1 1,1 0-1,-1 0 0,1 0 1,-1 0-1,1 0 1,4-1-1,-5 1-47,2 0 773,2 8-470,18 20 5,-24-25-308,1-1 0,-1 0 1,1 1-1,-1-1 1,1 1-1,-1-1 1,0 1-1,1-1 1,-1 1-1,0-1 1,0 1-1,1-1 1,-1 1-1,0-1 1,0 1-1,0-1 1,1 1-1,-1-1 1,0 1-1,0-1 1,0 1-1,0 0 1,0-1-1,0 1 1,0-1-1,-1 2 1,-2 27 189,-2-1 0,0 1 0,-2-1 0,-2-1 0,-22 53 0,-1-16 108,-52 79 0,70-121-190,-2-1-1,-30 30 1,9-13-3581,28-29 1815,7-12 1283,-1 1-1,1 0 1,-1 1-1,0-1 1,1 0-1,-1 1 0,0-1 1,-5-1-1,6 3 223,0-1 0,1 0-1,-1 1 1,0-1 0,0 0-1,1 0 1,-1 0 0,1 0-1,-1 0 1,1-1 0,-1 1-1,1 0 1,0-1 0,-1 1-1,1-1 1,0 1 0,0-1-1,0 0 1,0 1 0,0-1-1,1 0 1,-1 0 0,1 0-1,-1-2 1,-7-22-4491,1-6-2502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8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 14833,'0'0'830,"-2"-4"-340,10 42 5507,21 160-4165,-10 145 254,-19-270-2193,-4-1-1,-22 127 1,24-189-682,-1 0 0,0-1 0,0 1 0,-8 13 0,9-19-849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39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1020 1006 12189,'-1'3'105,"-7"8"71,7-9 1973,0-13-1845,0-4-124,1 0 0,1 1 0,1-1 0,4-25 0,4 13 50,0 0-1,1 0 1,2 1-1,1 1 1,1 0-1,1 1 1,0 0-1,2 1 1,31-29-1,-46 49-138,1 0-1,-1 1 1,1-1 0,-1 1-1,1 0 1,0 0-1,0 0 1,0 1-1,0-1 1,7 0-1,-1 6 83,35 19 0,-42-20-143,-1 0 0,1 0 1,-1 0-1,1 0 0,-1 0 1,0 1-1,0-1 0,0 1 1,-1 0-1,1-1 0,-1 1 1,0 0-1,0 0 0,0 0 1,-1 0-1,1 0 0,-1-1 1,0 1-1,0 0 0,0 0 1,-1 4-1,0 1 53,1 10 49,-2 0 0,0 0 0,-2-1 0,0 1 0,-1-1-1,0 0 1,-15 29 0,15-36-66,0 1-1,-1-1 1,-1-1-1,0 1 1,0-1-1,-1-1 1,-1 1-1,1-1 1,-1-1-1,-1 1 1,0-2-1,-12 9 1,-4-7 115,19-8-150,1 0 122,-4-5-78,3 2-62,1 0-1,0-1 0,0 1 0,0-2 0,1 1 0,-1-1 0,1 1 1,0-1-1,0-1 0,0 1 0,0-1 0,1 0 0,0 0 0,0 0 1,0-1-1,1 1 0,-6-11 0,-60-199 436,64 197-376,4 14 398,-2 18-385,-9 61 225,-2 112-1,13-175-259,-1 0-1,0-1 1,-8 23-1,4-15 17,4-13-41,0-1-1,0 0 0,-1 1 1,0-1-1,0 0 1,0-1-1,-1 1 0,0 0 1,0-1-1,0 0 1,0 0-1,-1 0 0,1-1 1,-1 1-1,0-1 1,-7 3-1,8-4 28,-3-2-29,2 1-16,3-1-4,0 1 1,0-1-1,0 1 1,0-1-1,-1 0 0,1 0 1,0 0-1,0 0 0,0-1 1,0 1-1,0 0 1,-4-2-1,-2-3 6,-43-27 24,47 27-31,-1 1 1,1-1-1,0 0 0,1-1 0,-1 1 1,1 0-1,0-1 0,0 0 1,1 0-1,-3-8 0,0 0 4,-9-21-9,3-1 0,1-1 0,-9-66 0,1-114-7,9 44-4,-4-199 13,9 295 158,34 263 313,-8 1-1,-3 261 0,-23-309-178,-6 0-1,-6-1 0,-35 141 0,40-229-160,-2-1 0,-2 0 0,-26 58 0,36-99-103,0-1 1,0 1-1,-1-1 0,0 0 0,0 0 0,-1-1 1,1 1-1,-1-1 0,-1-1 0,1 0 1,-1 0-1,0 0 0,0-1 0,-11 4 0,16-7-17,1 1-1,-1-2 0,0 1 0,0 0 1,0 0-1,0-1 0,1 0 0,-1 0 1,0 1-1,0-2 0,0 1 0,-3-1 1,-3 1 16,-3 0 4,1 0 1,-1-1-1,1 0 1,0-1-1,-1 0 1,1-1-1,0 0 0,0-1 1,1 0-1,-1 0 1,1-1-1,0-1 1,0 0-1,0 0 1,1-1-1,0 0 0,0-1 1,1 1-1,0-2 1,1 1-1,-8-11 1,3 2-4,0-1 1,1-1 0,1 1-1,1-2 1,1 1 0,0-1-1,2 0 1,0-1 0,1 0-1,-1-21 1,2 3-5,3 0 1,1 1-1,2-1 0,13-76 1,6 27-359,30-84 1,7-38-4356,-57 204 4002,0 1-1,0-1 1,-1 1 0,1-1 0,-1 1 0,-1-8 0,-11-21-8769,0 12 1575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0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806 778 13369,'0'0'-74,"-5"-7"104,-17-21 114,17 21 868,10 1-594,14-20-29,-14 19 2933,-6 20-3162,-4 36-5,5-48-149,0 0-1,0-1 1,0 1 0,0-1-1,0 1 1,0 0-1,0-1 1,0 1 0,0 0-1,0-1 1,0 1 0,0 0-1,-1-1 1,1 1-1,0-1 1,0 1 0,-1-1-1,1 1 1,0 0 0,-1-1-1,1 1 1,-1-1-1,1 1 1,-1-1 0,-4 3 176,1 0 0,-1 0 0,1 0 1,0 1-1,0-1 0,-6 8 0,3-18-78,0-2-72,3 6-15,0-1 1,1 0-1,-1 0 1,1 0-1,0 0 1,1-1-1,-1 1 1,-3-9 0,-15-88 1305,19 98-550,-10 10-691,-39 21-6,-1 9 346,49-35-284,-2-1-9,-14 1-18,14-1 82,-1-6-107,-18-12-12,23 16-68,0 1-1,0-1 1,0 1-1,0-1 1,0 0-1,0 0 1,0 0 0,0 0-1,0 1 1,1-1-1,-1 0 1,0 0-1,1 0 1,-1-1-1,1 1 1,-1 0-1,1 0 1,-1 0 0,1 0-1,0 0 1,-1-3-1,-1-8 75,-7-16 260,9 44 210,1 25-448,-4-21-18,-2 0-1,0 0 1,-1 0 0,0-1 0,-2 1 0,-1-2 0,0 1 0,-1-1 0,-1-1 0,-20 25-1,19-25 18,0 0-1,-2-1 1,0-1-1,-1 0 1,0-1-1,-1-1 0,-1 0 1,0-1-1,0-1 1,-39 18-1,55-28-89,-1 0 0,0-1 0,0 1 0,-1-1 0,1 1 0,0-1 0,0 0 0,0 1 0,0-1 0,0 0-1,0-1 1,0 1 0,-1 0 0,-1-1 0,-3 0 16,5 1-20,0 0 0,0 0 0,-1 0 1,1 0-1,0-1 0,0 1 0,0-1 0,-1 1 1,1-1-1,0 0 0,0 0 0,0 0 0,0 0 1,0 0-1,-2-2 0,-4-2 15,3 2-18,0-1 1,0 0 0,0 1-1,0-2 1,0 1 0,1-1-1,0 1 1,0-1 0,0 0-1,0-1 1,1 1 0,0-1-1,0 1 1,1-1 0,-1 0-1,-2-11 1,-1-6-119,1-1-1,-3-44 1,4-14-391,5 0 1,3 0-1,4 0 0,3 1 1,42-156-1,-41 196 303,37-116-773,-48 155 987,0 0-1,1 0 1,-1 0-1,0 1 1,1-1-1,-1 1 1,1-1-1,0 1 1,-1-1-1,1 1 1,0 0-1,0 0 1,0 0-1,0 0 1,0 0-1,0 0 1,0 1-1,0-1 1,0 1-1,1-1 1,2 1-1,-3 0-28,3-1 252,4 4-1458,27 10 253,-27-10-319,11 36-10834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5:54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31 9309,'-33'-5'-71,"27"4"59,0 0 66,-45-13 709,46 12 20,-11-2-646,14 1 498,16 3 3298,186 21-3491,695 92 671,118-54-130,-581-38-791,-132-4-87,779 5 177,223 11 112,-721 3-270,499 22-2,-801-46-102,120 3-9,98 0 3,324 1 15,1218-3-7,-1929-10-28,96 5 14,-141-3 0,45 4-36,-103-8 30,2 0-8,78 4 47,-79-4 65,-2-1-79,7 1-130,-5-3 326,-10-2 1134,-7-3-1367,-21-13 161,0-2-1,2-2 0,-30-31 1,-90-118 913,108 125-496,38 45-468,-2 0 16,-2-6-119,6 9 10,0 0-1,0 0 1,0 0-1,0 0 1,0-1 0,0 1-1,-1 0 1,1 0 0,0 0-1,0 0 1,1-1-1,-1 1 1,0 0 0,0 0-1,0 0 1,0 0 0,0-1-1,0 1 1,0 0 0,0 0-1,0 0 1,0 0-1,0 0 1,0-1 0,0 1-1,1 0 1,-1 0 0,0 0-1,0 0 1,0 0 0,0 0-1,0-1 1,1 1-1,-1 0 1,0 0 0,0 0-1,0 0 1,0 0 0,0 0-1,1 0 1,-1 0 0,0 0-1,0 0 1,0 0-1,1 0 1,-1 0 0,0 0-1,0 0 1,0 0 0,0 0-1,1 0 1,37-4 28,-28 3 1,4 4 0,232 61 68,-198-47-88,-17-8-13,0 2 0,0 2 0,54 31 0,-82-42 4,1 1 1,0 0-1,-1 0 0,0 1 1,0-1-1,0 1 0,0 0 0,4 7 1,-4-5 59,-4 2 16,-4 27 37,-2-17 23,-17 15 5,-2 0 1,-1-2-1,-2-1 0,-1-2 0,-47 37 1,-191 118 486,166-117-451,6-11-65,94-54-272,0 0 0,0 0 0,0 0 0,0 0 0,0 0 0,0-1 0,-1 1 0,1-1 0,0 1 0,0-1 0,-1 0 0,1 0 0,0 0 0,-4 0 0,2-6-792,-13-18-159,13 18-193,10 0-243,-3 1 1227,23-24-2767,2 8-4078,-1 4 1237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0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 12469,'-11'123'6491,"11"-120"-5563,0 1-63,0-1-574,0 0 0,1 0 0,-1 0 0,1 0 0,0-1 0,0 1 0,0 0 0,0 0 0,1-1 0,2 5 0,-2-4 339,4-57-9167,-6 54 8463,1 0-1,-1-1 1,0 1 0,0-1-1,0 1 1,0-1 0,0 1-1,1-1 1,-1 1 0,0-1-1,0 1 1,0-1 0,-1 1 0,1-1-1,0 1 1,0-1 0,0 1-1,0-1 1,0 1 0,0-1-1,-1 1 1,1 0 0,0-1 0,0 1-1,-1-1 1,1 1 0,0 0-1,-1-1 1,1 1 0,0 0-1,-1-1 1,1 1 0,-1-1 0,-23-18-4220,7 4-2245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1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12761,'-2'3'219,"-2"4"-519,7 5 6148,28 1-5491,-23-9-149,4-8-3084,3 0 2114,6-2-107,3 0-6775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1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703 23 11681,'0'-4'464,"0"-14"3933,0 30-3992,1 3-209,-2-1 1,0 1-1,-1 0 1,0 0 0,-1-1-1,0 0 1,-2 1-1,-9 21 1,2-11 121,-2 0 1,0-1-1,-2-1 0,-1-1 1,0 0-1,-2-1 1,0-1-1,-1-1 1,-43 31-1,26-30 204,34-19-291,-6-1-28,-27 0-14,35 0-183,1 0 0,-1 0 0,1 0 0,-1 0 0,1 0 0,-1 1 0,1-1 0,-1-1 0,1 1 0,-1 0 0,1 0 0,0 0 0,-1 0 0,1 0 0,-1 0 0,1 0 0,-1-1 0,1 1 0,-1 0 0,1 0 0,0-1 0,-1 1 0,1 0 0,0-1 0,-1 1 0,1 0 0,0-1 0,-1 1 0,-4-7 49,1 1-1,-1-1 0,1 1 1,1-1-1,-1 0 0,1 0 1,0-1-1,-1-8 0,3 12-37,1-1 0,0 0 0,0 1 0,0-1-1,1 1 1,-1-1 0,1 0 0,1 1 0,-1-1 0,2-4-1,3-9 37,-4 8-11,-1 4-26,0 0 0,1 0 1,-1 1-1,1-1 1,1 1-1,-1-1 1,1 1-1,4-7 1,-5 10 17,5-7-14,-7 8-7,0 1 1,0 0-1,1 0 0,-1 0 0,0 0 1,0-1-1,0 1 0,1 0 0,-1 0 1,0 0-1,0 0 0,1 0 0,-1 0 1,0 0-1,0 0 0,1 0 0,-1 0 1,0 0-1,0 0 0,1 0 0,-1 0 1,0 0-1,0 0 0,1 0 0,-1 0 1,0 0-1,0 0 0,1 0 0,-1 0 1,0 0-1,0 0 0,0 1 0,1-1 1,-1 0-1,0 0 0,0 0 0,0 0 1,1 1-1,-1-1 0,0 0 0,0 0 1,0 0-1,0 1 0,0-1 0,1 0 1,-1 0-1,0 1 0,0-1 0,0 0 1,0 0-1,0 1 0,0-1 0,0 0 1,3 10 51,-1-1 1,-1 0 0,1 0-1,-2 1 1,1-1 0,-1 1-1,0-1 1,-1 0 0,-3 17-1,-7 11 105,-1 1 0,-2-2 0,-2 1 0,-1-2-1,-2 0 1,-1-2 0,-1 0 0,-48 55-1,59-79-243,1-1 0,-2 0-1,1-1 1,-1 0-1,0 0 1,-17 7-1,22-12-462,-4-9-1261,2 2 1451,4 3 206,1 1 0,0-1 1,-1 0-1,1-1 0,0 1 0,0-1 1,1 1-1,-1-1 0,0 0 0,1 0 1,0 0-1,0 0 0,0 0 0,0-1 1,0 1-1,1-1 0,-3-5 0,-3-23-2813,1 0 0,-2-63 0,5 58 257,-1-34-4409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2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15161,'26'6'461,"0"-1"0,1-1 0,-1-1 0,1-1 0,0-1 0,0-2 0,0-1 0,39-7 0,90-23 397,0 1-4399,-149 30 1758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2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1161 81 10741,'-41'12'6667,"30"-9"-6920,5-1 1038,0 1-27,-46 22 709,-1-1 0,-1-3 0,-106 25 1,68-26 266,-160 12 0,223-30-1403,0-1 1,1-2-1,-1-1 1,1-2-1,0 0 1,-49-15-1,66 16-428,0-1-1,0 0 1,1-1-1,-1 0 1,1 0-1,0-1 1,0-1 0,1 0-1,0 0 1,0-1-1,1 0 1,0 0-1,0-1 1,1 0 0,0 0-1,0-1 1,1 0-1,-9-20 1,8 0-2128,6 24 768,3 0-234,8-17-325,-1 11-1349,4 7 2508,-12 5 340,12-3-2040,23 1-1840,-27 1-2337</inkml:trace>
  <inkml:trace contextRef="#ctx0" brushRef="#br0" timeOffset="1">768 324 13685,'95'146'6774,"-94"-143"-6690,0-1 0,0 1 0,0 0 0,0 0 0,0-1 1,-1 1-1,1 0 0,-1 0 0,0 0 0,0 0 0,0 0 0,0 0 0,0-1 0,-1 1 0,1 0 0,-1 0 0,0 0 0,0-1 0,0 1 0,0 0 0,0-1 0,-1 1 0,1-1 0,-1 1 1,1-1-1,-1 0 0,0 0 0,0 1 0,-3 1 0,-8 7 30,0 0 0,-1 0 0,0-1 0,-1-1 0,0 0 0,-21 8 0,18-10-964,0-1 0,-32 8 1,45-13-549,-1-5-490,-18-11-339,23 15 2116,1 0-1,-1-1 0,1 1 1,-1 0-1,1-1 1,-1 1-1,1 0 0,-1-1 1,1 1-1,-1-1 0,1 1 1,0-1-1,-1 1 0,1-1 1,0 1-1,0-1 0,-1 1 1,1-1-1,0 1 1,0-1-1,-1-1 0,-9-30-4088,5 0-2173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3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73 198 12285,'42'0'249,"-34"0"1849,-1 0-1579,26 0 1031,-32 1-1496,0-1 1,0 1-1,0-1 0,-1 1 1,1-1-1,0 1 0,0-1 1,0 1-1,0 0 0,-1-1 1,1 1-1,0 0 0,-1 0 1,1 0-1,-1 0 0,1-1 1,-1 1-1,1 0 0,-1 0 1,1 0-1,-1 2 0,6 25 2886,-10-23-2633,-13 14-13,13-14 1074,4-21-1218,0-50-17,1 61-116,0 0 0,1 1 0,-1-1 0,1 0-1,0 1 1,0-1 0,1 1 0,-1 0 0,1 0 0,0 0-1,0 0 1,0 0 0,1 1 0,-1-1 0,7-4 0,7-7 42,-4 1-5,1 0 0,1 1-1,1 0 1,0 2 0,31-19 0,-45 29-43,0 0-1,0 0 1,0 1-1,-1-1 1,1 0 0,0 1-1,0-1 1,0 1-1,0-1 1,0 1-1,0 0 1,3 0-1,2 0 25,-1-1 99,0 5 40,21 13 18,-27-16-185,1-1 1,-1 0 0,1 0 0,-1 0 0,0 1 0,1-1 0,-1 0 0,1 1-1,-1-1 1,0 0 0,1 1 0,-1-1 0,0 0 0,1 1 0,-1-1 0,0 1-1,0-1 1,1 1 0,-1-1 0,0 1 0,0-1 0,0 0 0,0 1 0,0-1-1,0 1 1,0 0 0,2 14 73,-2-1 0,0 1 0,0 0 0,-2-1 1,1 1-1,-2-1 0,0 0 0,-1 0 0,0 0 0,-1 0 0,-1 0 0,-7 12 0,-7 12 43,-2-1 0,-1 0 0,-29 32 0,37-48-292,-1-2 0,0 0-1,-2-1 1,0 0 0,-2-2 0,1 0 0,-25 14 0,42-29 31,1 0 0,-1 0 0,0 0 0,0 0-1,0-1 1,1 1 0,-1-1 0,0 1 0,0-1 0,0 0 0,0 0 0,-3 0 0,-1 0-271,0 1-1101,-1-5-351,3-1 1229,-1 1-1,0-1 0,1 1 0,0-1 0,0-1 0,0 1 1,1 0-1,0-1 0,0 0 0,0 0 0,1 0 1,0 0-1,0 0 0,0 0 0,1 0 0,-1-13 0,1-16-5209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4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72 10637,'0'0'-73,"5"-2"217,4-1-461,-1 3 1619,-6 5 2747,-9 34-3588,5-29-7,-3-7-17,-37 27 785,38-28-882,-1 0-22,-17 4-34,17-4 605,-1-9-727,-15-18-12,20 24-145,1 1 0,0 0 0,-1-1 0,1 1 0,0 0 1,-1-1-1,1 1 0,0 0 0,0-1 0,-1 1 1,1-1-1,0 1 0,0 0 0,-1-1 0,1 1 0,0-1 1,0 1-1,0-1 0,0 1 0,0-1 0,0 1 0,0-1 1,0 1-1,0 0 0,0-2 0,2-8 66,0 1 0,0-1-1,1 1 1,1-1 0,0 1-1,9-17 1,17-2 105,-21 20-125,-6 6 548,4 10-409,25 28-3,-30-33-163,-1 0 1,1-1-1,-1 1 0,0 0 0,0 0 0,0 1 0,0-1 0,0 0 0,-1 0 0,0 0 0,1 1 0,-1-1 0,0 0 1,-1 4-1,-10 44 236,7-36-186,-3 12-240,-1 0 0,-2 0 0,0-1 0,-2-1 0,-1 1 0,-1-2 0,-1 0 0,-1 0 0,-23 25 0,34-45-392,1-1 1,-1 0-1,0 0 1,0 0 0,0-1-1,-1 1 1,-5 0-1,9-2 515,-4 1-2134,-4-6-4069,-44-18 533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5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1067 165 11473,'18'30'59,"-14"-24"4148,-1-3-3582,-2-3-768,0 1 316,0 0 1,1 0-1,-1 0 1,0 0 0,1 0-1,-1 0 1,0 0 0,0 0-1,0 1 1,0-1 0,0 0-1,0 1 1,0-1 0,-1 1-1,1-1 1,0 1 0,-1-1-1,1 1 1,-1 0 0,0-1-1,1 1 1,-1 0 0,0-1-1,0 1 1,0 0 0,-1 1-1,-2 8 64,0 0 1,-1 0-1,-1 0 0,0-1 0,0 0 0,-1 0 1,0 0-1,-9 9 0,1-5 12,0-2-1,-1 0 1,0 0-1,-1-2 1,-1 0 0,0-1-1,0 0 1,0-1-1,-1-1 1,0-1 0,-1-1-1,0 0 1,-23 2-1,38-6-219,0 0 0,0 0 0,0-1 0,0 0 0,0 0 0,0 0 0,0 0-1,-7-1 1,-16-4 179,8 1-103,1-1 0,-1 0-1,1-2 1,1 0 0,-26-14 0,29 13 6,0-1 1,1 0-1,0-1 1,-12-12 0,22 20-46,1 1-55,0 0 0,0 0 1,0 1-1,1-1 0,-1-1 1,0 1-1,0 0 0,1 0 1,-4-4-1,1 3 146,-3 3-131,-3 1 1,0 1 0,0 0 0,0 0 0,0 1 0,1 0 0,0 1 0,-10 6 0,-8 4 154,-1-2 0,-44 15 0,28-12-135,18-9-4,22-6-8,-18 5-11,18-5 182,7-10-186,6-25-6,-2 21-5,5 3-4,-3 2-7,0 1 0,1 0 0,0 0-1,0 1 1,18-8 0,0 1-53,53-17 1,-77 29 37,2 0-3,2 0 22,1 1-1,-1 0 0,1 1 1,-1 0-1,16 3 0,-23-3 1,-1-1 0,1 0 0,0 1-1,-1-1 1,1 0 0,0 1 0,-1-1 0,1 1-1,-1-1 1,1 1 0,-1 0 0,1-1-1,-1 1 1,1-1 0,-1 1 0,0 0-1,1-1 1,-1 1 0,0 0 0,0 0-1,1-1 1,-1 1 0,0 0 0,0 0 0,0-1-1,0 1 1,0 0 0,0 0 0,0-1-1,0 1 1,0 0 0,-1 0 0,1 5 4,0 0 0,-1 0 1,0 0-1,0-1 0,0 1 1,-1 0-1,0-1 0,0 1 1,-1-1-1,1 0 0,-1 0 1,0 0-1,0 0 0,-1 0 1,-4 5-1,-2 1-19,-1 0 0,0-1 0,0 0 0,-1 0 1,0-1-1,-1-1 0,0 0 0,0-1 0,-1 0 0,0-1 0,0-1 0,0 0 0,-18 3 0,25-7-314,-3-5-141,3 1 359,0 1-77,1-1 1,-1 0-1,1 0 1,-1 0-1,1-1 1,0 0-1,1 0 1,-1 0-1,1-1 1,0 0-1,-9-10 1,-1-11-1228,1 0 0,2-1 1,0 0-1,-12-50 1,-19-123-7058,37 167 6263,-5-30-3655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5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12061,'0'0'204,"0"-4"79,2-16 1995,-2 19-2073,0 0 1,1 0-1,-1 0 0,0 0 0,0 1 0,0-1 0,1 0 1,-1 0-1,0 1 0,1-1 0,-1 0 0,0 0 0,1 1 1,-1-1-1,1 0 0,-1 1 0,1-1 0,0 1 0,-1-1 1,1 0-1,-1 1 0,1 0 0,0-1 0,0 1 0,0-1 1,7 11 454,-6-7-618,8 10 296,-1 0 0,0 0 0,-1 1 0,12 27 0,-5 7 6,-2 1 0,-1 1 0,-3 0 0,-2 1-1,-3-1 1,-1 1 0,-5 51 0,5-20-2636,3-30-3044,-6-52 5320,1 5-2247,21 8-10446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6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68 14705,'-40'-16'1123,"28"12"-459,1-1 0,-1 0 0,1-1 0,-15-10 0,23 13 161,-18-8 717,16 9 1537,22 10-2734,-4-2-296,13 5 149,-1 1 1,-1 2-1,0 0 0,30 25 1,-47-33-108,-1 0 1,0 0-1,0 0 1,-1 1-1,1 0 1,-1 0-1,-1 1 1,7 13-1,-9-16-29,0 0-1,-1 1 0,1-1 1,-1 1-1,0 0 0,-1-1 0,0 1 1,0 0-1,0-1 0,0 1 0,-1-1 1,0 1-1,0 0 0,0-1 1,-3 6-1,-3 5 90,0 0 0,-2-1-1,1 0 1,-2 0 0,0-1 0,-1-1 0,0 0 0,-1 0 0,0-1 0,-23 17-1,-15 8 430,-85 46 0,124-77-521,-145 71-423,154-76 253,-1 1 0,1-1 0,-1 0 0,1 0 0,-1 0 0,1 0 0,-1-1 0,0 1 0,0-1 0,-3 1 0,-2-1-190,1 2-830,1-2-270,-15 3-285,15-3-327,-12-32-10374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5:55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98 339 10833,'0'0'7710,"-5"-7"-7311,2 3-358,0 1 61,0-1 1,0 0-1,0 0 0,0 0 0,1-1 1,0 1-1,0 0 0,0-1 0,0 1 0,1-1 1,-2-9-1,3 4-35,0 0 0,0 0 1,1 0-1,0 0 0,1 0 0,0 1 0,0-1 1,1 0-1,0 1 0,1 0 0,0-1 1,1 2-1,0-1 0,0 0 0,0 1 1,1 0-1,1 0 0,-1 1 0,1 0 1,1 0-1,-1 0 0,1 1 0,0 0 0,11-5 1,-18 10-63,1 0 0,0 0 0,-1 1 1,1-1-1,-1 0 0,1 1 1,0-1-1,0 1 0,-1 0 0,1-1 1,0 1-1,0 0 0,-1 0 0,1 0 1,3 1-1,0-1 8,1 0 24,3 0 7,24 3-13,-28-2-19,-1 0-1,1 0 1,-1 1-1,0 0 1,0-1-1,0 2 1,0-1-1,0 0 1,0 1-1,-1 0 1,1 0 0,-1 0-1,1 0 1,-1 0-1,0 1 1,-1 0-1,1-1 1,2 6-1,-3-4 14,0 0 0,0 0 0,-1 1 0,0-1 0,0 1-1,0-1 1,-1 1 0,0 0 0,0-1 0,-1 9-1,1-3 43,-2 5-24,-1-1 0,0 0 0,-1 0 0,-1 0-1,0-1 1,-1 0 0,-1 0 0,0 0 0,-12 17 0,-1 4 54,-13 21 52,-3-3-1,-48 56 1,43-57-42,29-36-60,2-3 10,0-1-1,-22 22 0,29-32-19,137-162 464,-27 39-487,6 4 0,162-129 0,-257 231-9,7-5-12,8-6-2,-31 21 8,0 3-5,6-4-5,0 1 5,-10 10 753,-7 5-744,-28 34 330,2 2 1,-42 73-1,69-102-253,1 0 0,0 0-1,1 0 1,1 1 0,1 0 0,1 0 0,0 0 0,1 0-1,1 0 1,2 23 0,0-27-29,1-1-1,1 0 1,0 1 0,1-1 0,0-1-1,1 1 1,0-1 0,1 1 0,0-1-1,1-1 1,0 1 0,1-1-1,1-1 1,13 14 0,-7-10 2,2 0 0,0-2 1,0 0-1,24 12 0,-27-12 492,-11-9-1883,8-5-6873,-7-4 7442,-3 4 420,1 0 0,-1 0 0,0 0 0,1 0 0,0 0 0,-1 0 0,1 1-1,0-1 1,0 0 0,0 1 0,3-3 0,-7-2-4182,-7-26-2442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7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30 13609,'0'0'60,"1"-5"115,5-19 8164,-13 36-7837,-7 8-285,-1-1 0,-1 0-1,0-1 1,-2-1 0,0 0 0,-28 19 0,19-18-684,-52 24 1,9-16-4454,64-24 2665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7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72 12457,'0'0'109,"-3"2"41,-24 25 1654,24-24-1446,0 0-9,-10 7 272,-1-1 0,0-1 0,0 1 0,-18 6 0,29-14-247,-24 5 361,21-5 367,0-5-763,3 2-247,2 0-53,-1 1 1,0 0-1,1-1 1,-1 1-1,0 0 1,1 0-1,-1 0 0,0 0 1,0 1-1,0-1 1,0 0-1,-4 0 1,8-5 213,0-2-180,1 1 1,0 0-1,0 0 1,1 0-1,0 1 1,0-1-1,1 1 1,-1 0-1,1 0 1,0 1-1,1-1 1,7-5-1,-4 4 40,1 0-1,1 0 1,-1 1-1,1 1 0,0 0 1,23-8-1,-31 12 50,7 2 24,28 1 8,-36-2-173,0 0 0,0 0-1,-1 0 1,1 0 0,0 0 0,0 0-1,-1 1 1,1-1 0,0 1 0,-1-1-1,1 1 1,-1 0 0,1-1 0,-1 1-1,1 0 1,-1 0 0,1 0 0,1 2-1,1 0 58,-1-2-38,-1 1 0,0-1-1,0 1 1,1 0 0,-1-1 0,0 1-1,0 0 1,0 0 0,-1 1 0,1-1-1,0 0 1,-1 0 0,0 1-1,1-1 1,-1 1 0,0-1 0,0 1-1,0 0 1,-1-1 0,1 1 0,-1 0-1,1 0 1,-1-1 0,0 1-1,0 0 1,0 0 0,-1-1 0,1 1-1,0 0 1,-3 4 0,1 4 60,-2-1 0,1 0-1,-2 0 1,1 0 0,-1-1 0,-9 13 0,-3 2-84,-1-1-1,-1-1 1,-1-1-1,-1-1 1,-1-1-1,-1 0 0,0-2 1,-30 17-1,50-33-627,-30 5-1543,26-5 587,2-8-2710,-13-33 1214,9 1-2865,5 8-343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7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12 13765,'0'0'263,"0"-1"-257,0 0 1,-1 0-1,1 1 1,-1-1 0,0 0-1,1 0 1,-1 1-1,1-1 1,-1 0 0,0 1-1,0-1 1,1 0-1,-1 1 1,0-1 0,0 1-1,-1-1 1,-7 7 4983,3 2-4710,1 1 0,0 0 0,0 1 0,1-1 0,0 1 0,0 0 0,1 0 0,0 0 1,-1 17-1,-1 231 3799,8-183-3129,-4 0-1,-17 126 1,14-177-1123,3-17 13,1-1 1,-1 0 0,-1 0 0,1 0 0,-1 0 0,0 0 0,-1 0 0,1 0 0,-1 0 0,0-1 0,-6 8-1,-18 20-1656,25-32 657,-4 1-160,-18 4-114,18-4-136,-41-34-15223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8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366 387 12677,'-2'-11'-222,"-8"14"9058,-17 49-7897,13-22-114,-2 0 0,-38 54 0,36-62-1070,-2-1 0,0 0 0,-1-2 0,-2 0 0,-29 19 0,50-37 104,0 0 1,0 0 0,1 0-1,-1 0 1,0 0 0,0 0-1,-1-1 1,1 1 0,0-1-1,0 1 1,-3-1 0,-2 1-248,1 1-1027,-1-7-2595,2 3 3421,-19-15-1106,11-1-2720</inkml:trace>
  <inkml:trace contextRef="#ctx0" brushRef="#br0" timeOffset="1">211 33 14153,'0'0'1396,"6"-12"-26,-2 5 3661,6-3-4302,-8 7 1609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8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335 118 15033,'0'0'3035,"-5"1"-2315,-14 3 16,14-3 741,11 7-781,9 8-228,-2 1-1,0 1 1,-1 0-1,-1 0 1,14 32-1,-21-41-319,-1 0-1,0 0 1,0 1-1,-1-1 1,0 0-1,-1 1 1,0 0-1,-1-1 1,0 1 0,0 0-1,-1-1 1,0 1-1,-1-1 1,0 1-1,0-1 1,-5 10-1,0-4 15,-1 1-1,-1-1 0,0-1 0,-1 0 1,-1 0-1,0-1 0,-1 0 0,0-1 0,-26 20 1,27-24-38,0 0 0,-1 0 1,0-1-1,0 0 0,-1-1 1,0-1-1,0 0 0,0-1 1,0 0-1,-1-1 0,0 0 0,-19 1 1,29-4-89,0 0 1,0 0 0,0 0-1,0 0 1,0-1-1,0 0 1,0 0-1,0 0 1,0 0 0,0 0-1,1-1 1,-1 0-1,0 0 1,1 0 0,-1 0-1,1 0 1,0-1-1,-5-4 1,6 4-20,0 0 1,0-1-1,0 1 1,1-1-1,-1 0 1,1 1-1,0-1 1,-1 0-1,2 0 1,-1 0-1,0 0 0,1 0 1,0 0-1,0 0 1,1-5-1,2-11-90,1 0-1,0 1 1,2-1-1,1 1 1,14-31-1,84-163-2147,-29 76-2132,-73 133 3996,1-1-342,-1-1 1,0 0-1,0 0 1,0 0-1,0 0 1,-1 0-1,0 0 0,0-1 1,-1 1-1,1-7 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49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1511 189 16702,'0'0'99,"-8"0"26,2-1 33,4 0-33,0 1 1,0-1 0,0 1 0,0 0 0,0 0-1,0 0 1,0 0 0,0 0 0,0 0 0,0 1 0,-1-1-1,1 1 1,0-1 0,1 1 0,-1 0 0,-2 1-1,-16 3 358,20-6-456,0 1 0,0 0-1,0 0 1,0 0 0,0 0 0,-1 0 0,1 0-1,0 0 1,0 0 0,0-1 0,0 1-1,0 0 1,0 0 0,-1 0 0,1 0-1,0 0 1,0-1 0,0 1 0,0 0 0,0 0-1,0 0 1,0 0 0,0-1 0,0 1-1,0 0 1,0 0 0,0 0 0,0 0 0,0-1-1,0 1 1,0 0 0,0 0 0,0 0-1,0 0 1,0-1 0,0 1 0,0 0-1,0 0 1,0 0 0,0 0 0,1-1 0,-1 1-1,0 0 1,0 0 0,0 0 0,0 0-1,0 0 1,25-31 2158,-12 18-2692,75-109 2480,-86 118-1772,-1 4-193,-1 0 0,1 0 0,-1 0 0,1 0 1,-1-1-1,0 1 0,1 0 0,-1 0 0,1-1 0,-1 1 1,0 0-1,1-1 0,-1 1 0,0 0 0,1-1 0,-1 1 1,0 0-1,1-1 0,-1 1 0,0-1 0,0 1 1,1-1-1,-1 1 0,0-1 0,0 1 0,0-1 0,0 0 17,0 1-1,0-1 0,1 1 0,-1-1 0,0 1 1,0-1-1,0 1 0,1-1 0,-1 1 0,0 0 1,0-1-1,1 1 0,-1-1 0,0 1 0,1 0 1,-1-1-1,0 1 0,1 0 0,-1 0 0,1-1 1,-1 1-1,1 0 0,-1 0 0,0-1 0,1 1 0,0 0 1,8 5 55,67 43 132,-60-34-155,1-2 0,0 0-1,32 15 1,4 5 136,-31-13 179,-7-7 552,-21-7-680,-6 4-51,0 0 1,-1-1 0,0-1-1,-1 0 1,-14 5-1,-87 26 1122,74-26-890,-10 3-111,-17 4 214,1 3 0,-76 37 0,-162 119-528,202-112 0,-3-5 0,-119 50 0,13-36-77,104-51-1978,79-20-916,-48 1 1,48-7-562,7-4 2341,9 1 12,-15-6-4994,9-4-3758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0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1120 997 15593,'2'-3'-370,"28"-27"111,-26 27 739,-1 1-177,-1 0 81,0 1 1,0-1 0,0 1-1,0 0 1,0 0-1,1 0 1,-1 0 0,0 0-1,0 1 1,1-1-1,2 0 1,-4 2-260,-1-1 0,0 1 0,1 0 0,-1 0 0,0-1 0,0 1 0,0 0 0,0 0 0,0 0 0,0-1 0,0 1 0,0 0 0,0 0 1,0 0-1,0-1 0,0 1 0,-1 0 0,1 0 0,0-1 0,0 1 0,-1 1 0,-4 19-570,3-10 622,-1 1-1,0-1 1,0 0-1,-1 0 1,-1-1-1,0 1 1,0-1-1,-1 0 1,-8 10 0,2-1 53,7-12-157,-1 0-1,1-1 1,-1 0-1,-1 0 1,1 0-1,-1 0 1,0-1-1,0 0 1,-1-1-1,0 0 1,1 0-1,-1 0 1,-17 4-1,20-6 182,-5-6-184,-34-11-15,43 15-52,0-1 0,0 1-1,0 0 1,0 0 0,0-1 0,0 1 0,0 0 0,0-1 0,0 1 0,0-1 0,0 1 0,1-1-1,-1 0 1,0 1 0,0-1 0,0 0 0,1 0 0,-1 1 0,0-1 0,1 0 0,-1 0 0,1 0-1,-1 0 1,1 0 0,-1 0 0,1 0 0,0 0 0,-1-2 0,1 1 10,-2-1-4,1 0-1,0-1 1,0 1 0,1 0-1,-1-1 1,1 1 0,-1-1-1,1 1 1,0-1 0,0 1-1,1-1 1,-1 1 0,1 0-1,0-1 1,0 1 0,1-4-1,-1 5-7,2-8 8,0-1 0,1 1-1,0 0 1,0 1 0,2-1-1,-1 1 1,1 0 0,0 0 0,1 1-1,11-13 1,-15 18 1,2 1-5,19-6 80,-21 17-20,9 26 27,-11-21 28,-5-4-45,0 1-1,-1-1 0,0 0 0,-1 0 0,0-1 0,-1 0 0,0 0 0,0 0 0,-12 10 0,5-6 52,-1-1 0,-1-1 0,0 0 0,0-2 0,-20 10 0,3-5 51,0-2 1,0-1 0,-1-2 0,0-1 0,-64 7 0,57-12-31,0-2-1,0-2 1,0-1 0,-57-11 0,77 9-103,0-1 0,0-1 0,1-1 0,0 0 0,0-2 0,1 0 0,0-1 0,1-1-1,0-1 1,-20-17 0,28 19-76,1-1-1,0 1 0,1-1 0,0-1 0,1 0 1,0 0-1,1 0 0,0-1 0,1 0 0,0 0 0,1 0 1,0 0-1,2-1 0,-1 0 0,0-25 0,2 2-388,2 0-1,1 0 1,2 0 0,15-62-1,-8 57-253,3-1 0,1 1 0,2 1 0,2 1 0,31-50 0,-19 41-638,3 2 0,1 1 0,69-68 1,-84 95 712,1 0 1,35-24 0,-47 37 549,1 0 0,0 0 0,1 1 0,-1 1 0,1 0 0,0 0 0,0 1 0,0 0 0,0 1 0,12 0-1,-13 0 147,-5 1-19,-1 0 0,1 1 0,-1 0 1,1-1-1,-1 2 0,1-1 1,7 2-1,72 18 1426,-75-17-1218,-1 1-1,1 0 0,-1 0 0,0 1 0,0 0 1,-1 0-1,0 1 0,12 10 0,-10-8 76,-6-5-243,5 5 391,2-3-2861,2 12-8885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0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91 15261,'-3'16'1869,"10"13"-385,33-22-1028,32-33-1188,-43 13-392,-1-3-741,1-7-231,-7 3 200,-4 1-1556,-4-7-1765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1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421 5 12721,'0'-4'8820,"4"25"-7244,-4-14-1536,1 1 0,-1-1 1,-1 1-1,1 0 0,-1-1 0,0 0 0,-1 1 0,-2 7 0,-16 33 558,-2 0 1,-1-2-1,-3-1 0,-2 0 1,-52 62-1,57-78-525,6-7-418,0-1 0,-1 0 0,-1-2 0,-1 0 1,-1-1-1,-34 23 0,52-40-1104,-22-38-12164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1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242 0 14745,'0'0'5726,"-3"9"-4746,-2 15-75,1 1 0,1 0 0,0 48 0,2 14 419,-4-1 0,-22 123 0,15-153-1431,-26 72 0,21-82-1851,-44 84 1,56-122 740,0 0 1,0 0 0,-1 0 0,-7 8 0,-16 8-7870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5:57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1 506 12301,'0'0'-132,"0"4"58,3 40 239,-3-41 9,2 2 54,23 53 1537,-23-56-1319,0 2 6,7 12 3088,2-23-3143,-10 6-391,9-5 113,1-1 0,-2 0 0,1 0 1,-1-1-1,0 0 0,0-1 1,-1 0-1,7-10 0,137-243 1991,-47 74-457,-41 87-11,-62 98-745,9 10-727,37 25-1,-45-30-143,1 1-1,-1 0 0,0 0 0,0 1 0,0-1 0,-1 1 0,1-1 0,-1 1 0,0 0 0,0 0 0,0 0 0,1 6 0,9 15 100,130 235 603,-96-185-535,76 126 332,-90-162-394,-30-35-192,3-12-4349,14-22 2891,-17 26 950,0 1 0,-1 0 0,0-1 0,1 0 0,-1 1 0,-1-1 0,1 0 0,0 1 0,-1-1 0,0 0 0,0 0 1,0 1-1,0-1 0,-2-6 0,2 7 102,0-9-4005,0-20-2387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3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568 769 11929,'3'-11'-251,"9"-32"70,-9 32 466,-3 5 101,-3-18 100,3 18 76,-4-38 3760,4 40-1257,-2 15-2798,-3 21-30,-1 0 0,-1-1 0,-2 0 0,-1-1-1,-15 32 1,18-51-145,4-5-53,0 0 0,0-1 1,-1 0-1,0 0 0,0 0 1,0 0-1,-1 0 0,1-1 1,-11 8-1,-30 15 189,41-25 8,-6-6-163,-28-11 9,36 15-76,1-1 0,0 1 0,0 0-1,0-1 1,0 1 0,0-1 0,0 1-1,0-1 1,0 0 0,0 1-1,0-1 1,0 0 0,1 0 0,-1 0-1,0 1 1,0-1 0,1 0 0,-1 0-1,0 0 1,1 0 0,-1 0-1,1 0 1,0 0 0,-1 0 0,1-1-1,0 1 1,-1-2 0,1 1 17,-19-43 428,18 41-328,-1-1-10,-3-12-22,4 13 442,-10 9-456,-9 7-23,0 0-1,1 1 1,1 1 0,-19 17 0,34-28-45,-10 11 95,0-1 0,-1 0 0,-1-1-1,0-1 1,-1 0 0,-21 11 0,32-20 599,-3-8-525,1 3-125,5 2-37,-1 0-1,1-1 1,-1 1 0,1 0-1,0-1 1,-1 0 0,1 1-1,0-1 1,0 0 0,0 0-1,1 0 1,-1 0 0,0 0-1,1-1 1,-1 1 0,1 0-1,0-1 1,-2-4 0,2-6 83,0 0 1,1-1 0,0 1-1,1 0 1,5-27 0,0 3 102,58-332 911,-9 73-89,-24 141-149,-30 153-775,-2 15-2583,-33 237-5759,4-51-2105,23-133 2991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15573,'0'0'3197,"0"4"-2241,4 10 1253,0 0-1,1-1 0,12 23 0,-15-32-2075,-24-64-19049,12 32 11828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4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14197,'-5'1'393,"-19"4"6910,42-3-7118,4 1-169,54 2-265,-47-5-251,-22 0-299,1-2-333,6 0 992,38-9-7700,-47 10 4246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5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972 62 11613,'0'0'496,"-2"-3"63,-3-5-798,-7 10 7404,-16 66-6416,17-40-384,0 0 0,-2-1 0,-1 0 0,0-1 0,-28 36 0,34-55-280,0-1 1,0 1-1,0-1 0,-1 0 1,0-1-1,-14 7 1,18-10 172,-5-5-172,-31-10-9,40 13-73,0 0 0,1-1-1,-1 1 1,0 0 0,1 0 0,-1 0-1,1 0 1,-1-1 0,0 1-1,1 0 1,-1-1 0,1 1 0,-1 0-1,0-1 1,1 1 0,-1-1 0,1 1-1,-1-1 1,1 1 0,0-1-1,-1 0 1,-6-14 118,1 1 0,0-1 0,1 0 0,-4-23 0,-6-6 715,4 50-783,-79 44 89,69-38-107,9-4 3,-1 0 0,0-1 0,0-1 0,-1 0 1,0-1-1,-21 5 0,30-9 71,-4-5-46,1 1-43,5 2-13,0 0-1,0 0 0,0 0 0,0 0 0,0 0 1,0-1-1,1 0 0,-1 1 0,1-1 1,-1 0-1,1 0 0,0-1 0,0 1 1,0 0-1,-2-3 0,0-3 38,0 0 0,1 0 0,0 0 0,1-1 0,-1 1 1,2-1-1,-1 1 0,1-1 0,0-14 0,2-4 187,8-46 0,0-12 366,-9 80-190,-4 16-330,-13 32-13,-2-1 0,-31 50 0,31-63-891,-1 0-1,-1-2 1,-2 0-1,-1-1 1,-49 41-1,68-63-299,-1-1 0,1 0 0,-1 0 0,1 0 0,-1-1 0,0 0 1,-9 2-1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5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15681,'-17'68'3338,"16"-64"-1690,2 1-917,1 17-59,-1-17 471,1-2-686,12-41-10496,-13 33 8844,-1 4 1008,0 1 0,0-1 0,0 0 0,1 0 0,-1 1 0,0-1 0,0 0 0,0 0 0,0 1-1,0-1 1,0 0 0,0 1 0,-1-1 0,1 0 0,0 0 0,0 1 0,0-1 0,-1 0 0,1 1 0,-1-2 0,-14-20-5633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9:55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14637,'-4'2'764,"3"-2"-686,1 0 0,0 0 0,-1 1 0,1-1 0,-1 0 0,1 0 0,-1 0 0,1 0 0,-1 0 0,1 1 0,0-1 0,-1 0 0,1 0 0,0 1 0,-1-1-1,1 0 1,0 1 0,-1-1 0,1 0 0,0 1 0,-1-1 0,1 0 0,0 1 0,0-1 0,-1 1 0,1-1 0,0 1 0,0-1 0,0 0 0,0 1 0,0-1 0,0 1 0,0-1 0,0 1 0,0-1 0,0 1 0,0-1 0,0 1 0,0-1 0,0 0 0,0 1 0,0-1 0,0 1 0,0-1 0,1 1 0,-1-1 0,20 13 3459,-13-9-4517,-5-3 983,-1 0-1,1 0 1,0 0-1,-1 0 1,1 0-1,0-1 1,0 1-1,0-1 1,0 1-1,0-1 1,0 1-1,0-1 1,0 0-1,0 0 0,0 0 1,0 0-1,0-1 1,2 1-1,2-1-59,13 2-634,8-2-67,-8-4-709,12-1-664,-23 4-35,-2 0-136,18-6-1514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06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253 104 11537,'14'-13'368,"-7"5"274,1 1-1,1 0 1,14-10-1,-17 24-451,18 19-4,-24-26-179,1 0 0,-1 0 0,1 1 0,-1-1 0,0 0 0,1 1 0,-1-1 0,0 0 0,1 1 0,-1-1 0,0 0 0,0 1-1,0-1 1,1 1 0,-1-1 0,0 0 0,0 1 0,0-1 0,0 1 0,0-1 0,1 1 0,-1-1 0,0 1 0,0-1 0,0 0 0,0 1-1,-1 0 1,-1 7 79,0 0 0,-1 0 0,0-1 0,-1 1 0,1-1 0,-2 0 0,1 0 0,-1 0 0,0-1 0,0 0 0,-1 1 0,1-2 0,-11 9 0,9-8 40,0 0 1,-1-1-1,1 0 1,-1 0-1,0 0 1,0-1-1,0-1 1,-1 1 0,0-1-1,1-1 1,-1 1-1,0-1 1,-14 0-1,-15-2 94,37 1-211,0-1 1,1 0 0,-1 0-1,0 0 1,1 0-1,-1 0 1,0 0 0,1 0-1,-1 0 1,0-1-1,1 1 1,-1 0 0,0 0-1,1 0 1,-1-1 0,0 1-1,1 0 1,-1-1-1,1 1 1,-2-1 0,0-1 14,-1 0 0,1 1 0,0-1 0,-1 0 0,1 0 0,0 0 0,0-1 0,0 1 0,0 0 0,1-1 0,-1 1 0,1-1 0,0 0 0,-1 1 0,1-1 0,0 0 0,0 0 0,1 0 0,-1 0 0,1 0 0,-1 0 0,1 1 0,0-1 0,0 0 0,0 0 0,1 0 0,-1 0 0,1 0 0,-1 0 0,1 0 0,1-3 0,2-5 14,1 0-1,0 0 0,0 0 1,1 1-1,0 0 0,1 0 0,14-17 1,-16 21-16,1 0 0,0 1 0,0 0 1,0 0-1,0 0 0,1 1 0,0 0 0,0 0 0,0 1 1,0-1-1,0 2 0,1-1 0,-1 1 0,1 0 1,11-1-1,10 1 30,-15 5 50,12 10 15,-15-4-11,-7-2-83,0 1 1,-1-1 0,1 1 0,-2 0 0,1 0 0,-1 0 0,0 0 0,-1 0 0,0 0-1,0 1 1,-1-1 0,0 1 0,0-1 0,-1 0 0,0 0 0,-1 1 0,0-1 0,-4 12 0,-4 5 43,-1 1 1,-1-1-1,-1-1 1,-2 0-1,0-1 1,-1 0-1,-1-2 1,-1 0 0,-2-1-1,1 0 1,-29 20-1,8-15 239,37-24-144,-5-1-8,-26-3-24,33 4-125,1-1-1,-1 0 1,1 0 0,-1 0-1,1 0 1,-1 0-1,1-1 1,-1 1-1,1 0 1,-1 0-1,1 0 1,-1 0 0,1 0-1,-1-1 1,1 1-1,-1 0 1,1 0-1,0-1 1,-1 1-1,1 0 1,-1-1 0,1 1-1,0-1 1,-1 1-1,1 0 1,0-1-1,-1 1 1,1-2-1,-4-3 21,0-1-1,0 0 1,1-1 0,0 1-1,1 0 1,-1-1-1,1 0 1,0 1-1,1-1 1,0 0-1,0 0 1,0 0-1,1 0 1,0 0 0,1-12-1,2 3 4,0 0 0,1 1-1,0 0 1,1 0 0,1 0-1,0 0 1,1 1 0,1 0 0,0 1-1,1 0 1,0 0 0,1 0-1,12-11 1,-1 11 30,-7 8 52,-7 10-77,-1-1-22,-3-3-7,-1 1 0,0-1 0,1 1 0,-1 0 0,0 0 0,0 0 0,0 0-1,0 0 1,0 0 0,0 1 0,0-1 0,-1 0 0,1 1 0,-1-1-1,0 1 1,1 3 0,-1 3 7,0 0 0,-1 0 0,-1 0 0,1-1 0,-1 1 0,-1 0 0,0 0 0,0-1 0,0 1 0,-7 12 0,2-4-272,-1 0 1,-1-1-1,-18 25 1,16-32-251,5-11-1325,2-11-4366,2 5 5490,1 1 1,0-1-1,0 0 1,1 0-1,0 0 1,0 0-1,2-8 0,4-16-4881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07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6485 3 10525,'0'0'-151,"3"-2"38,-5 3 481,-27 28 26,-38 49-1,-238 305 1220,208-266-1226,-421 448 1408,166-191-911,123-135-473,16-16-145,-102 117 33,-374 426-12,434-468-227,-147 179 0,30-69 8,-6-41-55,8 7-22,191-177 137,-240 343 0,263-307 105,-256 339 124,-104-10-418,441-488 33,-50 44-374,124-117-414,-8 5 2020,6-66-13436,6 22 8859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0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2630 3314 7645,'-5'2'30,"-85"34"217,22-17 211,0-4 0,-1-2 0,-1-4 1,-89 2-1,-292-23 763,351 4-985,0-4 0,1-4 0,1-5 0,-113-39 0,148 36-132,2-3 0,1-2 0,1-2 0,2-4 0,1-1 0,2-3 0,-88-83 0,87 67-44,2-2-1,3-2 1,2-2 0,3-2 0,3-3 0,-50-103 0,73 124-56,1-1 0,2-1 0,3-1 0,1 0 0,3-1 1,-5-58-1,11 38-58,2-1 0,4 1 0,20-124 0,-4 89-143,43-129 1,-47 182 88,3 2 0,1 0 0,2 1 0,3 1 0,2 1 1,36-49-1,-32 54-1,2 2 0,2 2 0,1 1 1,2 1-1,65-47 0,88-43-270,211-101 1,-295 175 302,2 4 0,2 5 1,211-50-1,-208 72 51,1 5 0,0 5 0,1 5-1,-1 5 1,1 5 0,165 28 0,-216-22 27,0 3-1,0 3 1,-2 3 0,77 35 0,-104-38 18,-1 1 0,-1 2 0,-1 1 0,0 2 0,-2 1 1,-1 1-1,-1 2 0,41 50 0,-11 0 14,-5 3-1,-2 3 1,42 97-1,94 282 151,-155-368-44,-4 1 0,-5 1-1,12 102 1,-29-143-9,-2 0-1,-3 1 1,-1-1-1,-4 0 1,-1 0-1,-26 108 1,-4-54 130,-4-2 0,-5-2 0,-4-1 0,-116 181 0,115-210 34,-4-2 0,-113 119 0,129-155-174,-2-2 0,-1-3 0,-1 0 0,-2-3 0,-1-2 0,-66 31 0,44-29-50,-1-3 1,-1-3 0,-2-2-1,0-4 1,-1-3 0,0-3-1,-1-3 1,0-3 0,-74-5 0,121-2-145,0-1 1,1-1 0,-1-1 0,1-1 0,0-1 0,1-2 0,-25-11 0,32 12-500,1-1 0,0-1 0,1 0 0,-17-15-1,19 13-814,1 1 0,0-2 0,0 0 0,-16-27 0,12 8-1928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11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503 509 7801,'0'-4'2,"-1"-5"212,0-1 0,-1 1 0,1 0 0,-2-1 0,1 1 0,-5-9 0,2 8 63,-1 1 1,0 0-1,0 1 1,-1 0-1,0 0 0,-1 0 1,1 1-1,-1 0 1,-1 0-1,1 1 1,-1 0-1,0 1 1,-1 0-1,1 0 0,-1 1 1,-19-6-1,-55-16 814,30 10 440,-99-44 0,150 58-1490,-1-1 1,1 1-1,0-1 1,0 0-1,1 0 1,-1 0 0,1-1-1,-1 1 1,1 0-1,0-1 1,0 0-1,0 1 1,1-1-1,0 0 1,-1 0 0,1 0-1,0 0 1,1 0-1,-1 0 1,1 0-1,0 0 1,0 0 0,1-8-1,-1 8 34,2-2-13,-1 4-57,1-3 14,0 0-1,0 0 0,1 0 0,0 1 0,0-1 1,0 1-1,0-1 0,0 1 0,1 0 1,0 1-1,0-1 0,0 0 0,9-5 0,6 2 5,1 0 0,-1 1 0,1 1 0,1 1 0,-1 1 0,39-1-1,-43 4-13,-14-1-8,1 1 0,0 0 1,-1 0-1,1 1 0,0-1 0,0 1 0,-1-1 1,1 1-1,-1 0 0,1 0 0,0 0 0,2 2 0,7 2 7,-1-1 4,-1 1 0,-1 0 0,1 1 0,14 10 0,-21-13 3,1 0 1,0 1-1,-1-1 1,0 1-1,1 0 1,-1 0 0,-1 0-1,1 0 1,-1 0-1,1 1 1,-1-1-1,-1 1 1,1-1-1,-1 1 1,2 5 0,-2 3 39,-1-1 0,1 1 1,-2-1-1,0 1 0,-1-1 1,0 1-1,0-1 0,-2 0 1,1 0-1,-2 0 0,-9 19 1,7-17 43,-1 0 0,0 0 0,-1-1 1,-1 0-1,0-1 0,-1 0 0,0-1 1,-19 15-1,23-21-22,0-1-1,0 0 1,-1 0 0,1-1-1,-1 0 1,-14 4 0,16-5 54,-1-3-14,-26-1 97,29-3-124,2 3-82,-1-1 6,-1 0-1,1 0 1,0 0-1,1-1 1,-1 1-1,1-1 0,-1 0 1,1 0-1,0 0 1,0 0-1,1 0 1,-1 0-1,1 0 1,0 0-1,0-1 1,0 1-1,1 0 1,0-1-1,0-4 1,0 0-4,1 0-1,0 0 1,1-1 0,0 1 0,1 1 0,-1-1 0,2 0 0,-1 1-1,1-1 1,1 1 0,-1 0 0,1 1 0,1-1 0,-1 1 0,1 0-1,1 0 1,8-7 0,-5 10 5,16-3-7,-19 6-3,5 4-1,-4-1 0,-1 1 1,1 0-1,-1 0 0,1 0 1,-1 1-1,0 0 0,0 0 0,-1 0 1,1 1-1,-1 0 0,0 1 0,0-1 1,-1 1-1,0 0 0,0 1 1,0-1-1,-1 1 0,7 13 0,-8-11 10,0 1-1,0-1 0,-1 1 1,-1 0-1,1-1 0,-2 1 0,1 0 1,-1 0-1,-1 0 0,0-1 0,0 1 1,-1 0-1,0-1 0,-6 18 1,2-14 41,0 0 1,0 0-1,-2 0 1,1-1 0,-1 0-1,-1 0 1,0-1 0,-1-1-1,-11 11 1,20-20-32,0 0 1,-1 1-1,1-1 1,-1 0-1,0 0 1,1 0-1,-1 0 1,0 0-1,0-1 1,0 1-1,1-1 1,-1 1-1,0-1 0,0 1 1,0-1-1,-4 0 1,0-6 40,-18-18-11,24 24-53,0 0 1,-1 0-1,1-1 0,-1 1 0,1 0 1,0-1-1,-1 1 0,1 0 0,0-1 0,0 1 1,-1 0-1,1-1 0,0 1 0,0-1 1,-1 1-1,1 0 0,0-1 0,0 1 0,0-1 1,0 1-1,0-1 0,0 1 0,0-1 1,0 1-1,0-1 0,0 1 0,0-1 0,0 1 1,0-1-1,2-10 9,0 1 0,0-1 0,1 1 0,1-1 0,-1 1 0,2 0 0,-1 1 0,2-1 0,-1 1 0,1 0 0,0 0 0,1 1 0,0-1 1,1 2-1,10-10 0,-16 14-9,0 1 1,0 0-1,0 0 1,0 0 0,1 1-1,-1-1 1,1 1-1,-1-1 1,1 1-1,-1 0 1,1-1 0,0 1-1,5-1 1,-1 1 1,-5 0-2,0 0-1,-1 0 1,1 0 0,0 0 0,0 1-1,0-1 1,1 0 0,-1 1 0,0 0-1,0 0 1,0-1 0,0 1 0,0 0-1,3 1 1,8 0 23,-5 3-12,26 13-7,-34-16-6,1-1 1,-1 0-1,0 0 0,1 0 1,-1 0-1,1 0 0,-1 1 1,1-1-1,-1 0 1,1 0-1,-1 1 0,0-1 1,1 0-1,-1 1 0,0-1 1,1 0-1,-1 1 0,0-1 1,1 1-1,-1-1 0,0 0 1,0 1-1,0-1 1,1 1-1,-1-1 0,0 2 1,2 3-48,-1-3 14,0 1 0,0 0-1,0-1 1,-1 1 0,1 0 0,-1 0-1,0 0 1,1-1 0,-1 1-1,-1 0 1,1 0 0,0 0 0,-1 0-1,1-1 1,-1 1 0,-1 3 0,-8 19-543,-2 0 1,-1-1 0,0 0 0,-2-1 0,-1 0 0,0-1 0,-23 22 0,14-19-1297,-2-1 1,0-1-1,-1-1 1,-1-2 0,-40 22-1,26-21-3793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5:58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78 13509,'0'0'140,"-1"-3"89,-1-13 83,1 13 1067,0-1-836,3 24 4252,5 19-4304,22 71 0,-23-94-398,0-1 0,0-1 1,1 1-1,1-1 0,1 0 1,0-1-1,0 0 0,2 0 1,-1-1-1,2-1 0,18 17 1,-28-27-84,-1 0 0,1 0 1,-1 0-1,1 0 0,-1 0 0,1 0 1,-1-1-1,1 1 0,0 0 0,-1-1 1,1 1-1,0-1 0,2 1 0,1-1 15,0 2 101,5-5-78,31-10-2,-27 5-6,-1-6-13,-2-1 0,1 1 0,-2-2 0,0 0 0,-1 0 0,0 0 0,-2-1 0,0-1 0,-1 1 0,0-1 0,-1 0 0,2-22 0,6-62 555,-2 56-74,-11 42-103,9 12-351,2 1-36,-7-6-12,0-1 0,-1 1 0,1 1 0,-1-1 0,0 0 0,0 1 0,0-1 0,0 1 0,-1 0 0,0 0 0,1 0 0,-1 1 0,1 4 0,0-1 10,20 53 118,16 72 1,-24-64 21,-4 1 0,-2-1 0,-4 2 0,-3-1 0,-2 0 0,-4 0 0,-19 106 0,21-165-85,-1 0-1,1 0 0,-2 0 0,1-1 0,-1 1 0,-1-1 0,0 0 0,-1 0 0,0 0 0,0-1 0,-1 0 0,-14 15 0,16-19-23,0 0-1,-1-1 1,0 1-1,0-1 1,0-1-1,0 1 1,-1-1-1,1 0 1,-1-1-1,0 1 1,0-1-1,0-1 1,0 1-1,0-1 0,0 0 1,0-1-1,-14 0 1,15 0 74,-2-3 9,-3 1-80,8 1-33,0 0 0,0 0-1,0 0 1,-1 0 0,1 0 0,0-1-1,1 1 1,-1-1 0,0 0-1,0 0 1,1 0 0,-1 0 0,1 0-1,0-1 1,-3-2 0,1 0 3,0 1 0,0 0-1,0-1 1,1 0 0,-1 0 0,1 0 0,0 0 0,1-1 0,0 1 0,-1-1 0,2 0 0,-1 1 0,1-1-1,-2-9 1,2-1-5,1-1-1,1 0 0,0 1 0,1-1 1,1 1-1,0 0 0,1-1 0,1 1 1,1 1-1,0-1 0,1 1 0,0 0 1,1 1-1,1 0 0,1 0 1,20-23-1,-10 16-20,1 1-1,1 2 1,1 0 0,0 1 0,2 1 0,-1 2 0,2 0-1,0 2 1,28-10 0,-11 7 3,0 2-1,1 1 1,0 3-1,60-6 1,-98 15-3,4 0-4,28 0 1,-28 0 0,-3 0 7,22 3 8,-22-3 16,1 0-662,23 0 226,-23 0-172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12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630 269 10141,'4'1'115,"0"1"-1,0-1 1,0 1 0,-1 0-1,1 0 1,-1 0 0,1 0-1,-1 0 1,0 1 0,0 0-1,0-1 1,0 1 0,0 0-1,-1 1 1,1-1 0,3 7-1,0 14 1200,-11-19-851,-4 1-109,0 1-1,0-1 0,-1-1 1,1 0-1,-2 0 0,1-1 1,0 0-1,-18 3 1,23-5 50,-4-2-32,-27 0-36,27 0-46,-1-4-18,-50-17 168,55 18-397,1 1 0,-1-1 0,1 0 0,0-1 0,0 1 0,0-1 0,0 0 0,1 1 0,0-2 0,-6-7 0,5 7 19,-5-8 20,-1-1-1,2 1 1,0-2-1,1 1 1,0-1 0,1 0-1,1-1 1,0 1-1,1-1 1,-2-16 0,6 30-77,0 1 0,-1-1 0,1 1 1,0-1-1,0 1 0,0-1 1,0 1-1,0-1 0,0 1 1,1-1-1,-1 1 0,0-1 1,1 1-1,0-1 0,-1 1 0,1 0 1,0-1-1,-1 1 0,1 0 1,0-1-1,0 1 0,2-2 1,19-19 47,-16 19-46,-1 1 4,-2 0 50,2 4-57,-1 0 0,0 0 0,0-1 0,1 0 0,-1 0 0,1 0 0,0 0 0,4 0 0,3 0 4,-10 0-5,0-1 0,-1 0 0,1 0 0,-1 1 1,1-1-1,-1 1 0,1-1 0,-1 1 0,1-1 0,-1 1 0,1 0 0,-1 0 0,0 0 0,1 0 0,-1 0 0,0 0 0,0 0 0,0 0 0,0 1 0,0-1 0,2 3 0,0 1 14,0-1 8,0 0-1,1 1 0,-2 0 1,1-1-1,0 1 1,-1 0-1,0 0 0,0 0 1,-1 1-1,1-1 0,-1 0 1,0 1-1,-1-1 1,1 1-1,-1-1 0,0 1 1,0-1-1,-3 11 0,1-3 25,-1 0-1,-1 0 0,0 0 0,-1-1 0,0 0 0,-11 19 0,6-15 20,0-1-1,-1 0 0,0-1 0,-2-1 0,1 1 1,-2-2-1,1 0 0,-2-1 0,1 0 1,-32 17-1,43-27-55,1 0 1,-1 1-1,1-1 0,-1 0 1,0 0-1,0-1 1,0 1-1,0 0 1,1-1-1,-1 0 0,-5 0 1,0 1 17,-26 1 108,26-3-114,6 2-18,0-2 1,0 1-1,0 0 0,0 0 0,0-1 1,0 1-1,0-1 0,0 1 1,0-1-1,0 0 0,0 0 0,0 0 1,0 0-1,0 0 0,1 0 0,-1-1 1,-2-2-1,-1 0 11,-1 0-6,1 0 0,1-1 0,-1 0 0,1 0 0,0 0 0,0 0 0,0 0 0,0-1-1,1 0 1,0 0 0,1 0 0,-1 0 0,1 0 0,0 0 0,1-1 0,-1 1 0,1-1 0,0 1 0,1-1 0,0-9 0,0-3 3,2 1 1,0-1 0,1 0 0,0 1-1,11-31 1,-8 35-12,-1 0 0,2 0 0,0 1 1,1 0-1,0 0 0,1 1 0,0 0 0,1 0 0,0 1 0,1 0 0,0 1 0,1 1 1,0-1-1,1 2 0,0 0 0,0 0 0,28-11 0,-37 18 1,5 2 1,27 1 6,-35-2-9,1 0-1,0 0 1,0 0-1,-1 0 1,1 1 0,0-1-1,-1 0 1,1 1-1,0 0 1,-1-1 0,1 1-1,-1 0 1,1 0-1,-1 0 1,1 0 0,-1 0-1,1 0 1,-1 0-1,0 0 1,2 2-1,0 1 7,0-1 0,0 0 0,-1 0 0,1 1 0,-1-1 0,0 1 0,0-1 0,0 1 0,-1-1 0,1 1 0,-1 0 0,0 0 0,1 7 0,-1 0 9,0-1-1,-1 1 1,0-1 0,0 0-1,-2 1 1,1-1 0,-1 1-1,-1-1 1,0 0 0,0 0 0,-1-1-1,0 1 1,0-1 0,-1 1-1,-8 10 1,0-2 6,0-1 0,-1 0 0,-1-1 0,-1-1 0,0 0 0,-20 13 0,15-11 9,12-10-12,0 0 0,0-1 0,-1 0 0,0 0 0,0-1 0,-21 8 0,-38 0 73,62-12-70,-1-5-2,-2 0-16,5 2-2,0 0-1,-1 0 0,1-1 0,1 0 0,-1 0 1,0 0-1,-4-5 0,7 7-1,1-1 1,-1 1-1,1-1 1,-1 0-1,1 0 1,0 1-1,0-1 1,0 0-1,0 0 0,0 0 1,1 0-1,-1 0 1,0 0-1,0-3 1,0-2 1,-1 1-2,1 0 0,0 0 0,0-1 0,1 1 1,0 0-1,0 0 0,0 0 0,1 0 0,0 0 0,0 0 0,0 0 0,1 0 0,0 0 0,0 0 0,0 1 0,1-1 0,0 1 0,0-1 0,1 1 0,-1 0 1,8-7-1,-4 5-3,1 1 1,-1 0 0,1 0 0,1 1 0,-1 0 0,1 1 0,15-7 0,12 2 5,-24 7 1,-1 1 0,1 0 0,0 1 0,0 0 0,0 1 0,0 1 0,0-1 0,-1 2-1,1 0 1,-1 0 0,0 1 0,1 0 0,11 8 0,-21-11-2,8 4 15,-1 1-1,1 1 1,12 10-1,-19-14-4,0 0 0,-1 0 0,1 0 0,-1 1 0,1-1 0,-1 0 0,0 1 0,0 0 0,0-1 0,-1 1 0,0 0 0,1 0 0,-1 0 0,1 8 0,-2-5 13,0 1 0,-1-1 0,0 0 0,0 1 0,0-1 0,-1 0 0,0 0 0,0 0 0,-1 0 0,0-1 0,0 1 0,0-1 0,-1 1 0,0-1 0,-1 0 0,1-1 0,-1 1 0,0-1 0,0 0 0,-1 0 0,1 0 0,-11 5 0,8-4-1,0-1 1,-1 0 0,0 0-1,0-1 1,0 0-1,-1 0 1,1-1 0,-1-1-1,0 0 1,0 0 0,0-1-1,0 0 1,0 0 0,0-1-1,0-1 1,0 0-1,0 0 1,0-1 0,1 0-1,-1 0 1,-13-6 0,17 5-19,0 0 0,1 0 0,-1-1 0,1 0 0,-1 0 0,1 0 1,0 0-1,1-1 0,-1 0 0,1 0 0,0 0 0,0-1 0,0 1 1,-2-8-1,2 4 0,0 0 0,1 0 1,0-1-1,1 1 1,0-1-1,0 0 0,1 1 1,1-19-1,0 12-3,2 0-1,0 0 1,1 0-1,0 1 1,1-1-1,1 1 1,0 0-1,2 0 1,-1 1-1,2 0 1,11-18-1,-15 27-54,0-1 1,1 1-1,-1 0 1,1 0-1,1 0 0,-1 1 1,0 0-1,1 0 1,0 0-1,0 1 0,0 0 1,0 0-1,1 0 1,-1 1-1,1 0 0,0 0 1,-1 1-1,1-1 0,0 2 1,0-1-1,9 1 1,-10 0-633,2 5-199,2 2 489,-5-5 90,0 1 1,-1 0-1,1 1 1,-1-1-1,0 1 1,7 8 0,-9-9-127,-1 0 1,1 0-1,-1 0 1,1 0-1,-1 0 1,0 0-1,0 0 1,-1 1-1,1-1 1,-1 0-1,1 1 1,-1-1 0,0 6-1,0-8 40,-5 29-4441,2-21 3455,-4 13-4201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13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66 10021,'-44'-4'-404,"8"1"0,-14 0-356,10 0 48,-7-7-592,26-10-637,6-2-299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0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78 141 11249,'-2'-3'325,"-47"-72"3688,42 57-2807,6 16-953,1 0-1,0 0 1,-1 0-1,1 0 1,-1 1-1,0-1 0,0 0 1,1 0-1,-1 1 1,0-1-1,-1 1 1,1-1-1,0 1 0,-2-2 1,1 15 19,0 1-173,1 1 0,0 0 0,1 0-1,0 0 1,2 0 0,3 21 0,4-4 121,1 0 0,1 0-1,2-1 1,30 54 0,-33-69-99,0-1 0,1 1 1,0-2-1,2 1 0,-1-1 0,1-1 0,1-1 1,0 0-1,1 0 0,20 10 0,-33-20-100,0 0 0,0 0 0,0 0-1,1 0 1,-1 0 0,0-1 0,1 1-1,-1-1 1,0 1 0,1-1 0,-1 0 0,1 0-1,2 0 1,3-1 31,-4 2-25,-1 0 0,1-1 0,0 1 0,0-1 0,-1 0 0,1 0 0,0-1 0,6-1 0,0 1 17,7-4 80,-3-1-80,1-1 0,-2-1 0,1-1 0,-1 0 0,0 0 0,0-2 0,-1 1 0,-1-1 1,0-1-1,0 0 0,-2-1 0,17-26 0,-14 14 2,0 0 1,-2-1-1,-1-1 0,-2 0 1,0 0-1,-1 0 1,-2-1-1,1-38 0,2 15 27,-7 48-80,2-2-11,2-6 16,-4 11 2,0 0 0,0 0 1,0 0-1,0-1 0,1 1 0,-1 0 0,0 0 1,0 0-1,1 0 0,-1 0 0,0 0 0,0 0 1,0 0-1,1 0 0,-1 0 0,0 0 1,0 0-1,1 0 0,-1 0 0,0 0 0,0 0 1,1 0-1,-1 0 0,0 0 0,0 0 1,0 0-1,1 0 0,-1 0 0,0 0 0,0 1 1,0-1-1,1 0 0,-1 0 0,0 0 1,0 0-1,0 0 0,0 1 0,1-1 0,-1 0 1,0 0-1,0 0 0,0 1 0,0-1 0,0 0 1,0 0-1,0 1 0,0-1 0,0 0 1,1 0-1,-1 1 0,25 40 16,-1 1 1,-2 1-1,-2 1 0,-1 1 1,-3 0-1,16 76 1,-24-82 21,-1 1 1,-3 0 0,-1 1 0,-2-1 0,-2 0 0,-1 1-1,-3-1 1,-14 64 0,4-53 67,-2-1-1,-3-1 1,-1 0-1,-3-1 1,-2-2-1,-1 0 1,-35 42-1,38-57 88,-37 39 1,50-59-95,0-1 0,-1 0 1,0-1-1,-1 0 0,0 0 0,-17 7 1,25-14-35,-1 0 1,1-1 0,0 0 0,0 0 0,-1 0 0,-9 0-1,10-1-53,-1 1 134,-2-4-2,6 2-140,-2 0 15,1-1-1,0 1 1,-1-1 0,1 1-1,0-1 1,0 0-1,0 0 1,0 0 0,0-1-1,1 1 1,-1-1-1,1 1 1,-1-1 0,1 0-1,0 0 1,0 0 0,0 0-1,1 0 1,-3-6-1,1-4 16,1-1-1,0 1 1,1-1-1,1 0 0,0 0 1,1 1-1,0-1 1,1 0-1,1 1 0,0-1 1,1 1-1,8-20 1,3-3-6,2 0 1,1 1-1,26-37 1,-18 36-176,0 1 0,3 1 0,0 2 0,2 1 1,2 1-1,0 2 0,2 1 0,1 2 0,1 1 0,1 2 0,47-20 0,-31 23-3446,-49 18 1740,1 0-424,1 0 1348,4-1-54,8-1-7252,14-3 702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0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14781,'1'4'215,"2"0"-24,-1 0 1,0-1-1,1 1 0,0-1 1,0 1-1,5 4 0,-5-6 461,2 2 53,1 0-452,-1 0 0,1 0-1,0 0 1,0-1-1,1 0 1,-1 0 0,1-1-1,-1 0 1,1 0 0,0 0-1,0-1 1,7 1 0,40 4 734,243-9 358,-258-1-1903,-16 1-2494,-5 3-5102,-19-5 4511,-8-19-1571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0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 11289,'-3'-2'248,"-15"-9"3514,27 7-3168,30-14-23,-30 14-29,1 4-27,50 5 795,46 9-308,-18 0-244,-22-8-1158,-60-6-51,3-1-1096,30-4 362,-36 5 602,0-1 0,1 1 0,-1-1 0,0 0 1,0 0-1,0-1 0,0 1 0,0-1 1,0 1-1,0-1 0,0 0 0,0 0 0,3-4 1,-3 4-588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11489,'0'0'2748,"-9"9"-2214,4-5-434,0 1-1,0-1 1,1 1 0,0 1-1,0-1 1,0 0-1,1 1 1,0 0-1,0 0 1,0 0 0,1 0-1,-1 0 1,2 0-1,-3 10 1,1 12 317,0 1 0,2 0-1,1-1 1,1 1 0,1 0 0,2-1 0,1 1 0,10 32-1,-14-58-241,-1-3-159,0 1 0,0 0 0,0-1 1,1 1-1,-1-1 0,0 1 0,0-1 1,0 1-1,0-1 0,1 1 0,-1-1 0,0 1 1,0-1-1,1 1 0,-1-1 0,0 0 1,1 1-1,-1-1 0,1 1 0,-1-1 1,1 0-1,-1 1 0,0-1 0,1 0 1,-1 0-1,1 1 0,-1-1 0,1 0 1,0 0-1,-1 0 0,1 0 0,-1 1 0,1-1 1,-1 0-1,1 0 0,-1 0 0,1 0 1,-1 0-1,1-1 0,0 1 0,-1 0 1,1 0-1,-1 0 0,1 0 0,-1 0 1,1-1-1,-1 1 0,1 0 0,-1-1 1,1 1-1,-1 0 0,0-1 0,1 1 0,-1 0 1,1-2-1,3 0-8,8-5 27,1-1-1,-2-1 1,1 0-1,-1 0 0,19-21 1,97-134 525,-124 160-507,1 2 36,17-6 199,-13 15-186,2 3-45,-1-1 0,0 2 1,0-1-1,-1 1 0,0 1 1,-1-1-1,11 25 0,21 77 407,25 123-1,-59-214-392,-1 1 0,-1-1 0,0 0 0,-2 1 0,-3 36-1,1-49-37,-1 0 0,0-1 0,0 1 0,-1 0 0,0-1 0,-1 1 0,0-1 0,0 0 0,-1 0 0,0-1 0,-1 1 0,0-1-1,0 0 1,-1-1 0,-7 7 0,3-3 53,0-2-1,-1 0 0,1 0 1,-2-1-1,1 0 0,-1-1 1,0-1-1,-1 0 0,1-1 1,-18 4-1,29-8-69,0 0 0,0-1 0,0 1 0,-1-1 0,1 0 0,0 0 0,0 0 0,0 0 0,0 0 0,0 0 0,-1-1 0,1 1 0,0 0-1,0-1 1,-3-1 0,-1 0 32,2 1-28,-1 1 1,1-1-1,0 0 1,0 0-1,1-1 1,-1 1-1,0-1 1,0 0-1,1 0 1,-1 0-1,1 0 1,-1-1-1,1 1 1,0-1-1,0 0 1,0 0-1,1 0 0,-1 0 1,1 0-1,-1-1 1,1 1-1,0-1 1,0 0-1,1 1 1,-1-1-1,1 0 1,0 0-1,0 0 1,0 0-1,0 0 1,1 0-1,0-1 1,0-6-1,1-6 4,0 1 0,1 0 0,1 0-1,0 0 1,2 0 0,10-26-1,13-22-392,2 2 0,4 1 0,70-97 0,22 1-4237,9 11-7336,-108 120 5806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1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58 341 10001,'13'39'355,"-12"-36"168,0 1-220,-1-4-155,0 0 0,0 0 0,0 1 0,1-1 0,-1 0 0,0 0 0,0 0 0,0 1 0,0-1 0,0 0 0,0 0 0,0 1 0,0-1 0,0 0 0,0 0 0,0 1 0,0-1 0,0 0 0,0 0 0,0 0 0,-1 1 0,1-1 0,0 0 0,0 0 0,0 0 0,0 1 0,0-1 0,-1 1 443,1-1-443,0 0 0,0 0 0,-1 0 0,1 0 0,0 0 0,0 0 0,0 1 0,-1-1 0,1 0 0,0 0 0,-1 0 0,-11-6 1559,-16-17-2833,24 19 1806,-8-10-339,8 1-154,1-1 1,1 0-1,0 1 0,1-1 1,0 0-1,1 0 0,1 0 0,3-20 1,0 11 74,1-1-1,1 1 1,1 0 0,12-26-1,-16 42-154,1 0 1,0 1-1,0 0 0,0 0 0,1 0 0,0 0 0,11-9 0,-13 13 422,11 6-397,-10-2-121,8 2 49,0 0-1,0 1 1,0 1-1,-1 0 0,0 0 1,0 1-1,16 13 1,22 35 426,-2 2 0,-2 2 0,66 119 0,5 4 446,-93-150-733,2-1 0,31 30 0,-43-47-114,0-2 0,1 1 0,0-2-1,19 11 1,-30-20-101,3 0-26,15 5-38,-15-6-80,2-5-1009,26-11 484,-32 14 427,1-1 1,0 0-1,-1 0 1,1 0-1,-1 0 1,1 0-1,-1-1 0,0 1 1,0-1-1,0 1 1,0-1-1,-1 0 1,1 0-1,1-5 0,12-42-4024,-13 45 3552,16-79-7936,-10 52 2857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1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876 1 12725,'0'0'2249,"-12"5"-1586,4-1-458,-1 0 1,1 1 0,0 0 0,0 0-1,1 1 1,0 0 0,0 0-1,0 1 1,-7 8 0,-115 167 2970,72-96-1774,-108 120 0,102-139-902,-34 37 348,-115 96 0,157-162-2790,52-37 605,25-79-18566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21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319 176 7037,'0'0'1152,"6"0"-968,24 3 1613,-29-3-1764,-1 0 0,1 0 0,0 1 0,-1-1-1,1 0 1,0 0 0,-1 0 0,1 1 0,0-1 0,-1 0 0,1 1-1,-1-1 1,1 0 0,-1 1 0,1-1 0,-1 1 0,1-1-1,-1 1 1,1-1 0,-1 1 0,1-1 0,-1 1 0,0-1 0,1 1-1,-1 0 1,0-1 0,0 1 0,1 0 0,-1-1 0,0 1-1,0 0 1,0-1 0,0 1 0,0 0 0,0-1 0,0 1 0,0 0-1,0-1 1,0 1 0,0 0 0,-1-1 0,1 2 0,-5 19 471,3-15-274,-1-1-13,-8 10 99,0 0 0,-1-1 0,0 0 0,-1-1 0,-22 17 0,-7-8 721,37-21-602,-4-1-235,-27-2-13,27 1 5,1-2-11,-3-1-58,0-1-1,0 0 1,0-1 0,1 0-1,0-1 1,-18-15-1,22 16-39,0 0-1,0 0 0,1 0 0,-1 0 1,2-1-1,-1 0 0,1 0 0,0-1 1,0 1-1,1-1 0,0 0 0,-2-8 1,4 7-15,0-1 0,0 1 0,2-1 0,-1 1 1,1-1-1,0 1 0,5-16 0,-5 19-38,1 0 0,1 0 0,-1 0 0,1 0 0,0 0 0,0 1 0,1-1 0,-1 1 0,1 0 0,1 0 0,-1 0 0,1 1 0,-1-1 0,12-6 0,-13 8-16,1 1 0,0 0-1,0 0 1,0 0 0,0 1-1,1-1 1,-1 1 0,0 0-1,1 0 1,-1 1 0,9-1-1,-9 1-8,2-1 41,4 2-8,15 0 12,0 2 0,0 1 0,0 1-1,47 16 1,-67-20-18,1 1-1,-1 0 1,0 0-1,0 1 1,0 0 0,0 0-1,0 0 1,0 0-1,-1 1 1,0-1 0,0 1-1,0 1 1,0-1-1,0 0 1,-1 1-1,0 0 1,0 0 0,0 0-1,-1 0 1,1 0-1,1 6 1,-4-5 10,0-1 1,0 0-1,0 1 1,-1-1-1,0 1 1,0-1-1,0 1 0,-1-1 1,1 0-1,-6 10 1,4-8-23,-3 10 94,-2 0-1,0-1 1,0 1-1,-22 28 1,-2 5 144,28-44-200,-1 0 0,1-1 1,-1 1-1,0-1 1,-1 0-1,1 0 0,-1-1 1,-10 7-1,12-9 41,-32 7 227,29-15-340,-1 1-12,5 3 6,0 0 0,0-1-1,0 1 1,0-1 0,1 1-1,-1-1 1,1 0-1,-1 0 1,1 0 0,0 0-1,-3-6 1,3 2-377,-1 0-1,2 0 1,-1 0 0,1 0 0,0-1 0,0 1 0,1-1 0,0 1 0,0 0-1,2-11 1,-2 15-227,0 0-1,0 0 0,-1 0 1,1 0-1,-1 0 0,0 0 1,0 0-1,0 0 0,0 0 1,0 1-1,-1-1 0,1 0 1,-1 1-1,0-1 0,-2-2 0,4 5 348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2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10525,'0'0'-183,"4"2"-22,64 35 4244,-65-23-3436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2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151 398 9209,'0'0'-62,"4"1"117,46 17 7677,-65-17-7423,-45 4 0,45-4 329,6-6-495,0 1 1,1-1 0,0-1-1,0 0 1,0 0-1,1 0 1,0-1 0,0 0-1,1 0 1,0-1-1,0 0 1,0 0 0,1 0-1,-5-13 1,9 16-94,-1 0 0,2 0 0,-1 0 1,1 0-1,0-1 0,0 1 0,0 0 0,1 0 0,-1 0 1,3-6-1,-2 6-29,2-12 73,1 0 1,1 0 0,0 0 0,2 1 0,-1 0 0,2 0 0,11-17-1,-19 32-92,8-7 29,0 0 1,0 0-1,1 1 0,0 0 0,1 0 0,-1 1 0,1 0 0,1 1 1,10-5-1,27-6 25,-43 15-46,2 0 0,0-1-6,-5 2-1,1-1-1,-1 1 1,0-1-1,1 1 0,-1 0 1,0 0-1,0 0 1,1 0-1,-1 0 0,0 0 1,1 1-1,-1-1 1,0 1-1,4 1 0,52 15 18,-53-13-16,0 0 6,0-1 0,0 1 0,0 0-1,-1 0 1,0 1 0,1-1 0,-2 1-1,1 0 1,0 0 0,-1 0-1,0 0 1,0 1 0,-1-1 0,1 1-1,-1 0 1,0 0 0,-1 0 0,2 11-1,-1-11 21,-1 2-5,-1 0-1,0 0 0,0 0 1,0-1-1,-1 1 1,0 0-1,-1 0 1,0 0-1,0-1 1,0 1-1,-1-1 1,-6 12-1,2-8 17,1 0 0,-1-1 0,-1 0 0,0-1 0,0 0 0,-1 0 0,-18 14 0,9-10 49,0-1 0,-1 0 0,-28 12 0,42-22-39,-2-1-9,-29 2 55,28-7-60,-23-9-24,28 12-39,1 0-1,0 0 1,0-1-1,-1 1 1,1-1 0,0 1-1,1-1 1,-1 0-1,0 0 1,0 0-1,1 0 1,-1 0 0,1 0-1,0 0 1,-1-1-1,1 1 1,-1-4-1,0 1-104,0-1-400,0 1 0,0-1 1,1 0-1,0 1 0,0-1 0,0-7 1,-7-36-6545,-1 27 3221,2 6-1797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2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77 10409,'-3'-24'-197,"3"19"23,-17-30 1682,17 34-1452,-1-2 1097,-11-6 5471,17 194-5180,1 316 1030,-13-426-2049,1-51-307,5-19 5,1 0-46,0 14 5,0-14 226,0 8 1035,1-10-3801,16-59-12790,-13 44 9869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2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11369,'0'0'651,"3"-3"-269,-2 2-83,1-1 0,-1 1 0,1-1 0,0 1-1,0-1 1,-1 1 0,1 0 0,0 0-1,0 0 1,0 0 0,0 0 0,0 0 0,0 1-1,0-1 1,0 1 0,1-1 0,1 1 0,-1 1-137,0 0 1,-1 0-1,1 0 1,-1 0-1,1 0 1,-1 1-1,0-1 1,1 1-1,-1 0 1,3 3-1,-1-2-467,0 2 406,1 1 1,-1-1-1,0 1 1,0 0-1,-1 0 0,0 1 1,0-1-1,0 1 0,-1-1 1,0 1-1,0 0 1,-1 0-1,1 9 0,2 3 84,5 29 335,-1 0-1,1 72 1,-11 99 583,0-76-390,1-103-367,8 54 0,-6-89-265,-1-3-1649,0 10 4911,0-6-7053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2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82 9989,'-49'21'802,"44"-19"3231,11-12-3896,18-29 6,-24 39-136,1-1-1,-1 0 0,0 0 1,1 0-1,-1 0 1,1 1-1,0-1 1,-1 0-1,1 1 1,0-1-1,-1 0 1,1 1-1,0-1 0,0 1 1,-1-1-1,1 1 1,0-1-1,1 0 1,15-6 82,0 0 0,1 0 0,-1 2 1,1 0-1,1 1 0,-1 1 0,0 1 0,24 0 0,-35 2 20,3 3 39,28 8 30,-36-11-149,0 1-1,0-1 1,0 1 0,0 0-1,0 0 1,0 0-1,0 0 1,0 0 0,0 0-1,0 1 1,-1-1-1,1 0 1,0 1-1,-1 0 1,0-1 0,1 1-1,-1 0 1,0 0-1,0-1 1,0 1 0,0 0-1,0 0 1,0 0-1,0 3 1,0-2-2,0-1-7,-1-1 0,1 1 0,-1-1 0,1 1 0,-1-1 0,0 1 0,1-1 0,-1 1 0,0 0 0,0-1 0,-1 1 0,1-1 0,0 1 0,0-1 0,-1 1 0,1-1-1,-2 4 1,1-2 43,-1 6 17,0 1 0,0-2 0,-1 1 0,0 0 1,-1 0-1,0-1 0,0 0 0,-9 12 0,-45 54 442,18-27-170,-80 102 832,119-146-1033,7 24 145,0-19-155,3-2-72,1-1-1,0 0 1,0-1-1,0-1 1,0 1-1,14 2 0,80 10 390,-14-1-97,48 15 69,-133-30-439,2 1-262,0 2 101,-4-2 0,-1 0 0,1-1-1,-1 1 1,1-1 0,-1 1 0,1-1 0,-1 0-1,1 0 1,-1 0 0,1 0 0,-1-1-1,1 1 1,4-2 0,90-16-4322,-22-1-3201,-42 12 2676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2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10841,'0'0'5631,"5"-4"-5489,6-2-57,1 0 1,-1 0-1,1 1 1,0 1-1,23-6 1,-14 4-8,-18 5 9,0 1-74,0 1-1,0-1 1,0 0-1,-1 0 0,1 0 1,0 0-1,0-1 1,0 1-1,-1-1 1,1 1-1,4-3 1,0 1 12,2 1 53,-2 2 37,20 1 52,-21-1 17,-2 2 6,-1-1-147,-1 1 1,1-1-1,-1 1 0,0 0 1,0 0-1,0 0 0,-1 0 1,1 0-1,-1 1 0,1-1 1,-1 0-1,0 1 0,0-1 1,-1 1-1,1-1 0,-1 1 0,0-1 1,0 1-1,0-1 0,-1 7 1,-1 12 176,-2 0 0,-8 30 0,1-4-31,-2 14 22,5-32-52,2 2 1,-3 54-1,9-79-143,1 1 1,0-1-1,0 0 0,0 0 0,1 0 1,0 0-1,1 0 0,-1 0 1,1 0-1,1-1 0,-1 1 0,1-1 1,0 0-1,0 0 0,1 0 0,0-1 1,0 0-1,10 8 0,5 3 37,1-2 1,1-1-1,43 20 1,-28-15 41,-12-8-15,-21-8-48,1 0 4,37 20 226,-38-20-42,-2 1-103,1 1-24,-1 0 1,0 0-1,0 1 1,0-1-1,-1 0 1,2 9-1,-2-9 176,-1 1-143,-1 4-139,0 1 1,-1-1 0,0 1-1,0-1 1,-1 0 0,0 0-1,-6 12 1,7-18-530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0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6301,'0'0'306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13281,'0'0'2550,"8"9"-1727,49 55 489,-19-23-418,-2 2 0,-1 1 1,38 66-1,-52-71-481,-2 1 0,-1 0 0,-2 1 0,-3 1 1,-1 1-1,-2 0 0,-1 0 0,-3 1 0,1 54 0,-7-49 52,-2 0-1,-2 0 0,-19 87 1,18-118-389,0 0 0,-1-1 1,0 0-1,-2 0 0,0 0 1,-1-1-1,0 0 0,-2-1 0,1 0 1,-2-1-1,0 0 0,-1-1 1,-20 17-1,-7-7-997,36-22 130,-3-1-231,-25 0-317,25 0-371,2-6-475,-19-34-1131,14 1-3622,9 14-752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07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5366 3032,'0'0'12613,"15"-6"-12406,81-31 519,-92 35-477,1-1-8,32-17 485,-2-1 0,58-46 0,-61 41-314,50-30-1,-65 45-335,222-154 1135,-22 7-434,16-11-414,242-130 80,-413 261-366,702-409 338,-119 56-313,-370 224-104,-95 61-2,121-66-6,-103 56 25,354-274 0,234-185-45,-642 476 32,46-37-13,162-106-13,16 6 2,436-268-7,-131 93-7,-489 286-5,4-4 36,-166 113 2,-18 13-9,17-13-212,-15 13-1199,-3 0 3848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0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5376 10053,'0'0'-272,"-2"-3"200,-5-10 291,5 10 1525,10-2-1588,20-14-6,-20 14 7,-8 4-132,1-1-1,0 1 0,0 0 1,0 0-1,-1 0 1,1 0-1,0 0 0,0 1 1,1-1-1,-1 0 1,0 0-1,0 1 0,0-1 1,0 1-1,2-1 1,-2 0 4,1 1 1,-1-1 0,0 1-1,0-1 1,1 0 0,-1 0-1,0 1 1,0-1-1,0 0 1,0 0 0,0 0-1,0 0 1,0 0 0,0 0-1,1-3 1,19-6 283,1-3-19,-19 11-154,2-1-2,14-8-14,-14 8-5,0 1 9,70-43 642,173-122 748,-72 38-765,-77 53-363,56-39 14,-33 26 41,-75 57-431,7-4 81,67-32 0,-67 39 16,56-39-1,133-87 126,-144 104-145,152-103 418,-196 117-432,-33 24-63,49-25-15,159-94 54,67-50 84,-187 121-99,-56 32-5,-50 27-29,282-168 321,-170 102-214,-14 10 60,15-6-21,-58 34-110,23-11-22,-25 12 12,-24 14 13,35-24 1,9-3-15,-17 12-20,-31 14-7,7-4 49,63-44-1,-56 31-21,58-43 74,-90 66-76,-9 5-26,26-18 13,15-10-1,121-91 44,-95 76-63,69-44 24,-47 34-4,25-16-42,-34 25 42,47-22-21,149-72 10,-85 41 7,-46 22-24,-103 53 13,318-185 38,-263 157-45,-16 9-1,7-8 16,77-48 0,-129 76-9,75-50-15,-76 49 13,32-18 7,3 0-3,97-81 0,-124 94-19,13-4 25,-8 3-17,145-77 1,20-22 30,-102 65-33,-88 50 9,26-16 6,7-8-6,12-5-2,-56 33-2,-14 12 8,1 0-1,-1 0 1,1 1 0,0-1-1,-1 0 1,1 0-1,0 1 1,0-1 0,0 0-1,-1 1 1,1-1-1,0 1 1,0-1 0,0 1-1,0 0 1,0-1-1,0 1 1,0 0-1,0 0 1,0 0 0,2-1-1,-2 1 0,0 0 0,0 0 1,0 0-1,1 0 0,-1-1 0,0 1 0,0 0 0,0-1 0,1 1 1,-1-1-1,0 0 0,0 1 0,0-1 0,0 0 0,0 1 0,0-1 0,1-2 1,34-24-12,4-5 36,86-62-14,-81 62-6,39-27-36,-79 56 38,13-13-8,41-27-28,-57 41 35,-1 2-4,0 0-1,0-1 1,0 1-1,1 0 1,-1-1-1,0 1 1,0-1-1,0 1 1,0-1-1,0 1 1,0-1-1,0 0 1,0 1 0,-1-1-1,1 0 1,1-1-1,11-9 5,0 2 2,47-33-4,-56 39 4,9-10-4,-4 7-3,5-4-8,-10 7 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0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7087 436 8889,'5'-2'-165,"17"-7"22,-17 7 45,0 0-17,14-4 173,-14 4 39,0 0 35,14-7 19,-14 7 21,20-8 667,-20 9-590,40-15 1567,-41 14 1155,-4-2-2759,0 0-77,0 0 0,0-1 1,-1 1-1,0 0 0,0-1 0,0 1 1,0 0-1,-1 0 0,-3-6 1,2 4 46,-12-13 227,-5-4 280,-2 1-1,-42-33 1,23 21-40,6-3 59,30 31-643,0 0 0,0 0 0,-1 1 0,0 0 0,1 0 0,-2 1 0,1-1 0,0 1 0,-13-5 0,-29-10 182,-70-17 0,106 33-156,-1 0-1,1 1 1,-1 0-1,-15 1 1,4-1 6,-18 5-8,7 0-19,-77 10 212,1 11 0,32-6 7,1 3 0,1 4 0,-96 45 0,91-30 16,1 4 1,-81 60 0,50-19 226,3 5 1,-167 181 0,-197 206 690,363-378-1030,-5-5 0,-141 88 0,89-79 39,-199 89 1,195-117-113,-2-8 0,-215 54 0,234-89-69,-294 23-1,257-46-52,50-4-3,-396 11 16,478-18 12,1-2 0,-1-3 0,-87-21 0,-56-28-29,103 24-17,34 14 20,-36-14-12,-5-1 10,-219-78-27,265 89 33,54 20 2,5 2-4,-1 0 0,1 0-1,-1-1 1,1 1 0,0 0 0,-1-1-1,1 1 1,-1-1 0,1 0 0,0 1-1,0-1 1,-3-1 0,3 1-2,-3-1-7,-1 1 18,-14-6-17,14 6-4,13 10-168,80 98 237,-75-90-52,64 81-3,-74-93 15,23 32-5,-19-28-10,-5-6-4,0-2 11,0 1-1,0 0 1,0 0-1,0 0 1,-1 0 0,1 0-1,0 0 1,-1 0-1,3 5 1,3 8 356,-7-16-351,0 1 1,0 0 0,0 0 0,0 0-1,-1 0 1,1 0 0,0 0 0,0 0-1,0 0 1,0 0 0,0 0 0,0 0-1,0 0 1,0 0 0,-1 0 0,1 0-1,0 0 1,0 0 0,0 0 0,0 0-1,0 0 1,0 0 0,0 0 0,0 0-1,-1 0 1,1 0 0,0 0 0,0 0-1,0 1 1,0-1 0,0 0 0,0 0-1,0 0 1,0 0 0,0 0 0,0 0-1,0 0 1,0 0 0,-1 0 0,1 0-1,0 1 1,0-1 0,0 0 0,0 0-1,0 0 1,0 0 0,0 0 0,0 0-1,0 0 1,0 0 0,0 1 0,0-1-1,0 0 1,0 0 0,0 0 0,0 0-1,0 0 1,0 0 0,0 0 0,0 0-1,0 1 1,1-1 0,-1 0 0,0 0-1,-3-2-13,-24-12 42,1-2 0,-26-21 0,21 10 10,-30-35 0,13 12 1,-15-22 77,43 48 9,-31-30 0,48 52-104,-5-9-22,8 10-11,0 1 0,-1 0 0,1-1-1,0 1 1,0 0 0,0-1-1,0 1 1,-1 0 0,1-1 0,0 1-1,0 0 1,0-1 0,0 1 0,0 0-1,0-1 1,0 1 0,0-1-1,0 1 1,0 0 0,0-1 0,0 1-1,0 0 1,1-1 0,-1 1-1,0 0 1,0-1 0,0 1 0,0 0-1,1-1 1,-1 1 0,0 0-1,0 0 1,0-1 0,1 1 0,-1 0-1,0 0 1,1-1 0,-1 1-1,0 0 1,1 0 0,-1 0 0,1-1-1,9-2 6,-6 1-4,-1 1 0,1 0 0,0 0 0,0 0 0,0 0-1,0 1 1,0-1 0,0 1 0,7 1 0,42-3 27,37-5-21,135-15 70,-95 4-43,-68 6-17,45-5 6,-101 17 222,2 0-1873,0-3 5055,-5 0-3861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10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8805,'0'0'625,"2"-3"-338,7-10 4847,-1 19-4762,23 20-4,-30-25-341,0 0 1,0 0-1,1 0 1,-1 0 0,0 0-1,0 0 1,0 0-1,0 0 1,0 0-1,-1 0 1,1 0 0,0 1-1,0-1 1,-1 0-1,1 1 1,-1-1 0,1 1-1,-1-1 1,0 0-1,1 4 1,0 1 75,8 21 490,-2 0 0,7 40 1,-12-55-479,9 64 964,0 117 1,-8-91-470,30 277 1033,-14-146-934,-12-129-459,2 18 0,36 408 635,6-173-561,-35-253-278,36 283 100,51 326-44,-41-212-56,-54-419-34,17 220 12,12 119-3,12 250 19,-46-625-29,-17 611 34,15-462-65,2-75 17,1-6-1,28 179 1,-21-233 12,-10-57-54,-1-1 0,0 1 0,1 0 0,-1-1 0,1 1 0,0-1 0,0 1 0,0-1 0,2 5 0,-2-7-2,-1 0-1,0 1 1,0-1 0,1 0 0,-1 0-1,0 1 1,1-1 0,-1 0 0,0 0 0,1 0-1,-1 1 1,0-1 0,1 0 0,-1 0-1,0 0 1,1 0 0,-1 0 0,1 0-1,-1 0 1,0 0 0,1 0 0,-1 0-1,0 0 1,1 0 0,-1 0 0,1 0-1,-1 0 1,0-1 0,1 1 0,-1 0-1,0 0 1,1 0 0,-1 0 0,0-1-1,1 1 1,-1-1 0,5-3-231,-1-1 1,0 0-1,0 0 1,-1 0-1,6-10 0,-9 14 286,5-8-477,-1 0 0,0-1 0,-1 0 0,0 0 1,0 0-1,-1 0 0,-1-1 0,1-13 0,2-8-855,1-3-2087,0-54 0,-7 29-3149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11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18 750 11345,'0'0'-327,"-2"4"45,-8 11 63,8-11 54,1 0 13,0 0 313,0 1 0,1 0-1,-1-1 1,1 1 0,0 0-1,1 0 1,-1-1 0,1 1-1,0-1 1,0 1 0,0 0-1,0-1 1,1 0 0,0 1-1,0-1 1,0 0 0,1 0 0,3 4-1,-3-4 146,18 7 335,-6-3-204,1-1-1,0-1 1,1 0 0,-1-2-1,1 1 1,18 1 0,11-2 297,49-2 1,-86-2-645,262-3 1235,648-53 917,-341 7-1464,208-18-115,-63 7-251,-297 37-246,-257 18-119,609-5 159,-262 8-107,651-6 189,-767-9-216,-319 11-54,656-54 151,-238 41-6,-122 12-83,-25 0-14,218-1 9,-166 6-52,173-1 17,-303 2 6,75 5 40,-170-4-29,120 0-44,-52-3 9,-195 3-20,91-11 10,-58 5-20,-9 2 5,75-6 16,-123 7-12,42 1 0,-60 2-1,-3 0 6,-3-1-6,16-6 6,-16 6-4,-5-4 3,0 1-5,0 0 0,0 1 0,0-1 1,-1 1-1,1-1 0,-1 1 0,0-1 0,0 1 0,-1 0 0,1 0 0,-1 0 1,1 0-1,-1 0 0,0 1 0,-5-4 0,-183-134 109,140 104-33,13 9 17,-116-89 452,109 82-265,37 29-211,1 0 1,-1-1-1,1 1 0,0-1 1,-10-13-1,16 18 214,31-7-213,-21 5-59,9 3 16,12 9-15,1 2 0,-2 1 0,35 18 0,-49-22-14,0 1 0,0 0-1,0 1 1,-1 1-1,-1 1 1,0-1 0,-1 2-1,12 15 1,-21-25 5,-1 1 1,0-1-1,0 1 0,0 0 1,0 0-1,-1 0 1,1 0-1,-1 0 0,0 0 1,0 0-1,-1 0 1,1 1-1,-1-1 0,0 0 1,0 0-1,-1 5 1,0-3 27,0 1 1,-1-1 0,0 0-1,-1 0 1,1 0 0,-1 0 0,-1 0-1,1-1 1,-7 9 0,-3 2 99,-2-1 0,0 0 0,-1-1 0,0-1 0,-24 15 0,-112 60 808,87-52-384,-15 5-1667,77-39 204,0-52-7182,0 14 4559,2 10-1606,1-11-4000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12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223 250 14321,'0'0'-414,"-13"6"-1679,-6 3 2060,-43 23-20,30-5 553,28-23-428,1-1 156,-1 1 21,-29 26 663,30-28-576,0 1 18,-30 26 904,30-26-974,-6 6-205,8-7 603,7-7 3537,181-198-2789,-120 117-871,25-29 1299,-89 112-1586,3 3 12,1 1-198,-1 0 0,1 0 0,-1 1 0,1 0 0,-1 0 0,0 1 0,0 0 0,0 0 0,0 0 0,-1 1 0,0 0 0,1 0 0,-1 0 0,6 8 0,13 12 307,30 40-1,-51-60-358,47 65 579,41 77 0,-36-55-166,-35-59-339,53 91-1295,-72-119 398,0 1-1475,4-1 4155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1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65 9853,'-40'-32'10473,"33"40"-10004,-22 24-29,28-31-413,0 0 0,0 0 1,0 0-1,0 0 1,0 0-1,0 1 1,1-1-1,-1 0 0,0 0 1,1 0-1,-1 1 1,1-1-1,-1 1 1,1-1-1,-1 0 1,1 1-1,0-1 0,0 1 1,0-1-1,0 0 1,0 1-1,0-1 1,1 3-1,-1 1 83,-1 6 16,0 0 1,0 1-1,1-1 1,1 0-1,0 1 1,0-1-1,1 0 1,1 0-1,-1 0 1,2 0 0,0 0-1,0-1 1,1 0-1,0 0 1,1 0-1,0 0 1,9 10-1,-5-8-43,1-1-1,0 0 0,0-1 1,1 0-1,0-1 1,1 0-1,0-1 0,0-1 1,1 0-1,0 0 1,25 7-1,-34-13-20,3-2-2,-1 0-46,0 0-1,0-1 1,0 0 0,-1 0-1,1-1 1,-1 0 0,1 0-1,-1 0 1,0-1 0,0 0-1,-1 0 1,1 0 0,-1-1-1,0 0 1,6-7 0,11-22 38,-2-2 1,-1 0-1,-2 0 0,20-66 1,-20 55 113,-11 31-22,0-1-1,4-28 1,-9 42 30,2 15-153,47 257 97,-39-199-79,-3 0 0,0 117 0,-31 137 228,15-263-168,-3-1 0,-2 0 0,-3-1 1,-2-1-1,-3 0 0,-3-1 0,-2-2 0,-34 54 1,41-82 34,-1-2 0,-1 0 0,-1-1 1,-38 32-1,57-53-109,-1-1 0,1 0 0,-1 1-1,0-2 1,0 1 0,0 0 0,0-1 0,0 1 0,0-1 0,0-1-1,0 1 1,-5 0 0,4 0 35,1-1 87,-5 0 6,-30-2-6,24-3-1,9 1-116,1 0-1,0-1 1,-1 1 0,1-1-1,1-1 1,-1 1-1,1-1 1,0 1 0,0-1-1,1 0 1,0-1 0,0 1-1,0-1 1,1 1 0,0-1-1,0 0 1,-1-10-1,2-5 9,0 1 0,2 0 0,0-1 0,1 1-1,1 0 1,2-1 0,0 2 0,1-1 0,1 1-1,0 0 1,2 0 0,0 1 0,18-27 0,-4 12-22,1 1 1,2 1-1,1 1 1,2 1 0,1 2-1,35-26 1,-50 42-13,1 1 0,1 0 0,0 2 0,0 0 0,1 1 0,0 1 1,0 0-1,35-7 0,-20 9-18,1 1 1,-1 2 0,1 1 0,36 4-1,8 7-428,-72-9 106,1 0-107,22 6-126,-22-6-145,-7 0 671,1-1-1,-1 0 1,1 1 0,0-1-1,-1 0 1,1 0-1,-1 0 1,1 1-1,-1-1 1,1 0 0,0 0-1,-1 0 1,1 0-1,-1 0 1,1 0-1,0 0 1,-1 0 0,1 0-1,-1 0 1,1-1-1,0 1 1,-1 0-1,1 0 1,-1 0 0,1-1-1,0 0 1,0 1-93,-1 0-1,1-1 1,-1 1 0,1 0 0,-1 0-1,1-1 1,-1 1 0,1 0 0,0 0 0,-1 0-1,1 0 1,-1 0 0,1 0 0,0 0-1,-1 0 1,1 0 0,-1 0 0,1 0 0,0 0-1,-1 0 1,1 1 0,-1-1 0,1 0 0,-1 0-1,1 1 1,0-1 0,6-2-1951,13-6 140,23-13-6627,-23 4 369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1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14793,'0'0'1004,"1"7"-456,4 21 70,-4-25-492,0-1 1,1 0-1,-1 1 0,1-1 1,0 0-1,-1 0 0,1 0 1,0 0-1,0-1 1,0 1-1,1 0 0,-1-1 1,0 0-1,1 1 0,-1-1 1,0 0-1,1 0 0,5 1 1,5 3 128,0-1 1,1 0-1,0-1 1,-1 0 0,1-1-1,15 0 1,-10 0-131,77 5-60,15-9-4527,-103 1 2932,-8-1 1243,1 0 0,0 1 0,0-1 0,0 1 0,0-1 0,0 1 1,0 0-1,0-1 0,0 1 0,0 0 0,3-2 0,0-1-2009,-4-2-700,3-21-932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18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 10145,'-6'-1'424,"-15"-1"23,15 1 1916,-1 3-1545,-2 1-463,-6 1-27,0-3 2884,26 6-2316,-2-1-691,1 0 1,-1 0 0,1-1 0,0 0 0,1-1-1,-1 0 1,12 3 0,69 17 1697,102 14 0,-68-30-5148,-124-8 3047,1 0-1,-1 0 0,0 0 0,1 0 1,-1 0-1,0-1 0,1 1 0,-1 0 1,0-1-1,0 1 0,0-1 0,1 1 1,-1-1-1,2-1 0,16-5-3681,-16-12-7766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2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202 240 8189,'0'0'6103,"-14"6"-5673,-41 15 13,41-15 1202,11-7-1580,0 1 1,-1 0 0,1-1-1,0 1 1,0-1 0,0 0-1,0 0 1,0 0 0,-5-3-1,-1 0 56,7 3-63,-1 0 0,1 0-1,0 0 1,-1 0 0,1 0 0,0-1 0,0 1 0,0-1 0,0 1-1,0-1 1,0 0 0,1 0 0,-1 0 0,0 0 0,1 0-1,0 0 1,-1 0 0,1 0 0,-1-3 0,1 2-26,-1-2 50,0-1-1,0 1 1,1-1-1,0 1 1,0-1-1,0 0 1,1 1-1,0-1 1,0 0-1,0 0 1,1 1-1,-1-1 1,1 0-1,1 1 1,1-7-1,-1 5 6,-1-1-33,1 1-1,0 0 1,0 1-1,1-1 0,0 0 1,0 1-1,1-1 1,0 1-1,0 0 1,0 0-1,0 1 0,9-9 1,-10 12-32,1-1-1,-1 0 1,1 1-1,-1 0 1,1 0 0,0 0-1,0 0 1,0 1 0,0 0-1,0-1 1,7 0 0,-7 1-16,1 0 91,5 5-55,-10-4-43,9 2 22,-1 1 0,0 1 0,0-1 0,0 1 0,-1 1 0,1-1 0,-1 1 0,12 11 0,-18-14-8,0 0 0,1 1 0,-1-1 1,0 1-1,0 0 0,0-1 0,-1 1 0,1 0 1,-1-1-1,1 1 0,-1 0 0,0 0 0,0 0 1,-1 3-1,1-1 43,0 3-24,-1-1 1,0 0 0,-1 1 0,0-1-1,0 0 1,0 0 0,-1 0-1,0 0 1,-1-1 0,1 1 0,-1-1-1,0 0 1,-1 0 0,0 0-1,-6 6 1,-3 2 36,0-1 0,-1-1 0,-1 0 0,-21 12 0,8-13-27,22-9-56,0 0-130,-2-9-823,2 2 688,4 4 193,1 0 0,0-1 0,-1 1 0,1-1 0,0 1 0,0-1-1,0 0 1,0 0 0,0 0 0,0 0 0,0 0 0,1 0 0,-1-1 0,1 1 0,0 0-1,0-1 1,-1 1 0,2-1 0,-1 0 0,0 1 0,0-1 0,1 0 0,-1-3-1,3-26-3403,0 0-1,13-53 1,-5 41-2499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38 14257,'2'-5'6,"7"-14"-249,-8 7 970,-1 12-609,-1 0 0,1-1 0,0 1 0,-1 0 0,1 0 0,-1 0 0,1 0 0,-1 0 0,1 0 0,0 0 0,-1 0 0,1 0 0,-1 0 0,1 0 0,-1 0 0,1 0 0,0 0 0,-1 1 0,1-1 0,-1 0 0,1 0-1,0 0 1,-1 1 0,1-1 0,-1 0 0,1 0 0,0 1 0,-1-1 0,1 0 0,0 1 0,-1 0 0,-15 10 46,3-3-34,0 0-1,1 1 1,0 1-1,0 0 1,2 0-1,-1 1 1,1 1-1,-9 13 1,-1 7 206,2 0 0,2 2 0,1 0 0,1 0 0,2 2 0,2-1 0,1 2 1,1-1-1,2 1 0,2 0 0,2 0 0,1 0 0,2 0 0,1 1 0,2-1 0,10 40 0,-6-38-89,3 0 0,1-1 0,2 0 1,1-1-1,2-1 0,2-1 0,1 0 0,2-2 0,1 0 0,1-1 0,2-2 0,1 0 0,2-2 0,58 45 0,47 23-884,-131-94-236,1 0-366,4 3 1768,1-5-4799,10-55-15823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3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129 210 11653,'13'-6'65,"24"-10"1865,-33 21-1683,10 17 16,-10-17 660,-10 2-604,5-5-309,-9 9 406,1-1 0,-23 18 0,31-26-330,-1 0 16,-1 0-1,1 1 1,0-1 0,-1 0 0,1 0-1,-1-1 1,0 1 0,1-1-1,-1 1 1,0-1 0,0 0 0,0 0-1,0 0 1,-6 1 0,-22 0 121,23-1 419,0-6-467,-23-12-15,30 17-151,0-1 0,0 1 0,0-1-1,1 1 1,-1-1 0,0 0 0,0 1-1,0-1 1,1 0 0,-1 1-1,0-1 1,1 0 0,-1 0 0,1 0-1,-1 1 1,1-1 0,-1 0 0,1 0-1,0 0 1,0 0 0,-1 0-1,1 0 1,0 0 0,0 0 0,0 0-1,0 0 1,0 0 0,0 0 0,0-1-1,0 1 18,-1-4 4,0-1 0,0 0-1,1 0 1,0 1 0,0-1-1,0 0 1,1 1 0,0-1-1,0 0 1,0 1 0,0-1-1,1 1 1,0-1 0,1 1-1,-1 0 1,1 0-1,4-6 1,5-7 36,2 0-1,31-31 1,-22 24 25,-17 20-72,0 0 0,0 0 1,1 1-1,-1 0 0,1 0 0,0 1 1,7-4-1,-8 5-8,-5 1-8,1 0 0,-1 1 0,0-1-1,0 1 1,0-1 0,1 1 0,-1 0 0,0-1-1,1 1 1,-1 0 0,0 0 0,1 0 0,-1 0-1,0 0 1,1 0 0,-1 0 0,0 0 0,2 1-1,1 0 6,1-1 54,4 3-19,24 10 3,-30-11-37,-1-1 0,1 0 1,-1 1-1,0-1 1,0 1-1,0 0 0,1 0 1,-2 0-1,1 0 1,0 0-1,0 0 0,-1 0 1,1 1-1,-1-1 1,1 1-1,-1-1 0,0 1 1,0-1-1,0 1 1,0 4-1,1 1 41,-1 0-1,0 0 1,-1 0-1,1 0 1,-3 14-1,0-4 69,-2-1 0,-9 29 0,9-37-66,0 0 0,-1-1 0,0 0 1,0 0-1,-7 8 0,-3 5 87,12-18-110,-1-1 0,1 1-1,-1-1 1,1 1 0,-1-1-1,0 0 1,0 0 0,0-1-1,0 1 1,-8 1 0,6-1 6,1-1 49,-1-1-6,-66-10 191,70 9-266,1 1 1,-1 0-1,1-1 1,-1 1 0,1-1-1,-1 0 1,1 1-1,0-1 1,-1 0-1,1 0 1,0 0 0,0 0-1,0 0 1,0 0-1,0 0 1,0 0-1,0 0 1,0 0-1,0-1 1,0 1 0,0-2-1,-1 0 9,-2-1-15,1 1 1,0-1 0,0 0-1,0 0 1,0 0 0,0 0-1,1 0 1,0-1 0,0 1-1,0-1 1,1 1-1,-1-1 1,1 0 0,0 0-1,0 1 1,1-1 0,0-7-1,1 2-536,0 0 0,1 0-1,1 0 1,-1 0 0,9-17 0,-4 10-791,-7 15 1080,1 1-1,-1 0 0,1 0 1,-1-1-1,0 1 1,0 0-1,1 0 1,-1-1-1,0 1 1,0 0-1,0-1 1,0 1-1,-1 0 1,1-2-1,-1-1-432,1-1-1636,-4 1-1393,-14-18-1649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3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10917,'0'0'15865,"0"15"-15627,0 102 363,11 244 1117,-11-355-1673,0 1 0,3 96 485,-2-98-522,0-1 0,0 1 1,0-1-1,0 0 0,1 1 1,0-1-1,2 5 0,-2-7-328,-4-14-8226,-2-38 6135,-1 33-409,-12-3-2348,1 3-2904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4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39 194 12405,'0'0'1912,"4"-4"-1697,10-9 10,-10 10 2612,0 1-2653,16-7-6,-16 7-29,22-8 333,-22 8-382,41-22 339,-40 21-348,40-17 293,-22 7-266,-19 11-71,1 0-2,97-47 208,-98 48-232,2-1 7,15-7-3,-15 7 0,-1 0 0,55-14 25,-53 14 5,-7 3-54,1-1-1,0 0 0,-1 1 1,1-1-1,-1 0 0,1 1 1,-1-1-1,1 0 1,0 0-1,-1 0 0,1 0 1,0 0-1,-1 0 0,1 0 1,-1 0-1,1 0 1,0 0-1,-1 0 0,1 0 1,0 0-1,-1 0 0,1-1 1,-1 1-1,2-1 1,-1 1 4,0-1 1,0 1 0,0 0 0,1-1 0,-1 1 0,0 0 0,0 0-1,0 0 1,0 0 0,1 0 0,-1 0 0,0 0 0,0 0-1,0 0 1,0 1 0,1-1 0,-1 0 0,0 1 0,0-1 0,0 1-1,2 0 1,23 10 24,-19-8 37,-3 6-6,-3-9-56,-1 0 0,1 1 1,-1-1-1,1 0 1,-1 1-1,0-1 1,1 1-1,-1-1 0,0 1 1,1-1-1,-1 1 1,0-1-1,1 1 1,-1-1-1,0 1 1,0-1-1,0 1 0,0 0 1,1-1-1,-1 1 1,0-1-1,0 1 1,0 0-1,0-1 0,-1 2 1,0 9 34,0-1 1,-1 1 0,0-1-1,-1 0 1,0 1-1,0-1 1,-1 0-1,-1-1 1,0 1-1,-6 8 1,-13 19 145,-31 36-1,48-65-144,-29 33 216,-64 58 1,42-45-114,-17 7 22,55-46-105,0 0-1,-17 19 1,-11 12 125,46-44-136,-1 2-6,-9 14 43,11-18-72,0 1-1,1 0 0,-1-1 0,1 1 1,-1 0-1,1 0 0,0 0 1,-1-1-1,1 1 0,0 0 0,0 0 1,0 0-1,-1 0 0,1 0 1,0 0-1,0-1 0,0 1 0,0 0 1,0 0-1,1 0 0,-1 0 1,0 0-1,0 0 0,1 0 0,-1-1 1,0 1-1,1 0 0,-1 0 1,1 0-1,-1-1 0,1 1 0,-1 0 1,1-1-1,-1 1 0,1 0 1,1 0-1,52 23 235,-49-22-171,4-2-14,69 0 119,-72 0-134,5-1 0,162-14 266,-166 15-283,-1-1-14,15-1 2,-15 2 18,1-1-26,22-1 2,-22 1 30,0 1-44,22 0 2,-22 0 12,18-2-1218,-17-2-3183,-10-2 2140,-5-18 38,5 18-141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42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11545,'-39'27'-39,"35"-25"608,1 0-288,0 0 1266,4-3-646,11-9-438,16-13-681,-27 23 292,7-7 18,1 2 1,0-1-1,0 1 1,0 0 0,1 1-1,15-5 1,-12 4-1,16-2 191,-24 6-12,4 1-111,0 2-111,-6-1-26,0-1 0,0 1-1,0-1 1,0 1 0,0-1-1,0 0 1,0 0 0,0-1-1,0 1 1,3-1 0,0 5 135,-5-4-155,3 2 61,0 1 0,1-1 0,-1 1 0,-1 0 0,1 0 0,0 0 0,-1 1-1,0-1 1,0 1 0,0 0 0,0 0 0,0 0 0,-1 0 0,0 0 0,0 1 0,0-1 0,0 1-1,-1-1 1,1 1 0,-1 0 0,1 8 0,-3-2 45,0 0-1,-1-1 1,0 1 0,0-1-1,-1 0 1,-1 0 0,0 0 0,-6 11-1,-50 82 665,19-36-263,15-20-123,25-46-369,1 1 0,-1 0 0,1 0-1,-1 0 1,1 0 0,-1 0 0,1-1 0,0 1-1,0 0 1,0 0 0,0 0 0,0 0-1,1 0 1,-1 0 0,1 0 0,-1 0 0,1-1-1,-1 1 1,1 0 0,0 0 0,0-1-1,0 1 1,0 0 0,0-1 0,2 3 0,-2-3-12,8 5 97,14 2 44,1-2 0,39 6 0,87 2 468,-84-6-389,-60-6-152,-1-1 17,-2-1-46,1 1 0,-1 1 0,0-1 0,0 0 0,0 1 0,0-1 0,0 1 0,0 0 0,5 5-1,-5-5 534,-58-40-16710,45 31 10815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4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38 10957,'41'-28'225,"-38"27"870,0-2-699,-2 2-318,-1 1 1,0 0-1,1-1 0,-1 1 0,1-1 0,-1 1 0,1 0 1,-1-1-1,1 1 0,-1 0 0,1 0 0,0-1 0,-1 1 1,1 0-1,-1 0 0,1 0 0,-1 0 0,1 0 0,0 0 1,-1 0-1,1 0 0,0 0 0,-1 0 0,1 0 0,-1 0 1,1 0-1,-1 1 0,1-1 0,0 0 0,-1 0 1,1 1-1,-1-1 0,1 0 0,-1 1 0,1-1 0,0 1 1,9 20 2846,-8-14-3662,-1-6 771,-1 0-1,1 1 0,-1-1 0,1 0 1,-1 1-1,0-1 0,1 0 1,-1 1-1,0-1 0,0 0 0,0 1 1,0-1-1,0 0 0,0 1 1,-1-1-1,1 0 0,0 1 0,-1-1 1,1 0-1,-1 1 0,1-1 1,-2 2-1,0 0 88,-3 15 145,0 0 0,-1 0-1,-1-1 1,-1 0 0,-13 22 0,-56 71 769,14-22-280,39-53-465,-17 32 742,48-65-890,19 9-3,-19-8-5,6-4-17,64-6 79,-14 0-39,-1 3 0,66 4 0,48 20 113,-80 3-145,-92-21-105,2-1 0,16 3 9,-17-3 1,0 0-134,17 4-60,-17-4-113,-7-30-5864,-1 1 3642,-1 0 0,-9-29 0,8 40-880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4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10 9945,'0'0'171,"-2"-3"51,2 2 8,0 1 1,0 0 0,0-1-1,-1 1 1,1 0 0,0-1 0,0 1-1,0 0 1,-1-1 692,0 0-692,1 1-1,0 0 1,0 0 0,-1-1-1,1 1 1,0 0 0,-1 0 0,1 0-1,0 0 1,-1 0 0,1 0-1,0-1 1,-1 1 0,1 0 0,0 0-1,-1 0 1,1 0 0,-1 0-1,-8 10 1688,-5 23-3151,12-28 1997,-6 23-276,0 1 0,2-1 0,-3 33 0,8-42-457,-2 0-1,0 0 0,-1 0 1,-1 0-1,-1-1 1,-11 25-1,15-39-129,0-1 0,1 1 1,0 0-1,-1-1 0,2 1 0,-1 0 0,0 7 0,-7 23-1706,7-31 1017,-3 4 1057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5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289 347 8189,'0'0'8036,"3"3"-7998,12 10 6,-12-10 168,-5 2-145,-17 39 1869,9-45-1869,-28-1 2,28 2 1790,14 6-1808,13 20 8,-13-19 169,-4-3-144,0 36 1498,0-36 172,-10-11-1608,-31-24-3,31 24 7,9 7-142,1-1 0,-1 1 1,1 0-1,-1 0 0,1 0 0,0-1 0,-1 1 0,1 0 0,-1-1 0,1 1 0,-1-1 0,1 1 0,0 0 1,-1-1-1,1 1 0,0-1 0,0 1 0,-1-1 0,1 1 0,0-1 0,0 1 0,-1-1 0,1 1 0,0-1 1,0 1-1,0-2 0,0 2 0,0-1-1,0 1 1,0-1 0,0 1 0,-1-1 0,1 1 0,0-1 0,0 1-1,0-1 1,-1 1 0,1-1 0,0 1 0,-1-1 0,1 1 0,0 0 0,-1-1-1,1 1 1,-1-1 0,1 1 0,0 0 0,-1 0 0,1-1 0,-1 1-1,1 0 1,-1 0 0,0-1 0,0 0 29,1-1 1,-1 0-1,1 0 0,-1 1 1,1-1-1,0 0 0,0 0 1,0 1-1,0-1 0,0 0 1,0 0-1,1-2 0,0-17 89,0 15-61,3 1-7,7-9-18,0 1 0,2 1 0,-1 0 0,2 0 0,21-14 0,-15 14-7,1 0 1,0 2-1,1 0 0,41-13 1,-58 22-32,3 1-6,-3 0 4,0 0 0,-1 0 0,1 0 0,0 0 0,0 1 1,-1 0-1,1 0 0,0 0 0,-1 1 0,1-1 0,-1 1 1,0 0-1,1 0 0,-1 1 0,0-1 0,0 1 0,6 6 0,-8-6 5,-2-3-4,0 1-1,0-1 1,0 1-1,0 0 1,0-1-1,0 1 1,1-1 0,-1 1-1,0 0 1,0-1-1,0 1 1,0-1-1,1 1 1,-1-1-1,0 1 1,1-1 0,-1 1-1,0-1 1,1 1-1,-1-1 1,1 1-1,0 0 1,7 12 5,-4 29 5,-4-30-1,-1-1-1,-1 0 1,0 1-1,0-1 1,-1 0-1,-1-1 1,0 1-1,0 0 1,-8 11-1,12-22-8,-5 7 12,-4 2-1,0-2 0,0 1 0,-1-1 0,-15 8 0,19-12-1,-1-1-1,1 0 1,-1 0-1,1-1 0,-1 0 1,-9 1-1,-6 0 15,17-1 51,-7-4-46,2 1-21,3 1-2,1 0 1,0 0-1,0-1 0,-1 0 0,1 0 0,0 0 1,1-1-1,-1 1 0,0-2 0,1 1 0,0 0 1,-1-1-1,1 0 0,-5-6 0,2 0-1,-1-1 0,2 0-1,-1-1 1,2 0 0,-1 0-1,2 0 1,-1-1 0,2 0 0,0 0-1,0 0 1,2 0 0,-1-1-1,2 1 1,-1-1 0,2 0 0,0 1-1,1-1 1,0 0 0,1 1-1,4-15 1,-5 18-8,1 0 0,1 0 0,0 1 0,1-1-1,-1 1 1,2-1 0,-1 1 0,1 0 0,1 1 0,0-1 0,0 1 0,0 0-1,1 1 1,0-1 0,1 1 0,0 1 0,0 0 0,0 0 0,1 0 0,11-5-1,-16 9-5,32 2-21,-29 0 21,1 3-1,-2 0 10,0-2-2,0 1 0,0 0 0,-1 0 0,1 1 0,-1 0 0,0 0 0,0 0 0,0 1 0,0-1 0,0 1 0,-1 0 0,6 6 0,-1 3 3,-1 0 0,0 1 1,8 19-1,-13-24 1,-1 0-1,0 0 1,0 0-1,-1 0 0,0 0 1,-1 0-1,0 1 1,-1-1-1,1 0 1,-2 0-1,1 0 1,-6 16-1,3-9-9,1 0 11,0 0 0,-2-1-1,-10 25 1,9-27 1,0-1 1,0 0-1,-1-1 0,-1 0 1,0 0-1,0-1 0,-1 0 1,-1 0-1,0-1 0,0 0 1,0 0-1,-1-2 0,-1 1 1,1-1-1,-1-1 0,-24 10 1,-24-6 6,54-10-2,-3-1 1,-14-5-7,-1 0 0,-31-15-1,47 17-1,1 0-1,0-1 0,1 0 0,-1-1 0,1 1 1,0-1-1,1 0 0,-1-1 0,1 1 0,0-1 0,1 0 1,-1 0-1,2-1 0,-1 1 0,1-1 0,-3-8 0,2-8 6,3 11-11,1-1 0,1 1 0,0 0-1,0-1 1,1 1 0,1 0 0,1 0 0,-1 0 0,2 1-1,0-1 1,0 1 0,1 0 0,1 0 0,0 1 0,10-12-1,-13 18 1,0 0-1,1 1 0,0-1 1,-1 1-1,1 0 0,1 1 0,-1-1 1,7-2-1,18-9-11,-22 14 17,-2 1-2,-3-1 0,0 0 0,-1 0 0,1 1-1,0-1 1,0 1 0,0-1 0,-1 1 0,1 0 0,0 0 0,0 0 0,0 1 0,5 0 0,0 0-3,1-1-6,-2 4 3,0-2 8,-2-1-2,0 1-1,0 0 0,0 0 1,-1 0-1,1 0 0,-1 1 1,1 0-1,-1 0 1,0 0-1,0 0 0,0 1 1,0-1-1,-1 1 0,0 0 1,0 0-1,0 0 0,0 1 1,3 6-1,-3-6-1,0 0 4,-1 1-1,0 0 0,1 0 0,-2-1 0,1 1 0,-1 1 0,0-1 0,0 0 0,-1 0 0,1 0 0,-1 0 0,-1 0 0,1 1 0,-1-1 0,-2 6 0,2 3 5,-1 1-1,-1-1 1,-1 0-1,0 0 1,-1 0 0,-13 27-1,16-39 0,-1 0-1,0 0 0,0-1 1,0 1-1,0-1 0,0 1 1,0-1-1,-1 0 1,-4 2-1,1 0 3,3-2 5,-35 1 13,32-3-13,-4-2-4,-29-4 3,36 5-8,0 0-1,0 0 1,1 0-1,-1-1 1,1 1-1,-1-1 1,1 0-1,0 0 0,0 0 1,0-1-1,0 1 1,0-1-1,-4-5 1,-24-37 10,24 34-14,4 5 0,0 0 0,0 0 1,1 0-1,-1-1 0,1 1 0,1-1 0,-1 0 0,1 1 0,0-1 1,1 0-1,0 0 0,0 1 0,0-1 0,1 0 0,0 0 1,0 1-1,1-1 0,0 0 0,4-10 0,-2 8 0,0 0-1,0 0 0,1 1 1,0-1-1,1 1 1,0 1-1,0-1 0,0 1 1,1 0-1,0 1 1,1-1-1,10-6 0,-1 0-13,-14 11 14,0 0 1,1 0 0,0 0 0,-1 1 0,1-1 0,0 1 0,0 0 0,0 0-1,0 0 1,4 0 0,58-8-17,-60 9 5,1 1 2,29 9 2,-31-9 9,0 1-1,-1 0 0,1 0 0,-1 1 0,0-1 0,0 1 0,0 0 0,0 0 0,0 0 0,0 1 0,-1-1 0,0 1 0,0 0 0,0 0 0,0 0 0,-1 0 0,1 1 0,-1-1 0,0 1 0,0-1 1,-1 1-1,1 0 0,-1 0 0,0-1 0,0 7 0,3 14 21,-3-23-21,0 1 0,0 0 0,-1-1 0,1 1 0,-1 0 0,0-1-1,0 1 1,0 0 0,0-1 0,0 1 0,-1 0 0,0 3 0,-3 18 5,-2 0 1,-9 28-1,11-42 3,0 1-1,0-2 0,-1 1 1,0 0-1,-1-1 0,0 0 1,0 0-1,-14 13 0,-9 2 25,25-23-29,1 0 6,-3 0 1,-18 4-5,18-4 14,-1-5-14,-22-11-1,26 13-2,-1-1-1,1 1 1,1-1 0,-1 0-1,0 1 1,1-1 0,-1 0-1,1-1 1,0 1 0,0 0-1,0-1 1,0 1 0,1-1-1,-1 0 1,1 1 0,0-1-1,-1-5 1,-3-7 0,-5-18-1,12 23 0,0 3 0,-3 1 1,1-1 0,1 1 0,0 0 0,0 0 0,0-1 0,0 1 0,1 0-1,1 0 1,-1 0 0,6-10 0,-4 10-5,-2 2 2,0 0 0,0 0 0,1 1 0,0-1 0,0 0-1,0 1 1,0 0 0,6-5 0,1-2-11,-6 8 10,-1 1 0,1-1 0,-1 0-1,1 1 1,0 0 0,0 0 0,0 0-1,0 0 1,0 1 0,0-1-1,9-1 1,-8 2-8,3 6-15,28 16 27,-33-18-2,-1-1 0,1 1 0,-1 0 0,0 0 1,0 0-1,0 0 0,0 0 0,-1 0 0,1 0 0,-1 0 0,0 1 0,0-1 0,0 1 0,0-1 0,-1 1 0,1-1 0,-1 1 1,0-1-1,0 1 0,-1 5 0,0-1-2,0 0 0,-1 0 0,1 0 0,-2 0 0,1 0 0,-1-1 0,-6 11 0,-37 51 19,32-50 11,11-16-21,-2-3 1,-17 2 2,17-1 1,-2-7-2,-22-18 7,27 23-15,1-1 1,-1 1-1,0-1 1,1 0 0,-1 1-1,1-1 1,0 0-1,0 0 1,0 0-1,0 0 1,0 0-1,0 0 1,0-1-1,0 1 1,1 0 0,0 0-1,-1-5 1,0 1-1,1 3-1,-1-1 1,1 1-1,1 0 1,-1-1-1,0 1 1,1 0-1,-1 0 1,1-1-1,0 1 1,0 0-1,1 0 1,-1 0-1,1 0 1,-1 0-1,3-2 1,6-17-2,-10 21 2,1-1-1,-1 1 1,0-1-1,1 1 0,0-1 1,-1 1-1,1-1 1,0 1-1,0-1 1,0 1-1,0 0 1,0-1-1,0 1 1,0 0-1,0 0 0,0 0 1,0 0-1,1 0 1,-1 0-1,3-1 1,10-10-1,-12 11 1,1-2 1,0 1 0,0 0-1,0 0 1,0 0 0,0 0 0,0 0 0,0 1-1,1-1 1,-1 1 0,1 0 0,-1 0 0,5-1-1,1 5-139,27 10-1,-26-9-110,-10-1-324,0 0 1,0-1-1,0 1 0,0 0 0,-1 0 0,1 0 1,-1 0-1,1 0 0,-1 0 0,0 0 1,0 0-1,-1-1 0,1 1 0,0 0 1,-1-1-1,-3 5 0,3-4 1295,-2 3-2933,-14 7-10276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5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21 185 12805,'0'0'906,"-3"-10"-758,-12-31-9,15 41-134,-1-1 0,1 1 0,0-1 0,0 1 0,-1-1 0,1 1 0,0-1 0,0 0 0,0 1 0,0-1 0,-1 1 0,1-1 0,0 1 0,0-1 1,0 0-1,0 1 0,0-1 0,0 1 0,1-1 0,-1 1 0,0-1 0,0 0 0,0 1 0,0-1 0,1 1 0,0-2 0,10-19 141,-8 14-61,0 0-1,1 0 0,0 0 1,0 1-1,0 0 1,1 0-1,0 0 1,0 0-1,1 1 1,-1 0-1,1 0 1,0 0-1,9-5 1,-11 8 105,1 1 22,19-4 646,-17 11-533,-5-4-297,3 2 45,-1 0 0,1 0 0,-1 0 0,0 0 1,-1 1-1,1 0 0,-1 0 0,0 0 0,0 0 0,-1 0 1,1 0-1,2 11 0,8 54 683,25 108 480,-32-156-1099,1-1-1,1 0 1,1 0-1,1 0 1,23 34 0,-29-50-115,1 1 1,-1-1-1,1-1 0,0 1 1,1-1-1,-1 1 1,1-2-1,0 1 1,0-1-1,0 1 1,1-2-1,-1 1 1,1-1-1,-1 0 1,1 0-1,11 1 1,-2-1-109,1-1 1,0-1 0,-1 0-1,1-2 1,23-3 0,-35 4-17,1 0 0,0 0-1,0-1 1,-1 0 0,1 0 0,-1 0 0,0-1 0,6-3 0,1 0-289,-7 2 103,0 1 0,0-1 0,0-1 0,-1 1 1,0-1-1,0 1 0,0-1 0,0 0 0,-1 0 0,6-12 0,-3 4-1141,-1-1 0,-1 1 0,5-21 0,-5 14-2345,5-18-280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5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10 10785,'0'0'412,"-7"-2"7,-19-4 40,19 4 657,0 6-448,-1-2-442,4-1-105,1 0-1,0 0 1,0 1-1,0-1 1,0 1-1,0-1 1,0 1-1,0 0 1,-3 4-1,-30 24 823,3 2 1,0 1-1,3 2 0,-41 59 1,-8 8 332,-102 139 1091,97-125-4200,82-114 637,5-13-7124,11-37 4437,-5 10-1847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1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55 9949,'0'0'-411,"-5"-1"-60,-17-6 663,17 6 2292,3 7-2202,-1 1-123,0 0 0,-1 0 0,1 0 1,-1 0-1,-1-1 0,1 0 0,-1 0 0,-7 7 0,10-11 37,0 1 15,-8 10-2,8-9 212,-3-2-224,-19 8 1107,15-15-1192,-27-17-11,27 17-8,9 0-5,0-14-21,0 14-10,2 0 8,8-17-15,-8 17-8,1 0-9,0-1-18,1 1 1,0-1-1,0 1 0,1 0 1,-1 1-1,1-1 0,0 1 1,0 0-1,7-4 0,-8 6 297,44 32-80,-47-30-225,0 1 1,0-1-1,0 1 0,0-1 0,-1 1 0,1-1 1,0 1-1,0-1 0,0 1 0,-1 0 0,1 0 1,0-1-1,-1 1 0,1 0 0,-1 0 0,1 0 1,-1 0-1,1-1 0,-1 1 0,1 0 0,-1 0 1,0 0-1,1 0 0,-1 0 0,0 0 0,0 0 1,0 0-1,0 0 0,0 0 0,0 2 0,0-2 26,1 5 37,0 0 0,0 1 0,-1-1 0,0 0 1,0 0-1,0 0 0,0 0 0,-1 0 1,0 0-1,-1 0 0,1 0 0,-5 11 0,3-11-22,1 1-1,-1-1 1,0 0-1,0-1 1,-1 1-1,0-1 0,0 1 1,0-1-1,0 0 1,-1 0-1,0-1 1,0 0-1,-9 7 0,10-9 27,-1 0-1,-19 6 213,15-13-251,-27-14-6,35 18-27,0 1 0,1 0 0,-1-1 0,0 1 0,0 0-1,0-1 1,1 1 0,-1-1 0,0 1 0,1-1 0,-1 0 0,0 1 0,1-1 0,-1 0 0,1 1-1,-1-1 1,1 0 0,-1 0 0,1 1 0,-1-1 0,1 0 0,0 0 0,0 0 0,-1 0-1,1 1 1,0-1 0,0 0 0,0 0 0,0 0 0,0 0 0,0-1 0,0 1 4,-1-3 16,2-2-1,0-1-17,-2 4-2,2 1-1,-1 0 0,0-1 0,0 1 0,1 0 1,0-1-1,-1 1 0,1 0 0,0 0 0,2-5 0,0 1 4,0-1 0,1 1 0,0 0 0,0-1 0,1 2 0,7-10 0,-10 14-5,-1-1-1,1 1 1,0-1-1,0 1 1,0 0-1,0 0 1,0 0-1,0 0 1,0 0 0,0 0-1,0 1 1,0-1-1,0 1 1,1-1-1,2 1 1,-1 0 0,1 0-1,-1 1 1,0-1 0,0 1-1,0 0 1,0 0 0,0 1 0,0-1-1,5 3 1,2 1 3,-9-5-2,-1 0 1,0 1-1,1-1 0,-1 0 1,0 0-1,1 1 1,-1-1-1,0 1 0,0-1 1,1 1-1,-1 0 0,0-1 1,0 1-1,0 0 1,0 0-1,0 0 0,0 0 1,0 0-1,0 0 1,0 0-1,-1 0 0,1 0 1,0 0-1,0 2 1,1 0 8,-1-2-5,-1 0-1,1 0 0,0 0 1,-1 0-1,1 0 0,0 0 1,-1 0-1,1 0 0,-1 1 1,0-1-1,1 0 0,-1 0 1,0 0-1,0 0 1,0 1-1,0-1 0,0 0 1,0 0-1,0 0 0,0 1 1,0 1-1,-1-2 11,2 5 10,-1 0-1,0 0 1,0 0 0,-1 0-1,0 0 1,0 0 0,0 0-1,0-1 1,-1 1 0,0 0-1,-1-1 1,-5 11 0,-1-2 67,0-1 0,-22 25 1,15-21-2,12-13-52,-1 0-1,1 0 0,-1 0 1,0-1-1,0 0 0,-1 0 1,-8 4-1,11-6-23,-2 1 337,-2-7-300,-25-14 2,25 14-15,8-2 0,0 5-39,0-5 11,1 1-1,0-1 1,0 0-1,1 1 1,0 0 0,0-1-1,1 1 1,-1 1-1,1-1 1,0 0-1,1 1 1,5-6 0,59-23 11,-64 32-15,5 4 2,28 4 17,-28-4 6,-8 2 11,-1-2-36,1 0 0,-1 0 1,0-1-1,1 1 0,-1 0 0,0 0 0,0 1 0,-1-1 0,1 0 1,0 0-1,-1 0 0,1 1 0,-1-1 0,0 0 0,0 0 1,1 1-1,-2-1 0,1 0 0,0 1 0,0-1 0,-1 0 0,1 0 1,-1 0-1,0 1 0,0 1 0,-2 1-7,-2 5 24,0 0 0,-1 0 0,0 0 0,-1-1 0,0 0 0,-9 9-1,-26 12 61,38-28-51,-2-2 2,-21 3 110,24-10-122,-12-24-1,15 31-21,0 0-1,-1-1 1,1 1 0,0-1 0,0 1 0,-1-1 0,1 1 0,0 0 0,0-1-1,0 1 1,0-1 0,-1 1 0,1-1 0,0 1 0,0-1 0,0 1 0,0-1-1,0 1 1,0-1 0,0 1 0,1-1 0,-1 1 0,0-1 0,0 1 0,0-1-1,33-69 68,-28 64-70,10-7-3,-14 12 4,0 0 0,0 0 0,0 0 0,0 0 1,0 1-1,1-1 0,-1 0 0,0 1 0,1-1 0,-1 1 0,0 0 0,1-1 0,-1 1 0,1 0 1,-1 0-1,0 0 0,1 0 0,-1 0 0,2 0 0,0 0-7,3-1-76,-3 9-1148,12 25 301,-15-33 878,0 0 1,1 1-1,-1-1 0,0 1 0,0-1 1,1 1-1,-1 0 0,0-1 0,0 1 1,0-1-1,0 1 0,0-1 0,1 1 1,-1-1-1,0 1 0,0 0 0,-1-1 1,1 1-1,0-1 0,0 1 0,0-1 1,0 1-1,0 0 0,-1 0 0,-21 52-4076,-1-15-2130,5-15 285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242 177 12865,'3'4'-223,"0"0"210,-1 0-1,1 0 0,-1 0 0,0 0 1,0 0-1,-1 1 0,2 4 0,-2-5 404,-2-2-357,1 0 0,-1 0-1,0-1 1,0 1 0,0 0 0,0 0 0,0 0 0,0-1 0,-1 1 0,1 0 0,0-1-1,-4 3 1,4-2 31,-2 1 1,1-1 0,-1 1 0,0 0 0,0-1 0,0 1 0,-1-1 0,1 0 0,0 0 0,-1-1 1,1 1-1,-1 0 0,0-1 0,1 0 0,-6 1 0,3 0 37,-25 2 441,24-4-436,0 0 216,-4-1-4,-32-6 0,41 7-290,-1 0 0,1 0 0,0-1 0,-1 1 1,1-1-1,0 1 0,-1-1 0,1 0 0,0 0 0,0 0 0,0 0 0,0 0 0,0-1 0,0 1 0,0-1 0,-3-2 0,-1-1 58,3 2-44,-1 0-1,1 0 1,0 0-1,0-1 1,0 1 0,0-1-1,1 1 1,0-1 0,0 0-1,0 0 1,0 0 0,0 0-1,1 0 1,-1 0 0,1-1-1,0 1 1,1 0 0,-1-1-1,1 1 1,0-1-1,0 1 1,0-1 0,1 1-1,-1 0 1,1-1 0,0 1-1,0 0 1,3-7 0,1 2-14,0 0 0,0 0 0,1 1 1,0 0-1,0 0 0,1 0 0,0 1 1,1 0-1,0 0 0,0 1 0,0 0 1,0 1-1,1-1 0,0 2 0,0-1 1,1 1-1,-1 1 0,1-1 0,0 2 1,0-1-1,13 0 0,-15 1 11,0 1 0,1 1-1,-1-1 1,0 1 0,1 1 0,-1 0 0,0 0 0,0 0-1,0 1 1,0 0 0,0 1 0,0 0 0,0 0-1,-1 0 1,1 1 0,-1 1 0,0-1 0,-1 1-1,1 0 1,-1 0 0,0 1 0,0 0 0,0 0-1,-1 1 1,0-1 0,7 13 0,-6-7 63,-1-1 0,-1 2 1,1-1-1,-2 0 0,0 1 0,-1 0 1,0 0-1,0-1 0,-2 26 0,-3 2 439,-14 72 0,2-30 215,14-78-393,16-11-344,35-21-56,76-58 1,-79 52-40,1 1 0,102-50 0,-137 78 66,1 1-1,0 0 0,1 2 0,19-3 0,-26 4 39,1 6 33,-5-3-41,1 0 1,0 0-1,-1 1 1,0 0-1,1 0 1,-1 0-1,0 0 0,-1 1 1,1 0-1,-1-1 1,1 1-1,-1 0 1,0 1-1,0-1 1,2 7-1,7 17 260,11 47 1,5 9-138,-27-82-236,0-1 0,0 1 0,0-1 0,0 0 0,1 0 0,-1 1 0,0-1 0,1 0 0,-1 0 0,1 0 0,0 0 0,-1 0 0,1-1 0,-1 1 0,1 0 1,0-1-1,0 1 0,2-1 0,22 4-1268,-26-4 1400,7 1-1351,4-4-2569,18-4 2511,29-7-5048,-52 12 1458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2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40 169 5873,'0'0'2654,"4"-1"-2352,12 3 7373,-38 39-7452,17-31 370,2-6-394,-27 28 4119,34-44-4266,10-33-14,-10 34 123,9 15-146,40 16-1,-40-15 0,-13-5-14,0 1 1,0-1-1,0 0 1,1 1-1,-1-1 1,0 0-1,0 1 1,0-1-1,0 0 1,1 1 0,-1-1-1,0 0 1,0 0-1,1 1 1,-1-1-1,0 0 1,0 0-1,1 1 1,-1-1-1,0 0 1,1 0-1,-1 0 1,0 1-1,1-1 1,-1 0 0,0 0-1,1 0 1,-1 0-1,0 0 1,1 0-1,0 0 1,-1 0 0,1 0-1,0 0 1,-1 1 0,1-1 0,0 0 0,-1 0 0,1 1-1,-1-1 1,1 0 0,0 0 0,-1 1 0,1-1 0,-1 1 0,1-1-1,-1 0 1,1 1 0,-1-1 0,0 1 0,1-1 0,-1 1-1,1 0 1,-1-1 0,0 1 0,0-1 0,1 1 0,-1 0 0,0 0-1,1 2 5,-1 1 0,0-1 0,0 0 0,0 0 0,-1 0 0,1 1 0,-1-1 0,1 0 0,-1 0 0,0 0 0,0 0 0,-1 0-1,1 0 1,-1 0 0,1-1 0,-1 1 0,0 0 0,0-1 0,0 1 0,0-1 0,-1 0 0,1 0 0,-1 0 0,-3 3 0,4-3 29,-2 0 13,-14 9 258,9-18-271,-30-21-9,39 27-24,-1 1 0,1 0 0,-1 0 0,1 0 0,-1-1 0,1 1 0,-1 0 0,1 0 0,-1-1 0,1 1 0,-1 0 0,1-1-1,0 1 1,-1-1 0,1 1 0,0 0 0,-1-1 0,1 1 0,0-1 0,0 1 0,-1-1 0,1 1 0,0-1 0,0 1 0,0-1 0,0 1 0,-1-2 0,2-9 4,0-1 0,1 0 0,0 1 0,1-1 0,0 1 0,0 0 1,1 0-1,1 0 0,0 1 0,0-1 0,1 1 0,1 1 0,-1-1 0,2 1 0,-1 0 1,1 0-1,15-12 0,-23 21-5,4-4-4,0 1 0,0-1 1,1 1-1,-1 0 1,1 0-1,0 0 0,-1 0 1,7-1-1,6-3 8,-17 7-4,1 0 0,-1 0 0,1 0-1,-1 0 1,0-1 0,1 1 0,-1 0 0,1 0-1,-1 0 1,0 0 0,1 0 0,-1 0 0,1 0 0,-1 1-1,0-1 1,1 0 0,-1 0 0,1 0 0,-1 0-1,0 0 1,1 1 0,-1-1 0,0 0 0,1 0 0,-1 0-1,0 1 1,1-1 0,-1 1 0,29 16 1,-27-16-1,-1-1 1,0 1-1,1 0 1,-1 0-1,0 0 0,0 0 1,0 0-1,1 0 0,-1 0 1,0 0-1,0 0 0,-1 0 1,1 0-1,0 1 0,0-1 1,0 0-1,-1 1 0,1-1 1,-1 1-1,1 1 0,0 1 2,2 1 3,-1 0 0,0 0-1,0 1 1,-1-1-1,1 1 1,-1-1-1,0 1 1,-1-1 0,0 1-1,0 0 1,0-1-1,0 1 1,-1 0 0,0-1-1,-2 10 1,-3 4 48,0 1 1,-13 26 0,17-41-38,-1 0 13,0 0 1,-1 0-1,0 0 0,0-1 0,0 1 0,-4 3 1,0-1 15,7-5-38,0-1 0,0 0 0,0 0 0,0 0 0,0 0 0,0 0-1,0-1 1,0 1 0,-1 0 0,1 0 0,0-1 0,-1 1 0,1-1 0,-3 1 0,0 1 14,0 0 43,-2-2-4,-18 2-7,18-1 47,-2-5-52,-23-11-5,29 14-41,1 1 1,0-1 0,0 1-1,0-1 1,0 0-1,-1 0 1,1 0 0,0 0-1,0 0 1,1 0-1,-1 0 1,0 0 0,0 0-1,0 0 1,1 0-1,-1 0 1,1-1 0,-1 1-1,1 0 1,-1 0-1,1-1 1,-1 1 0,1-3-1,-1 0 7,-1-2-2,1 0-1,-1 0 1,1 0-1,0-1 0,1 1 1,-1 0-1,1-1 1,1 1-1,-1 0 1,1 0-1,0-1 1,0 1-1,4-9 0,-1 5 3,0 0 0,0 0-1,1 0 1,0 0 0,1 1-1,13-17 1,-17 24-10,1-1 1,0 0-1,0 1 1,0 0-1,1-1 1,-1 1-1,0 1 1,6-3-1,17-12 3,-17 19-6,30 10 3,-38-13 1,0 1 0,0-1 0,0 0 0,1 1 1,-1-1-1,0 1 0,0-1 0,0 1 0,0 0 0,0-1 0,0 1 0,0 0 1,0 0-1,0 0 0,0 0 0,0 0 0,0 0 0,-1 0 0,1 0 1,0 0-1,-1 0 0,1 0 0,-1 0 0,1 0 0,0 3 0,-1-2 1,3 5 1,0 0 1,0 0-1,-1 0 1,0 0-1,0 0 1,-1 1-1,1-1 1,-2 0-1,1 1 1,-1-1-1,-1 10 1,1-8 12,-2-1-3,-10 37 10,6-34-14,2-3-1,2-4 1,-1 0 0,1 0 0,-1 0 0,1 0 0,-1-1 0,0 1 0,-1-1 0,1 1 0,-1-1 1,1 0-1,-1-1 0,0 1 0,0-1 0,0 1 0,0-1 0,0 0 0,-1-1 0,1 1 0,-6 1 0,4-2 42,-2-7-42,-23-18 6,30 23-14,0 1 1,0-1-1,0 1 1,0-1-1,0 0 1,1 0-1,-1 1 1,0-1-1,0 0 1,0 0-1,1 0 1,-1 0-1,1 0 1,-1 0-1,0 0 1,1 0-1,0 0 0,-1 0 1,1 0-1,0 0 1,-1 0-1,1-1 1,0 1-1,0 0 1,0-2-1,0-7 7,-2 3-9,1 0-1,0 1 1,0-1 0,1 0-1,0 0 1,0 1 0,1-1-1,1-7 1,0 7 0,-2 3-1,1 1 0,0 0 0,1-1 0,-1 1 0,0 0 1,1 0-1,0 0 0,0 0 0,0 0 0,0 0 1,0 1-1,1-1 0,-1 1 0,1-1 0,0 1 1,-1 0-1,1 0 0,0 0 0,0 0 0,0 1 1,1-1-1,-1 1 0,0 0 0,0 0 0,1 0 0,-1 0 1,1 1-1,-1-1 0,1 1 0,-1 0 0,7 0 1,-5 6-5,17 15 7,-16-10-1,-5-1 9,0 0 1,-1 0 0,0 0 0,0 0 0,-1 0 0,0 0 0,-1 0-1,0 0 1,-1 0 0,0-1 0,0 1 0,-1-1 0,0 0-1,-1 0 1,0 0 0,0-1 0,-1 0 0,0 0 0,0 0 0,-1-1-1,-13 12 1,17-17 61,-4-8-54,-22-17-8,29 22-7,-1 1-1,1 0 0,-1 0 1,1-1-1,0 1 1,-1 0-1,1 0 0,-1-1 1,1 1-1,0 0 1,-1-1-1,1 1 0,0 0 1,0-1-1,-1 1 0,1-1 1,0 1-1,0-1 1,0 1-1,-1 0 0,1-1 1,0 1-1,0-1 1,0 1-1,0-1 0,0 1 1,0-1-1,0 0 1,0-9-1,1 1 0,0-1 0,0 0 0,1 1 0,0-1 0,1 1 0,0 0 0,0 0 0,1 0 0,0 0 0,1 0 0,0 1 0,0 0 0,1 0 0,0 0 0,0 1 0,13-12 0,12-7-1,-23 23-3,-2 2 1,-1-1-4,4 8 1,27 15 15,-35-20-8,0-1-1,0 0 0,0 1 0,0-1 1,-1 1-1,1 0 0,0-1 1,0 1-1,0-1 0,-1 1 0,1 0 1,0 0-1,-1 0 0,1-1 1,-1 1-1,1 0 0,-1 0 0,1 0 1,-1 0-1,0 0 0,1 0 1,-1 0-1,0 0 0,0 0 0,0 0 1,1 0-1,-1 0 0,0 0 1,-1 0-1,1 1 0,0-1 1,0 5 3,0 0-1,0 0 0,0-1 1,-1 1-1,0 0 1,0 0-1,0-1 0,-1 1 1,0-1-1,0 1 0,-1-1 1,1 0-1,-1 0 1,-7 9-1,6-9 3,-1-1 0,0 0-1,0 0 1,0-1 0,-1 1 0,1-1 0,-1 0-1,0 0 1,-10 2 0,11-4 25,0-9-19,-17-25 0,21 32-11,0 0 1,0 0-1,1 0 0,-1-1 0,0 1 0,1 0 0,-1 0 1,0-1-1,1 1 0,0-1 0,-1 1 0,1 0 0,0-1 0,0 1 1,0-1-1,0 1 0,0-1 0,0 1 0,0-1 0,0 1 1,1 0-1,0-3 0,0-1 4,0-4 0,0 1 0,1 0-1,0 1 1,0-1 0,1 0-1,0 1 1,1-1-1,-1 1 1,1 0 0,0 0-1,6-7 1,-1 3 1,1 0 0,0 0 0,0 1 0,24-17 0,-33 25-4,1 1 0,-1 0 0,1 0 0,0 0 0,-1 0 1,1 0-1,0 0 0,0 0 0,0 1 0,-1-1 0,1 1 0,0-1 0,0 1 0,2 0 0,34 15 16,-28-9-15,-9-6-3,-1 0 0,0 0 1,1 0-1,-1 0 0,1 1 0,-1-1 1,1 0-1,-1 0 0,0 0 1,1 0-1,-1 1 0,1-1 1,-1 0-1,0 0 0,1 1 0,-1-1 1,0 0-1,1 0 0,-1 1 1,0-1-1,0 0 0,1 1 1,-1-1-1,0 1 0,0-1 0,1 0 1,-1 1-1,0-1 0,0 1 1,0-1-1,0 0 0,0 1 1,1 7 1,0 0 1,0-1-1,-1 1 0,-1-1 1,0 10-1,-9 7 9,5-17-8,3-1 0,-1 0 0,0-1-1,0 1 1,0-1 0,0 0-1,-1 0 1,-6 7 0,-1 0 7,8-9-7,0 0 1,0-1-1,0 1 0,0-1 0,0 0 0,-1 0 0,1 0 1,-1 0-1,1-1 0,-8 3 0,6-3 2,1 1 38,-5-8-29,-27-20-13,35 26-1,1-1 0,-1 1 0,1 0 0,-1 0 0,1 0 0,-1-1 0,1 1 0,-1 0 0,1-1 0,0 1 1,-1 0-1,1-1 0,0 1 0,-1 0 0,1-1 0,0 1 0,-1-1 0,1 1 0,0-1 0,0 1 0,-1-1 1,1 1-1,0-1 0,0 1 0,0-1 0,0 1 0,0-1 0,0 1 0,0-1 0,0 0 0,0-11 0,0 0 1,2 0-1,-1 0 0,1 0 0,1 1 1,0-1-1,1 1 0,0-1 0,1 1 0,0 1 1,1-1-1,0 1 0,1-1 0,0 2 0,0-1 1,1 1-1,0 0 0,1 1 0,0 0 0,0 0 1,1 1-1,12-8 0,-19 14-7,37 1 24,-35 3-8,-2 0-8,-1 0 0,1-1 0,0 1-1,-1 0 1,1 1 0,-1-1-1,0 0 1,0 0 0,0 1 0,0 0-1,-1-1 1,1 1 0,-1 0 0,0-1-1,0 1 1,-1 0 0,1 0 0,-1 0-1,0 0 1,0 0 0,0 0 0,0 0-1,-1 0 1,1 0 0,-1-1 0,-2 5-1,-7 28-1,9-29 1,-1-1 0,0 1 1,0-1-1,-1 0 0,1 0 0,-6 8 0,5-6 0,2-5 0,0 0 0,0 0 1,-1 0-1,1-1 0,-1 1 0,0 0 0,0-1 0,0 1 1,0-1-1,0 0 0,-5 4 0,0 1 6,-1 0 0,0 0 1,-1-1-1,1-1 0,-1 1 0,0-1 0,0-1 0,-1 0 0,-13 4 0,18-6 5,-3-6 0,-26-9-12,33 13 1,1 0 0,-1 0 0,1 0 0,-1 0-1,1 0 1,-1-1 0,1 1 0,-1 0 0,1 0 0,-1-1-1,1 1 1,0 0 0,-1-1 0,1 1 0,-1 0-1,1-1 1,0 1 0,-1 0 0,1-1 0,0 1 0,-1-1-1,1 1 1,0-1 0,0 1 0,-1-1 0,-1-6 0,0 0 0,1 0 0,0 0 1,0 0-1,1 1 0,-1-1 1,2 0-1,-1 0 0,1 0 0,0 0 1,0 0-1,1 0 0,3-9 1,-2 11-7,0 0 0,0 0 1,1 0-1,0 0 1,0 1-1,1-1 0,-1 1 1,1 0-1,0 0 0,0 1 1,0-1-1,0 1 1,7-3-1,-7 4-25,2 8-461,22 18-6,-29-24 476,0 0 0,1 0 0,-1 0 0,1 1 0,-1-1 0,0 0 0,1 0 1,-1 1-1,0-1 0,1 0 0,-1 0 0,0 1 0,0-1 0,1 0 0,-1 1 1,0-1-1,0 0 0,0 1 0,1-1 0,-1 1 0,0-1 0,0 0 0,0 1 1,0-1-1,0 1 0,0-1 0,0 0 0,0 1 0,0-1 0,0 1 1,0-1-1,0 0 0,0 1 0,0-1 0,0 1 0,-16 93-7115,14-84 6351,1-3-516,-3 4-3504,-5 13-1789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8009,'7'-28'10042,"1"20"-3345,-7 9-6421,1 0 0,0 0 0,-1 0 0,1 1 0,-1-1-1,1 0 1,-1 1 0,0-1 0,0 1 0,1 0 0,-1-1 0,0 1 0,1 2 0,4 5-1114,0 2 1067,-1 1 1,0-1 0,-1 1 0,0 0 0,-1 0 0,4 24-1,-3-17-69,22 159 2005,-13-141-1745,-12-35-720,4-13-4750,3-3 4197,6-16-48,-8-10-4502,-5 37 4917,1-24-1778,2 2-3341,0 3-2971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44 7501,'-17'29'3741,"25"-35"200,-1 1-3752,0-1 0,1 1 0,-1 0 0,1 0 0,9-4 0,66-14 675,-78 22-659,3 0-21,-1-1-96,-5 1-36,0 0 0,0 0-1,0 1 1,1-1 0,-1 1 0,0-1-1,0 1 1,1 0 0,-1 0-1,0 0 1,0 0 0,1 1-1,-1-1 1,0 0 0,0 1-1,4 1 1,27 6 214,-24-5 15,-8 1 9,0 4-164,-1 0 0,0-1 0,0 1-1,-1-1 1,0 0 0,0 1 0,-1-1-1,0 1 1,0-1 0,-1 0 0,1 0-1,-7 10 1,-8 16 479,-27 38 0,15-25 147,-28 62 1,55-104-429,7 1-232,11 12-16,-5-12-13,13-3-2,-18-2-5,3 0 3,116 3 409,-119-2-351,2 0 5,90 16 538,-92-16-504,-1 1-88,46 12-151,-46-14-221,1-3-3130,-5 2 3347,25-18-2437,-25 18 2172,0 0 0,0-1 0,0 1 0,0 0 0,-1 0-1,1-1 1,0 1 0,-1 0 0,1-1 0,0 1 0,-1-1 0,0 1-1,1-1 1,-1 1 0,0-3 0,2-19-4103,4-1-2382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3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209 166 5481,'43'-26'9710,"-37"56"-9377,-3-22-267,-1-1 691,-7-2-569,-14 12 11,14-13 418,-3-4-434,-23 0-2,23 0 214,-1-2-202,-2-2-46,1 0 1,0 0-1,0 0 0,0-2 1,0 1-1,1-1 0,0 0 1,0-1-1,1 0 0,-15-16 1,21 20-22,2-23 281,4 21-319,10-17-22,-10 17-1,-4 5-61,1 0-1,0 0 1,-1 0 0,1 0 0,0 0 0,-1 0-1,1 0 1,-1-1 0,1 1 0,-1 0 0,1 0-1,0-1 1,-1 1 0,1 0 0,-1-1 0,1 1-1,-1 0 1,0-1 0,1 1 0,-1-1-1,1 1 1,-1-1 0,17-11 121,-8 9-89,0 1 0,0 0 1,0 0-1,0 1 0,11 0 0,-13 5-12,25 13-14,-31-16-8,1 0 0,-1 0 0,1 1 0,-1-1 0,0 0 0,0 0 0,1 1 1,-1-1-1,0 0 0,0 1 0,0-1 0,0 1 0,0 0 0,-1-1 0,1 1 0,0 0 0,-1-1 0,1 1 0,-1 0 0,0 0 0,0-1 0,1 3 0,-1 0 7,1 0 8,-2 2 2,1-2-14,-1 1 0,0 0 0,0 0 0,-1-1 0,1 1-1,-1-1 1,0 1 0,0-1 0,0 0 0,-1 0 0,0 0 0,1 0-1,-2 0 1,1 0 0,0-1 0,-4 4 0,3-4-2,-1 1 19,0 0-1,-1 0 1,1 0-1,-1-1 1,0 1-1,0-2 1,0 1-1,0 0 1,-13 2-1,-5-3 20,18-1 83,-2-6-93,-20-12-6,26 16-22,1 0 0,-1 0 0,1 0 0,0-1 0,-1 1 0,1 0 0,0-1 0,0 1 0,0-1 0,0 0 0,0 1 0,0-1 0,1 0 0,-1 1 0,1-1 0,-1 0 0,1 0 0,-1 1 0,1-1 0,0 0 0,0 0 0,0 0 0,0 0 0,1-2 0,-1 0 5,0 1 6,2-4-2,1-3-9,-2 6 0,0-1 0,1 0-1,-1 1 1,1-1-1,0 1 1,0 0-1,0 0 1,1 0-1,0 0 1,-1 0-1,1 0 1,1 0-1,-1 1 1,0 0 0,1 0-1,0 0 1,0 0-1,0 0 1,0 1-1,0-1 1,6-1-1,12-3-8,-16 6 18,6 4-15,-2-1 2,-4-1-1,0 0 1,0 0-1,0 1 1,0-1-1,0 1 0,0 1 1,0-1-1,0 1 1,-1 0-1,0 1 1,1-1-1,-1 1 1,0 0-1,-1 0 1,7 8-1,-9-9 2,0 0 1,0 0-1,-1 0 1,1 0-1,-1 0 0,0 0 1,0 1-1,0-1 1,0 0-1,-1 1 0,1-1 1,-1 1-1,0-1 1,0 1-1,0-1 0,-2 6 1,1-6-2,1-1 2,0 0 0,0 0 1,-1 0-1,1 0 0,-1 0 0,0 0 1,1 0-1,-1-1 0,0 1 0,0 0 1,-2 2-1,0 1 3,2-2 1,-1 0-1,0-1 1,0 1 0,0-1 0,0 1 0,0-1 0,0 0 0,-1 0 0,1 0 0,-1 0 0,0 0-1,1-1 1,-6 3 0,2-1 9,2 0 16,-1-1-1,0 0 1,0 0-1,0 0 0,0-1 1,0 0-1,0 0 1,0 0-1,0-1 0,-1 1 1,-6-2-1,11 1-19,-6-3 43,-19-9-5,24 11-41,0 0 0,0 0 1,0 0-1,0 0 0,0 0 1,0-1-1,0 1 0,1-1 1,-1 1-1,1-1 0,-1 0 1,1 1-1,-1-1 0,1 0 1,0 0-1,-1-3 0,-1-38 102,3 39-78,1-2-5,-1 2-22,0 2-2,0 0 1,0 0-1,0 0 1,0 1-1,0-1 1,0 0-1,0 0 1,1 0-1,-1 0 0,1 0 1,1-2-1,0 0 2,1 1 0,-1-1 0,1 1 0,-1 0 0,1 0 0,0 0 0,0 0 0,1 1 0,-1-1 0,1 1 0,6-4 0,17-3 1,-23 8-6,0 0 0,1 1 1,-1 0-1,1 0 0,-1 0 0,0 0 1,1 1-1,-1-1 0,0 1 0,1 1 1,-1-1-1,0 0 0,0 1 1,0 0-1,0 0 0,0 0 0,0 0 1,-1 1-1,1 0 0,5 5 0,-7-6 3,0 0-1,-1 0 1,1 1-1,-1-1 1,1 0-1,-1 1 1,0-1-1,0 1 1,0-1-1,0 1 1,-1-1-1,1 1 1,-1 0-1,1-1 1,-1 6-1,0-5-3,1 2 4,-4 0 7,0 2-1,0 0-1,-1 0 1,0 0 0,0-1 0,0 0-1,-1 1 1,0-2 0,0 1-1,-1 0 1,-7 5 0,-1-4 37,-1-1 0,1-1 0,-23 6 0,32-10 58,-5-2-47,-26-1-1,27 1-1,4-2 2,1 0-46,0 1 7,0 0-1,1-1 1,-1 1 0,1-1 0,0 1 0,-1-1-1,1 0 1,1 0 0,-1-1 0,0 1 0,1-1-1,-1 1 1,1-1 0,0 0 0,0 0 0,1 0-1,-1 0 1,1 0 0,0 0 0,0 0 0,0 0-1,1-1 1,-1 1 0,1-6 0,1 5-7,0 1 0,0-1 0,0 1 0,0-1 0,1 1 0,0-1 0,0 1 0,0 0 0,0 0 0,1-1 0,-1 2 0,1-1 0,0 0 0,7-6 0,-1 6-3,0 0-1,1 0 1,-1 1 0,1 0 0,0 0-1,19-1 1,-22 3-4,3 4-5,1-1 1,-8-1 1,1 0-1,0 0 0,-1 0 1,1 0-1,0 0 0,-1 1 1,1-1-1,-1 1 0,6 4 1,22 16-2,-25-14 3,-2-1 0,-1-4 1,0 0 1,0 0-1,0 0 1,-1 0-1,0 1 1,1-1-1,-1 1 1,0 0 0,-1 0-1,1-1 1,-1 1-1,1 0 1,0 7-1,0-1 0,-1-5 13,0 1 0,0-1 1,-1 1-1,0-1 0,0 1 1,-1 7-1,0-7-8,1-2 36,-3 0 1,0 0-24,-1 0 1,0-1 0,0 1 0,-1-1-1,1 0 1,-1 0 0,1-1 0,-1 1 0,0-1-1,0 0 1,-10 3 0,9-4 58,-3-5-33,0 1-24,1-1 0,0 1 1,0-1-1,0-1 0,0 1 0,1-2 0,0 1 0,0-1 0,0 0 0,1 0 0,0 0 1,-9-12-1,15 17-20,-1-1 1,0 1 0,1 0-1,-1 0 1,0-1 0,1 1-1,0 0 1,-1-1 0,1 1-1,0 0 1,0-1-1,0 1 1,0-1 0,0 1-1,0 0 1,0-1 0,0 1-1,0 0 1,1-2 0,1-11 32,0 7-31,1-1 0,-1 1 0,1 0 0,0 0 0,1 0 0,0 1 0,0-1 0,0 1 0,1 0 0,0 0 0,0 0 0,0 1 0,1 0 0,0 0 0,0 0 0,0 1 0,0 0 0,1 0 0,7-3 0,-12 6-5,0 0 0,0 0 1,0 0-1,0 0 0,0 0 0,0 1 0,0-1 0,0 1 0,0-1 0,0 1 0,1 0 0,3 0 1,0 0-3,1-1-7,2 4 5,27 8-6,-25-8 6,-10-3 4,0 0 1,-1 0-1,1 0 1,-1 0-1,1 0 1,-1 1-1,1-1 0,-1 0 1,1 0-1,0 1 1,-1-1-1,1 0 1,-1 1-1,0-1 1,1 0-1,-1 1 1,1-1-1,-1 1 0,0-1 1,1 0-1,-1 1 1,0-1-1,1 1 1,-1 0-1,0 0 1,16 22-4,-15-22 4,-1 0 0,1 0 0,0 0 0,-1 0 0,1 0 0,-1 0 0,0 0 0,1 0 0,-1 1 0,0-1 0,0 0 0,0 0 0,0 0 0,0 1 0,0-1 0,0 0 0,0 0 0,0 0 0,0 1 0,-1 0 0,-1 8 1,1-5 2,-1 0 0,1-1 0,-1 0 0,-1 1 0,1-1 0,-1 0 0,1 0 0,-1 0 0,0 0 0,-1-1 0,1 1 0,-1-1 0,1 0 0,-1 0 0,0 0 0,0 0 0,0-1 0,-1 0 0,-4 2 0,-10 3 5,14-6-2,-2 0 8,-22 1-1,22-1 22,-1-6-19,-23-15 1,29 19-14,1 0 0,-1 0 0,1-1 0,-1 1 0,1-1 0,0 1 0,0-1 0,-1 1-1,1-1 1,0 0 0,1 0 0,-1 1 0,0-1 0,0 0 0,1 0 0,-1 0 0,1 0 0,-1 0 0,1 0 0,0 0 0,0 0 0,0 0 0,0 0 0,0 0 0,0 0 0,1-2-1,0 2 1,-1-3 7,1 0 0,-1 1 0,1-1 0,1 0 0,-1 1 0,1-1 1,-1 1-1,2-1 0,-1 1 0,0 0 0,1 0 0,5-8 0,38-35 107,-45 46-115,4-2 11,0 0-1,0 0 1,0 0-1,1 1 1,-1 0-1,1 0 1,10-3 0,-13 5-8,1-1 36,2 5-24,21 11 1,-19-7-3,-7-4-53,0 0 0,0 0 0,0 0 1,0 0-1,0 0 0,-1 0 0,0 0 1,0 0-1,0 0 0,0 0 0,-1 1 1,1-1-1,-1 0 0,0 0 1,0 0-1,-1 0 0,1-1 0,-1 1 1,0 0-1,0-1 0,-4 7 0,2-4-203,1-3-541,2 2-1368,-7-2 3607,1 1-4966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11005,'0'0'2708,"0"5"-2192,3 12-34,-3-13 810,2 0-926,16 34 789,-16-34-1290,-2 17-786,0-17 115,2 17-1090,-1-17 1469,0 1-1166,-1 0-93,1 1 1104,1 19-3147,-2-3 668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0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8601,'-17'148'2482,"16"-143"-3012,2 0-289,2 38-4925,-3-39 4442</inkml:trace>
  <inkml:trace contextRef="#ctx0" brushRef="#br0" timeOffset="1">51 341 6413,'-2'19'985,"0"0"1,-1 1-1,-1-1 0,-13 34 1,14-41-1004,1-9-155,1 2-512,0 0 0,0 0 0,-1 0 0,0 0-1,0 0 1,-5 8 0,5-10-1155</inkml:trace>
  <inkml:trace contextRef="#ctx0" brushRef="#br0" timeOffset="2">26 606 7593,'7'71'4587,"-7"-67"-3845,0 0-516,1 0-411,1 3 295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23 14693,'0'0'2099,"-20"1"-2524,-59 1-49,59-1-209,11-2-216,-16-4-9,-48-14-6772,68 18 4645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1236 79 9345,'-8'0'514,"-70"0"850,71 0-942,-2 0-27,-75-6 684,76 5-1035,-66-8-1327,69 8 653,-3 0-33,-134-10-2600,59 7 4338,-146-2 1334,208 4-3849,1-1 0,0-1 1,0-1-1,-33-12 1,53 17 1381,-24-8-806</inkml:trace>
  <inkml:trace contextRef="#ctx0" brushRef="#br0" timeOffset="1">101 27 5973,'0'0'332,"-39"13"440,14-4-296,-11-5-1576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7 5332,'0'0'1025,"-40"4"155,-7-14-4177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46 5408,'-8'-33'7610,"6"20"-418,3 25-6482,38 225 3827,-22-55-2393,-3-20-524,-13-159-1668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10905,'64'18'1312,"-59"-16"-414,19 14 1265,-20-8-2311,-3-8 231,-1 0 1,0 0 0,0 1 0,0-1 0,1 0-1,-1 0 1,0 0 0,0 1 0,1-1 0,-1 0-1,0 0 1,0 0 0,1 0 0,-1 0-1,0 1 1,0-1 0,1 0 0,-1 0 0,0 0-1,1 0 1,-1 0 0,0 0 0,0 0 0,1 0-1,-1 0 1,0 0 0,1 0 0,-1 0 0,0 0-1,0 0 1,1 0 0,-1-1 0,0 1 0,1 0-1,-1 0 1,0 0 0,0 0 0,1-1 0,-1 1-1,0 0 1,0 0 0,0 0 0,1-1 0,-1 1-1,0 0 1,0 0 0,0-1 0,0 1-1,1 0 1,-1 0 0,0-1 0,0 1 0,0-1-1,4-7-56,1 0-1,0 1 0,0-1 1,0 1-1,1 0 0,0 0 0,1 1 1,-1 0-1,1 0 0,0 0 0,1 1 1,10-6-1,103-43 447,-119 53-449,1 0 1,-1 0-1,0 1 1,1-1-1,-1 1 1,0-1-1,1 1 1,-1 0 0,1 0-1,-1 0 1,5 0-1,0 1 50,-6-1-64,-1 0 0,1-1 0,-1 1 1,1 0-1,-1 0 0,1 0 1,-1 0-1,0 0 0,1 0 1,-1 0-1,1 0 0,-1 0 0,1 1 1,-1-1-1,0 0 0,1 0 1,-1 0-1,1 0 0,-1 1 1,0-1-1,1 0 0,-1 0 0,1 1 1,-1-1-1,0 0 0,1 1 1,16 14 317,-17-15-315,0 1 0,1-1 0,-1 0 0,0 0 0,1 1 0,-1-1 0,0 0 0,0 1 0,1-1 0,-1 0 0,0 1 0,0-1 0,0 1 0,1-1 0,-1 0 0,0 1 0,0-1 0,0 1 0,0-1 0,0 0 0,0 1 0,0-1 0,0 1 0,0-1 0,0 1 0,0-1 0,0 1 0,-1 9 86,0-1 1,-1 1-1,0-1 0,0 1 1,-1-1-1,-1 0 1,1 0-1,-1 0 0,-1-1 1,-8 13-1,-11 14 208,-31 35 0,40-53-221,-59 70-447,-101 90 1,172-174-700,61-71-18071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12881,'0'0'-227,"-15"5"84,-63 16 1043,78-16-942,0 15-108,0-16-151,3 21-2509,-3-20 1587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7089,'0'4'205,"-10"62"2884,9-62-2279,1 0-460,3 42 155,-2-41-983,-1 17-1451,0-18 391,0 18-1975,0-18 1611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7337,'0'3'458,"-3"10"30,3-10 34,0 1 25,0 11 5,0-11 878,0 0-1047,0 13-58,0-12 17,1-2-374,53 106-4162,-50-96 4452,-1-1 0,0 1 1,-1 0-1,-1 0 0,0 0 0,-1 0 0,-2 23 1,-1-10-135,1 1 0,0-1 0,6 52 0,-4-75-1046,0 2-331,-6 38-3266,5-39 3181</inkml:trace>
  <inkml:trace contextRef="#ctx0" brushRef="#br0" timeOffset="1">7 714 5977,'-1'4'331,"-1"4"-24,0 1 1,1-1 0,1 1-1,-1 0 1,2-1-1,0 9 1,0-12-37,8 15 163,0-1-3963,-7-16 2186,5 10 209,-5-9 662</inkml:trace>
  <inkml:trace contextRef="#ctx0" brushRef="#br0" timeOffset="2">68 1008 5605,'0'71'3688,"0"-67"-3260,0 0-65,3 39-204,-2-38-604,0-1-1012,-1-1 1029,2 6 196,4 1-3827,6 6 3125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5973,'2'4'491,"43"72"4611,-42-72-4864,9 8-1096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146 266 12545,'0'0'155,"9"9"17,51 45 958,-58-53-1045,-1 0 1,1 1-1,-1 0 0,1-1 1,-1 1-1,0 0 0,1 0 1,-1-1-1,0 1 0,0 0 1,-1 0-1,1 0 0,0 1 1,0-1-1,-1 0 0,0 0 1,1 0-1,-1 0 0,0 1 1,0-1-1,0 0 0,0 0 1,0 0-1,-1 1 0,1-1 1,-2 3-1,0 2 121,0-1 0,-1 1 1,0-1-1,-7 12 0,10-17-167,-5 5 148,0-1 1,0 1 0,-1-1-1,1 0 1,-1-1 0,0 0-1,0 0 1,-1 0 0,-10 5-1,13-8 698,-4-7-719,-23-20-19,31 26-143,-1 0 1,1 0-1,-1-1 0,1 1 1,0 0-1,-1 0 1,1 0-1,0-1 0,-1 1 1,1 0-1,0-1 1,-1 1-1,1 0 0,0-1 1,0 1-1,-1 0 1,1-1-1,0 1 0,0 0 1,0-1-1,-1 1 1,1-1-1,0 1 0,0 0 1,0-1-1,0 1 1,0-1-1,0 1 0,0-1 1,0 1-1,0-1 1,3-12 48,0 1 1,1 0 0,1 0 0,0 0-1,0 1 1,1 0 0,1 0-1,0 0 1,0 1 0,1 0 0,1 0-1,-1 1 1,1 0 0,13-9 0,-15 13-30,1 1 1,-1 1 0,1-1 0,0 2 0,0-1 0,1 1-1,12-2 1,-15 2 70,4 6-44,28 11 0,-36-14-47,-1-1 1,0 0-1,1 1 1,-1 0-1,0-1 1,0 1-1,0-1 0,1 1 1,-1 0-1,0 0 1,0 0-1,0 0 1,0 0-1,0 0 1,-1 0-1,1 0 0,0 0 1,0 0-1,-1 0 1,1 0-1,0 1 1,-1-1-1,1 0 0,-1 3 1,2-1 14,-1 1-1,0 1 0,1-1-1,-1 0 1,-1 0 0,1 0 0,-1 1-1,1-1 1,-1 0 0,0 0 0,-1 1 0,1-1-1,-1 0 1,0 0 0,0 1 0,0-1 0,-1 0-1,1 0 1,-1 0 0,-3 4 0,-1 4 30,0-1 1,-1-1 0,-1 1 0,0-1-1,-13 12 1,15-15 1,0 0-1,-1-1 1,0 0 0,-1 0-1,1-1 1,-1 1-1,0-2 1,-1 1 0,1-1-1,-1-1 1,0 1-1,1-1 1,-2-1 0,1 0-1,0 0 1,-17 1-1,19-3 57,0-5 4,-22-12-1,20 7-7,7 4-77,0-1 0,1 0 0,0 0 0,1 1 0,-1-1 0,1 0 0,0 0 0,1 0 0,0 0 0,0 1 0,0-1 0,1 0 0,0 1 0,0-1 0,1 1 0,5-11 0,1 3 33,-1 0 1,2 1-1,0 0 0,0 1 1,1 0-1,13-11 1,-20 20-39,-1 0 1,1 0 0,0 1 0,0-1-1,0 1 1,0 0 0,1 0 0,8-2 0,-4 1 43,-6 1 197,8 5-187,32 5-4,-42-8-66,0 0 0,0 0 0,0 1 0,-1-1 0,1 0 0,0 0 0,0 0 0,0 1 0,-1-1 0,1 0 0,0 1 0,0-1 0,-1 1 0,1-1 0,0 1 0,-1-1 0,1 1 0,0 0 0,-1-1 0,1 1 0,-1 0 0,1-1 1,-1 1-1,1 0 0,-1 0 0,0-1 0,1 1 0,-1 0 0,0 0 0,0 0 0,1-1 0,-1 1 0,0 0 0,0 0 0,0 1 0,1 1 8,-1-1 0,1 1-1,-1-1 1,1 1 0,-1-1 0,0 1-1,0 0 1,0-1 0,-1 1 0,1-1 0,0 1-1,-1-1 1,0 1 0,1-1 0,-1 1-1,0-1 1,-1 0 0,1 1 0,-2 1 0,-25 36 113,-5-14 36,32-25-162,-3 1 53,-3-2-6,-29 3 58,31-8-76,-14-14-3,14 8-10,6 1-8,0-1 1,0 0-1,1 0 0,1 0 1,0 1-1,0-1 1,1 1-1,0 0 0,1 0 1,8-12-1,-12 19-7,0 0-1,0 0 1,1 0-1,-1 0 1,1 0-1,0 0 0,0 0 1,0 1-1,0-1 1,0 1-1,1-1 1,-1 1-1,4-2 1,2-1-4,22-18-19,-25 22 20,-2-1-4,6 6-25,24 13 20,-24-12 1,-9 0-4,0 17 8,0-17 5,-4 1 6,-3 3 0,-1-1 1,1 0-1,-1-1 1,-1 0-1,1 0 1,-12 7-1,15-12 36,-6-7-29,-32-17-2,42 22-9,1 0 1,-1 0-1,1 0 0,-1 0 1,1 0-1,-1-1 0,1 1 1,-1 0-1,1 0 0,0 0 1,-1-1-1,1 1 0,-1 0 0,1-1 1,-1 1-1,1 0 0,0-1 1,-1 1-1,1 0 0,0-1 1,-1 1-1,1-1 0,0 1 1,0-1-1,-1 1 0,1-1 1,0 1-1,0-1 0,0 1 0,0-1 1,0 0-1,-1-9 2,1-1 0,1 1 0,0-1-1,1 1 1,-1 0 0,2-1 0,0 1 0,0 0-1,1 0 1,8-15 0,-6 13-5,0 1 0,1 1 0,0-1-1,1 1 1,0 0 0,0 0 0,1 1 0,15-12-1,0 10-21,-17 9 18,-2 0-11,2 1-1,26-1-20,-27 7 31,18 17-4,-23-22 12,0 1-1,-1 0 1,1 0 0,0 0 0,0 0-1,0-1 1,0 1 0,-1 0 0,1 0-1,0 1 1,-1-1 0,1 0 0,-1 0 0,0 0-1,1 0 1,-1 0 0,0 1 0,1-1-1,-1 0 1,0 0 0,0 0 0,0 1-1,0 1 1,0-1 0,-1 9 4,-14 35-2,8-35-1,-1-2 0,0 2 3,-1-1-1,-1 0 0,0 0 1,0-1-1,0 0 0,-1-1 1,-1 0-1,1-1 0,-1 0 0,-1-1 1,-22 9-1,-9 5 27,42-18-28,-1-1 0,0 1 1,0-1-1,0 0 1,0 0-1,0 0 0,0-1 1,0 1-1,0-1 1,-1 0-1,1 1 0,-3-2 1,-4 2 2,-29 1 24,30-3-23,6 1-4,1 1 0,0-1-1,0 0 1,-1-1 0,1 1-1,0 0 1,0-1 0,-1 1 0,1-1-1,0 1 1,0-1 0,0 0-1,0 0 1,-2-1 0,-2-2 3,3 4-2,0-1 0,0 0 0,1 0 0,-1 0 0,0-1-1,1 1 1,-1-1 0,1 1 0,0-1 0,-1 0 0,1 0 0,0 0-1,0 0 1,0 0 0,0-1 0,1 1 0,-1 0 0,-1-4-1,1 1 0,0 1 0,0-1 0,1 0 0,0 0-1,0 1 1,0-1 0,1 0 0,-1 0-1,1 0 1,0 0 0,2-7 0,2 0-9,3 3 8,0 0 0,0 0-1,1 1 1,-1-1 0,2 2-1,-1-1 1,1 2 0,1-1 0,-1 1-1,1 0 1,11-4 0,-2 4-18,0 1 1,0 0-1,35-2 1,-47 7 2,2 3 17,24 8-7,-31-11 4,-1 0 0,0 1 0,0-1-1,0 0 1,0 1 0,0-1 0,0 1 0,0-1-1,1 1 1,-2 0 0,1-1 0,0 1 0,0 0-1,0 0 1,0-1 0,0 1 0,-1 0 0,1 0 0,0 0-1,-1 0 1,1 0 0,0 0 0,-1 0 0,1 2-1,0-1 1,0 0-1,0-1 1,-1 0-1,1 0 1,0 0 0,-1 0-1,1 1 1,-1-1-1,1 0 1,-1 1 0,0-1-1,1 0 1,-1 1-1,0-1 1,0 1-1,0-1 1,0 0 0,0 1-1,0-1 1,-1 2-1,1 0 0,0 1 2,-1 1-1,1-1 1,-1 0-1,1 0 0,-1 0 1,-1 0-1,1 0 1,-1 0-1,1 0 0,-1-1 1,0 1-1,0-1 0,-1 1 1,1-1-1,-1 1 1,-4 4-1,-3 2 9,-1 0-1,0-1 1,-14 10-1,11-10 4,0-1 0,-1-1 0,0 0 0,-1-1 0,-20 5 0,28-9 9,0-3-3,-23-4-11,30 5-7,-1 0 0,1 0-1,0 0 1,-1 0 0,1 0 0,-1-1 0,1 1-1,0-1 1,0 1 0,-1-1 0,1 1 0,0-1-1,0 0 1,-1 1 0,1-1 0,0 0-1,0 0 1,0 0 0,-1-1 0,-1-1-6,2 1-9,-1 0 1,1 1-1,0-1 0,-1 0 1,1 0-1,0 0 0,0 0 1,0 0-1,0 0 0,1 0 0,-1 0 1,1 0-1,-1-1 0,1 1 1,0 0-1,-1 0 0,1 0 1,0-1-1,1 1 0,-1 0 1,0 0-1,1 0 0,0-4 0,-1 6 2,1-5-156,1 0-1,-1 0 1,1 0-1,0 1 1,0-1-1,1 1 1,-1-1-1,1 1 1,0 0-1,0 0 1,0 0 0,1 1-1,0-1 1,-1 1-1,1-1 1,0 1-1,9-5 1,4 0-934,-13 6-224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 10773,'0'0'331,"-11"4"-225,-35 11-1,35-11-9,3-3-15,3-1-76,-34 6-571,-53 0 0,54-7-2509,-37-6 0,33 2 1548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1603 45 7177,'-121'0'3292,"113"0"-2951,-1 0-46,-136-7-1305,70 7-1265,-177 16 3929,211-16-961,7-3-124,-53-3 398,27-1-434,-101-17-2400,105 14 1377,20 7 268,3 5 98,-54-2 99,62 0 64,0 2 0,-35 7 1,21-3 39,-9 3-75,-33 3 114,9-12-3482,24-3 2742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980 62 5220,'-172'12'2531,"164"-11"-2148,1-2-249,-76-1-661,44 2 251,31 0 209,-1 0 50,-27 0 55,27 0 2,2-1 10,-62-7 242,62 7-204,1 0 0,-18-1-14,18 2-7,1-2 2,-17-4-2,17 4-4,-1 2-23,-18-3 8,18 3 75,-2-1-22,-23-4 27,23 4 28,1 0 19,-60-7 639,61 8-598,-1-1-12,-62-8 444,63 9-418,-2-1-130,-73-1 242,72 2-267,-74-4-4273,82 4 4059,-1 0-1,0 0 1,1 0 0,-1-1 0,0 1 0,0-1 0,1 0-1,-1 1 1,1-1 0,-1 0 0,1 0 0,-3-1 0,0 0-245,-1-1-1085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4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10 156 5332,'0'0'245,"-1"-3"17,-2-4-345,3 7 153,-1 0 1,1-1-1,0 1 0,0 0 0,0-1 1,0 1-1,0 0 0,0-1 0,0 1 1,0-1-1,0 1 0,0 0 0,0-1 0,0 1 1,0 0-1,1-1 0,-1 1 0,0 0 1,0-1-1,0 1 0,0 0 0,1-1 1,-1 1-1,0 0 0,0 0 0,1-1 1,-1 1-1,0 0 0,0 0 0,1-1 1,-1 1-1,0 0 0,1 0 0,-1 0 1,0-1-1,1 1 0,-1 0 0,0 0 1,1 0-1,0 0 0,37-9 465,-28 7 468,-1 3-541,30 1-14,-29-2-24,-4 1-248,-1 1 0,1-1 0,0 1 0,0 0 0,-1 1 0,1-1 0,-1 1 0,1 0 0,-1 1 0,0-1 0,0 1 0,-1 0 0,6 6 0,-8-8 148,-2 3-2,1-3-245,-1 1 0,-1 0 0,1 0 0,0 0 0,-1 0 0,1-1 0,-1 1-1,0 0 1,0-1 0,0 1 0,0 0 0,-1-1 0,1 1 0,-1-1 0,1 0 0,-1 1 0,0-1 0,0 0 0,0 0 0,0 0 0,0 0 0,-3 1 0,-40 16 674,40-17-515,-3-3-13,-23-1-17,23 2-12,1-4-4,-22-9-11,18 5-30,-13-30 114,23 35-240,1-1 0,-1 1 1,0 0-1,1-1 0,0 1 0,0-1 0,0 1 0,0 0 1,0-1-1,1 1 0,-1-1 0,1 1 0,0 0 0,0-1 0,0 1 1,3-5-1,0 0 19,-1-1-1,2 1 1,-1 1 0,1-1-1,7-8 1,-5 9 17,-1 0 0,1 1-1,0 0 1,1 1 0,-1-1 0,1 1 0,0 1-1,0-1 1,1 1 0,-1 1 0,1 0-1,0 0 1,0 1 0,0 0 0,0 0 0,0 1-1,1 0 1,16 1 0,-22 0-41,-1 0 0,1 1-1,0 0 1,-1-1 0,1 1 0,0 1 0,-1-1 0,1 0 0,-1 1-1,5 3 1,1-1 18,-5-2-5,-1 0 1,1 0-1,-1 0 1,0 0-1,1 1 1,-1-1-1,0 1 1,-1 0-1,1 0 0,0 0 1,-1 0-1,4 6 1,-4-6-36,0 1 41,0 0 1,0-1-1,0 2 0,-1-1 0,1 0 0,-1 0 0,0 0 0,0 1 0,-1-1 1,1 0-1,-1 1 0,0-1 0,0 0 0,-1 6 0,-1 2 81,-1 1-1,0-1 1,-8 21-1,9-28-67,-1 1 0,-1-1 0,1 1 0,-1-1 0,0 0 0,0 0 0,0 0 0,-1-1 0,0 0 0,1 0 0,-2 0 0,1 0 0,0-1 0,-9 5 0,-17 2 207,23-8-207,6-1-36,-1 0 1,1-1-1,0 1 1,0-1 0,-1 1-1,1-1 1,0 0-1,-1 0 1,1 0-1,0 0 1,-1 0-1,1 0 1,0-1 0,-1 1-1,-1-2 1,-3 0 24,4 2-21,0 0 0,0 0 0,1 0-1,-1 0 1,0-1 0,1 1-1,-1-1 1,1 0 0,-1 0-1,1 0 1,-4-2 0,0 0 25,4 2-32,0 1 1,0-1 0,0 0-1,0 0 1,0 0-1,0 0 1,0 0 0,0 0-1,1 0 1,-1-1-1,0 1 1,1-1 0,-1 1-1,1-1 1,0 0-1,-2-2 1,-2-2 20,3 3-18,-1 0-1,1 0 1,0 0-1,0-1 1,0 1-1,0-1 1,1 1-1,-1-1 1,1 0 0,0 1-1,0-1 1,1 0-1,-1 0 1,1 0-1,-1 0 1,1 1-1,0-1 1,1 0-1,-1 0 1,1 0-1,0 0 1,0 1-1,0-1 1,0 0 0,0 1-1,1-1 1,0 1-1,0-1 1,0 1-1,0 0 1,4-5-1,-1 1 7,1 0-1,-1 0 0,1 1 0,1 0 1,-1 0-1,1 0 0,0 1 0,1 0 1,-1 0-1,1 1 0,0 0 0,14-5 1,55-1 167,-74 10-181,0-1 1,-1 1 0,1 0-1,0 0 1,0 0-1,0 1 1,0-1-1,0 1 1,0-1-1,0 1 1,0 0 0,-1 0-1,6 3 1,1 1 10,-3-3-3,-1 0 1,0 1 0,0 0 0,0 0 0,0 0 0,0 1-1,-1 0 1,1 0 0,-1 0 0,0 0 0,0 0 0,-1 1-1,1 0 1,-1 0 0,0 0 0,2 6 0,-4-10-12,0 1 0,-1-1 0,1 1 0,-1-1 0,1 1 0,-1-1 1,0 1-1,1-1 0,-1 1 0,0-1 0,0 1 0,0 0 0,0-1 0,-1 1 0,1-1 1,0 1-1,-1 1 0,0 1 1,1 0-86,-1 0 1,0 0-1,1 0 1,-2 0-1,1 0 1,0 0 0,-1 0-1,0 0 1,-4 6-1,2-2-306,3-4-560,-11-10-8801,-36-22 5490,45 26 3541,1 0 0,-1 0 0,1 0 0,-1 0 0,1-1-1,0 1 1,0-1 0,-2-4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12 108 11981,'0'0'-117,"-1"-3"41,-8-32 4067,8 31-3276,9 1-379,31-12 395,67-16 1,-83 25-586,-1 2 0,1 1 0,0 1 0,40 0-1,-57 3-93,-2-1-45,-1 0 0,0 1 1,0-1-1,1 1 0,-1-1 1,0 1-1,0 0 0,5 3 1,0-1 5,-5-3 6,-1 1-1,0 0 1,1-1 0,-1 1-1,0 0 1,0 0 0,0 0-1,1 1 1,-1-1 0,-1 1-1,1-1 1,0 1 0,0-1-1,0 1 1,-1 0 0,1 0-1,-1 0 1,0 0 0,1 0-1,-1 0 1,0 0 0,0 0-1,0 1 1,-1-1 0,1 0-1,0 1 1,-1-1 0,0 0-1,1 1 1,-1-1 0,0 3-1,-1 4 80,0 0-1,0 0 0,-1 0 0,0 0 1,0-1-1,-5 11 0,-7 14 525,-36 60 0,-9 17 279,39-35-311,20-70-545,1 0 1,-1 0-1,1 0 0,0 0 0,1 0 1,-1 0-1,1-1 0,0 1 0,0-1 1,1 1-1,-1-1 0,1 1 0,0-1 1,0 0-1,5 4 0,-4-4 4,1 0 0,0-1 0,0 1 0,0-1-1,1 0 1,-1-1 0,1 1 0,6 1 0,-4-1 3,64 19 370,-63-19-385,-1 0-1,1-1 0,0 0 1,16 1-1,-18-2-72,0 0-99,13 7-661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2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3 179 8705,'0'0'-248,"-1"-4"-722,0 2 983,1 1 0,0-1 0,0 0-1,-1 0 1,1 0 0,0 1 0,1-1 0,-1 0-1,0 0 1,1 0 0,-1 0 0,0 1-1,1-1 1,0 0 0,0 1 0,-1-1-1,1 0 1,0 1 0,0-1 0,0 1-1,1-1 1,-1 1 0,0 0 0,0-1 0,1 1-1,-1 0 1,1 0 0,-1 0 0,1 0-1,0 0 1,-1 0 0,3 0 0,15-6 198,0 1 1,0 0 0,1 1 0,0 2-1,22-2 1,-9 0-55,85-7 655,235 8 0,-172 7-480,407-12 364,-261 18-201,-115 1-189,68-4 40,665-5 444,650-42 153,-1277 37-807,598 30 77,-475 7-154,-147-9-29,-146-8-4,78 1-4,-159-21-19,-16 0 13,26-4 0,7-1-15,-67 6 1,152-22 9,-110 17-11,-36 5 10,57-5-24,-16 2 8,89 3 0,-95 3 9,-18-3-4,-34 3-3,3-1-2,127-9 0,-124 10 0,16-2 10,-1 0-1,30-8 0,13-3-5,75-10 0,-100 16 0,0 3 0,58 1-1,-42 3-6,48 0 22,-28-3-6,-72 3-2,-3 0 2,18 0-1,-18 0-2,2 0-2,23 0-4,-23 0-9,-1 0-10,68 0-969,-67 0 756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1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13701,'0'0'1036,"-12"5"-606,-41 17 42,47-18-353,0 0 0,1 0 0,0 0 0,0 1 0,0-1 0,0 1 0,1 0 0,0 1 0,0-1-1,0 1 1,0 0 0,1 0 0,0 0 0,-2 8 0,2-8-2,-4 11 134,0 0 1,1 1-1,1-1 0,1 1 0,0 0 0,-1 31 0,4-36-94,1-1 0,1 0-1,0 1 1,1-1 0,0 0-1,0 0 1,2 0 0,-1 0 0,2-1-1,8 18 1,-12-27-136,-1-1 0,1 0 0,0 1 0,0-1 0,0 0 0,0 0 0,0 0 0,1 0 0,-1 0 0,0 0 0,0 0 1,1 0-1,-1 0 0,0-1 0,1 1 0,2 0 0,0 1 39,-3-1-41,0 0 0,0 0 1,1 0-1,-1-1 0,0 1 0,1 0 0,-1-1 0,1 1 1,-1-1-1,1 1 0,-1-1 0,1 0 0,-1 1 1,1-1-1,0 0 0,2 0 0,0 0 37,2 1 105,3-5-15,1 1-102,0-1 0,0-1 0,-1 0 1,0 0-1,0 0 0,0-1 0,-1-1 1,0 0-1,0 0 0,12-14 0,27-45 186,46-86 0,-42 66-57,-47 80-160,0 0 1,0 1-1,0 0 0,1 0 0,0 0 1,0 1-1,1-1 0,7-4 0,-9 7 62,7 6-11,-1-2-31,0 1-1,0 1 1,-1 0-1,0 0 1,1 1-1,-1 0 1,-1 1-1,1 0 1,8 8 0,5 9 107,0 2 0,-2 0 1,-1 2-1,27 48 1,47 124 339,12 113 20,-84-245-380,-12-36-10,-1 0-1,-1 0 0,-1 0 1,-2 1-1,0 31 0,-4-50-63,0-1-1,-1 0 0,-1 0 0,0 0 0,0 0 1,-2 0-1,1 0 0,-1-1 0,-1 1 1,0-1-1,0 0 0,-1-1 0,-1 1 0,0-1 1,0-1-1,-10 11 0,3-8 1,-1 1 0,0-2 0,-1 0 0,-1-1 0,0-1 0,0 0-1,0-1 1,-1-1 0,0-1 0,-1 0 0,1-1 0,-1-2 0,-32 4 0,43-6-20,0-1 0,1 0 1,-1 0-1,0-1 0,0 1 0,1-2 0,-1 1 1,0-1-1,1 0 0,0-1 0,-9-3 1,11 3-8,-1 1 1,1-1-1,0 1 1,0-1 0,0-1-1,1 1 1,-1-1-1,1 0 1,0 0-1,0 0 1,0 0 0,0-1-1,1 0 1,0 0-1,0 0 1,0 0 0,0 0-1,1 0 1,0-1-1,0 1 1,0-1 0,1 0-1,0 1 1,0-1-1,1 0 1,-1 0-1,1 0 1,0 1 0,2-11-1,1-8 23,2 1 0,0 0-1,1 0 1,2 0 0,19-41 0,1 8-18,3 1 1,2 1 0,79-97-1,149-119-949,-230 241 46,2 2 1,53-34-1,-61 47-1414,0 0-1,34-12 0,-2 5-6955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12693,'-3'3'156,"-24"24"717,24-24-285,0 0-303,-5 8-416,0 0 0,0 1 1,1 0-1,0 0 1,-5 16-1,2-8-2218,5 7-3544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9061,'0'0'428,"-14"26"328,0-7-72,3-3 148,-7 7-736,18 6-2036,-4-3-3261</inkml:trace>
  <inkml:trace contextRef="#ctx0" brushRef="#br0" timeOffset="1">33 684 8681,'-4'20'940,"-7"12"-216,4-9-156,4-4-200,-5 10-696,16-3-904,-1 4-2484,4-1 399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7129,'7'34'1036,"0"22"830,-5-44-2068,-1 0 1,2 0-1,-1-1 1,2 1-1,-1-1 1,2 0-1,5 11 1,6 20-3751,-15-37 2173</inkml:trace>
  <inkml:trace contextRef="#ctx0" brushRef="#br0" timeOffset="1">77 393 6897,'1'17'659,"1"1"0,-2-1 0,-2 19 0,1 5 148,11 30-719,-8-60-168,0 0-1,0-1 0,1 1 0,6 13 1,-2-2 11,7 76-255,-6-67-1730,7 62-1,-12-71 400,-3-17 475</inkml:trace>
  <inkml:trace contextRef="#ctx0" brushRef="#br0" timeOffset="2">138 1090 4808,'0'0'140,"-4"32"120,1-9-44,-1 3 21,11 6-285,4-13-657,0 1-2283</inkml:trace>
  <inkml:trace contextRef="#ctx0" brushRef="#br0" timeOffset="3">192 1453 4220,'-11'29'1008,"7"-7"-15,4 4-729,11 0-2905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3776,'0'0'620,"0"29"-404,0-6-388,15-4-2536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62 436 4328,'0'0'2619,"1"-11"-1657,5-46 1114,-7 52-1063,-18-84 4733,18 86-5130,0-2-45,-1-22 871,6 21 29,12 31 213,-7-10-2103,-8-13 428,1 1 1,-1-1-1,0 1 0,1-1 0,-1 1 0,0 0 0,-1-1 0,1 1 0,0 0 0,-1 0 0,1 0 0,-1-1 1,0 1-1,0 0 0,0 0 0,-1 4 0,0 2 30,1-2-10,-1 1-1,0-1 0,0 0 0,0 0 1,-1 0-1,0 0 0,0 0 0,-1 0 1,1-1-1,-2 1 0,1-1 0,-9 12 1,10-15 528,-6-13-404,0 2-101,5 5-35,0 1 1,1-1-1,-1 0 1,1 0-1,0 0 1,0 0-1,0-1 1,0 1-1,0-1 1,0 1-1,1-1 1,0 1-1,0-1 1,0 0-1,0 0 1,1 1-1,-1-8 1,4-38 531,3 1 0,1 0 0,27-90 0,-17 70 289,-13 97 224,-5-18-1054,0 0 1,0 0-1,-1-1 0,0 1 1,-7 18-1,-23 52 147,31-78-69,-7 6-51,8-9-29,0 0-1,0 1 1,0-1-1,0 0 1,0 0 0,0 0-1,-1 0 1,1 0-1,0 0 1,0 0 0,0 0-1,0 0 1,0 1-1,-1-1 1,1 0 0,0 0-1,0 0 1,0 0-1,0 0 1,-1 0 0,1 0-1,0 0 1,0 0-1,0 0 1,0 0 0,-1 0-1,1 0 1,0 0-1,0 0 1,0 0 0,0-1-1,0 1 1,-1 0 0,1 0-1,0 0 1,0 0-1,0 0 1,0 0 0,0 0-1,-1 0 1,1 0-1,0-1 1,0 1 0,0 0-1,0 0 1,0 0-1,0 0 1,0 0 0,0-1-1,0 1 1,0 0-1,0 0 1,-1 0 0,1 0-1,0-1 1,0 1-1,0 0 1,0 0 0,0 0-1,0 0 1,0-1-1,0 1 1,1 0 0,-1 0-1,0 0 1,1-15 102,0 1 0,1 0 0,1-1 0,0 1 0,1 1 0,8-21 0,7-11 553,-18 41-543,1 1-21,-2 4-146,0-1 0,0 0 1,0 0-1,0 0 0,0 0 0,0 0 0,0 0 0,0 1 1,0-1-1,0 0 0,0 0 0,0 0 0,1 0 0,-1 0 1,0 0-1,0 0 0,0 0 0,0 1 0,0-1 0,0 0 1,0 0-1,1 0 0,-1 0 0,0 0 0,0 0 1,0 0-1,0 0 0,0 0 0,0 0 0,1 0 0,-1 0 1,0 0-1,0 0 0,0 0 0,0 0 0,0 0 0,1 0 1,-1 0-1,0 0 0,0 0 0,0 0 0,0 0 0,0 0 1,0 0-1,1 0 0,-1 0 0,0-1 0,0 1 0,0 0 1,0 0-1,-3 27-1366,-10 31-1443,3-28-1884,3-12 3114,-1 8-5635,-1 1 175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64 399 13517,'-41'-17'0,"39"16"5,0-1-1,1 1 1,-1 0 0,1-1 0,-1 1 0,1-1 0,0 0 0,-1 1 0,1-1 0,0 0 0,0 0 0,0 0 0,0 0 0,1 0 0,-1 0 0,0 0-1,1 0 1,0 0 0,-1 0 0,1 0 0,0-2 0,0-2 26,0 1-1,0-1 1,1 1-1,0 0 1,0-1 0,3-8-1,1 1 12,1 0 1,1 1-1,0-1 0,1 1 0,0 0 0,1 1 0,0 0 1,15-13-1,4-2 43,57-38 0,-67 51 4,0 1 0,1 1 0,1 1 1,0 1-1,0 0 0,37-9 0,-52 17 1055,2 27-552,-5-19-473,-1-7-109,-1 0 1,0 1-1,0-1 1,0 0-1,0 1 1,0-1-1,0 0 1,0 1-1,0-1 1,1 0-1,-1 1 1,0-1 0,-1 1-1,1-1 1,0 0-1,0 1 1,0-1-1,0 0 1,0 1-1,0-1 1,0 0-1,0 1 1,-1-1-1,1 0 1,0 1 0,0-1-1,0 0 1,-1 1-1,1-1 1,0 0-1,0 0 1,-1 1-1,1-1 1,0 0-1,-1 0 1,-100 97 1660,99-95-1493,-4 22 92,6-24-269,0 0 1,0 1-1,0-1 1,0 0-1,0 0 1,-1 1-1,1-1 1,0 0-1,0 0 1,0 0-1,0 1 1,0-1-1,0 0 1,0 0-1,0 1 1,0-1-1,1 0 1,-1 0-1,0 1 1,0-1-1,0 0 1,0 0-1,0 0 1,0 1-1,0-1 1,0 0-1,1 0 1,-1 0-1,0 1 1,0-1-1,0 0 1,0 0-1,1 0 1,-1 0-1,0 0 1,0 1-1,0-1 1,1 0-1,-1 0 1,0 0-1,0 0 1,1 0-1,-1 0 1,0 0-1,29 14-14,1-1 0,0-2 0,42 10 0,-5 0-38,-64-21 65,-1 1 1,1 1-1,0-1 0,0 0 1,-1 1-1,1-1 0,-1 1 1,0 0-1,1 0 1,-1 0-1,0 0 0,0 0 1,0 0-1,0 0 1,-1 1-1,1-1 0,-1 1 1,2 2-1,-2-2 31,0 0 1,0 0-1,-1 0 0,1 0 1,-1 0-1,0 0 0,0 0 1,0 0-1,0 0 0,-1 0 1,1 0-1,-1 0 0,0 0 1,1 0-1,-1 0 0,-1-1 1,1 1-1,0 0 0,-1-1 1,1 1-1,-3 2 1,-3 4 98,1 0 1,-2-1 0,1 0 0,-12 9 0,-21 14 610,-81 46 1,89-58-358,1-6-83,26-11-383,7-12-2460,1-1 1932,0 0 0,1 0 0,0 1-1,0 0 1,2-1 0,-1 2 0,1-1 0,14-17-1,25-39-6005,-17 22 305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10 11797,'0'0'-188,"-68"19"-532,25-12 496,-4-1-332,0-6-652,0-13-1208,11-3-521,14 3 2077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3279 104 7265,'-13'-1'598,"-158"-1"1269,13 7-813,-25-1-1427,52-15-3178,40 0 581,56 7 1768</inkml:trace>
  <inkml:trace contextRef="#ctx0" brushRef="#br0" timeOffset="1">2014 114 5797,'-24'0'146,"-200"-7"793,-415-45-606,409 29-1364,145 8-529,48 11 1052</inkml:trace>
  <inkml:trace contextRef="#ctx0" brushRef="#br0" timeOffset="2">530 0 4320,'-136'7'1544,"105"-6"-969,-48 8 1,51-5-554,-1-1-1,0-1 1,-37-2 0,-58-15-4678,116 14 3878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1038 49 4996,'0'0'400,"-51"-7"181,12 1-89,6 3-164,-14-7-444,8 10-552,-12-3-681,-6-1-667</inkml:trace>
  <inkml:trace contextRef="#ctx0" brushRef="#br0" timeOffset="1">368 23 4176,'-11'0'167,"-52"0"81,9 0-29,-78-3 596,125 3-613,-2 0-13,-24 0-10,24 0 148,2 0-177,-22 0-86,22 0-177,0-20-4858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3760,'0'0'5040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1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41 12673,'-2'-4'246,"-5"-13"94,5 12 115,1 4 244,0-10-941,2 10 386,0 1 0,-1 0-1,1 0 1,-1-1 0,1 1 0,0 0 0,-1 0-1,1 0 1,0 0 0,-1 0 0,1 0 0,0 0-1,-1 0 1,1 0 0,0 0 0,-1 0 0,1 0-1,0 0 1,-1 0 0,1 1 0,-1-1-1,1 0 1,0 0 0,-1 1 0,1-1 0,-1 1-1,1-1 1,-1 0 0,1 1 0,-1-1 0,1 2-1,14 6 31,3 2 50,-1 0-1,-1 1 1,0 0 0,-1 2 0,22 21 0,-1 3 304,-3 2-1,-1 2 1,-2 1-1,-2 1 1,-1 1-1,-3 1 1,-2 2-1,19 53 0,-32-72-313,-1 1 0,-1-1 0,-2 2 0,-1-1-1,-1 0 1,-1 1 0,-2 0 0,-1-1 0,-1 1-1,-2-1 1,0 0 0,-2 0 0,-2 0 0,0-1-1,-19 42 1,16-47-171,-1-1-1,0 0 0,-2-1 1,-1 0-1,0-1 0,-26 26 1,28-34-537,0-1 0,0-1 0,-1 0 0,-1 0 0,0-1 0,0-1 0,0-1 0,-1 0 0,0-1 0,-17 4 0,29-9-1541,-7-4-394,6 1 1897,-1 0 177,0 0 0,1 0 0,0-1 0,-1 0 0,1 0 0,-6-4 0,9 5-135,0 0 1,0 0-1,0 0 1,0 0-1,0 0 0,1 0 1,-1-1-1,1 1 1,-1-1-1,1 1 0,0-1 1,-1-3-1,-3-21-6296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6:5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62 143 6149,'-4'-2'695,"-32"-22"2957,33 21-1969,0-1-1226,-9-11-49,9 11 594,4 4-984,-1 0-1,1-1 1,0 1-1,0 0 1,-1-1 0,1 1-1,0-1 1,-1 1-1,1-1 1,-1 1 0,1-1-1,0 0 1,-1 1-1,1-1 1,-1 0 0,0 1-1,1-1 1,-1 0-1,0 1 1,1-1 0,-1 0-1,0-1 1,1 1 0,-1-1 1,1 1 0,-1 0 0,1-1-1,0 1 1,-1 0 0,1 0-1,0 0 1,0-1 0,0 1-1,0 0 1,0 0 0,0 0 0,0 0-1,0 0 1,1 1 0,1-2-1,9-6 108,0 0 0,1 1 0,0 1 0,0 0-1,27-7 1,45 5 309,-76 9-344,-4 3 24,17 13 29,-21-16-133,0 0 0,-1 0-1,1-1 1,0 1-1,0 0 1,-1 0-1,1 0 1,-1 0 0,1 0-1,-1 0 1,1 0-1,-1 0 1,1 0-1,-1 1 1,0-1-1,0 0 1,0 0 0,1 0-1,-1 0 1,0 0-1,0 1 1,-1-1-1,1 0 1,0 0-1,-1 1 1,1-1 15,1 1-6,-1 0-1,0-1 0,0 1 1,0 0-1,0 0 0,-1 0 1,1 0-1,0-1 1,-1 1-1,1 0 0,-1 0 1,0-1-1,1 1 0,-1 0 1,0-1-1,0 1 0,-2 1 1,1 1 43,-35 72 656,12-27-319,24-47-388,1-1 0,-1 1 0,1 0 0,0-1 1,-1 1-1,1-1 0,0 1 0,0 0 0,0-1 0,0 1 0,0-1 0,0 1 0,0 0 0,1-1 1,-1 1-1,1-1 0,-1 1 0,1-1 0,-1 1 0,1-1 0,0 1 0,1 1 0,29 26 75,-24-23-93,48 47 166,-53-50-147,1-1 0,-1 1 1,0 0-1,0 1 0,0-1 1,0 0-1,-1 1 0,1-1 1,-1 1-1,0-1 0,0 1 1,0 0-1,0 3 0,-1-7-10,0 4 34,1 0-1,-2 0 1,1 0 0,0-1-1,-1 1 1,1 0 0,-1-1-1,0 1 1,0-1-1,-1 1 1,1-1 0,-1 1-1,0-1 1,0 0 0,0 1-1,0-1 1,-3 3-1,-7 7 155,0 0 0,-18 14 0,20-17-95,0-2 18,0 0-1,0-1 1,-1 0 0,1-1-1,-1 0 1,-23 9 0,29-14 174,-4-4-316,-27-10-56,27 10-105,9-11 328,-2-14-4708,1-12-3650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2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1398 758 7145,'0'0'2604,"-1"-5"-2215,-3-15 1823,-1 0 0,-12-32 0,15 48-1828,-2 1-31,-31-22 358,-1 1 1,-1 2-1,-1 2 1,0 1-1,-80-26 1,-42-9 620,78 25-456,-127-28 0,185 51-761,15 3-43,1 1 1,0 0-1,-1 1 0,-16-1 0,-200-20 982,155 14-666,4 0-23,60 7-258,-1 0-4,-69-8 435,11 0-298,58 9-239,17-7-990,6-4 978,145-95-413,-74 56 332,6 2 6,-42 17 55,-29 16-12,-13 5 114,-9 10-64,0 0 1,1 0-1,-1 0 1,0 0-1,0 0 1,0-1-1,0 1 1,0 0-1,0 0 0,0 0 1,0 0-1,0 0 1,0-1-1,0 1 1,0 0-1,0 0 1,0 0-1,-1 0 0,1 0 1,0-1-1,0 1 1,0 0-1,0 0 1,0 0-1,0 0 1,0 0-1,0 0 0,0 0 1,0-1-1,-1 1 1,1 0-1,0 0 1,0 0-1,0 0 1,0 0-1,0 0 0,0 0 1,-1 0-1,1 0 1,0 0-1,0 0 1,0 0-1,0 0 1,0 0-1,-1 0 0,1 0 1,0 0-1,0 0 1,0 0-1,0 0 1,0 0-1,-1 0 1,1 0-1,0 0 0,0 0 1,0 0-1,0 0 1,0 0-1,0 0 1,-1 0-1,-18-1 11,11 0-4,-1 1 0,1 0 0,0 0 0,-1 1 0,1 0 0,-15 4 0,-252 73 799,270-77-737,-22 7 48,22-6-38,4-2-85,0 0 1,1-1-1,-1 1 0,1 0 0,-1 0 1,1 0-1,-1 0 0,1 0 1,-1 0-1,0 0 0,1 1 1,-1-1-1,1 0 0,-1 0 0,1 0 1,-1 0-1,1 1 0,-1-1 1,1 0-1,-1 1 0,1-1 1,-1 0-1,1 1 0,0-1 0,-1 0 1,0 2-1,1-2 2,-1 1 0,1-1 0,0 0 0,-1 1 0,1-1 0,-1 1 0,1-1 0,-1 0 0,1 0 1,-1 1-1,1-1 0,-1 0 0,1 0 0,-1 1 0,1-1 0,-1 0 0,1 0 0,-1 0 0,1 0 0,-1 0 0,0 0 0,1 0 0,-1 0 0,1 0 0,-1 0 0,0 0 0,-7 6 54,8-6-53,-1 0 1,1 1-1,-1-1 1,1 0-1,0 0 0,-1 0 1,1 0-1,-1 1 1,1-1-1,0 0 0,-1 0 1,1 1-1,-1-1 1,1 0-1,0 1 1,-1-1-1,1 0 0,0 1 1,0-1-1,-1 1 1,1-1-1,0 0 0,0 1 1,0-1-1,-1 1 1,1-1-1,0 1 0,0-1 1,0 0-1,0 1 1,0-1-1,0 1 1,0-1-1,0 1 0,0-1 1,0 1-1,0-1 1,0 1-1,5 9 54,0-1 0,0 0 0,1 0 0,0 0-1,1 0 1,-1-1 0,15 13 0,6 2 45,31 20 0,-32-24-34,43 38 0,32 41 86,-98-96-193,2 4 284,0-1-250,-25-51-20565,15 36 14114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2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10293,'0'0'-468,"25"-17"-32,-3 8-2300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2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1313 6329,'0'0'4545,"8"-11"-4570,23-30-123,-28 38 89,-1 1-1,0-1 1,0-1-1,0 1 1,0 0 0,0 0-1,-1-1 1,0 1 0,1-1-1,-1 1 1,0-5-1,5-12-356,50-151-2579,16-35 3535,-46 146-13,-10 19-190,3 0-1,1 1 1,46-66 0,3 16-206,8-9-2259,69-117 0,-107 149 788,-5 6 502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2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3597 7289,'22'-39'784,"-1"3"-76,4-9-64,4-4-92,0-3-88,7-3-60,0 4-80,4-8-124,10-9-196,-7 3-244,15-6-288,-11-3-388,0 2-620,-4 1 8,-7 9-477,0 7 73</inkml:trace>
  <inkml:trace contextRef="#ctx0" brushRef="#br0" timeOffset="1">1017 2074 7785,'18'-39'352,"0"0"-60,4-13-76,6-3-144,1-10-176,15-6-212,2-3-148,-2-7-292,-5 3-408,4 0-177,-10 20-47,-4-4 892</inkml:trace>
  <inkml:trace contextRef="#ctx0" brushRef="#br0" timeOffset="2">1705 807 6725,'18'-32'452,"4"3"-56,-1-7-64,8-9-24,7-7-100,4 0-104,14-13-108,-4-3-124,8 3-176,0-3-148,-4-3-240,-4 6-224,-14 7-289,-3 6-267,-1 3 808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2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1517 5132,'21'-35'232,"5"2"-23,6-12-41,-3-4-12,3-3-24,8 4-100,0-4-96,-4 0-132,0 4-153,3-4-251,-13 3-332,-5 7-312,-3 6 424,4 4 220</inkml:trace>
  <inkml:trace contextRef="#ctx0" brushRef="#br0" timeOffset="1">693 536 3988,'21'-30'408,"1"-2"-72,-4 3-24,0-4-156,14-12-220,1-10-232,-1 0-452,1-3-572,-1-4-8,8-12 832,-8 12 168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2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12461,'0'0'7055,"4"-3"-6801,62-59 675,-8 22-524,-24 18-265,15-1 52,-35 17-150,-9 4 0,1 1-7,-3 0-22,-1 1-6,-1-1 1,1 1-1,0-1 1,0 1-1,0-1 1,0 1-1,-1 0 0,1 0 1,0 0-1,0 0 1,0 0-1,3 1 1,2 4 44,19 15 2,-25-19-40,1 1 1,-1-1 0,0 1-1,0-1 1,0 1 0,-1 0-1,1-1 1,0 1 0,-1 0-1,1 0 1,-1 0 0,1-1-1,-1 1 1,0 0 0,0 0-1,0 0 1,0 0 0,0 0-1,0-1 1,-1 1 0,1 0-1,-1 0 1,1 0 0,-2 2-1,-1 8 74,-1 0-1,0 0 1,-1-1-1,-1 1 0,0-1 1,0 0-1,-15 19 1,7-10 32,-17 28 341,-67 78 1,86-108-348,11-14-94,-1 0 37,2 0 20,-1-3-70,1 0-1,-1 0 1,1 0 0,0 0 0,0 0 0,-1 0 0,1 0 0,0 0 0,0 0 0,0 0-1,0 0 1,0 0 0,0 0 0,1 0 0,-1 0 0,0 0 0,0 0 0,1 0-1,-1 0 1,1 1 0,4 2 9,0-1 0,0 1-1,0-1 1,1 0-1,-1-1 1,1 1 0,-1-1-1,1 0 1,8 1 0,61 8 78,-39-7-59,17-1 9,-29 1-31,-18-3 2,1-1-3,22 3 2,-22-3 48,0 1-8,59 4 672,-59-4-317,-1-3-3189,0-1 2384,8-3 68,-1 4-2771,-12-3 1209,0-9 355,1-13-5627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2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28 233 11221,'0'0'5642,"-4"-6"-5355,2 3-263,-1 1 24,1-1 0,0 0 0,0 0 0,0 0 0,1 0 0,-1 0 0,1 0 0,-1 0 1,1 0-1,0 0 0,0-1 0,1 1 0,-1-1 0,1 1 0,-1 0 0,1-1 0,0-4 0,4-8 91,-2 6-70,0 1-1,0 0 1,1-1-1,0 1 0,1 0 1,0 1-1,0-1 0,1 1 1,0 0-1,9-11 0,-11 15-4,1 0-1,0 1 0,-1-1 0,1 1 0,0 0 0,1 0 1,-1 0-1,0 1 0,1-1 0,9-3 0,-9 5 269,3 5-149,28 21 204,-1 2 0,-1 0-1,40 43 1,-7-7 23,139 109 313,3 3-207,-151-120-391,-24-22 6,45 33 0,-76-64-130,7-8-3125,28-20 2120,-37 26 961,-1 0 0,1 0 0,-1-1-1,1 1 1,-1 0 0,1 0 0,-1-1-1,1 1 1,-1 0 0,1-1 0,-1 1-1,1-1 1,-1 1 0,0-1 0,1 1-1,-1 0 1,0-1 0,1 1-1,-1-1 1,0 1 0,0-1 0,1 0-1,-1 1 1,0-1 0,0 1 0,0-2-1,-2-52-4080,-3 21-641,3 24 3034,-4-29-3389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2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790 36 11197,'0'0'183,"-1"-4"40,-5-13 513,-3 4 1443,9 13-2086,0 0-1,-1 0 0,1 0 1,0-1-1,0 1 1,-1 0-1,1 0 1,0 0-1,-1 0 0,1 0 1,0 0-1,0 0 1,-1 0-1,1 0 0,0 0 1,-1 0-1,1 0 1,0 0-1,-1 0 0,1 0 1,0 0-1,0 0 1,-1 0-1,1 0 1,0 0-1,-1 0 0,1 1 1,0-1-1,0 0 1,-1 0-1,1 0 0,0 1 1,0-1-1,0 0 1,-1 0-1,1 0 1,0 1-1,0-1 0,-674 740 5600,602-659-8815,55-70 109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3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1601 4592,'-1'-5'751,"-2"-14"135,-4 5 3183,7 13-3894,0 1 0,0 0 1,-1 0-1,1 0 1,0 0-1,0 0 1,-1 0-1,1-1 0,0 1 1,0 0-1,-1 0 1,1 0-1,0 0 1,0 0-1,-1 0 1,1 0-1,0 0 0,0 0 1,-1 0-1,1 0 1,0 0-1,0 0 1,-1 1-1,1-1 1,0 0-1,0 0 0,-1 0 1,0 1 1227,0 0-1227,-148 136 1587,139-128-1607,-1 0 0,-1 0 0,1-1-1,-2 0 1,1-1 0,-1 0-1,-18 6 1,2 0 209,18-8-248,0 0 0,-1-1 0,1 0 0,-1-1 0,0 0 0,0-1 1,0 0-1,0-1 0,0 0 0,-23-2 0,9-3-51,-16-3 126,-48-13 1,57 8-114,1-2 1,0-1-1,1-1 0,0-1 1,-29-24-1,18 10 66,2-2-1,-64-69 0,89 84-118,1 0 0,1-1 0,1 0 0,0-1 0,2 0-1,0-1 1,2 0 0,0-1 0,1 1 0,-7-39 0,7 13-20,2 0-1,2 0 1,2-1 0,7-52 0,3 30 2,36-132 0,-29 149-18,3 2-1,1 0 1,3 1 0,2 1 0,46-67-1,-19 49-17,-36 49 29,-6 7-4,0 1 1,0 0-1,1 1 0,0 0 0,18-10 0,3-3 4,-16 11-3,0 0 0,0 1 0,30-13 1,0 0-20,-36 18 13,50-17 7,-49 17-3,45-12-13,-32 12 17,-13 4-3,11-1 4,-17 1 6,5 2-13,28 1-7,-28-2 16,-3 2-6,4 2 4,-1-1 1,0 2-1,0-1 0,0 1 1,12 9-1,34 23-2,-50-33 6,0 0-1,0 1 0,-1 0 1,0 0-1,0 0 0,0 1 0,0 0 1,-1 0-1,6 10 0,-8-12 7,18 40 79,4 29 28,-7 2 33,-9-26-104,-2 1-7,-3 64 5,-2-48 13,-2-42-51,-1 6-3,1 39 45,-42 120 190,24-112-73,-44 160 454,62-233-583,-8 44 153,7-44-150,-4 18 32,5-18-40,-16 60 150,16-60-168,0 0 8,-14 34 31,13-35-16,-2 23-6,0-16 11,-1 6 20,-23 39 180,26-51-147,-9 18 16,9-19-74,-25 30 163,24-30-177,2-2-17,0 1-1,0-1 1,1 0 0,-1 0 0,0 0-1,0 1 1,0-1 0,0 0-1,0 0 1,0 0 0,-1-1 0,1 1-1,0 0 1,0 0 0,-1-1-1,0 1 1,0 0-2,1-1-1,0 1 1,0 0-1,0-1 1,-1 1 0,1 0-1,0 0 1,0 0-1,0 0 1,0 0-1,0 0 1,1 0-1,-1 0 1,0 0 0,0 1-1,-24 14 30,-25 24-29,45-37-82,-34-47-9973,21 2 3392,10 14-237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22 267 12693,'-10'-142'906,"3"27"2647,7 114-3510,0 1 0,0 0 0,-1 0 1,1 0-1,0 0 0,0 0 1,0-1-1,0 1 0,0 0 0,0 0 1,-1 0-1,1-1 0,0 1 0,0 0 1,0 0-1,0 0 0,0-1 1,0 1-1,0 0 0,0 0 0,0 0 1,0-1-1,0 1 0,0 0 1,0 0-1,0 0 0,0-1 0,0 1 1,0 0-1,0 0 0,0 0 1,0-1-1,1 1 0,-1 0 0,0 0 1,0 0-1,0-1 0,0 1 0,0 0 1,0 0-1,1 0 0,-1 0 1,0 0-1,0 0 0,0-1 0,1 1 1,-1 0-1,0 0 0,0 0 1,0 0-1,1 0 0,-1 0 0,9 13 368,8 24-497,-6-5 217,-2 0-1,-2 1 1,-1 0-1,-1 0 0,0 38 1,-1-25 4,-1 50 274,-4 1 0,-4-1-1,-4 0 1,-25 110 0,27-190-88,7-16-298,0 0 1,0 0-1,0 1 1,0-1-1,0 0 1,-1 0-1,1 0 0,0 0 1,0 1-1,0-1 1,0 0-1,0 0 0,-1 0 1,1 0-1,0 0 1,0 0-1,0 0 1,-1 1-1,1-1 0,0 0 1,0 0-1,0 0 1,-1 0-1,1 0 0,0 0 1,0 0-1,0 0 1,-1 0-1,1 0 1,0 0-1,0 0 0,0 0 1,-1 0-1,1 0 1,0-1-1,0 1 0,0 0 1,0 0-1,-1 0 1,1 0-1,0 0 0,0 0 1,0 0-1,0 0 1,-1-1-1,1 1 1,0 0-1,0 0 0,0 0 1,0 0-1,0-1 1,0 1-1,0 0 0,0 0 1,-1 0-1,1-1 1,0 1-1,0 0 1,0 0-1,0 0 0,0-1 1,0 1-1,0 0 1,-5-16 35,1-1 1,1 1 0,0 0-1,2-1 1,-1 0 0,3-28 0,6-39 58,3 1 0,4 0 0,4 2 0,30-89 0,-44 158-111,1 0 0,0 0 0,1 0-1,0 0 1,1 1 0,0 0 0,1 0-1,14-15 1,-21 25-9,1-1 1,0 1-1,-1 0 1,1-1-1,0 1 1,0 0-1,0 0 1,-1 0-1,1 1 1,0-1-1,0 0 0,3 0 1,1-1-5,7 0-25,-6 2 14,-5-1 8,0 1 1,0 0 0,0-1 0,0 1 0,0 0 0,0 1-1,0-1 1,0 0 0,0 0 0,0 1 0,0-1 0,0 1-1,0 0 1,-1 0 0,1 0 0,0-1 0,2 3 0,5 1-236,0 1 0,0 0 0,0 1 0,-1 0 0,0 0 0,0 1 0,0 0 0,-1 1 0,0-1 0,0 1 0,-1 1 0,0-1 1,-1 1-1,8 16 0,-2 16-2391,-1 19-7313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3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1141 12621,'-28'46'7300,"28"-46"-7139,3-29 1073,-1 14-1209,1 0 0,9-27 0,12-41 866,-15 49-630,10-20 137,2 1 0,2 0 1,44-71-1,-49 92-222,0 1 59,43-56 0,68-71 163,-116 142-338,-8 9-39,-1 2-1,2-1 1,-1 0-1,1 1 1,-1 0 0,8-4-1,-9 6-14,27-18 82,41-22 0,-55 35-67,-13 5 2,2 1 0,42-14 86,-44 15-47,1-1-32,49-14 126,-48 15 73,-1-1-173,17-5 5,-17 6 769,-15-5-805,-28-18 1,37 23-24,-1 0 1,1 0-1,0 0 0,0 0 0,-1 0 1,1 0-1,-1 1 0,1-1 0,-1 0 1,1 1-1,-1-1 0,0 1 0,1 0 1,-1-1-1,-2 1 0,-1 0 7,1-1 24,-2-3-10,-99-43 83,101 46-87,3 0-16,-1-1 0,1 1 1,0 0-1,-1 0 0,1 0 0,-1 0 0,1 0 0,-1 0 0,0 0 0,1 1 1,-1-1-1,-2 0 0,2 0 3,-3-1 19,1 0 1,-13-4-2,13 4 20,0 0-26,-4-3-15,8 5-2,0 0 1,-1 0-1,1 0 0,0 0 1,0 0-1,0-1 1,0 1-1,-1 0 0,1 0 1,0 0-1,0 0 0,0 0 1,0-1-1,-1 1 1,1 0-1,0 0 0,0 0 1,0 0-1,0-1 0,0 1 1,0 0-1,0 0 0,0 0 1,0-1-1,0 1 1,0 0-1,0 0 0,0 0 1,0-1-1,0 1 0,0 0 1,0 0-1,0 0 1,0-1-1,0 1 0,0 0 1,0 0-1,0 0 0,0-1 1,0 1-1,0 0 1,0 0-1,0 0 0,1-1 1,-1 1-1,0 0 0,0 0 1,0 0-1,0 0 1,0 0-1,1-1 0,-1 1 1,0 0-1,0 0 0,0 0 1,1 0-1,-1 0 0,0 0 1,0 0-1,0 0 1,1 0-1,-1 0 0,0 0 1,0 0-1,0 0 0,1 0 1,-1 0-1,139-22-15,-77 13 45,4 1-35,-60 8 1,1-1 8,56-10 24,-58 10 20,1 0-30,18-1 9,-18 2 54,12 21 12,-14-16-55,-6 1 8,-46 107 214,9 6-266,38-115-375,0-1 1,-1 0-1,1 0 1,-1 1 0,0-1-1,0 0 1,0-1 0,-1 1-1,-2 3 1,2-3 336,1 0-1434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3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15889,'1'4'-40,"4"23"1769,2 1-1,1-2 0,20 48 1,-22-56-871,0 1 1,-2 0-1,-1 0 1,3 29 0,-5-31-398,1-1-592,0 10 1706,0-21-4211,7-22-5890,5-22 6901,-2-3-3840,-2 7-2556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3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15229,'-1'6'103,"-4"15"95,4-15 545,-3 19 2075,6-21-2362,-1-4-418,-1 1 0,0 0 0,0 0 0,0 0 0,1-1 0,-1 1 0,0 0 0,1-1 0,-1 1 1,1 0-1,-1-1 0,0 1 0,1 0 0,0-1 0,-1 1 0,1-1 0,-1 1 0,1-1 0,0 1 0,-1-1 0,1 0 0,0 1 0,-1-1 0,1 0 0,0 1 0,0-1 0,-1 0 0,1 0 0,0 0 0,0 0 0,0 0 0,-1 0 0,1 0 0,0 0 0,0 0 0,-1 0 1,2 0-1,61-7 476,-9 0-170,-21 1-498,49-10-1316,-40 11-6613,-21-3 2896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3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2919 46 13329,'0'0'206,"1"-4"-25,12-37 5593,-23 52-5476,4-4-281,-22 24 475,-2 0 0,-33 25 0,-19 3 846,-142 75-1,-101 26 780,312-153-2024,13-7-92,-169 75 864,136-62-679,-1-2-1,0-1 0,-39 6 1,-2-12 207,67-4-339,1-2-10,-22-7-6,27 8-31,0 0 1,0 0 0,-1 0 0,1-1-1,0 1 1,0-1 0,0 1 0,0-1 0,1 0-1,-1 0 1,0 0 0,1 0 0,-3-4-1,0 0 9,-8-12 57,-6-21-31,10 15 15,8 22-74,-1-1 0,1 0 0,-1 1 0,0-1 0,0 0 0,0 1 0,0-1 0,0 1 1,-1 0-1,1-1 0,-1 1 0,1 0 0,-5-4 0,0 13 9,-3 1 3,-17 19-3,-2-2-1,-41 31 0,25-29 27,-29 7 54,69-33-59,-1 0 0,-6-1 6,0 1-1,1-2 1,-1 0 0,-19-4 0,28 5-16,0-1 0,0 0 0,-1 0 0,1 0 0,0 0-1,0 0 1,0 0 0,0 0 0,0-1 0,0 1 0,0-1 0,0 0-1,1 0 1,-1 1 0,1-1 0,-1 0 0,1 0 0,0 0 0,-2-4-1,2 4-1,-6-11 4,5 10-12,-8-7-13,9 9 16,1 0-1,-1 0 0,1 0 1,-1 0-1,0 0 0,0 0 1,1 0-1,-1 0 1,0 0-1,0 1 0,0-1 1,0 0-1,0 0 0,0 1 1,0-1-1,0 1 1,0-1-1,0 1 0,0-1 1,0 1-1,-1 0 1,1-1-1,0 1 0,0 0 1,0 0-1,-1 0 0,1 0 1,0 0-1,0 0 1,-2 1-1,-125 54 382,-31 13 435,115-55-545,0-2 1,-1-3-1,0-1 0,0-2 1,-81-2-1,42-7 217,1-4-1,-103-24 1,135 22-384,42 8-105,-30-13 7,10 3-2,4-1 0,7-3-11,14 10-1652,-3-12 3646,6 11-4049,1-1-4479,10-27-15232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3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134 334 11869,'0'0'2134,"3"-5"-1510,56-49 2835,-57 51-3218,1 1 0,-1-1 0,1 0 0,-1 0 0,0 0 0,0 0 0,0 0-1,-1-1 1,1 1 0,-1-1 0,3-6 0,-3 7-113,-1 2-57,1-1 1,-1 1 0,1 0 0,-1-1 0,0 1 0,0-1 0,1 1 0,-1 0 0,0-1 0,0 1-1,0-1 1,-1 1 0,1 0 0,0-1 0,0 1 0,-1-1 0,1 1 0,-2-2 0,1 0 164,-3-9 582,-14-10-94,-1 1 1,-1 0 0,0 2-1,-1 1 1,-2 0-1,-32-20 1,18 12-455,34 24-682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5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192 178 9957,'0'0'-499,"-15"1"-1204,-45 6 1654,45-5 5486,11-5-4823,-5-3-968,9 6 430,0 0-1,0 0 0,-1 0 1,1 0-1,0 0 1,0 0-1,0 0 1,0 0-1,0 0 1,-1 0-1,1 0 1,0 0-1,0 0 0,0 0 1,0 0-1,0 0 1,0 0-1,-1 0 1,1 0-1,0 0 1,0 0-1,0 0 1,0 0-1,0 0 0,0 1 1,0-1-1,-1 0 1,1 0-1,0 0 1,0 0-1,0 0 1,0 0-1,0 0 1,0 0-1,0 1 0,0-1 1,0 0-1,0 0 1,0 0-1,0 0 1,0 0-1,0 0 1,0 1-1,0-1 1,0 0-1,0 0 0,0 0 1,0 0-1,0 0 1,0 0-1,0 1 1,0-1-1,0 0 1,0 0-1,0 0 0,0 0 1,0 0-1,0 0 1,0 1-1,6 128 327,-6-125-361,0 1 20,-3 60 1421,3-60-76,-3-18-1269,-1-6-82,-8-49 243,-11-77 673,21 115-583,4 21-196,1 9 284,0 8-475,2 3 10,-1-1 0,0 1 0,-1 0 0,0 0-1,-1 1 1,0-1 0,0 19 0,1 56 35,3-20 43,-4-62 355,-5-18-420,-4-18-3,2-1 1,-2-47-1,-4-124 36,11 201-69,1-1 3,0-5 9,0 10-2,-1-1 1,0 0-1,0 0 1,0 0-1,0 0 1,0 0 0,0 0-1,0 0 1,0 0-1,0 0 1,0 1-1,0-1 1,0 0-1,1 0 1,-1 0 0,0 0-1,0 0 1,0 0-1,0 0 1,0 0-1,0 0 1,0 0 0,1 0-1,-1 0 1,0 0-1,0 0 1,0 0-1,0 0 1,0 0-1,0 0 1,1 0 0,-1 0-1,0 0 1,0 0-1,0 0 1,0 0-1,0 0 1,0 0-1,0 0 1,1 0 0,-1 0-1,0 0 1,0-1-1,0 1 1,0 0-1,0 0 1,0 0 0,0 0-1,0 0 1,0 0-1,15 47 6,-7-8 9,-8-30-11,0 9-15,2-4 16,-1 1 1,-1 27 0,0-15-19,-1-19 8,-1 8 4,1-8 8,1 12-2,-3 6 15,2-22 14,1 1-8,-2 6-44,2-11 23,0 1 1,-1-1 0,1 0 0,0 0 0,0 0 0,0 0 0,0 1 0,0-1 0,-1 0 0,1 0 0,0 0 0,0 0 0,0 0-1,-1 0 1,1 1 0,0-1 0,0 0 0,0 0 0,-1 0 0,1 0 0,0 0 0,0 0 0,-1 0 0,1 0 0,0 0 0,0 0-1,0 0 1,-1 0 0,1 0 0,0 0 0,0 0 0,-1 0 0,1 0 0,0 0 0,0-1 0,0 1 0,-1 0 0,1 0-1,0 0 1,0 0 0,0 0 0,0 0 0,-1-1 0,1 1 0,0 0 0,0 0 0,0 0 0,0 0 0,-1-1 0,-32-27 0,24 21 0,-5-35 23,13 38-20,-1-11-10,1 11 398,2 0-379,2-18 46,-4 18-42,-8-59 200,8 59-61,1 0-146,0-4-13,0 7 1,0 1 1,0 0-1,0 0 0,0 0 1,0-1-1,0 1 0,0 0 1,0 0-1,0-1 1,0 1-1,0 0 0,0 0 1,0 0-1,1-1 1,-1 1-1,0 0 0,0 0 1,0 0-1,0-1 0,0 1 1,1 0-1,-1 0 1,0 0-1,0 0 0,0-1 1,1 1-1,-1 0 1,0 0-1,0 0 0,0 0 1,1 0-1,-1 0 1,0 0-1,0 0 0,0 0 1,1 0-1,-1 0 0,0 0 1,0 0-1,1 0 1,-1 0-1,0 0 0,0 0 1,1 0-1,-1 0 1,0 0-1,0 0 0,0 0 1,1 0-1,-1 0 0,0 1 1,0-1-1,0 0 1,1 0-1,-1 0 0,0 0 1,0 0-1,0 1 1,0-1-1,1 0 0,37 28 5,-28-21 296,-10-14-286,0-21 1,0 21-3,3 15-93,12 22 81,-12-22-7,-1-5 1,5 10 4,-5-10 2,-1 0 7,1 10-1,-1-9 162,-5-14-191,-13-29 18,13 29-6,11 18-84,22 22 84,-22-22 0,-5-6-21,10 12 121,-14-24-82,-20-84 21,21 91-19,-2-9-12,1-6 9,-4-6-50,7 22 9,1 6 1,14 48-13,-12-22 39,-5-25 8,1-1 0,0 0-12,3 33-2,-3-33 41,0 0-14,0 15 119,-6-28-129,-33-48-2,38 55-3,-1-2-4,1-1-31,2 9 12,8 24 5,-5-12 16,-1-1 1,4 31 0,-7-43 405,-45 0-17579,36-2 10462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7:5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12473,'0'0'290,"5"-10"20,56-100 2754,-58 107-2504,-1-1 25,28-31 5530,-22 54-5852,-1 1-1,-1-1 0,0 1 1,-2 0-1,-1 1 0,2 26 0,-1-16 160,12 54-1,-14-75-768,6 23 1516,-4-22-2472,3-27-4182,-4-2 4435,-1 0 1,1-22-1,-7-35-6382,0 39 591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0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55 270 10577,'0'-4'-229,"0"-45"-101,0-51 1377,0-5 1193,0 101-93,2 17-1986,-1 1-140,3 15 197,12 51-1,-14-73-180,0 0 1,0 0-1,1-1 1,-1 1-1,2-1 1,-1 0-1,1 0 1,-1 0-1,2 0 1,-1-1-1,1 1 1,-1-1 0,1 0-1,8 6 1,-11-10 47,4 1 1,-1 1-51,-3-2-12,0 0 0,0 0 0,-1 0 0,1 0 0,0-1 0,0 1 0,0-1 0,0 1 0,0-1 0,0 1 0,2-1 0,5-4 45,27-14-2,-34 18-62,-1-1 1,1 1-1,-1-1 0,0 0 0,1 0 0,-1 1 0,0-1 1,0 0-1,0 0 0,0 0 0,1 0 0,-1-1 0,-1 1 1,1 0-1,0 0 0,0-1 0,0 1 0,-1 0 0,1-1 1,0 1-1,-1-1 0,1-1 0,1-2 10,4-9 84,0 1 0,-1-1 0,0-1 0,-1 1 0,0-1 0,-2 1 0,3-26 0,-2 9 311,-3 29-365,1 0 0,-1 0 1,0 0-1,1-1 0,-1 1 0,1 0 1,0 0-1,0 0 0,0 0 0,0 0 1,2-3-1,-3 4-34,1 1 1,-1 0 0,0 0-1,1 0 1,-1-1 0,1 1-1,-1 0 1,0 0-1,1 0 1,-1 0 0,0 0-1,1 0 1,-1 0-1,1 0 1,-1 0 0,1 0-1,-1 0 1,0 0 0,1 0-1,-1 0 1,1 0-1,-1 0 1,0 0 0,1 0-1,-1 0 1,0 1-1,1-1 1,-1 0 0,0 0-1,1 1 1,-1-1 0,0 0-1,1 0 1,-1 1-1,23 33 217,-22-31-254,11 21 100,-1 0-1,-2 1 1,0 0 0,-2 1-1,-1 0 1,-1 0 0,-1 0-1,-1 1 1,-1-1 0,-2 1-1,-4 36 1,-1-19 79,-2-1 1,-3 1-1,-1-2 0,-2 1 0,-34 73 1,39-100-46,0-1 1,-1 0 0,-1 0 0,0-1-1,-1 0 1,-1-1 0,0-1-1,-1 1 1,0-2 0,0 0 0,-1-1-1,-1 0 1,-19 10 0,-6-5 282,32-12-9,-2-8-209,-35-18-12,43 22-148,1-1-1,-1 1 0,0-1 1,1 1-1,0-1 1,-1 0-1,1 0 0,0 0 1,0 1-1,0-1 1,0 0-1,0-1 1,0 1-1,0 0 0,1 0 1,-1 0-1,1 0 1,0 0-1,-1-1 0,1 1 1,0 0-1,0 0 1,1-3-1,0-5 25,1 1 1,0-1-1,6-16 0,-3 12 5,1-6-4,2 0 1,1 1-1,0-1 1,1 2-1,1 0 1,1 0 0,17-20-1,105-104-186,-133 141 145,7-6-193,0 1 0,0 0 0,0 0 1,15-6-1,1-1-6363,-12 7-1546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0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307 156 11925,'0'0'-69,"-8"0"26,-64-3 765,65 2 1062,25-2-1708,75-17 51,16 11 1117,-98 35 118,-23-21-1118,-85 28 504,-12-8 294,1-8-251,102-16-37,26-5-704,156-25-4,-98 20 369,-94 14-226,-137 36 579,37-20 394,109-20-994,-15 2 84,17-3-210,0 0 355,20-5-331,53-16-26,-24 8-24,130-21-25,-169 33 24,2 0-15,65-13-15,-55 10 13,7-1-34,2 0 1,46-3-1,-18 6-44,81-5-109,-109 7 190,-19 0 6,-1-1-9,21-3 5,-21 3-7,1-1-1,172-44-66,-174 45 47,22-2-6,-21 1 26,1 1 281,-28 4-212,-9 2-34,-72 9 143,96-14-124,-2 0 1,-23 0-3,23 0-2,-1-1-9,-154-22 119,-78-16-13,212 30-149,25 7 4,-3 1 5,-19-4 4,19 4-1,0 1 3,-22-2-6,22 1-5,1 0-7,-1-1 7,-24-1-19,0 3 19,23 0 11,-1 1-12,-27 3 1,27-3 6,0-1-8,-32 1 6,-39 1 13,73-2-4,0 1-12,-19 1 1,19-1-1,1-1-64,-18 2 62,18-1 2,27-1-2,3 0 3,-6-1 3,0 1-1,33 5 1,-41-2-1,-6-2-1,1 0 1,0-1-1,-1 1 1,1-1-1,-1 0 1,1 0-1,7-1 1,48-2-1,94 4-12,-55 2 19,-16-3-4,-14 1 2,-60 0-4,-2 0 4,0-1-10,22 0 7,-22 0-10,-83-36-22157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0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154 159 10721,'-27'-8'3,"21"6"49,1 1 26,-14-6 34,14 6 48,0-1 54,-17-4 44,17 4 320,0 1-290,-14-3-8,14 2 1047,2 0-1076,-15-12 353,25 6-441,-1 1-121,-2 1 0,1 0 1,0 1-1,1-1 0,-1 1 0,1 0 0,0 1 0,1-1 0,-1 1 0,1 1 0,13-7 0,-7 4-7,-2 1 33,0 0 0,0 1-1,1 0 1,-1 1 0,13-3 339,-14 10-190,28 11 23,-37-15-233,-1 0 0,0 0 1,1 0-1,-1 0 0,0 0 0,1 0 0,-1 0 0,1 0 0,-1 0 0,0 1 0,1-1 0,-1 0 1,0 0-1,1 0 0,-1 0 0,0 0 0,0 1 0,1-1 0,-1 0 0,0 0 0,1 1 1,-1-1-1,0 0 0,0 0 0,0 1 0,1-1 0,-1 0 0,0 1 0,0-1 0,0 0 0,0 1 1,1-1-1,-1 0 0,0 1 0,0-1 0,0 0 0,0 1 0,-1 10 149,0-1-1,-1 0 0,-1 0 1,1 0-1,-1 0 1,-1 0-1,0-1 0,-7 13 1,-53 80 847,31-55-660,13-21-143,1 1 0,1 1 0,1 0 1,2 2-1,-15 37 0,29-66-191,1 1 0,-1-1 1,1 1-1,-1 0 0,1-1 0,0 1 1,0 0-1,-1-1 0,1 1 0,0 0 0,1-1 1,-1 1-1,0 2 0,1 1 15,-1-4-18,0 0-1,1 0 1,-1 1-1,0-1 1,0 0-1,1 0 1,-1 0-1,1 0 1,-1 0-1,1 0 1,-1 0-1,1 0 1,0 0-1,0 0 1,-1 0-1,1 0 1,0 0-1,0 0 1,0 0-1,0-1 1,1 2-1,-1-1 11,2 1 0,0 1 0,0-1 0,1 1 0,-1-1 0,1 0 0,-1-1 0,1 1 0,-1 0 0,1-1 0,0 0 0,0 0 0,7 1 0,-8-1-9,28 3 67,-24-4-60,0 0 24,1 1-10,26 1 4,-26-1 6,-1-1-2,19 0-6,-19 0 95,-1 0-84,18 2 9,-18-1 120,0-1-174,21 3-48,-21-3-62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5 538 10969,'54'46'-335,"-50"-43"541,3 5 85,6 3 303,-1 12 1165,-12-23-1679,0 0-1,-1 1 1,1-1-1,-1 0 0,1 0 1,-1 0-1,1 0 0,-1 0 1,1 0-1,0 0 1,-1 0-1,1 0 0,-1 0 1,1 0-1,-1 0 1,1 0-1,-1 0 0,1 0 1,0-1-1,-1 1 0,1 0 1,-1 0-1,1 0 1,0-1-1,-1 1 0,1 0 1,0-1-1,-1 1 1,-38-27 1039,36 25-1077,0-1 1,0 0-1,1-1 0,-1 1 0,1 0 1,-1-1-1,1 1 0,0-1 0,1 0 0,-1 0 1,0 0-1,1 0 0,0 0 0,0 0 0,0 0 1,0-6-1,-1-4 96,-2-11-48,2 0 1,0-1-1,2 1 0,0 0 0,2 0 1,1-1-1,1 2 0,1-1 0,1 0 0,2 1 1,0 0-1,1 1 0,1 0 0,2 0 0,0 1 1,25-34-1,7 10 30,-41 43-110,1 0-1,-1 0 1,1 1-1,0 0 1,0-1-1,0 1 1,0 1-1,1-1 1,-1 1-1,0-1 1,1 1-1,-1 1 1,9-2-1,18 2 22,-16 4 10,-8 0-32,0-1-1,0 1 1,-1 0-1,0 1 1,0 0 0,0 0-1,0 0 1,-1 1-1,0-1 1,0 1-1,-1 1 1,1-1-1,-1 1 1,-1-1 0,1 1-1,-1 0 1,0 0-1,2 10 1,-2-3 10,-1-1 0,-1 0 0,0 1 0,-1-1 0,0 1 0,-1 0 0,0-1 0,-7 25 0,-3 4-766,-24 55 0,17-51-1120,2-30-368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0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22 169 9293,'0'0'-35,"-1"-5"49,-14-33 1371,9 25 4159,22 111-4541,-15 99 670,-3-93-950,2-101-595,0 1 16,0-50 668,8-162-292,-8 205-487,10-54 377,-7 63-405,1 4 9,-1 0 0,0-1-1,0 1 1,-1 0 0,0 0-1,0 15 1,-6 60 96,4-54 0,-1-40 11,0-46-66,6-3-27,17-74-1,-15 93-21,-1 9 68,16-55 0,-20 82 178,3 14-180,8 17 6,-2 1 0,-1 0 0,11 52 0,9 112-560,-30-150-1466,0-39 869,-3 2-1128,-1 4 1821,-25 7-13813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0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14 207 10925,'-12'17'133,"10"-14"1836,4-17-1833,7-46-12,-7 57-110,-1-1 1,0 0 0,1 1 0,0-1 0,0 1-1,0-1 1,0 1 0,1 0 0,-1 0-1,1 0 1,0 0 0,-1 1 0,1-1 0,1 1-1,-1-1 1,0 1 0,0 0 0,5-1 0,9-8 66,0-3 72,1 2 0,1 0 1,0 1-1,1 1 0,37-14 0,-52 22 354,-1 9-273,10 18 9,-13-24-233,-1-1-1,0 1 0,0-1 1,1 0-1,-1 1 1,0-1-1,0 1 1,0-1-1,1 0 0,-1 1 1,0-1-1,0 1 1,0-1-1,0 1 1,0-1-1,0 1 0,0-1 1,0 1-1,0-1 1,0 1-1,0-1 1,0 1-1,0-1 0,0 1 1,-1-1-1,1 1 1,-6 12 182,0 0 0,-1-1 0,0 1 0,-1-1 0,0-1 0,-19 21 0,-16 22 495,41-51-627,0 1-1,1 0 0,-1 0 1,1 0-1,0 0 1,0 0-1,0 0 0,0 0 1,1 0-1,0 1 1,0 4-1,0-7-45,0-1 1,1 1-1,-1 0 1,0-1-1,1 1 1,0-1-1,-1 1 1,1-1-1,0 1 0,0-1 1,0 0-1,0 1 1,0-1-1,0 0 1,0 0-1,0 0 0,0 0 1,3 2-1,-1-1 25,4 3-7,-1 0 1,1 0 0,0-1 0,0 0-1,1-1 1,-1 0 0,1 0 0,0 0-1,0-1 1,0 0 0,0-1 0,12 1-1,13 4 63,87 17 193,-32-1-66,-84-21-104,-1 2-83,-5-15-8491,-11-30 8022,7 8-3389,3 6-823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1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347 111 10901,'-63'8'-313,"57"-6"375,-2-2 69,-23 0 64,23 0 284,1 0-225,-10 1-334,10-1 494,13-2 1885,26-5-2260,-6 2 69,54-5 0,-74 10-20,2 0 222,10 1-680,-10 2 1005,-10 1 2429,-40 15-2467,-1-3-1,-1-1 1,-81 17 0,7-14 930,109-16-1217,245-44 1091,25 13-1506,-246 34 71,-26 0 9,-39 5-32,39-8 21,-8 2-230,9-6-207,-31-7-233,40 9 644,1 0 1,-1 0 0,0 0-1,0 0 1,0-1 0,0 1-1,0 0 1,0 0 0,0-1 0,0 1-1,1 0 1,-1-1 0,0 1-1,0-1 1,0 1 0,1-1-1,-1 0 1,0 1 0,1-1-1,-1 0 1,1 1 0,-1-1-1,0 0 1,1 0 0,0 1-1,-1-1 1,1 0 0,-1 0-1,1 0 1,0-1 0,-1 1-242,0-1 142,1 1 0,-1 0 1,1 0-1,-1 0 0,1 0 1,0 0-1,-1 0 1,1-1-1,0 1 0,0 0 1,-1 0-1,1-1 0,0 1 1,0 0-1,1 0 1,-1-1-1,0 1 0,0 0 1,1-2-1,0 1-335,-1-3-74,1-1 0,0 1 0,0-1 1,0 1-1,1 0 0,0 0 0,0 0 0,0 0 0,1 0 0,5-8 0,-2 2-1386,12-18-3465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11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10709,'0'0'259,"-8"0"-135,-67 8 714,68-6 658,24 2-1317,267 40 635,-221-33-595,-3 0 42,-55-10-113,0 0 34,7 2-288,-12-3 148,0 0 1,0 0-1,1 0 0,-1 0 0,0 0 1,0 0-1,0 0 0,1 0 0,-1 0 1,0 0-1,0 0 0,0 0 0,1 0 1,-1 0-1,0 0 0,0 0 0,1 0 1,-1 0-1,0 0 0,0 0 0,0 0 1,0 1-1,1-1 0,-1 0 0,0 0 1,0 0-1,0 0 0,0 0 0,1 1 1,-1-1-1,0 0 0,0 0 0,0 0 1,0 0-1,0 1 0,0-1 0,0 0 1,1 0-1,-1 0 0,0 1 0,0-1 1,0 0-1,0 0 0,0 0 0,0 1 1,0-1-1,0 0 0,0 0 0,0 1 1,0-1-1,0 0 0,0 0 0,-1 0 1,1 1-1,0-1 0,0 0 0,0 0 1,0 0-1,0 1 0,0-1 0,0 0 1,-1 0-1,1 0 0,0 0 0,0 1 1,-25 10 198,-1-1 0,0-1 0,-1-1 0,0-1 0,-52 6 0,-218 19 1824,292-31-1539,27-3-426,323-41 100,11-2-293,-352 44 435,-21 5-209,-139 28 241,6-10 57,150-22-430,-27 3 94,23-3-79,7-2 70,236-70-409,-133 45 95,-100 25 502,-27 5-183,-11 2-54,-124 17 223,50-9-89,85-11-206,15-2-78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11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11721,'-8'1'31,"-116"26"1519,119-26-687,0 1-623,5-2-208,0 0 0,0 0 1,0 0-1,0 0 0,1 0 1,-1 0-1,0 0 0,0 1 1,0-1-1,0 0 0,0 0 1,0 0-1,0 0 0,0 0 1,0 0-1,0 0 0,0 0 1,1 0-1,-1 1 0,0-1 1,0 0-1,0 0 0,0 0 0,0 0 1,0 0-1,0 0 0,0 0 1,0 1-1,0-1 0,0 0 1,0 0-1,0 0 0,0 0 1,0 0-1,0 0 0,0 0 1,0 1-1,0-1 0,-1 0 1,1 0-1,0 0 0,27-1 209,34-5-302,93-14 387,-94 15-450,-16 5 3489,-79 12-3006,0-1-1,-54 9 1,-39-8 894,40-5 544,106-12-1744,206-30-67,-109 23 156,-120 12-136,0 0 0,1 0 0,-1 1 0,0 0 0,1 0 0,-1 0 1,0 1-1,1 0 0,-5 2 0,3-2-1,1 1 0,-1-1 0,0 0 0,0-1 1,0 0-1,0 1 0,0-2 0,-7 1 0,-11 1-20,18-1-65,23-8-11296,55-19 7439,-34 17-1890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1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40 11729,'21'-27'256,"-10"15"2356,-8 20-2196,9 24 8,-11-27-306,0 0 1,0 0-1,-1 0 1,0-1-1,0 1 1,0 0-1,0 0 1,-1 0-1,0 0 1,0-1-1,0 1 1,-1 0 0,-2 6-1,1-3-35,-10 40 878,-1-1 0,-39 83 1,45-113-734,-18 45 502,24-57-639,1 0 1,0-1 0,0 1-1,0 0 1,0 0-1,1 0 1,0 0 0,0 0-1,0 0 1,1 6 0,7-10 3,23 3-10,-23-3-8,4-2-16,25-3-14,-9-1 8,1 2 0,-1 1 0,1 2 0,40 3 0,-38 1-31,103 15 92,-114-15-104,-16-2-4,2-1-2,15 6 3,-15-6 35,0 0-95,18 1-68,-18-1-118,-6-14-3949,-1 1 2761,0-1 0,-1 1 0,0-1 0,-1 1-1,0 0 1,-1 0 0,-9-19 0,2 11-2781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8:1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30 9225,'-2'-30'2932,"2"30"-2891,0 0 0,0 0-1,0 1 1,0-1-1,0 0 1,0 0-1,0 0 1,0 0 0,0 0-1,0 0 1,0 1-1,0-1 1,0 0-1,0 0 1,0 0 0,0 0-1,-1 0 1,1 0-1,0 1 1,0-1-1,0 0 1,0 0 0,0 0-1,0 0 1,0 0-1,0 0 1,0 0-1,-1 0 1,1 0 0,0 1-1,0-1 1,0 0-1,0 0 1,0 0-1,0 0 1,-1 0 0,1 0-1,0 0 1,0 0-1,0 0 1,0 0-1,0 0 1,0 0-1,-1 0 1,1 0 0,0 0-1,0 0 1,0 0-1,0 0 1,0 0-1,0 0 1,-1 0 0,1-1-1,0 1 1,0 0-1,0 0 1,0 0-1,0 0 1,0 0 0,0 0-1,-1 0 1,1 0-1,0 0 1,0-1-1,0 1 1,0 0 0,0 0-1,0 0 1,0 0-1,-14 41 2473,12-33-3036,-76 293 3932,44-167-2832,30-119-677,1-5-119,0 0 0,1 0 0,-1 18-1,3-25 42,-1 0-1,0 0 0,1 0 0,-1 0 0,0 0 0,0 0 0,-1 0 0,-1 3 0,-5 15-2475,-6 0-2111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2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4219 39 3608,'0'0'1134,"1"-4"-872,0 1 490,3-19 270,-4 22-903,0 0-1,0-1 1,1 1-1,-1 0 0,0 0 1,0 0-1,0 0 1,0-1-1,0 1 0,0 0 1,1 0-1,-1 0 1,0-1-1,0 1 0,0 0 1,0 0-1,0 0 0,0-1 1,0 1-1,0 0 1,0 0-1,0-1 0,0 1 1,0 0-1,0 0 1,0 0-1,0-1 0,0 1 1,0 0-1,-1 0 1,1 0-1,0-1 0,0 1 1,0 0-1,0 0 1,0 0-1,0 0 0,-1-1 1,1 1-1,0 0 0,0 0 1,0 0-1,0 0 1,-1 0-1,1-1 0,0 1 1,0 0-1,0 0 1,-1 0-1,1 0 0,0 0 1,0 0-1,0 0 1,-1 0-1,1 0 0,0 0 1,0 0-1,0 0 0,-1 0 1,1 0-1,0 0 1,0 0-1,-1 0 0,1 0 1,0 0-1,0 0 1,0 0-1,-1 1 0,-42 31 156,37-27-92,0 0-1,0 1 0,1-1 0,-1 1 1,1 0-1,1 1 0,-5 7 1,-4 5 312,-144 175 2905,26-24-1668,19-5-585,94-133-876,13-23-203,-1 1 0,0 0 1,-12 13-1,11-14-1,1 0 0,0 0 0,0 0 0,-8 21-1,-17 28 235,-11 12-22,20-29-67,-2-1-17,21-36-171,0-1-1,1 1 1,0 0 0,-1-1-1,1 1 1,1 0-1,-3 7 1,-15 29 187,-61 100 411,47-80-394,-7 26 83,-60 98 549,42-100-411,26-45-244,-23 26-73,6-11 50,36-41-120,1 1-1,0 0 1,1 1-1,-11 19 0,12-20-27,1-1 0,-1 1-1,-14 12 1,-7 10 42,-184 269 843,141-180-603,22-34-128,-29 46 160,2 11 7,5-8-59,57-103-212,-2-1-1,0-1 1,-38 49 0,10-7 88,-63 95 141,24-30-163,12-18-75,-70 109 67,128-205-141,-20 30 0,18-35 0,3 0 0,0 1 0,-70 102 0,68-102 0,10-16 0,-17 27 0,-39 60 0,50-75 0,-47 70 0,30-45 0,-14 16 0,4 7 0,-15 19 0,43-71 0,4-6 0,0 1 0,0 0 0,1 1 0,-5 13 0,8-16 0,3-5 0,0 1 0,-1-1 0,0 0 0,0 0 0,0 0 0,-1-1 0,1 1 0,-6 5 0,2-1 0,-17 31 0,-14 31 0,22-46 0,-11 11 0,23-30 0,-11 23 0,12-20 0,1-5 0,0 0 0,0 0 0,0 0 0,-1 0 0,1 0 0,0-1 0,-1 1 0,0 0 0,0-1 0,0 1 0,-4 3 0,0 1 0,-16 31 0,-7 8 0,3 2 0,17-36 0,-20 42 0,3-2 0,-2-7 0,2 0 0,4 0 0,-14 23 0,11-19 0,0 2 0,1-2 0,16-36 0,-17 42 0,0-8 0,-10 27 0,16-40 0,18-36 0,-4 9 0,-39 67 0,30-49 0,3-1 0,-1 1 0,-1-1 0,2 1 0,-33 69 0,24-57 0,-3 19 0,5-8 0,-14 18 0,21-43 0,0 0 0,-2 3 0,2-2 0,2-7 0,-4 8 0,2-4 0,0-1 0,-1 1 0,-1 5 0,2-4 0,1 2 0,1-3 0,-1 0 0,-1 0 0,-2 3 0,4-6 0,-1 4 0,-1-2 0,0 2 0,2-6-89,7-12-418,-2-15-5568,1 4 5600,0-1-91,0-1 0,0 1 0,1-1-1,0 1 1,0-1 0,1 0 0,0 1-1,1-16 1,11-131-8210,-1 47-285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2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1528 13729,'0'0'-698,"4"-2"-1220,10-9 1914,-10 8 153,0 0-3,13-7 38,-13 7 21,0 0 24,2-2-145,1 1 197,0-1 0,-1 0 0,0 0-1,0-1 1,0 1 0,6-9 0,51-75 1832,-35 51-1114,41-72 1,-27 40-52,2 2 1,92-107-1,1 0 475,-56 64-561,-24 28-206,25-42 344,50-136-158,-105 191-777,-17 42-34,-9 25-24,0-1-1,4-15 9,-3 7-39,-2 12 22,0 0 0,0 0 0,0 0 0,0 0-1,0 0 1,0 0 0,0 0 0,0 0-1,0 0 1,0 0 0,-1 0 0,1 1 0,0-1-1,0 0 1,0 0 0,0 0 0,0 0 0,0 0-1,0 0 1,0 0 0,0 0 0,0 0-1,-1 0 1,1 0 0,0 0 0,0 0 0,0 0-1,0 0 1,0 0 0,0 0 0,0-1 0,0 1-1,0 0 1,0 0 0,-1 0 0,1 0 0,0 0-1,0 0 1,0 0 0,0 0 0,0 0-1,0 0 1,0 0 0,0 0 0,0 0 0,0 0-1,0 0 1,0-1 0,0 1 0,0 0 0,0 0-1,0 0 1,0 0 0,0 0 0,0 0-1,0 0 1,0 0 0,0 0 0,0 0 0,0-1-1,0 1 1,0 0 0,0 0 0,0 0 0,0 0-1,0 0 1,0 0 0,0 0 0,-43 37 0,20-11-32,1 1 1,1 0 0,-35 61 0,1-1-1840,52-83 1274,0 0 0,0 0 0,0 0 0,0-1 0,-1 1 0,1-1 0,-1 0 0,0 0 0,0 0 0,-7 3 0,-14-1-6980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4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 13269,'0'0'-204,"2"-3"28,5-10 8,-5 10 19,-3 16 33,0 3 124,-9 56 15,6-43-91,2-14-403,0 0 0,0 0 1,-2 0-1,0-1 0,0 1 0,-2-1 1,0 0-1,-10 18 0,-16 17-3079,18-21 1606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6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9805,'0'-7'5692,"5"24"-4643,6 32-1191,12 55 1171,-4 2 0,-5 0-1,0 124 1,-17-67 60,-7-1-1,-44 233 0,48-342 532,14-86-1608,1 1-1,26-56 0,42-54-155,-66 125 96,0 1 1,1 0-1,0 1 1,2 1-1,-1 0 0,17-12 1,-29 25 41,1 0 0,-1 0-1,0 0 1,1 0 0,-1 1 0,1-1 0,-1 1 0,1-1-1,-1 1 1,1-1 0,0 1 0,-1 0 0,1-1-1,0 1 1,-1 0 0,1 0 0,1 1 0,2-1-12,1-1-32,3 3 0,-3 0 42,0 0 0,0 0 0,0 0 0,0 1 0,0-1 0,-1 1 0,1 1 0,-1-1 0,0 1 0,0 0 0,0 0 0,-1 1 0,0-1 0,1 1 0,-1 0 0,-1 0 0,1 0 0,-1 0 0,0 1 0,0 0 0,-1-1 0,4 10 0,-5-6 4,0 0 1,0 0-1,-1-1 1,0 1 0,0 0-1,-1 0 1,-1-1 0,1 1-1,-1-1 1,0 1 0,-1-1-1,0 0 1,-1 0-1,1 0 1,-2 0 0,1 0-1,-11 13 1,4-8-14,0 0-1,0 0 1,-2-1 0,1-1 0,-1 0-1,-1-1 1,0 0 0,-20 10 0,-12-4-447,42-15 31,-6-2-175,-29-3-188,25-1-188,10 1 660,0 1-1,1-1 1,-1 0-1,1 0 1,0 0-1,0 0 1,0-1-1,-4-8 1,6 10-148,0 0 1,0-1-1,0 1 1,1-1-1,-1 1 1,1-1-1,0 1 1,0-1-1,0 1 1,0-1-1,1 1 1,1-7-1,9-31-3322,1 10-1721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42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 1 7433,'-36'81'1584,"19"-47"-1148,1 1 1,3 1-1,0 1 1,-7 37-1,-6 18-1738,-21 37-493,-88 259 3113,98-261-758,20-62-1569,-45 110 1,34-105 63,-31 120 0,40-120 1196,-47 114 0,-11 6 186,20-64-116,6 2 1,-45 175-1,23-49-1357,22-78-2476,40-140 2772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42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1 4604,'-23'60'1275,"-25"109"0,48-168-1266,-49 184 1449,-87 211 1,43-98-3388,60-180 1272,5 2 323,19-77 333,-1 0 0,-21 53 0,-84 207 801,76-194-1037,4 0 1,-36 206 0,66-288-911,-1 0 0,-1 0 0,-19 44 0,15-48 295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4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4392,'0'0'212,"-3"26"192,3-3-452,-11 0-1312,-11-10-1772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9:4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10 3932,'0'0'1762,"0"-5"-1291,0 1 1157,2 6-467,3 19 46,11 59-1227,-3-12 373,5 38-287,6 160 0,-22-172-1570,3 28-409,1-89 2526,17 59 1,-15-65-193,-1 0 0,4 36 1,10 96 637,4 51-556,-23-134-904,-3-1 0,-13 91 0,5-89 910,4 154 0,9-166-687,-2 0 0,-4-1-1,-14 106 1,-5-23 190,7 1 0,6 149 0,8-248 47,-17 389 70,-17-63-193,-37 290 746,46-277-552,0-107-1122,18-216 642,6-61 322,0 0 1,0 0-1,0 1 0,1-1 1,-1 0-1,1 0 1,0 6-1,0 23-95,-14 103 357,6-42-41,-6 101-207,9-110-821,2-66 427,2 0 1,0 0-1,3 35 0,0-33 477,-2 0-1,-4 33 1,3-35 79,-9 340 917,10-356-1216,0 2 33,-5 47-213,-2 172 1860,8-171-1527,2 27-3182,-3-76 1727,-2 2-51,-10 21 382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45 11753,'-1'-1'42,"0"-3"110,0 0 1,-1 0-1,0 0 0,0 1 0,0-1 0,0 0 1,-1 1-1,1 0 0,-5-5 0,0 16 176,3-2-263,0 0 0,0-1 1,0 1-1,0 1 0,1-1 1,0 0-1,1 1 0,-1 0 1,1-1-1,0 1 0,1 0 1,0 0-1,-1 9 0,3 13 104,1 0-1,2 1 1,0-1 0,2-1-1,2 1 1,0-1-1,2 0 1,1-1-1,25 46 1,-34-70-135,0 0-1,0 1 1,1-1 0,0 0-1,-1-1 1,1 1 0,0 0 0,0-1-1,1 0 1,-1 1 0,0-1-1,1-1 1,0 1 0,-1 0-1,8 1 1,-6-1 66,5-7-11,1-2-54,1 0 0,-2-1-1,1 0 1,-1-1 0,0 0 0,-1 0 0,15-19 0,10-25 393,-2-1 0,-2-1 0,-3-1 0,38-115 0,-64 167 222,-1 20-529,-18 269 419,11 68 15,8-220-183,-23 204 0,15-294-272,-1-1 1,-2 1-1,-2-2 1,-2 0-1,-2 0 1,-1-1 0,-2-1-1,-44 66 1,32-61 241,-73 78 1,84-103-186,-1 0-1,0-1 1,-1-2 0,-1 0 0,-38 20-1,52-33-50,1 1 0,-1-1 0,1 0-1,-1-1 1,0 0 0,0-1 0,-16 2-1,22-3-76,1 0 0,-1-1-1,0 1 1,1-1 0,-1 1-1,1-1 1,-1 0 0,1 0-1,-1 0 1,1 0 0,0 0-1,-1 0 1,1-1 0,-2-1-1,-4-2 46,4 2-49,1 1 1,0-1-1,0 0 1,0 0-1,0 0 0,0 0 1,0 0-1,1-1 1,0 0-1,-1 1 1,1-1-1,1 0 1,-1 0-1,0 0 1,1 0-1,0 0 0,0 0 1,0 0-1,1 0 1,-1-1-1,1 1 1,0 0-1,0 0 1,1-5-1,1-11 31,0 0 1,1 0-1,10-32 0,5-3 18,3 0 0,2 1 0,3 1 0,2 2 1,2 1-1,53-69 0,249-258-2033,-280 323 1034,-35 35 176,46-45-2453,-19 28-3112,-38 32 1807,16-10-2411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13673,'0'0'224,"6"1"50,52 7 1280,-25-2-683,0-2 0,41 0 0,148-12 49,-190 5-1560,0-1 0,-1-2 0,1-1 0,-1-1 1,36-15-1,-64 22 379,-1 0 0,1-1 0,-1 1 0,1-1 0,-1 1 0,0-1 1,1 0-1,-1 1 0,0-1 0,0 0 0,0-1 0,0 1 0,2-4 0,2-2-1453,-6 1-1424,-3-17-1088</inkml:trace>
  <inkml:trace contextRef="#ctx0" brushRef="#br0" timeOffset="1">242 88 10325,'-22'-5'228,"15"3"500,-1 0 0,0 0 0,1 1 0,-13 0 0,38-6-71,41-9 33,2 2 0,119-10 0,36 17-2205,-120 1-3992,-89 5 2419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11925,'0'-5'765,"3"-15"22,-3 16 10,2 16 4438,6 68-4014,0 3-526,14 532 1675,-22-583-2580,-1-20-1645,0-3 3477,-1-3-5289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808 0 14533,'0'0'660,"-1"5"-323,-1 15 46,1-15 45,-1 0 37,-9 12-84,0 1 1,0-1 0,-2-1 0,0 0 0,-1-1 0,-23 21 0,-109 79 869,89-73-830,-427 293 2320,480-332-2981,17-10-7749,6-3 7059,15-7-300,1 0-3295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62 137 12521,'0'0'1117,"-7"-4"-854,-22-14 15,22 14 340,10-2-290,6-18 2,-6 18 10,1 2 5,46-44 1383,-47 45-1258,0 2-200,45-13 2175,-41 13-1992,-2 0-258,17-1-27,-17 2 114,3 0-156,23 0-10,-23 0-19,-7 0-91,-1 1-1,1 0 1,-1-1-1,1 1 1,0-1-1,-1 1 1,1-1-1,0 1 1,-1-1-1,1 0 1,0 1-1,0-1 1,0 0-1,-1 1 1,1-1-1,0 0 1,0 0-1,0 0 1,-1 0-1,1 0 1,0 0-1,1 0 1,0 0 4,-1 0 1,0 0 0,1 0-1,-1 0 1,1 0 0,-1 0-1,0 1 1,1-1 0,-1 1-1,0-1 1,1 1 0,-1-1-1,0 1 1,0 0 0,0-1-1,1 1 1,0 1 0,7 5 64,-1 0 1,0 0-1,0 1 1,0 0-1,7 12 0,-13-18-5,-1 2-35,4 8-13,-4-8 129,1-2-126,10 31 133,-11-29-114,-4 0-26,-21 34 105,-43 51 0,-3 4 337,56-76-328,-1 0 1,0-1-1,-21 18 1,-14 15 163,25-27-108,22-19-159,-1 0-1,0-1 1,1 2 0,0-1-1,0 0 1,0 1-1,-5 6 1,8-9-23,0 0-1,-1 1 1,1-1 0,0 0-1,0 0 1,0 0-1,0 0 1,1 1 0,-1-1-1,0 0 1,0 0-1,1 0 1,-1 0 0,0 0-1,1 0 1,-1 0 0,1 0-1,0 0 1,-1 0-1,1 0 1,0 0 0,-1 0-1,1 0 1,0 0 0,2 1-1,0 0 5,1 1 0,0-1 1,0 0-1,0 0 0,1 0 0,-1-1 0,6 2 0,11 2 11,1-2-1,28 2 0,21 1 9,15-3-13,-58 1-12,-22-2-3,0-1 2,0-1 1,21 2-1,3 2 17,-25-4-7,2 0-261,22 0-26,-22 0-193,-2-5-2848,60-85-9685,-44 62 6878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137 169 12373,'0'0'189,"2"-18"-256,-10 13 3025,-30 5-2594,28 0 1675,7 2-1972,-1-1-1,1 0 1,0 1-1,-1-2 1,1 1 0,-1 0-1,0-1 1,1 1-1,-1-1 1,-4-1-1,-3 2 66,0 0 580,-4-20-106,12 15-343,4-1-26,0-3-151,1 0 0,-1 0 0,2 1-1,-1-1 1,1 1 0,0 0 0,1 0 0,0 0 0,0 0 0,0 1 0,1 0 0,0-1-1,0 2 1,1-1 0,-1 1 0,9-6 0,-14 10-74,1 0-1,0 1 1,0-1-1,0 0 1,-1 1 0,1-1-1,0 1 1,0-1-1,0 1 1,0-1 0,0 1-1,0 0 1,0 0-1,0-1 1,0 1 0,0 0-1,0 0 1,0 0-1,0 0 1,0 0 0,0 0-1,2 1 1,-1-1 30,2 0 119,6 3-6,4 2-81,0 1-1,-1 0 0,0 1 0,0 0 0,-1 1 0,19 14 0,-5 5 86,-1 1-1,-1 1 0,21 33 1,55 103 389,16 24 202,-41-88-68,111 114 1,-179-208-669,-1-1 0,1 1 1,1-1-1,-1-1 1,1 0-1,0 0 0,1 0 1,8 3-1,-11-6-286,0-6-128,21-11-139,-16 4-179,-1-8-90,-1-1 0,0-1 0,-2 0-1,0 0 1,-1 0 0,5-42 0,-4 1-4320,-2-81 1,-5 94-905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71 420 10045,'0'0'-206,"1"4"53,12 53 1162,-13-53 1481,-1 1-1708,-4 7-702,-5-15 2956,-27-35-2648,33 32-309,0 0-1,0 0 1,1-1-1,0 0 1,0 0 0,1 1-1,0-2 1,0 1-1,0 0 1,1 0 0,0 0-1,1-1 1,-1 1 0,1 0-1,1-1 1,1-8-1,-2 10-32,3-15 38,0 0-1,1 0 0,1 1 1,2-1-1,-1 1 1,2 0-1,1 1 1,1-1-1,0 2 1,1 0-1,1 0 0,22-25 1,-28 37-59,1 1 0,0-1 0,0 1 1,0 0-1,14-5 0,-14 6-1,-5 3-21,-1 0 1,1 0-1,0 0 1,-1 1 0,1-1-1,0 1 1,0-1 0,0 1-1,0 0 1,-1 0 0,1 0-1,0 0 1,0 0-1,4 1 1,-1-1 4,8 3 24,-9 0-18,0 0 0,1 0 0,-1 0 1,0 1-1,-1-1 0,1 1 1,-1 0-1,1 0 0,-1 0 0,0 1 1,-1-1-1,1 1 0,-1-1 0,0 1 1,0 0-1,0 0 0,-1 0 1,2 7-1,-1 4 23,-1-1 0,-1 1 0,0-1 1,-1 1-1,0-1 0,-2 1 0,0-1 1,0 0-1,-10 24 0,-1-2-161,-2-1-1,-33 55 1,27-60-494,7-16-1997,1-8-5212,14-20 4898,-4-52-871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5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1063 46 12377,'-7'-41'770,"7"36"1563,-12 21-1548,-125 203 1648,-8 8-524,-175 211-1,204-286-1136,50-64-455,8-8-445,-115 122-1,163-192 1061,4-9-3953,-7-76-15549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9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15 431 11017,'-3'2'-125,"-9"9"5971,31-15-5527,60-16-30,-72 18-234,-1-1 0,1 1 0,0-1 0,-1 0 0,0-1 0,1 0 0,-2 0 0,1 0 0,10-10 0,9-6 137,43-33 739,-1-3 0,113-125 1,-163 162-636,-8 10-29,1 0 1,0 0-1,16-10 0,-21 17 230,9 9-398,1 0 0,-2 1-1,1 1 1,-1 0 0,0 1 0,15 15-1,146 159 657,-123-128-563,119 129-1341,-167-183 261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3 220 11317,'1'-3'-216,"6"-64"224,-7 63 251,0-2 62,0-18 51,0 18 42,-1 2 16,-6-40 2834,6 56-3045,0 10-106,1 1 0,0-1 1,2 0-1,0 1 1,2-1-1,0 0 0,2-1 1,11 32-1,-13-43-71,1-1 0,0 0 0,0 0 0,0-1 0,1 1-1,0-1 1,1-1 0,0 1 0,0-1 0,1 0 0,-1-1 0,2 1-1,12 6 1,-20-12-36,1 0-1,-1 0 0,0-1 0,1 1 0,-1 0 1,1-1-1,-1 0 0,1 1 0,-1-1 1,1 0-1,-1 0 0,1 1 0,0-1 1,-1 0-1,1-1 0,-1 1 0,1 0 1,-1 0-1,3-1 0,0 0 12,2 1 41,4-5-1,0-1-44,0 1 0,0-2 0,-1 1 0,1-1 0,-2-1 0,1 1 1,-1-1-1,0-1 0,-1 0 0,0 0 0,0 0 0,6-13 0,9-30 259,-2-1-1,21-85 1,-31 103 9,-9 31-194,2-18 19,-3 18 179,11 14-264,2 3-11,0 1 0,-1 1 0,-1 0 0,0 1 0,-1 0 0,13 27 0,-11-11 10,-1 0 0,-1 1 1,-2 0-1,-2 0 0,-1 0 0,-1 1 0,-2 0 1,-1 0-1,-2 0 0,-6 41 0,0-36 46,-1 0-1,-3 0 0,0-2 1,-3 1-1,-1-1 0,-2-1 0,-1-1 1,-31 46-1,19-37 99,-44 49 0,62-80-80,-1 0-1,0-1 0,0 0 0,-1-1 0,-1-1 0,0 0 0,-21 10 0,7-11 185,21-8-215,2 1 262,-4-7-163,6 2-138,0 2 4,0 0-1,1-1 1,0 0-1,-1 0 1,1 0 0,0 0-1,0 0 1,0-1-1,0 1 1,1-1 0,-1 0-1,1 0 1,0 0-1,-1 0 1,1 0 0,0 0-1,1-1 1,-1 1-1,1-1 1,-1 1 0,0-8-1,1-6 22,0-1-1,2 0 1,0 1-1,1-1 1,1 1 0,0-1-1,1 1 1,1 0-1,1 1 1,1-1 0,14-27-1,2 3 19,2 1 0,2 1-1,36-43 1,-41 57-65,1 0-1,1 2 1,2 0-1,0 2 1,0 1-1,2 1 1,1 1-1,0 2 0,1 1 1,1 1-1,0 1 1,1 2-1,55-12 1,-52 19-1334,52 1 0,-80 4 400,41 7-1499,-38-7 748,-3-1-310,19 0-233,-19 0-1425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11309,'0'0'199,"-1"4"38,-11 31 3067,11-32-1815,14-3-1081,62-3 272,15-3-70,-54 7-646,-1-3-462,-7-3-46,-20 4-200,-1 1-175,25 0-233,-24 0-397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90 9361,'-4'-4'78,"-1"1"379,0 0-1,0-1 1,1 0 0,-1 0-1,1-1 1,-4-4-1,15 5 213,-1-1-453,-4 3-141,0 0 0,0 0 0,0 1 1,0-1-1,0 1 0,1 0 1,-1 0-1,0-1 0,0 1 0,1 1 1,-1-1-1,1 0 0,-1 1 0,6-1 1,119-16 2011,-27 13-1071,-25 1-2064,-69 2 206,2 1-1935,1-1 2085,6 0 60,0 3-4674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156 321 9349,'0'0'271,"-16"-4"32,-49-13 40,48 12 43,13 2 20,0 0-202,0-1 0,0 0 0,0 0 1,1 0-1,-1-1 0,1 1 0,0-1 0,0 0 1,1 0-1,-1 0 0,1 0 0,-3-8 1,1-11 573,1 1 0,1-1 1,2-35-1,0 43-407,7-19 533,-4 23-621,-2 10-238,1-1 1,-1 1-1,1 0 1,0 0-1,0 0 1,0 1-1,-1-1 1,2 0-1,-1 1 1,0-1 0,0 1-1,0 0 1,1-1-1,-1 1 1,1 0-1,-1 1 1,1-1-1,-1 0 1,6 0-1,-7 1-62,6-2 160,2 3-7,0-1-91,-5 0-24,-1 0-1,0 1 1,0-1-1,1 0 0,-1 1 1,0 0-1,0 0 1,0 0-1,0 0 1,0 0-1,6 4 0,16 9 124,0 1-1,-1 1 0,-1 2 0,0 0 0,-1 1 0,27 31 0,112 149 458,-114-137-429,7 12 18,-25-33 50,1-2 1,66 66 0,-77-88-261,2 0 0,0-2 0,0-1 0,1 0 1,1-2-1,27 11 0,-47-21-403,-10-25-9686,2 3 9316,-8-5-3100,-5-8-595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46 10133,'4'-33'821,"-4"20"3111,-10 21-3342,-18 21 133,0 1-1,-38 55 0,53-68-541,-192 262 2099,-86 112-601,273-357-1584,11-14-2759,79-48-13862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88 10461,'0'0'349,"-5"-1"47,-14-3 56,14 3 1257,0-1-1071,-17-4 6,17 4 1439,18-2-1672,63-14 430,115-11 0,-50 13-333,-60 12-1054,-72 4 194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7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9709,'0'0'990,"-3"-3"-432,12 24 7341,3 1-7541,-2 1 1,0 0-1,9 32 1,-15-21-151,-1 1-1,-1 0 1,-2-1 0,-2 1 0,-1 0-1,-14 66 1,10-43-2878,6-54 1457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51 224 8837,'0'0'3257,"-8"4"-2805,-26 13 7,26-12 3734,17-13-3905,30-25 17,-30 25 8,2 0 128,0 0 334,0-2-429,3 1 651,-2-2-803,-9 8 965,0 1-988,81-55 694,-81 55-792,2-1-5,79-44 341,-80 45-370,1-1-16,14-7-2,-14 7 21,17-12 57,-5 9-97,-13 4-10,-10 156 136,-24 208 268,31-199-57,2-71-200,4-14-39,-7-75-87,0 2 2,0 12-3,0-13-2,0 0 4,0 11 4,0-11 126,-2 0-107,0-2-28,0 0 0,0 0 0,1 0-1,-1 0 1,-1-1 0,1 1 0,0-1 0,0 1 0,-1-1 0,1 0-1,-1 1 1,1-1 0,-1-1 0,1 1 0,-1 0 0,-3 0 0,0 0 25,-1-1-15,-19 0-5,19 0 55,-3 0-40,-31-3-6,31 3 123,3-1-128,-22-1-11,22 2 197,27 2-189,91 10 11,105 5 64,-210-16-76,0 0 8,21 1 3,-21-2 55,2 1-63,20 1-8,-20-2 334,-24 5-323,-86 22 20,97-26-29,-2 0 6,-22 3 7,22-3 5,1 0-4,-18 4 1,18-4 134,26-2-163,62-1 8,-62 2 2,-13-1-9,19-4-1,-19 4-9,-26 4-4,-58 10 19,58-9-6,13-3-35,-15 3-76,15-3-117,-44-14-23566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9 9861,'0'0'1439,"3"-4"-833,-3 4-508,0 0 0,0 0 0,0-1 0,0 1 0,0 0 0,0 0 0,0 0 0,0 0 0,0-1 0,1 1 0,-1 0 0,0 0 1,0 0-1,0-1 0,0 1 0,0 0 0,1 0 0,-1 0 0,0 0 0,0 0 0,0 0 0,0-1 0,1 1 0,-1 0 0,0 0 0,0 0 0,1 0 0,-1 0 1,0 0-1,0 0 0,0 0 0,1 0 0,-1 0 0,0 0 0,0 0 0,0 0 0,1 0 0,-1 0 0,0 0 0,0 0 0,0 0 0,1 1 0,1 11 1165,-5 27-1706,2-29 981,-107 664 4816,36-227-2811,72-445-2518,0 0 1,0 1-1,0-1 0,0 1 0,0-1 1,1 1-1,-1-1 0,1 0 1,-1 1-1,1-1 0,0 0 0,0 0 1,0 0-1,0 1 0,1-1 1,-1 0-1,1-1 0,-1 1 0,1 0 1,-1 0-1,1 0 0,0-1 1,0 1-1,0-1 0,0 0 0,3 2 1,-5-3-24,0 0 0,1 1 0,-1-1 0,1 0 0,-1 1 0,1-1 0,-1 0 0,1 0 0,0 0 0,-1 0 0,1 0 0,-1 1 0,1-1 0,-1 0 0,1 0 0,-1 0 0,1 0 0,-1 0 0,1-1 0,0 1 0,-1 0 0,1 0 0,-1 0 0,1 0 0,0-1 0,23-6-303,0-1 1,-1 0-1,0-2 1,-1-1 0,0-1-1,-1-1 1,0 0-1,-1-2 1,0 0 0,-1-1-1,-1-1 1,-1-1-1,25-33 1,-38 46-41,-1-1 0,0 1 0,0 0 1,0-1-1,-1 0 0,0 1 0,0-1 0,0 0 0,-1 0 1,1-8-1,-2 10-136,0 0 1,0 1 0,-1-1 0,1 0-1,-1 1 1,0-1 0,0 0 0,0 1-1,-1-1 1,1 1 0,-1 0-1,0-1 1,0 1 0,0 0 0,0 0-1,-1 0 1,1 0 0,-4-2-1,-15-15-5942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4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145 227 7521,'0'0'14656,"-9"-7"-14543,-24-23-14,24 22 87,-7-33 465,14 37-359,8-43 354,-5 42-554,2 2-64,24-24 86,-24 25-83,1-1-3,56-35 77,-56 36-95,1 1-18,-3-1 8,-1 2 1,0-1-1,0 0 1,0 0-1,0 1 1,0-1-1,0 1 0,0-1 1,0 1-1,0 0 1,1-1-1,-1 1 1,0 0-1,0 0 1,0-1-1,1 1 0,-1 0 1,0 0-1,0 1 1,0-1-1,1 0 1,-1 0-1,0 0 0,0 1 1,0-1-1,0 1 1,2 0-1,38 15 2,-38-15 1,0 1 0,0 1 0,0-1-1,0 0 1,0 1 0,0-1 0,0 1-1,2 4 1,-1-2 0,-1-2 2,-1 0 1,3 2-5,5 6-3,5 34 18,-11-37-11,-3-6-3,0 1-1,-1-1 0,1 1 1,0-1-1,-1 1 0,0 0 1,1-1-1,-1 1 1,0-1-1,0 1 0,-1 0 1,0 3-1,1-2 6,-1 1-3,-6 14 17,-1-1 0,-1 0 1,-22 33-1,30-49-12,-3 2-2,0 0 1,1 0 0,-1 0-1,-1-1 1,1 0 0,-8 5 0,8-5 2,-4 3 8,7-6-17,1 1 1,-1 0-1,0 0 0,1 0 1,-1 0-1,1-1 1,-1 1-1,0 0 0,0-1 1,0 1-1,1 0 1,-1-1-1,0 1 0,0-1 1,0 1-1,-1 0 1,-15 5 2,13-4 35,-1 0-21,-14 6 2,14-5 24,-1-2-19,-6-1 30,0 0 0,1-1-1,-1 0 1,-22-5 0,24 3-38,7 2-12,1 0 1,0 0-1,0 0 0,0-1 0,0 1 1,0 0-1,0-1 0,0 0 1,1 1-1,-1-1 0,0 0 1,1 0-1,-3-3 0,-20-33 89,17 23-79,5 11 1,1 0-3,-8-42 45,9 41-47,6-17 12,-5 18-11,1-3 1,1 0 0,0 0 0,1 1 0,-1-1 0,1 1-1,0 0 1,1 0 0,0 0 0,0 1 0,11-10 0,-13 12-7,1 1 3,10-7-1,-10 7-28,1 0-393,14-4 8,-14 4-213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5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44 10673,'0'0'-45,"-1"-5"128,-4-14 80,4 14 1453,2 1-627,12-6 7007,13 44-7724,-24-31-232,0-1-1,0 1 1,-1 0 0,1 0 0,-1-1 0,1 1 0,-1 0 0,0 0 0,0 0 0,0 0 0,-1 1-1,1 4 1,3 10 146,8 22 385,11 59 0,-14-51-102,-2 1-1,0 65 1,-4 18 314,-3-128-462,0 0-188,0-1-1390,1 4 4001,-1-4-5087,7-65-20349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5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70 12097,'0'0'-335,"-2"-4"67,0-1 637,-5-15 7639,14 12-7932,6-3 143,4-8 247,-16 19-436,-1 0-1,0 0 1,1-1-1,-1 1 1,0 0 0,1 0-1,-1 0 1,1-1-1,-1 1 1,0 0-1,1 0 1,-1 0-1,1 0 1,-1 0 0,0 0-1,1 0 1,-1 0-1,1 0 1,-1 0-1,0 0 1,1 0-1,-1 0 1,1 0 0,-1 0-1,0 1 1,1-1-1,-1 0 1,0 0-1,1 1 1,2 2 72,-1 1-1,0 0 1,0 0 0,0 0-1,0 0 1,-1 0 0,1 0-1,0 6 1,0-3-213,9 40 726,-2 1-1,4 81 0,-8-64-332,-1 37 187,-4-98-364,3 18 19,-2-18 841,3-15-937,10-35 2,-10 35-5,-4-39 71,0 45-68,0 0 4,6-35 54,-5 36-62,-1 0 8,0-16 6,0 15-14,1 0 11,9-60 125,-10 61-121,0 2-34,1 1 0,0-1 0,-1 0 0,0 1-1,1-1 1,-1 0 0,0 0 0,0 1 0,0-1-1,0 0 1,0-3 0,0 4 1,0-3 25,1 3-30,-1 1 0,0-1 0,1 1 0,-1-1 0,0 1 0,0-1 0,1 1 0,-1-1 0,0 1 0,0-1 0,0 0 0,0 1 0,0-1 0,1 1 0,-1-1 0,0 1 0,0-1 0,-1 0 0,1 1 0,0-1 0,0 1 0,0-1 0,0 1 0,0-1-1,-1 0 1,1 0 1,0 1-1,-1-1 0,1 1 0,0-1 0,0 1 0,0-1 0,0 1 0,0-1 0,0 1 0,0-1 0,0 0 0,0 1 0,0-1 0,0 1 0,0-1 0,0 1 0,0-1 0,1 0 0,-1 1 0,0-1 0,0 1 0,1-1 0,-1 1 0,0-1 0,1 0 0,-1-25 68,1 22-58,1-13-4,-1 13-5,-1-1-17,0-9-5,1 30-17,1 23-15,-2-39 52,3 52 1,-1-31 1,-2-1 0,-1 0-1,0 1 1,-5 26 0,-3-6-4,9-34 2,4 24 5,-4-22 2,-2 6-3,1-11 7,1 17 24,0-16 24,-1 7 510,-1-9-1515,0-28-5896,-1-5 5940,-5-4-4067,4 26 523,-8-11-2359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5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18 136 11109,'0'0'-187,"-1"-3"521,-2-15 4895,11-5-3259,-3 18-1927,-1 0 0,1 1 0,0-1 0,1 1 1,5-4-1,-8 5 83,3 1-9,45-23 212,-47 23-242,2 1-12,15-6-17,-15 6 8,-2-1 0,44-14 212,-43 14-29,4 3-185,24 1-5,-24-2 105,-5 4-115,13 9 3,-13-10-15,1 6 25,-4-9-56,0 1-1,-1-1 1,1 1 0,0-1-1,-1 1 1,1-1 0,0 1-1,-1 0 1,1-1-1,-1 1 1,1 0 0,-1 0-1,1-1 1,-1 1-1,0 0 1,1 0 0,-1 0-1,0 0 1,1 1 0,3 18 50,-2-16-3,-2 1-2,-3 35 119,2-36-106,-1 8 15,-1-1 0,-1 0 0,0 1-1,0-1 1,-1-1 0,0 1 0,-1-1-1,-12 16 1,12-15-2,-8 7 107,-1 0 1,-33 31-1,-3 3 147,-32 36 143,81-85-436,-16 20 103,14-18-113,3-3 15,0-1 1,-1 1-1,1-1 1,0 1 0,0-1-1,0 1 1,0 0-1,0 0 1,0 0-1,1-1 1,-1 1-1,1 0 1,-1 0 0,1 0-1,-1 0 1,1 0-1,0 0 1,0 0-1,0 2 1,17 13 40,-13-12 70,3-5-73,19 2 6,-19-1-14,0 0-10,19 3 2,-19-3 8,0-1-6,22 0-11,-22 0 52,3-1-52,31-3-7,-31 3-7,-2 0 3,23-1 7,-23 2-8,-2-1 4,18-1-6,-18 1 26,0 0-37,18-3 8,-18 3 43,1 1-59,22 0-7,-22 0 77,0 1-93,19 3 10,-19-3-6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5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59 11169,'0'0'-153,"-15"4"119,-42 16 178,42-15 508,11-3-391,-38 22 6924,47-35-7037,17-30-8,-22 40-132,0 0 1,1-1 0,-1 1 0,1 0-1,-1 0 1,1 0 0,0-1-1,0 1 1,-1 0 0,1 0 0,0 0-1,0 0 1,0 0 0,0 0-1,0 0 1,0 1 0,0-1-1,1 0 1,-1 0 0,0 1 0,2-1-1,11-5 146,28-13 86,-37 17-171,1 1 0,21-6-1,-21 5-9,1 2-4,19-2-7,-19 1 76,2 2-74,27 4 4,-27-4 35,-4 1-50,-1 0-21,1 1-1,-1-1 0,0 1 1,0 0-1,0 1 0,7 6 1,-9-7 28,-1 0 14,1 1-23,-2 0 0,1 0 0,0 0 0,-1 0 0,1 1-1,-1-1 1,0 0 0,-1 0 0,1 0 0,-1 0 0,0 0-1,0 0 1,0 0 0,0 0 0,-1 0 0,-2 4 0,-2 3 35,0 0 1,0-1 0,-1 0 0,-12 13-1,-125 115 788,78-76-550,63-59-280,-9 18 122,4-4-82,7-13 34,9-2-72,64 15 105,-66-17-80,4 0 2,125-3 353,-125 3-350,-2 0 4,26 0 2,-26 0 48,0-1-67,104 1 808,-105 1-951,-11-10-6733,3 7 6542,0 0 0,1 0 0,0 1 0,0-1 0,-1 0 0,1 0 0,1-4 0,-1 4-271,-2-4-1947,1 1-1692,-5-19-2142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0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84 194 11885,'0'0'4004,"-14"0"-3688,-42 0-20,43 0 228,13-4-265,2-3-185,1 1-1,0-1 1,0 1 0,0-1 0,1 1 0,-1 0 0,2 1 0,-1-1 0,0 1 0,1-1 0,0 1 0,1 1 0,-1-1 0,1 1 0,-1 0 0,13-6 0,9-6 87,1 2 0,41-16 0,-57 25-93,8-1-18,2 0 5,-17 4-38,0 0 4,0 0 1,0 0-1,1 1 0,-1 0 0,0-1 1,1 2-1,-1-1 0,0 1 0,1-1 1,-1 2-1,6-1 0,-2 3-5,24 3 92,-32-6-97,-1 0-1,1 1 1,0-1-1,-1 1 1,1-1-1,-1 1 0,1-1 1,-1 1-1,1 0 1,-1-1-1,1 1 1,-1 0-1,1-1 1,-1 1-1,0 0 1,1-1-1,-1 1 1,0 0-1,0 0 1,0-1-1,0 1 1,0 0-1,1 0 1,-1 0-1,0-1 1,-1 1-1,1 0 1,0 0-1,0 0 0,0-1 1,0 1-1,-1 0 1,1 0-1,-1 1 1,-4 19 163,3-16-29,-2 1 5,-76 86 652,78-89-736,0 0-6,1 0-44,0 0 1,0-1 0,0 1-1,1 0 1,-1 0 0,1 0-1,0 0 1,0 0 0,0 0-1,0 0 1,0 0 0,2 5-1,-1-2 25,4-2-2,70 66 100,-73-67-123,0 0 0,0 0-1,0 0 1,0 0 0,0 0 0,-1 0 0,1 1-1,-1-1 1,0 0 0,0 1 0,0-1 0,-1 1-1,1-1 1,-1 1 0,0 0 0,0-1 0,0 1-1,0-1 1,0 1 0,-1-1 0,0 1 0,0-1-1,0 1 1,0-1 0,0 0 0,-1 1 0,1-1-1,-1 0 1,-2 3 0,-1 2 64,0-1 1,-1 0-1,0 0 1,0 0-1,0-1 0,0 0 1,-1 0-1,0-1 1,-1 0-1,1 0 0,-1-1 1,0 0-1,0 0 1,0 0-1,0-1 0,-14 3 1,17-5 252,-4-2-225,-30-1-10,30 2 194,2-3-244,-19-5-14,19 6-24,2-7-80,5 9-24,-1 0 1,1-1 0,-1 1-1,1 0 1,0-1-1,-1 1 1,1-1-1,0 1 1,-1 0 0,1-1-1,0 1 1,0-1-1,-1 1 1,1-1-1,0 1 1,0-1-1,0 1 1,-1-1 0,1 1-1,0-1 1,0 1-1,0-1 1,0 1-1,0-1 1,0 1 0,0-1-1,0 1 1,1-1-1,-1 1 1,0-1-1,0 1 1,1-2 0,3-17-935,-2 14-195,6-5-4870,-1 1 5225,-1-1-3428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0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10969,'9'-16'281,"-8"13"1972,-2-2-1760,0-1-11,0 0 0,0 0 0,1-1 0,0 1 1,0 0-1,1 0 0,-1-1 0,1 1 0,3-11 0,-2 14-220,-1 0-217,0 0 0,0 0 0,0 1 0,0-1 0,0 1 0,0-1 0,1 1 0,0-1 0,-1 1 0,1 0 0,0 0 0,0 0 0,0 0 0,0 0 0,4-2 0,39-30 295,-39 30-304,16-9 69,1 0 0,-1 1-1,2 2 1,0 0 0,0 1 0,36-7 0,-26 6-34,-29 9-44,1 0 3,18-1-2,-18 2 123,-2 3-58,13 12 20,-13-11 181,-4-2-273,0 0 0,-1 1 0,1-1 0,-1 0 0,1 0 0,-1 0 0,0 0 0,0 0 0,0-1 0,0 1 0,0 0 0,-3 2 0,1 1 29,-1 2 26,0 1 0,0-1 0,-1 1 0,0-1 0,-1-1 1,0 1-1,-6 5 0,-11 13 145,22-22-207,0-1 1,0 1-1,0 0 0,1-1 0,-1 1 0,1 0 0,-1 0 0,1 0 0,0-1 0,0 1 0,0 0 0,0 0 0,1 0 0,-1-1 0,1 1 0,0 0 0,0 0 0,0-1 0,0 1 0,0-1 0,0 1 1,1-1-1,-1 1 0,1-1 0,0 0 0,-1 0 0,4 3 0,19 21 75,-7-8-57,-1-1 0,13 22-1,-28-36-22,1 0-1,0 0 0,-1 1 1,1-1-1,-1 0 0,0 1 1,0-1-1,-1 1 0,1 0 1,-1-1-1,0 1 0,0 0 1,0-1-1,0 1 0,0-1 1,-1 1-1,0 0 0,1-1 0,-1 1 1,-1-1-1,1 0 0,0 1 1,-1-1-1,0 0 0,-4 6 1,0 0 59,-1 0 1,0-1 0,0 1-1,-1-2 1,-1 1 0,-16 11-1,-14 6 437,-58 26 0,72-39-334,24-11-161,0 0 0,0 0 0,0-1 0,0 1 0,-1-1 0,1 1 0,0-1 0,-1 0 0,1 1-1,0-1 1,-1 0 0,1 0 0,0 0 0,-1 0 0,-1 0 0,-1 0 16,0 0 59,6-9-2770,8-28 1437,-10 36 1163,0 1 1,0-1-1,0 0 0,1 0 0,-1 0 1,0 0-1,1 0 0,-1 1 1,1-1-1,-1 0 0,1 0 0,-1 1 1,1-1-1,-1 0 0,1 1 1,0-1-1,-1 0 0,2 0 1,2-3-639,26-24-1092,-6-4-6725,-6 5 2253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0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24 13249,'0'0'325,"0"-5"38,-1-6-667,-5 4 1875,-1 10 3225,7-3-4795,-12 10 224,1 1 0,1 0-1,0 0 1,1 1 0,0 0-1,-14 26 1,-28 74 1408,49-106-1502,0 1 0,0-1-1,1 0 1,-1 0-1,2 1 1,-1-1 0,1 1-1,1 11 1,-1-10 16,0-6-121,0-1 1,1 1-1,-1 0 1,0-1-1,1 1 1,0-1-1,-1 1 0,1-1 1,0 1-1,0-1 1,0 1-1,0-1 1,0 0-1,0 1 1,0-1-1,0 0 1,0 0-1,1 0 1,-1 0-1,0 0 1,1 0-1,-1 0 1,1-1-1,-1 1 1,1 0-1,0-1 1,-1 1-1,1-1 1,2 1-1,5 0 50,0 1-1,1-1 0,-1 0 1,0-1-1,10-1 0,205-14 437,-136 8-278,-22 4-97,-60 3-46,2 1-50,26 1 6,-26-2 9,38 12 153,-42-11-164,-12-21-13178,1 4 12195,-1-8-3663,-1-3-1187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0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31 12009,'0'0'286,"-1"-3"15,-8-13 2787,6 13-2466,-2-3-546,5 5-20,0 1 0,0 0-1,-1 0 1,1 0 0,0 0 0,0-1 0,-1 1 0,1 0 0,0 0-1,0 0 1,-1 0 0,1 0 0,0 0 0,-1 0 0,1 0 0,0 0-1,0 0 1,-1 0 0,1 0 0,0 0 0,-1 0 0,1 0-1,0 0 1,0 0 0,-1 0 0,1 0 0,0 0 0,-1 0 0,1 1-1,0-1 1,0 0 0,-1 0 0,1 0 0,0 0 0,0 1 0,0-1-1,-1 0 1,1 0 0,0 1 0,0-1 0,0 0 0,0 0 0,-1 1-1,1-1 1,0 0 0,0 0 0,0 1 0,0-1 0,0 0 0,0 1-1,0-1 1,0 0 0,0 0 0,0 1 0,-72 243 2899,15-43-2422,15-75-3801,41-122 2784,-1 0-1,1 0 1,-1 0-1,0-1 0,0 1 1,0-1-1,-4 5 0,-1 2-1426,-16 11-9287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3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9937,'0'0'2133,"-4"2"-1824,-4 2-340,7-4 100,1 1 0,-1-1 0,1 0 0,0 0 0,-1 1 0,1-1 0,0 0 0,-1 1 0,1-1 0,0 0 0,-1 1 0,1-1 0,0 0 0,-1 1 0,1-1 0,0 1 0,0-1 0,0 1 0,0-1 0,-1 1 0,1-1 0,0 0 0,0 1 0,0-1 0,0 1 0,0-1 0,0 1 0,0-1 0,0 1 0,0-1 0,0 1 0,1-1 0,-1 1 0,0 0 0,23 43 395,-15-26-281,1 0 0,0-1 0,2 0-1,0-1 1,1 0 0,0-1 0,15 14 0,-23-26-160,1 0 0,-1 0 0,0 0 1,1 0-1,0-1 0,0 0 1,0 0-1,0 0 0,0-1 0,0 1 1,0-1-1,0-1 0,6 1 1,3 0 11,-1-1 1,0-1 0,25-4 0,-13-2-17,0 0 1,0-1-1,-1-2 1,36-18-1,11-5 40,-36 17-42,-27 12-26,0 0-1,0 1 1,0-1 0,1 2-1,-1-1 1,17-2-1,-11 6 15,0-1 0,-1 2 0,18 3 0,-24-3-7,0 1 1,0-1-1,0 1 0,0 0 0,-1 1 0,1 0 0,8 6 0,-9-5 4,19 13-6,-1 1-1,35 35 1,-38-34 21,33 26 1,-48-41-13,1-1 1,-1 0-1,0 0 1,14 6-1,3-8 8,-17-2-8,0 1 16,4-2 0,3 2-16,-8-1-4,0 1 0,0-1-1,0-1 1,1 1 0,-1-1 0,0 0-1,10-3 1,507-109 62,-486 109-71,0 3 3,-25 0 3,31 0 1,-2 3-24,-1 2 1,70 17 0,-103-19 38,24 1-10,55 13 0,-51-8-1757,-28-7 1240,5 2 288,-1-2-8873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7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9 166 13225,'-3'-2'218,"2"2"-169,1-1 0,0 1-1,-1 0 1,1 0 0,0 0 0,-1-1-1,1 1 1,0 0 0,-1-1 0,1 1-1,0 0 1,0-1 0,-1 1-1,1 0 1,0-1 0,0 1 0,0 0-1,0-1 1,-1 1 0,1 0 0,0-1-1,0 1 1,0-1 0,0 1-1,0 0 1,0-1 0,0 1 0,0-1-1,0 1 1,0 0 0,0-1 0,0 1-1,1-1 1,-1 1 0,0 0-1,0-1 1,0 1 0,0 0 0,1-1-1,-1 1 1,0 0 0,0-1 0,1 1-1,-1 0 1,0-1 0,0 1-1,1 0 1,-1 0 0,0-1 0,1 1-1,-1 0 1,0 0 0,1 0 0,-1 0-1,1-1 1,-1 1 0,0 0 0,1 0-1,0 0 1,32-11-123,-24 8 406,97-25 981,123-16 0,-67 14-1906,-141 26 373,46-9-3038,4 3-4667,-38 8 3358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4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7239 7053,'0'0'-51,"1"5"-31,0-3 342,4 9-644,-5-3 3889,16-13-3348,120-47 805,-98 30-505,-2-2-1,-1-2 1,60-56 0,-61 52-265,6-5 66,-1-1-1,34-43 0,103-132 855,-162 193-980,1 1 0,17-14 0,3-4 107,137-130 567,-52 52-404,-51 49-194,24-25 30,-40 37-63,1 3 0,63-43 1,-15 18-94,111-87 21,-164 121-62,77-67 108,-116 97-141,0 1 1,0 1-1,1 0 0,13-7 1,33-23 25,137-110 82,-150 113-86,43-44 0,58-58 48,10-10-45,-82 72-48,106-83 0,92-47 27,26-21 13,-34 13-20,152-117 19,-329 258 0,1 0-40,186-178 259,-35 50-164,-133 110-80,208-157 22,123-77 19,-163 68-102,-248 230 54,14-12 6,1 1 1,72-50 0,-86 68 6,0 0 1,23-25 0,8-7 10,112-100 12,-84 71-32,-55 51 13,50-65 0,-14 15-73,87-79 13,236-186 1,-87 82 47,-182 157-3,195-154-53,-202 176 47,102-70-26,-139 102 34,-73 49 15,30-27-5730,-30 26 3862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3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1174 7865,'-1'0'13736,"4"-13"-10700,12-39-5272,-12 40 3518,6-13-858,23-46 1,-23 53-356,36-66 192,4 1 0,3 3 0,4 2 0,72-76 0,-99 124-222,1 2 1,1 1 0,2 1 0,1 2 0,49-27-1,3 7-16,-77 38-21,1 0-3,0 2-1,1-1 1,-1 1-1,1 0 0,14-2 1,3-1 3,1 3-1,-23 4 1,4 1-2,31 3 10,-31-3 1,56 8 31,-60-8 1815,-14-10-1742,-5-8-76,0 0 190,-1 1 1,-20-19-1,-7-11 221,38 43-355,0-1 12,-9-11-26,9 12-4,0-1-1,-49-67 650,50 68-442,18 7-274,4-2-9,-11-1 1,-1 0 0,1 1-1,0 0 1,-1 0 0,0 1-1,12 5 1,18 6 6,56 14-1,-88-27-7,0 0 6,21 3-11,6 5 22,-27-7-10,-1-1 1,17 3-16,-21-4 7,1 0 1,-1 1-1,1-1 0,0 0 0,-1 1 1,1-1-1,-1 1 0,1 0 0,-1 0 1,1-1-1,-1 1 0,0 0 1,1 0-1,-1 0 0,0 0 0,0 1 1,2 1-1,-3 1 6,0 0 0,0 0-1,-1 1 1,0-1 0,0 0 0,0 0 0,0 0 0,-1-1 0,1 1-1,-1 0 1,0 0 0,0-1 0,0 1 0,-4 2 0,-47 61 98,14-20-18,-54 79-30,91-123-186,-1 0-440,-7 8-952,17-20-3200,10-11-592,-9 10 4588,-6 9 1863,3-6-2362,0 1 0,1-1 1,-1 2-1,1-1 0,13-9 0,-11 9-1042,10-7-4756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40 12613,'0'0'89,"1"-4"86,5-18 1349,-8 22-1469,0 0 1,0-1 0,0 1 0,0 0 0,0-1 0,1 0 0,-1 1-1,0-1 1,0 0 0,0 0 0,-1-1 0,-3-1 74,0 1 290,-4 3 4,-28 5 344,1 1-1,-65 21 1,81-21-459,13-5-205,0 1 0,1 0 0,-1 0 1,1 0-1,0 1 0,0 0 0,-8 6 0,9-5-19,3-3-38,1-1 0,-1 1-1,1 0 1,0 0 0,0-1 0,-1 2-1,1-1 1,0 0 0,1 0-1,-1 1 1,0-1 0,1 1-1,-1-1 1,1 1 0,0 0-1,0 0 1,0-1 0,0 1 0,0 0-1,0 4 1,2-4-19,-1 0 0,1 0 0,0 0 0,0 0 0,0-1 0,0 1 0,0 0 1,0-1-1,1 1 0,-1-1 0,1 1 0,0-1 0,0 0 0,0 0 0,4 4 0,44 34 343,-42-35-312,44 35 373,-50-37-6,2-1-298,13 7 12,-13-7 1309,-13 1-1314,-30 10-5,30-9 0,2-3-4,-22 3 3,22-3 11,-2 0 13,-66-1 351,68-1-320,-1 1 14,-158-6 1107,157 6-1187,7 0-105,0 1 0,-1 0 0,1-1 0,0 1 0,0-1 0,0 0 0,0 1 0,-1-1 0,1 0 0,0 0 0,-4-1 0,0 0 14,-2 2 49,1 0-5,-5 1-44,-1-1 44,0 1 0,0 1 0,0 0 0,1 1 0,-1 0 0,-14 7 0,-10 12 227,0 1 0,2 3 0,-50 46 0,7-5 37,-89 75-708,164-140-188,12-28-11181,7-13 10185,5 3-3640,-6 10-2328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797 723 12585,'-4'3'-291,"-10"7"83,10-7 128,2 0 206,-7 10 4414,19-21-4354,13-11 48,2 1 0,51-29 0,-40 31 28,41-14 0,-71 29-202,0 6-26,18 14-8,-24-18-25,1-1 0,-1 1 0,1-1 1,-1 1-1,1-1 0,-1 1 0,1-1 1,-1 1-1,0-1 0,1 1 0,-1 0 1,0-1-1,0 1 0,1 0 1,-1-1-1,0 1 0,0 0 0,0-1 1,0 1-1,0 0 0,0-1 0,0 1 1,0 0-1,0-1 0,0 1 0,0 0 1,0-1-1,0 1 0,-1 0 0,1-1 1,0 1-1,0 0 0,-1 0 0,-1 5 43,2-3-38,0 0-1,-1-1 0,0 1 1,1 0-1,-1 0 1,0-1-1,0 1 0,0 0 1,-1-1-1,1 1 1,-3 2-1,0 2 8,-2 4 40,-1-1 1,0 0 0,0-1 0,-1 0 0,-1 0 0,1 0-1,-2-1 1,-12 9 0,7-5 4,6-4 11,-2-1 0,1 0 0,0 0 0,-1-1 0,-23 10 0,26-12-17,5-2-24,0 0 0,0 0 0,0 0 0,-1-1 0,1 1 0,-1-1-1,1 0 1,-1 0 0,0 0 0,1-1 0,-1 1 0,0-1 0,-4 0 0,-30 0 64,28 0 1,2-3-7,1 0-66,-1 0 6,-1 0 0,1-1 1,0 0-1,-9-6 0,12 5-4,1 0-1,-1 0 1,1 0-1,1-1 1,-1 0-1,1 1 1,0-1-1,0 0 1,-4-13-1,6 16-7,-2-6 30,1 0 0,0 0 1,0 0-1,1 0 0,0-1 0,1 1 1,0-1-1,0 1 0,1 0 0,2-10 1,0 6 94,0 1 1,-2-1 0,2-19 0,-3 29 548,2 15-637,8 38 1,-9-43-32,-1 1 0,0-1 0,0 1 0,-1-1 0,1 1 0,-2-1-1,1 1 1,-1-1 0,0 0 0,0 0 0,-7 13 0,0 2 25,0 2 72,-2 0 1,-1-1-1,0 0 0,-2-1 1,0-1-1,-2 0 1,0-1-1,-2-1 0,-31 29 1,19-23 156,0-2-1,-1-1 1,-2-1 0,0-1-1,-65 26 1,85-40-165,6-3-27,0 0 0,-1-1 0,1 1-1,-1-1 1,1-1 0,-10 1 0,-9 1 77,19-3-1,-1-2-15,4 1-123,1 1 0,-1-1 0,0 0 1,0-1-1,0 1 0,1-1 0,-1 1 0,1-1 0,0 0 0,-1 0 0,1-1 0,0 1 0,0-1 1,0 0-1,0 1 0,1-1 0,-1 0 0,1-1 0,0 1 0,0 0 0,0-1 0,0 1 1,1-1-1,-1 0 0,1 1 0,0-1 0,0 0 0,0 0 0,0 0 0,1 0 0,0-4 0,2-15 23,2-1 0,0 1 0,2 0 0,0 0-1,2 0 1,19-39 0,-23 51-32,19-37 7,1 1-1,2 2 0,41-53 1,107-118-842,-95 123-283,101-109-5192,-54 73-4007,-97 99 4009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14229,'4'3'340,"10"7"69,-10-7 740,1 6-109,-5-9-945,1 0-1,-1 1 1,1-1-1,-1 1 1,0-1-1,1 1 1,-1-1-1,1 1 1,-1-1-1,0 1 1,1-1-1,-1 1 1,0-1-1,0 1 1,1-1-1,-1 1 1,0 0-1,0-1 1,0 1-1,0 0 1,0-1-1,0 1 0,0-1 1,0 1-1,0 0 1,0 0-1,0 19 467,0-15-67,0-2-107,2 12 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282 161 9801,'3'-43'2029,"13"-75"4476,-17 130-4281,-4 37-825,-11 73-822,-6-19 166,-5 34 394,-68 199 0,-2-106-1843,96-228 408,0 0-1,0 0 1,0 0 0,0 0-1,-1-1 1,1 1-1,-1-1 1,1 1 0,-1-1-1,1 1 1,-1-1-1,0 0 1,0 0 0,1 0-1,-4 1 1,2 0-1834,-6-61-6802,10 21 2616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12965,'0'0'2808,"-6"2"-2048,-21 7 45,21-7 861,-1 43 1196,5-37-2614,1-1 0,-1 1 0,0 0-1,0-1 1,-1 0 0,0 1 0,-5 8 0,-4 4-38,0 0 0,-1-1 0,-1 0 1,-1-1-1,-19 18 0,-93 75-1751,116-101 1257,-2-1-491,0 0 1,0-1-1,-1-1 0,0 0 0,-16 6 0,24-12-772,-2-5-4548,-20-13 2646,20 12-1408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11345,'0'0'13021,"-6"10"-13077,-15 32-256,15-32-333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1219 201 13029,'-3'-2'179,"-5"-4"-199,8 6 59,0 0 0,-1 0 0,1-1 0,-1 1 0,1 0 0,-1 0 0,1 0 0,-1-1 0,1 1 0,-1 0 0,1 0 0,-1 0 0,1 0 0,-1 0 0,1 0 0,-1 0 0,1 0 0,-1 0 0,1 0-1,-1 1 1,1-1 0,-1 0 0,1 0 0,-1 0 0,1 1 0,-1-1 0,1 0 0,0 0 0,-1 1 0,1-1 0,-1 0 0,1 1 0,-1 0 0,-21 29 325,21-27-287,0 0 0,0 0 1,0 0-1,0 1 1,0-1-1,1 0 0,-1 0 1,1 1-1,0-1 0,0 0 1,0 1-1,0-1 0,1 0 1,-1 1-1,1-1 1,0 0-1,0 0 0,0 0 1,0 0-1,1 0 0,-1 0 1,1 0-1,0 0 0,0 0 1,0-1-1,0 1 1,0-1-1,5 4 0,-5-3-25,1 0 21,0-1 1,0 1 0,0 0-1,0-1 1,0 0 0,1 1 0,-1-1-1,1-1 1,0 1 0,-1 0-1,1-1 1,0 0 0,0 0-1,0 0 1,0 0 0,0-1 0,0 1-1,0-1 1,5-1 0,37-7 142,-44 7-184,1 1 1,0-1-1,-1 0 1,1 0 0,0 0-1,-1 0 1,0 0-1,1 0 1,-1-1-1,0 1 1,1-1-1,-1 0 1,0 1 0,0-1-1,0 0 1,-1 0-1,1-1 1,2-3-1,2-2 102,-1 1-27,-1 0 0,1-1 0,-1 0 0,-1 0 0,0 0 0,0 0 0,0 0 0,-1-1 0,0 1 0,-1-1 0,0 0 0,0 1 1,-1-1-1,-1-16 0,1 15 15,-1 5-58,1 0 1,-1 0 0,0 0-1,-1 0 1,1 0-1,-1 0 1,0 0-1,-4-5 1,2 0 45,3 9-19,-1-1 0,1 0 0,-1 0 0,0 1 0,1-1 1,-1 1-1,0-1 0,0 1 0,-3-2 0,-7 8 96,4-2-148,-1 0 10,1 0-1,0 1 1,-1 0-1,1 0 1,1 1-1,-1 0 0,1 0 1,0 1-1,-10 10 1,-14 20 271,-50 63 678,-122 113 1,200-210-963,-1 1-1,0-1 0,0 0 0,0 0 0,-1 0 0,1-1 0,0 1 1,-1-1-1,1 0 0,-9 1 0,9-2-22,-1 1 121,-4-6-72,-1 1-36,7 2-17,-1 1 1,0-1 0,0 0 0,1 0 0,-1-1 0,1 1 0,0-1 0,-1 0-1,1 1 1,0-2 0,1 1 0,-1 0 0,-4-7 0,-5-13 79,2-1 0,0-1 0,1 0 0,-5-27 0,2 13 90,11 35-138,-2-17 21,2 16 76,-8 14-134,-4 4 3,1 0 0,0 1 0,-18 28 0,12-15 30,0-1 0,-2 0 0,-33 31 0,50-54-32,0-1 1,0 1 0,0-1-1,0 1 1,0-1 0,0 0-1,-1 0 1,1-1 0,-1 1-1,1-1 1,-1 0 0,0 1-1,0-2 1,1 1 0,-1 0-1,-5-1 1,7 1-6,-3-1 8,-1-4 10,-18-11-2,22 15-16,1-1 1,0 1 0,0-1 0,1 0-1,-1 1 1,0-1 0,0 0-1,0 0 1,0 0 0,1 0 0,-1 0-1,0 0 1,1 0 0,-1 0 0,1 0-1,-1 0 1,1 0 0,-1 0 0,1 0-1,-1-2 1,0-2 3,-4-3-1,1-1 0,0 1 0,0-1 0,1 1 0,0-1 0,0 0 0,1-1 0,1 1 0,-2-14 0,-3-21 21,2 19-6,-1-48 1,2 45-25,2 23-2,-6-21-31,-4-36 800,8 47-727,3 11 11,0 0-21,0-13-9,0 13-5,-1 0-4,-1 0-3,1-27 96,1 27-60,-3 15-54,-40 123 320,29-105-169,-1-1-1,-36 51 1,8-14 40,18-31-392,-1 0-1,-1-2 1,-2-2 0,-47 41 0,71-67-573,5-55-13193,0 50 13803,0 1 0,0-1 0,0 1 0,0-1 0,0 0 0,0 1 0,0-1 0,0 0 0,0 1 0,0-1 0,0 1 0,0-1 0,0 1 0,1-1 0,-1 0 0,0 1 0,0-1 0,1 1 0,-1-1 0,0 1 0,1-1 0,-1 1 0,1-1 0,0 0 0,20-20-6687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4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13041,'10'39'918,"-9"-36"-310,-1 2 140,-7 64 5671,6-65-5027,1 17-250,0-16-65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0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73 239 10773,'-69'34'3711,"66"-32"-1323,13 1-2013,26 6-62,-1-2 0,1-1 1,65 1-1,126-10 307,-75 0-334,220 3 1661,-370-1-1894,0 1 1,1-1 0,-1 1 0,0-1-1,0 0 1,0 0 0,0 0-1,1 0 1,-1 0 0,-1 0 0,1-1-1,0 1 1,0-1 0,0 1 0,-1-1-1,1 0 1,-1 0 0,1 1-1,-1-1 1,0 0 0,0 0 0,0 0-1,0-1 1,0 1 0,0 0 0,-1 0-1,1 0 1,0-5 0,0 3 64,-3-1-5,0-6-44,-1 1-1,0 0 1,-1 0-1,-1 1 1,1-1-1,-1 1 1,-11-15-1,-83-81 869,84 85-602,16 8 5,1 11-312,-1 0 0,1 0-1,-1 0 1,1 0 0,0 0 0,0 1 0,0-1-1,-1 0 1,1 1 0,0-1 0,0 1 0,2-1-1,6-1-106,-8 2 83,-1-1 0,1 1 0,0 0 1,-1-1-1,1 1 0,-1 0 0,1 0 0,0 0 0,-1 0 0,1 0 0,0 1 0,2 0 0,175 36 141,-169-34-135,132 44 67,-125-40-40,0 1 0,0 1 0,-1 0 0,0 1 0,27 23-1,-40-31-4,-1 1 0,1 0 0,-1 0-1,1-1 1,-1 2 0,0-1-1,0 0 1,-1 0 0,1 1 0,0-1-1,-1 1 1,0-1 0,0 1-1,0 0 1,0-1 0,-1 1 0,1 0-1,-1-1 1,0 1 0,-1 5-1,0-1 39,0 0 0,-1 0 0,-1-1 0,1 1 0,-1 0 0,0-1 0,-6 11 1,-2-2 4,-1-1 0,0 1 0,-1-2 1,-1 0-1,0 0 0,-1-2 0,-24 17 1,18-13 0,-1 1-118,-85 65 183,37-36-2869,66-44 1500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31 13745,'2'-4'243,"12"-21"1932,-14 25-2117,0 0 1,0 0 0,0 0-1,0 0 1,1 0-1,-1-1 1,0 1 0,0 0-1,0 0 1,0 0 0,0 0-1,1 0 1,-1 0 0,0 0-1,0 0 1,0 0 0,0 0-1,1 0 1,-1 0 0,0 0-1,0 0 1,0 0-1,0 0 1,1 0 0,-1 0-1,0 0 1,0 0 0,0 0-1,0 0 1,1 0 0,-1 0-1,0 1 1,0-1 0,0 0-1,0 0 1,0 0 0,1 0-1,-1 0 1,0 0-1,0 0 1,0 1 0,0-1-1,0 0 1,0 0 0,0 0-1,0 0 1,0 0 0,0 1-1,1-1 1,-1 0 0,0 0-1,0 0 1,0 0-1,0 1 1,0-1 0,0 0-1,0 0 1,2 47 4484,-2-30-5629,0 59 2207,-11 75-1,4-72-596,-3 44 44,-6-1-1,-4 0 1,-40 126 0,52-217-1449,7-26 104,1-18-10585,-3-46 6516,3 21-2657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4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23 12885,'4'-3'-84,"11"-10"-156,-5 6 1233,-10 8-929,0-1 0,0 0 0,0 0 0,0 0 0,-1 0 0,1 0 65,0 0-65,0 0 0,0 0 0,0 0 0,0 0 0,0 0 0,0 1 0,0-1 1,0 0-1,0 0 0,0 0 0,0 0 0,0 0 0,0 0 0,0 0 0,0 0 0,0 1 1,0-1-1,0 0 0,0 0 0,0 0 0,0 0 0,0 0 0,0 0 0,0 0 1,0 0-1,0 0 0,0 1 0,0-1 0,0 0 0,0 0 0,0 0 0,0 0 0,0 0 1,0 0 63,0 0-64,0 0 0,1 0 0,-1 1 0,0-1 0,0 0 0,0 0 1,0 0-1,0 0 0,0 0 0,0 0 0,0 0 0,0 0 0,1 0 0,-1 0 1,0 0-1,0 0 0,0 0 0,0 0 0,0 0 0,0 0 0,0 0 0,1 0 0,-1 0 1,0 0-1,-55 115 1300,48-103-1155,1 0 0,0 0-1,1 1 1,0-1-1,1 1 1,1 0-1,0 0 1,1 1-1,-1 19 1,3-32-193,0 0 0,0 1 1,0-1-1,1 1 0,-1-1 0,0 0 0,1 1 1,-1-1-1,1 0 0,-1 1 0,1-1 1,0 0-1,0 0 0,-1 0 0,1 0 0,0 1 1,0-1-1,0 0 0,0-1 0,2 3 0,1 0 37,3 4 32,1 0 0,0-1 0,0 0 0,0 0 0,1-1 0,0 0 0,16 7-1,15 8 153,-38-18-196,-1-1-1,1 1 0,-1 0 0,1 0 0,-1 0 0,0 0 1,0 0-1,0 0 0,0 0 0,-1 1 0,1-1 0,0 0 1,-1 0-1,0 1 0,1-1 0,-1 0 0,0 1 0,0-1 1,0 0-1,-1 4 0,1-5-30,-4 9 287,-12 14-215,-1-1 1,-1 0-1,-1-2 0,-1 0 0,-24 18 1,41-36-758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1337 1 9573,'0'0'1830,"-2"11"-1572,-5 35 19,5-35 5,0 79 686,-5 1 0,-23 114 1,-140 1179 1882,77-448-1938,57-615-726,-136 889 650,-48-125-192,159-808-520,-32 132 59,-125 583 47,103-422-133,41-285-2636,72-282 2276,1 0 1,-1 0 0,1 0 0,-1 0-1,0 0 1,0 0 0,0-1 0,-1 1-1,1-1 1,-1 0 0,-3 3-1,2-1-423,2-2-871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1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9053,'0'0'-90,"16"2"-74,49 5 489,-49-6 745,-12 1-719,32 22 1657,-33-21-1673,19 9 332,-16-9-552,1 0 0,0-1 0,0 0 1,0-1-1,0 1 0,0-1 1,0 0-1,0-1 0,9 0 0,815-33 2122,-342 1-1555,112 15-62,508 24 155,0 29-355,-342-10-211,829 43 54,-7 98-92,-666-4-102,-292-48-43,-535-98-15,706 96 9,-132-84 4,-657-28-17,45 1-6,-49-4 1,-2 1 36,-1 2-5,209 23 1026,-95 2-1014,-25-10-9,325 34 0,-311-41-28,159 4-16,-147-10-7,175 27 0,86 24 37,-314-44-22,41 2-30,110 10 50,59 6-28,-52-15 8,242 22-4,-453-34 2,35 2 4,-45-2 0,9 2-2,34 6-11,-42-9 18,0 1 5,18 3-8,-18-2 44,-1-2-46,14 2 10,-14-1 277,-13-11-272,-9-11 37,-1 1 0,0 0-1,-2 1 1,0 2 0,-31-21-1,-103-44 466,59 35-168,92 45-186,21 3-144,61 3-5,-49-1-9,-1 2-1,48 13 1,-70-16-5,0 0 1,0 0-1,0 1 1,-1 0-1,1 0 1,-1 0-1,1 1 1,-1 0-1,0 1 0,-1-1 1,1 1-1,-1 0 1,0 0-1,0 1 1,6 8-1,-9-8 17,-1 0 0,1 0 0,-1 0 0,0 0 0,0 0 1,-1 0-1,0 0 0,0 0 0,0 0 0,-1 0 0,0 0 0,0-1 0,-1 1 0,1 0 0,-1 0 0,0-1 0,-1 1 0,1-1 0,-1 1 1,-6 7-1,-8 13 116,-1-1 0,-33 36 0,51-61-135,-46 47 66,-2-2-1,-2-2 0,-108 70 1,153-111-510,18-14-4076,52-43-813,122-81 0,-106 90-713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3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 10777,'-24'-22'999,"24"22"-962,0 0 0,-1 0 1,1-1-1,0 1 0,-1 0 0,1 0 1,0 0-1,-1 0 0,1-1 1,-1 1-1,1 0 0,0 0 0,-1 0 1,1 0-1,-1 0 0,1 0 1,0 0-1,-1 0 0,1 0 0,-1 0 1,1 0-1,0 0 0,-1 0 0,1 0 1,0 1-1,-1-1 0,1 0 1,-1 0-1,1 0 0,0 1 0,-1-1 1,1 0-1,-1 1 0,0 4 51,-1 0 0,1 0 0,0 0 0,0 0 0,1 0-1,-1 0 1,1 0 0,1 11 0,-5 78 236,1 2-4000,-1-72-1804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3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 6581,'0'0'1299,"-1"7"-1002,-4 21 12,4-21 16,-17 16 783,12-18-728,0 1 0,0-1 0,-1-1-1,1 1 1,-1-1 0,0 0 0,-13 5 0,13-15-166,-22-15 9,22 15 174,14-2-221,-2 3-156,-1-1 39,0 0 0,1 1 0,0 0 0,1-1 0,-1 2 0,1-1 0,0 1 0,0 0 0,9-5 0,7 1 60,-17 5-7,1 3-2,24 0 194,-25 5-187,17 12-1,-21-16-109,0-1 0,-1 1 0,1 0 1,0-1-1,-1 1 0,1 0 0,0 0 0,-1 0 0,1-1 0,-1 1 0,1 0 1,-1 0-1,0 0 0,1 0 0,-1 0 0,0 0 0,0 0 0,0 0 1,1 0-1,-1 0 0,0 0 0,0 0 0,-1 0 0,1 0 0,0 0 0,0 1 1,-1-1 12,1 4 17,0 0 0,0 0-1,-1-1 1,0 1-1,0 0 1,-1 0 0,1-1-1,-1 1 1,0-1-1,0 1 1,0-1 0,-1 0-1,0 0 1,0 0-1,0 0 1,0 0 0,-7 5-1,5-3 35,1-2 66,1 0 0,-1 0 0,0 0 1,0 0-1,-1-1 0,1 1 0,-1-1 1,0 0-1,-9 4 0,14-17-18,0-26-2,0 33-95,0 0-1,1 0 1,0 1-1,-1-1 1,1 0 0,0 0-1,0 1 1,0-1-1,1 1 1,-1-1 0,0 1-1,1 0 1,0-1 0,0 1-1,-1 0 1,1 0-1,4-2 1,-2-1 24,14-14-1519,-9 24 584,30 17-318,-30-17-443,2 15-8885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40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8765,'0'0'12,"9"1"32,66 13 894,-69-12-411,5 6-159,0 0 763,-11-8-1119,-1 0 0,1 0 1,0 0-1,0 0 0,-1 1 0,1-1 0,0 0 0,0 0 1,0 0-1,0 1 0,-1-1 0,1 0 0,0 0 0,0 1 1,0-1-1,0 0 0,0 0 0,0 1 0,-1-1 0,1 0 1,0 0-1,0 1 0,0-1 0,0 0 0,0 0 1,0 1-1,0-1 0,0 0 0,0 1 0,0-1 0,0 0 1,1 0-1,-1 1 0,0-1 0,0 0 0,0 0 0,0 1 1,1 0 20,-1-1 0,0 1 0,0 0 1,0 0-1,1-1 0,-1 1 0,0 0 0,0-1 1,0 1-1,0 0 0,0 0 0,0-1 1,-1 1-1,1 0 0,0 0 0,0-1 1,0 1-1,-1 0 0,1-1 0,0 1 1,-1 0-1,1-1 0,-1 1 0,1 0 1,-1-1-1,1 1 0,-1-1 0,1 1 1,-1-1-1,1 1 0,-2-1 0,-74 45 1134,72-43-920,-2-1-2,-15 1-16,15-1 1055,0-6-1104,-21-12 1,21 13 394,7 1-561,1 1 1,-1-1-1,1 1 0,0-1 1,0 1-1,0 0 1,0 0-1,0 0 0,1 0 1,4-2-1,0-2 15,-1 0 125,24 3-30,-24 3 71,23 42-101,-29-40-87,0 0-1,0 0 1,0 0-1,0 0 1,0 0-1,-1 0 1,1 0 0,-1 0-1,0 0 1,1 0-1,-3 3 1,3-5-3,-1 3 7,-1 1-1,1-1 0,-1 1 1,0-1-1,0 0 0,0 0 1,0 0-1,-1 0 0,-4 5 1,0-1 11,5-4-2,-1 0-1,0-1 1,1 1-1,-1-1 1,0 1-1,0-1 1,0 0-1,0 0 1,-1-1-1,-4 3 1,6-3-15,-1 0 178,0-9-143,-6-24 1,6 24-2,8 0-14,28-41 61,-25 42-62,1 0-1,-1 0 0,1 1 0,1 0 0,15-7 0,-11 5-4,-12 7-11,-1 0 0,1 0-1,0 0 1,-1 0-1,1 0 1,0 1-1,-1-1 1,1 0-1,0 1 1,0-1 0,0 1-1,0 0 1,0-1-1,0 1 1,0 0-1,0 0 1,1 1-1,22 8 22,-23-8-26,1 0 0,-1 0 0,1 0 0,0 0 0,-1-1 1,1 1-1,-1-1 0,1 1 0,0-1 0,4 0 0,-6 5 16,-1-1-18,0 0 0,0 0 0,0 0 0,-1 0-1,1 0 1,-1 0 0,0 0 0,0 0 0,0 0-1,-1-1 1,1 1 0,-1 0 0,0-1-1,-3 6 1,-1-1-162,1-1-1,-1-1 0,-1 1 1,1-1-1,-13 9 0,16-12-440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4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8 189 8625,'0'0'-159,"-1"8"6636,0-19-4848,-3-24-2784,4 31 1781,0 3-614,-1 0 1,1 0-1,0 0 1,0 1 0,0-1-1,0 0 1,0 0-1,0 0 1,0 0-1,0 1 1,0-1-1,0 0 1,0 0-1,1 0 1,-1 0-1,0 1 1,0-1 0,1 0-1,-1 0 1,1-1-1,5-7 93,1 0-1,0 0 1,0 1 0,1 0-1,-1 0 1,2 1-1,-1 0 1,1 0 0,0 1-1,16-8 1,-21 12-101,7-4 64,-1 1 1,1 1-1,0 0 1,1 0-1,-1 1 1,1 0-1,19-1 1,-22 4-30,0 1 1,0 0-1,0 0 0,-1 1 0,1 0 1,0 0-1,-1 1 0,0 0 1,1 1-1,-1-1 0,14 11 0,-19-11 29,-3 2 8,0 17 10,0-17-13,-3 0 2,-20 23 14,4-11 1076,41-65-1110,-12 33-1,53-25 138,-59 38-156,-4 48-2080,1-45 1972,-1 1 0,0-1-1,0 0 1,0 0 0,0 1 0,0-1-1,-1 0 1,1 0 0,0 1 0,-1-1-1,1 0 1,-1 0 0,1 0 0,-1 1-1,1-1 1,-1 0 0,0 0 0,0 0-1,1 0 1,-1 0 0,0 0 0,0 0-1,0-1 1,-1 2 0,-1 0-258,1 1-295,-1 0 0,0 0 0,-1-1 0,1 1 0,0-1 0,-1 1 0,1-1 0,-1 0 0,0-1 0,-4 3 0,0-1-1366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0:4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3039 8769,'-104'41'-1866,"100"-40"1778,-11 2 41,0 0 0,0 1-1,0 0 1,-19 9-1,14-5 88,-88 27 435,28-10 323,75-22-527,-16 2-12,15-2-207,1-2 552,-10 4-505,13-5 553,11-2 1846,11-2-2442,51-13 213,101-39 580,235-57 441,-123 38-669,163-41-84,-278 74-398,643-120 947,-572 120-809,-176 30-229,768-158 430,-606 117-419,72-20 34,70-11 107,-241 58-134,430-111 168,-391 94-84,-65 17-42,760-177 422,-183 45-277,-455 103-124,238-49 30,-92 22-95,-113 24-45,259-65-32,-182 43-2,-32 8 7,-13 7 28,450-133 7,-521 140-45,143-40 28,-147 36-24,314-59-11,-419 104 37,409-90-53,-86 17 61,-374 79-4,295-68 13,-206 43-54,-141 35 16,2-1 16,19-7-1,-19 7-1,-2 0-7,79-21 9,-80 22 4,2-1-6,42-17-146,-44 17-41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2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8933,'0'0'1954,"-8"9"-1777,-20 30 0,20-29 14,8-5-5,-4 26 158,-17 219 1225,10-52-991,1 1-249,8-91-172,7 151 97,2-21-144,-7-210-101,-23 237 37,10-155-18,-20 87 20,2-9-44,22-99-18,-22 141 39,18-89-21,8-74 2,-9 426-31,10-187 23,-2-35 37,-5 110 15,3-101 3,6-133-34,4-16 21,0 23-16,-1 219 11,2-275-32,27 548 66,-20-451-54,29 274 30,-28-347-54,12 150-21,-15-182-81,24 104 1,-32-192 23,0-1 0,0 1 0,0-1 0,1 1-1,-1 0 1,1-1 0,-1 1 0,1-1 0,-1 1 0,1-1 0,0 1 0,0-1 0,0 0-1,0 1 1,0-1 0,0 0 0,2 3 0,-2-4-55,0 0 1,0 0-1,-1 0 0,1 0 1,0 0-1,-1-1 0,1 1 1,0 0-1,-1 0 0,1 0 1,0-1-1,-1 1 0,1 0 1,0-1-1,-1 1 0,1 0 1,-1-1-1,1 1 0,-1-1 1,1 1-1,-1-1 0,1 1 1,-1-1-1,1 1 1,-1-1-1,1-1 0,25-47-4263,-25 47 4854,1-4-903,0 0 0,0 0 0,-1 0 0,1 0 0,-2 0-1,2-7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1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98 12373,'0'0'-105,"-5"-3"82,-8-6 665,1-1-1,0-1 0,0 0 1,-16-19-1,22 22-134,3 6 124,-3-4 235,-1-1-902,7 13 5007,49 101-3251,92 151 0,-43-88-595,107 216 1019,130 232 654,-278-519-2581,4-3 0,4-2 1,95 104-1,-146-181-217,3 3 0,-16-19 0,-1-1 0,0 1 0,1-1 0,-1 1 0,0-1 0,1 1 0,-1-1 0,1 1 0,-1-1 0,1 0 0,-1 1 0,1-1 0,-1 0 0,1 1 0,-1-1 0,1 0 0,0 0 0,-1 1 0,1-1 0,-1 0 0,1 0 0,0 0 0,-1 0 0,1 0 0,0 0 0,-1 0 0,1 0 0,-1 0 0,1 0 0,0 0 0,-1 0 0,1 0 0,-1-1 0,1 1 0,0 0 0,2-3 0,-1 1 0,0-1 0,0 0 0,0 0 0,0 1 0,0-1 0,0 0 0,-1-1 0,3-5 0,-3 6 0,-1 0 0,1 0 0,-1 0 0,1 0 0,-1 0 0,0 1 0,0-1 0,-1 0 0,1-3 0,-4-23 0,0 1 0,0-2 0,-2 0 0,-3-16 0,8 39 0,-1-28 0,-2-26 0,-3 6 0,4 23 0,1-1 0,4 2 0,-2 6 0,0 23 0,0-8 0,0 10 0,0 0 0,0-1 0,0 1 0,0 0 0,1 0 0,-1 0 0,0 0 0,0 0 0,0 0 0,0 0 0,0-1 0,1 1 0,-1 0 0,0 0 0,0 0 0,0 0 0,0 0 0,0 0 0,1 0 0,-1 0 0,0 0 0,0 0 0,0 0 0,0 0 0,1 0 0,-1 0 0,0 0 0,0 0 0,0 0 0,0 0 0,1 0 0,-1 0 0,0 0 0,0 0 0,0 0 0,0 1 0,1-1 0,-1 0 0,0 0 0,0 0 0,0 0 0,0 0 0,0 0 0,0 0 0,1 1 0,-1-1 0,0 0 0,0 0 0,0 0 0,0 0 0,11 14 0,0 0 0,-1 1 0,0 0 0,-1 1 0,-1-1 0,-1 2 0,0-1 0,4 18 0,122 338 0,-82-253 0,-33-71 0,-12-27 0,-6-20 0,1 0 0,-1 1 0,0-1 0,0 0 0,0 1 0,1-1 0,-1 0 0,-1 0 0,1 1 0,0-1 0,0 0 0,0 1 0,-1-1 0,1 0 0,-1 3 0,-1-2 0,1-1 0,-1 1 0,1 0 0,-1 0 0,0-1 0,0 1 0,0-1 0,0 1 0,0-1 0,0 0 0,0 0 0,-3 1 0,-36 9 0,3-7 0,-49-4 0,0-3 0,-140-23 0,176 20 0,7 0 0,15 2-51,24 4-335,74-22-20206,-55 18 11542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40 409 7405,'0'0'18,"-7"-4"75,-26-12 280,40-35 912,-7 47-505,0 0-590,0-10 290,6 21 896,10 27 525,-14-29-2427,3 6 745,-4-10-180,-1 1 1,1-1-1,-1 1 1,1-1-1,0 0 1,-1 1-1,1-1 1,0 0-1,0 1 1,0-1-1,0 0 1,0 0-1,2 2 1,-2-2 21,0 0 1,0 0 0,0 0 0,0 0 0,0 0-1,0 0 1,0 0 0,0 1 0,0-1-1,-1 0 1,1 1 0,-1-1 0,1 3 627,10-12-520,5-3-61,-1 0-1,-1-2 1,0 1 0,0-2-1,21-28 1,111-201 1250,-143 238-1307,0 0 0,0 0 0,1 1 0,0-1 0,-1 1 0,2 0 0,-1 0 0,0 0 0,1 1 0,-1-1 0,1 1 0,8-4 0,-10 6 150,9 6-102,-6-3-88,6 1 27,0 2 0,0 0 0,-1 0 0,1 1 0,-1 1 0,20 15 0,-21-12 8,106 111 286,-1 15-34,67 85-1283,-180-218 412,1 1-199,4 10 254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1:3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400 157 8445,'-268'-42'785,"262"41"-525,-1 0-22,-68-4 605,67 5-520,4 3-227,-13 10-15,13-10-11,2 0-2,1 0-21,-1 1-1,1-1 1,0 0 0,0 1-1,0-1 1,0 1 0,1 0-1,-1 6 1,1-5 184,4 1-99,2 4 23,1 0 0,0 0 0,0-1 0,1 0 1,0 0-1,1-1 0,18 14 0,0-4 148,1-1 1,1-1-1,0-1 1,0-2-1,42 12 1,-20-9 8,0-3-1,99 11 1,111-6 212,-78-8-181,2036 129 1517,-1388-70-1667,-249-15-115,-68-31 10,146 0-34,-45-22 80,-325-2-69,715-34 233,-66-41-8,-611 51-214,440-23 112,-386 22-120,693-36 97,-367 17-100,-380 22-80,137 16 13,-321 7 20,222 24-51,-278-15 29,83 4-1,-76-8 31,-57-3-32,44 6 1,-65-7-10,36-1 10,16 0-4,-7-4 12,226-17 22,-281 20-31,-2 1 14,14-3-3,-14 3-1,-4 0-3,0 0 0,-1-1 0,1 1 0,0 0 0,-1 0 0,1-1 0,0 1 0,-1-1 0,1 1 0,0 0 0,-1-1 0,1 1 0,-1-1 0,1 1 0,-1-1 0,1 0 0,-1 1 0,1-1 1,-1 1-1,0-1 0,1 0 0,-1 1 0,0-1 0,0 0 0,1 1 0,-1-1 0,0 0 0,0 0 0,0 1 0,0-2 0,1-19 53,-1 17 7,-3-3-29,-5-7 4,0 0-1,0 1 1,-2 0-1,1 0 1,-2 1-1,-22-22 1,-86-60 375,29 25 139,-14-11 478,103 80-1019,1 0 0,-1-1-1,1 1 1,-1 0-1,0 0 1,1-1 0,-1 1-1,1 0 1,0-1-1,-1 1 1,1-1 0,-1 1-1,1 0 1,-1-1-1,1 1 1,0-1 0,-1 1-1,1-1 1,0 1-1,0-1 1,-1 0-1,1 1 1,0-1 0,0 1-1,0-1 1,0 1-1,0-1 1,0 0 0,0 1-1,0-1 1,0 1-1,0-1 1,0 0 0,0 1-1,0-1 1,0 1-1,0-1 1,1 1 0,-1-1-1,0 0 1,0 1-1,1-1 1,-1 1 0,0-1-1,1 1 1,-1 0-1,1-1 1,-1 1 0,0-1-1,1 1 1,0-1-1,24-9 162,-22 9-194,15-2 90,40 7-21,-1 2-1,0 3 1,0 2-1,-1 2 1,0 3 0,93 42-1,-133-52-40,-1 2-1,0 0 1,20 15-1,-23-7 1,-12-13 1,1 0 1,-1 0-1,1 0 0,-1 1 0,0-1 0,0 0 1,-1 0-1,1 0 0,-1 0 0,1 0 0,-1 0 0,0 0 1,0 0-1,-1 0 0,1-1 0,0 1 0,-1 0 1,0-1-1,1 1 0,-1-1 0,0 1 0,0-1 1,-1 0-1,-2 3 0,-6 4 47,-1 0-1,0 0 1,-24 13-1,-101 43 725,-201 68 0,319-125-367,19-5-1815,19-4-7209,16-3 7744,50-7-636,-3-9-2939,-21 1-2186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1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82 9377,'-43'-33'601,"39"30"-87,-1 1-203,-17-7 12,17 7 293,-19-10 1627,14 1-2124,8 8 358,16 3-398,44-3-6,-44 3-5,-6-1 4,26-1 9,-25 2 75,-2 0-67,25 0 16,-25 0 3181,-25 5-2889,-6 3-253,9-3-16,0 0 0,-1-1 0,1-1 0,-23 2 0,31-5-49,-40 5 905,-87-4 1,126-1-915,-10-2 488,0 1 1,-27 2 0,65-3-498,92-7-13,74 13-185,-179-4 122,-1 1 0,21 4 3,-21-4 156,-19 4-57,-43 17 5,50-20-71,0 1 0,-1-1 0,1 1 0,-1-2 0,0 1 1,1-1-1,-1 0 0,-9 0 0,-27 2 177,-23 8 38,60-10 39,27-3-567,2-2 208,-7 1-64,0 1 0,0 0 0,24 2 0,18-1-1045,-46 0 928,36 0-1283,-39 2 1271,50 2-3082,4-5-5527,-30-4 3353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104 228 10709,'0'0'-69,"4"-3"75,1 1 74,3-2-38,0 0 3005,-5 10-2639,9 20-18,-9-19 1063,-10-3-1089,-25 16-4,25-15 920,-5-11-1012,-33-15-19,44 21-239,0-1 0,0 1 0,1 0 0,-1 0 0,0-1 0,0 1 0,1 0 1,-1-1-1,1 1 0,-1 0 0,0-1 0,1 1 0,-1-1 0,1 1 0,-1-1 0,1 0 0,-1 1 0,1-1 0,-1 1 0,1-1 0,0 0 0,-1-1 0,-4-13 175,0-1 0,2 0 0,-3-18 0,6 27-147,0-1-1,1 1 1,0 0 0,0 0-1,1 0 1,0 0 0,0 0 0,0 1-1,1-1 1,0 1 0,0-1-1,1 1 1,0 0 0,0 0 0,0 0-1,1 1 1,-1 0 0,2 0-1,-1 0 1,8-5 0,-8 6-16,0 1 0,0 0 0,0 1 0,1-1 0,-1 1 0,1 0-1,0 0 1,0 1 0,0 0 0,0 0 0,8 0 0,-2 2 5,0 0 0,0 1 0,0 1 0,14 4 0,-23-5-17,0 0 0,0 0 0,0 0 0,-1 1 0,1-1 0,-1 1 1,1-1-1,-1 1 0,0 0 0,0 0 0,0 0 0,0 0 0,-1 0 0,1 0 0,-1 0 0,0 1 0,0-1 1,0 1-1,0-1 0,-1 1 0,1 4 0,-1 2 36,-1 1 1,-1-1-1,1 0 0,-2 1 1,1-1-1,-1 0 1,-1 0-1,0-1 0,0 1 1,-1-1-1,0 0 1,-1 0-1,0 0 0,0-1 1,-1 0-1,0 0 0,0-1 1,-1 0-1,0 0 1,-17 11-1,22-16-21,-1-1-1,0 1 1,0-1 0,0 1 0,0-1-1,-1 0 1,1-1 0,0 1-1,0-1 1,-1 0 0,1 0-1,0 0 1,0 0 0,-1-1 0,-4-1-1,4 1-43,-3 0 81,4-4-14,1 3-41,1-1-1,-1 1 0,1-1 1,0 0-1,0 0 1,0 0-1,1 0 1,-1 0-1,1 0 1,-1 0-1,1-1 0,0 1 1,0 0-1,1-1 1,-1 1-1,1-1 1,-1 1-1,1-1 1,0 1-1,1-1 1,-1 1-1,0 0 0,1-1 1,1-4-1,1 2-2,-1 1 0,0 0-1,0 1 1,0-1-1,1 1 1,0-1-1,0 1 1,0 0-1,0 0 1,0 0-1,1 1 1,0-1-1,0 1 1,0 0 0,8-5-1,-7 4 1,47-3 12,-52 7-16,1 0 0,0 0 0,-1 0 0,1 0 0,-1 0-1,1 0 1,0 0 0,-1 0 0,1 0 0,-1 0 0,1 0 0,0 1 0,-1-1 0,1 0-1,-1 0 1,1 1 0,-1-1 0,1 0 0,-1 1 0,1-1 0,-1 0 0,1 1 0,0 0-1,27 20 9,-26-20-7,-1 0-1,0-1 0,0 1 1,0 0-1,0 0 0,0 0 1,0 0-1,0 0 0,0 0 1,0 0-1,0 0 0,0 0 0,-1 0 1,1 0-1,0 1 0,-1-1 1,1 0-1,-1 0 0,1 1 1,-1-1-1,0 0 0,0 1 1,1-1-1,-1 0 0,0 1 0,0-1 1,-1 2-1,0 22 5,-6 7 3,3-24-1,1 0-1,-2 0 1,1 0 0,-1-1 0,-1 1 0,1-1 0,-1-1 0,0 1 0,-11 8-1,13-12-1,0 1 0,-1-2-1,1 1 1,0 0-1,-1-1 1,0 0-1,1 0 1,-1 0-1,0 0 1,0-1 0,-9 1-1,7-2 11,-22 0-3,22 0-6,2-5 3,1 3-5,2 1-3,1 0 1,-1 0-1,1 0 0,-1 0 0,1-1 0,-1 1 1,1 0-1,0-1 0,0 1 0,0-1 0,0 1 0,0-1 1,0 1-1,0-1 0,0 0 0,1 1 0,-2-3 0,-9-35 3,12 30-6,0 3 1,-1 4 1,0-1 0,0 1-1,1 0 1,-1 0 0,0 0 0,1 0-1,-1 0 1,1 0 0,0 0 0,0 0-1,0 0 1,0 0 0,0 1 0,0-1-1,2-2 1,2-3-1,-1-1-1,1 1-1,-1 0 0,1 0 0,1 0 1,-1 1-1,1 0 0,0 0 0,1 0 0,-1 1 1,10-6-1,-16 11 3,9-4-4,12-2 2,-8 4 0,16 2 2,-28 0 0,1 0 0,0 0 0,-1 0 0,1 0 0,-1 1 1,1-1-1,-1 0 0,1 1 0,-1-1 0,1 1 0,-1 0 0,1-1 0,-1 1 1,1 0-1,-1 0 0,0 0 0,0 0 0,1 0 0,-1 0 0,1 2 1,1-1-2,-1 0 2,-1-1-1,1 1 0,-1-1 0,0 1 0,1 0 0,-1-1 0,0 1 0,0 0 0,0 0 1,0 0-1,0 0 0,-1 0 0,1 0 0,0 0 0,-1 0 0,0 0 0,1 0 0,-1 0 1,0 3-1,0 0 3,0-1 0,0 0 0,0 1-1,-1-1 1,0 0 0,0 1 0,0-1 0,-3 7 0,0-3 4,0-1-1,-1 0 1,0 0 0,-1 0-1,1-1 1,-1 1 0,-1-1-1,1-1 1,-8 6 0,10-9 13,-2 0 10,0 0-19,-18 4 98,18-13-80,-18-21-6,24 27-22,-1 1-1,1 0 1,-1-1 0,1 1 0,0 0-1,-1-1 1,1 1 0,0-1 0,-1 1-1,1 0 1,0-1 0,0 1 0,-1-1 0,1 1-1,0-1 1,0 1 0,0-1 0,0 0-1,0 1 1,0-1 0,-1 1 0,1-1-1,0 1 1,1-1 0,-1 0 0,0-8 4,1 1-1,0 0 1,1 0 0,0 0 0,0 0-1,1 0 1,0 0 0,0 0 0,1 1-1,0 0 1,0-1 0,1 1-1,0 1 1,0-1 0,1 1 0,6-7-1,6 0 4,1 3 0,-14 7-41,1 9-356,21 18-69,-27-24 438,0 0 0,1 1 1,-1-1-1,0 0 0,1 0 0,-1 0 1,0 1-1,1-1 0,-1 0 1,0 0-1,0 1 0,1-1 0,-1 0 1,0 1-1,0-1 0,1 0 1,-1 1-1,0-1 0,0 0 0,0 1 1,0-1-1,0 0 0,0 1 1,1-1-1,-1 0 0,0 1 0,0-1 1,0 1-1,0-1 0,0 0 1,0 1-1,-1-1 0,1 0 0,0 2 1,-4 11-1591,0 1 0,-1-1-1,-1 0 1,0 0 0,-11 16 0,4-6-2655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2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95 8849,'-1'-4'-277,"0"1"289,-1 0-1,1 0 1,-1 0-1,0 0 1,0 0-1,0 1 1,0-1-1,0 0 1,-1 1-1,-2-3 1,1 3 1017,-19-13 1072,-1 4 3288,21 18-5215,-9 24-6,9-24 2,5 0-30,13 96 369,-9-37-123,-4 114 0,-11-121 791,-28-366-813,33 248-285,-2-16 107,5 71-156,1 0 1,0 0-1,0 0 0,0 0 0,1 0 0,-1 1 1,1-1-1,0 0 0,0 0 0,3-5 0,28 51-18,-30-37-9,1 1 0,-1-1 0,0 1 1,-1 0-1,1-1 0,-1 1 0,0 0 0,0 0 0,-1 0 0,0 6 0,2 9 3,0-4-2,-1 0 0,-2 28 0,1 0 226,0-46-229,-4-17 43,1-1-1,1 1 1,1-1 0,2-31 0,5 1 334,-4 44-252,-2 2-73,4-4 369,2 16-306,4 24-184,-9-28 113,4 22-11,-6-23-29,1 0 4,0 0-34,-2 24-2005,2-28 1922,0 0-1,0 0 1,0 0-1,0 0 1,0 1-1,0-1 1,0 0-1,0 0 1,0 0-1,0 0 1,-1 1-1,1-1 1,0 0-1,0 0 1,0 0-1,0 0 1,0 0-1,0 1 1,0-1-1,0 0 1,-1 1-977,0-1 976,1 0 1,0 0-1,0 0 1,0 0-1,0 0 1,-1 0-1,1 0 1,0 0 0,0 0-1,0 0 1,0 0-1,0 0 1,-1 0-1,1 0 1,0 0-1,0 0 1,0 0-1,0 0 1,-1 0-1,1 0 1,0 0-1,0 0 1,-17-32-9225,11 19 10718,-6-17-5759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2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91 9241,'0'0'-35,"5"-2"5,14-7 16,-14 7 8,16-6 68,-17 7 223,-1-1 286,9-11 4700,-28 11-5168,-46-1 603,29 3-482,24 0 392,0 1-438,-27 1-10,27-2 849,18-4-1000,0 0 0,0 0 0,0 1 0,0 1 0,11-3 0,-1 0-2,-16 4-11,0 0 0,-1-1-1,1 1 1,0 0 0,0 0-1,0 1 1,0-1-1,0 1 1,0-1 0,0 1-1,0 0 1,0 0 0,-1 0-1,1 1 1,4 0-1,2 1 10,62 2 100,-40-2-83,-23-2 4,-1 1-12,25 4-11,-25-4 6,-1 0 10,15 3-7,-15-3 1023,-24 2-879,-51 5 0,64-7-137,0 0-1,0 0 1,1 0 0,-1-1 0,0 0 0,0 0 0,0 0-1,-5-2 1,-25-1 165,24 4-149,-32-3 161,-32-3 116,69 5-229,-2 0-15,-9-1-80,10 0 96,12 0 383,18-3-467,-4 0 1,1 1 0,27 0 0,138-3 80,-179 6-77,2 0 9,20 0 2,-20 0 620,-31-1-526,-12-2-61,12 1 56,-1 1 1,-44 4-1,60-2 130,0-2-136,-26-4-8,26 4 283,30 0-337,97-4-53,-56 5-245,18 3-968,-74-3 540,1 0-128,8 1 1137,37-7-10048,-47 4 6024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2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9757,'6'1'-219,"60"7"-502,-59-8 653,-1 1-8,2 1 248,0 0 0,0 0 1,0 1-1,0 0 0,0 0 0,-1 1 0,1 0 1,6 5-1,-11-6 1707,-6 2-1501,0 1-53,-1-1 0,0 1-1,0-1 1,-1 0-1,0-1 1,0 1-1,0-1 1,0 0-1,0 0 1,-7 3-1,8-5 2731,4-12-2925,3-39 121,3 45-134,5-4-34,2 1 0,-1 0 0,1 1-1,17-6 1,-25 11 73,8 4-118,43 12 4,-53-14-33,0 0-1,0 0 0,0 0 1,0 1-1,-1-1 1,1 1-1,0 0 1,-1-1-1,1 1 0,-1 0 1,1 1-1,-1-1 1,0 0-1,0 1 1,0-1-1,0 1 0,0-1 1,2 7-1,-2-4 12,0-1-1,0 1 0,0 0 1,0 1-1,-1-1 0,0 0 1,0 0-1,-1 0 0,1 1 1,-1-1-1,0 0 1,0 1-1,-1-1 0,0 0 1,0 1-1,0-1 0,0 0 1,-1 0-1,0 0 0,0 0 1,0 0-1,-4 5 1,1-3 23,1 0 1,-1-1-1,0 0 1,0 1-1,-1-2 1,1 1-1,-1-1 1,-1 0-1,1 0 1,-13 7-1,-4-5 89,18-7-108,0 1 175,-4-4-140,-30-13-2,38 16-54,0 0 0,0 0 1,-1-1-1,1 1 0,0-1 0,0 1 0,0-1 1,0 1-1,0-1 0,0 0 0,0 1 0,0-1 1,0 0-1,0 0 0,0 0 0,0 0 0,0 0 1,1 0-1,-1 0 0,0 0 0,1 0 1,-1 0-1,0-2 0,0 0 9,0 0-8,0 1 1,0-1 0,0 1-1,0-1 1,1 1 0,-1-1-1,1 1 1,-1-1 0,1 0-1,0 1 1,0-1-1,0 1 1,1-1 0,-1 0-1,1 1 1,-1-1 0,1 1-1,1-4 1,-1 3-2,0-1 0,1 1 0,-1-1 0,1 0 0,0 1 0,0-1 0,0 1 0,1 0 0,-1 0 0,1 0 0,0 0 0,-1 0 0,1 0 0,0 1 0,7-5 0,4-1 9,-10 6-6,3 1 0,22-1-2,-22 1 2,0 6 6,22 12 2,-22-13-7,-2 7-11,-4-11 6,-1 1 0,1-1-1,-1 1 1,1-1 0,-1 1 0,1-1 0,-1 1-1,0 0 1,1-1 0,-1 1 0,0-1 0,1 1-1,-1 0 1,0 0 0,0-1 0,0 1 0,1 0 0,-1-1-1,0 1 1,0 0 0,0 0 0,0-1 0,-1 2-1,1 1 4,0-1 0,0 0 0,-1 1 0,1-1-1,-1 1 1,1-1 0,-1 0 0,0 0-1,0 1 1,0-1 0,0 0 0,0 0 0,-1 0-1,1 0 1,-1 0 0,1 0 0,-1-1 0,0 1-1,0-1 1,1 1 0,-1-1 0,0 1 0,0-1-1,-1 0 1,1 0 0,-2 1 0,0-1 9,-1 0 1,1 0-1,0 0 1,0-1-1,0 0 1,0 1-1,-1-2 1,1 1-1,0 0 0,0-1 1,0 0-1,-1 0 1,1 0-1,0 0 1,-4-3-1,-8-2 8,15 6-21,0 0 1,0 0-1,0 0 1,0 0-1,0 0 0,0-1 1,0 1-1,0 0 1,0-1-1,1 1 1,-1 0-1,0-1 0,0 1 1,0-1-1,1 1 1,-1-1-1,0 0 0,0 0 1,-22-32 59,22 31-56,0-1 0,-1 1-1,1-1 1,0 1 0,0-1 0,1 1 0,-1-1 0,0 0 0,1 1 0,0-1-1,-1 0 1,1 1 0,0-1 0,1 0 0,-1 0 0,1-4 0,1 3-6,0-1 1,0 1 0,0 0-1,0-1 1,1 1 0,0 0 0,0 1-1,0-1 1,0 0 0,0 1-1,1 0 1,-1-1 0,1 2-1,0-1 1,0 0 0,0 1-1,1 0 1,-1-1 0,1 2-1,-1-1 1,1 1 0,6-2-1,21 1-11,-25 1 12,1 5-3,23 11 1,-20-8 9,-1 12 3,-6 5-2,-5-19-6,0 0 0,0-1 0,0 1 0,-1 0 0,1-1 0,-1 1 0,0-1 0,0 1 0,-1-1 0,1 0 0,-1 0 0,0 0 0,0-1 0,-4 5 0,-5 3 12,-1 0 0,-22 15 0,22-16-1,11-9-10,0 0-1,0 1 0,0-1 1,1 0-1,-1 0 1,0 0-1,-1 0 1,1 0-1,0 0 0,0-1 1,0 1-1,0-1 1,-1 1-1,-2-1 1,-14 3 33,-47 2 68,59-5-58,1-3 8,-18-10-8,24 13-44,-1 0-1,1 0 0,0 0 1,-1-1-1,1 1 0,0 0 0,0 0 1,-1 0-1,1 0 0,0-1 1,-1 1-1,1 0 0,0 0 1,0 0-1,-1-1 0,1 1 0,0 0 1,0 0-1,0-1 0,-1 1 1,1 0-1,0-1 0,0 1 0,0 0 1,0-1-1,0 1 0,0 0 1,0-1-1,0 1 0,-1 0 0,1-1 1,0-3 7,0 0-1,0 0 1,0 0 0,0 0-1,0 1 1,1-1 0,0 0 0,0 0-1,0 1 1,0-1 0,0 0 0,1 1-1,0-1 1,2-3 0,1-1 0,1 1 1,0 0-1,1 0 0,10-9 1,10-6 9,-16 19-18,-4 1 1,-5 1 0,0 0-1,0 0 1,0 0 0,0 0-1,1 0 1,-1 1 0,0-1 0,0 1-1,1-1 1,-1 1 0,3 0-1,2 0 4,6 2 5,20 15-3,-31-15-31,0 0-1,0 0 1,-1 0-1,1 0 0,-1 0 1,0 1-1,1-1 0,-1 0 1,0 1-1,0-1 0,-1 1 1,1-1-1,0 1 0,-1-1 1,1 1-1,-1-1 1,0 1-1,0-1 0,0 1 1,0 0-1,-1-1 0,1 1 1,-1-1-1,1 1 0,-1-1 1,0 1-1,-2 3 0,0 2-325,-1 0-1,0 1 0,0-1 1,-1-1-1,0 1 0,-8 8 1,5-6-1442,-1-1 1,0-1-1,-1 0 1,0 0 0,0-1-1,-15 9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28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 11157,'0'-4'319,"0"-15"5106,0 32-5242,6 113 299,-1 94 233,-14-76 993,-8-397-1266,28 6 729,-5 259-1126,4 13-22,-1 1 0,-2 1 0,-1-1 0,0 1 0,1 32 0,-2-9 17,11 159 142,-16-206-214,2-16-2001,1-54 184,-3 28-1727,-5-47 1,-2 44 142,0-3-1388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2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10293,'-6'1'16,"-31"3"257,30 0 47,62 4 92,-22-4-440,117 17 350,-147-21-208,4 3 110,19 5 105,-19-6 1562,-16 4-1368,-24 18-3,15-16-16,-175 25 2269,186-32-2511,1-1-32,-18 2-22,18-1 526,24-5-617,2-3-84,-10 3-5,1 1 0,0 0 0,1 1 0,20-2 0,93-5 247,-119 9-201,1 1-33,19 4 6,-19-4 301,-70 23-218,50-19 96,6-4-184,-22 1-5,22-2 32,26-3-1062,58-10 280,-73 12 587,-1 0 0,0 0 0,1 0 0,0 1 0,-1-1 0,1 1 0,-1 0 0,1 0 0,-1 0 0,1 0 1,6 2-1,-8-1-104,1 0 1,-1-1 0,1 1 0,0-1 0,-1 1 0,1-1 0,-1 0 0,1 0 0,0-1 0,3 0-1,72-7-7640,-70 7 2667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4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1345 8421,'0'0'2695,"1"4"-2330,8 12 5309,-4-25-5333,14-28-25,-18 36-296,0 0-1,0 0 0,-1 1 0,1-1 0,-1 0 1,1 0-1,-1 0 0,1 0 0,-1 0 0,0 0 1,1 0-1,-1 0 0,0 0 0,0 0 0,0 0 1,0 0-1,0-1 0,0 1 0,0 0 0,0 0 1,0 0-1,0 0 0,-1-1 0,0-1 59,1-1 159,1-3-16,9-356 2095,-11 336-2257,1-52 150,1 73-189,0-1-1,-1 0 1,0 1-1,0-1 1,-2-7-1,0-41 97,13-99 71,-4 67-72,3-87 39,-3 127-108,-7 44-37,0-2-1,0-15-3,0 15-2,0 1-3,3-36 12,-2 36-10,0 0 8,2-42-15,-3 41 13,3-39-52,-3 39 27,-5 17-115,1-4 134,-44 89-20,19-50-7,-27 64 0,50-99 32,0 0 0,-1 0 0,-10 13 0,3-2-4,12-19 3,0-1-11,-13 15 71,14-18-63,1 0-1,0 0 0,0 0 0,0 0 0,0 0 0,-1 0 0,1 0 0,0 0 0,0 0 0,0 0 0,-1 0 0,1 0 0,0 0 0,0 0 0,0 0 1,0 0-1,0-1 0,-1 1 0,1 0 0,0 0 0,0 0 0,0 0 0,0 0 0,0 0 0,0 0 0,0-1 0,-1 1 0,1 0 0,0 0 0,0 0 0,0 0 1,0-1-1,0 1 0,0 0 0,0 0 0,0 0 0,0 0 0,0-1 0,0 1 0,0 0 0,0 0 0,0 0 0,0 0 0,0-1 0,0 1 0,0 0 1,0 0-1,0 0 0,0 0 0,0-1 0,0 1 0,1 0 0,-1 0 0,0 0 0,0-1 0,15-56 39,4 12-34,-17 41-7,15-29 6,-11 18-8,69-146 52,-73 158-34,1-6 17,0 1 0,0 0 0,1 1 0,8-14 0,-6 13-16,-5 4 38,2 0-28,1-3 17,-1 1-22,1 0 0,-1 0-1,1 1 1,0 0 0,9-9-1,-11 12 96,7 2-108,27 2 9,-27-1 61,-1 2-72,3 2 11,0 0 0,-1 1 0,15 10 0,20 31 100,-43-45-96,0 2-5,44 74 121,-44-76-129,0 2-2,5 9 6,-5-10 1,0 1-8,5 11-4,-5-12 5,0 1 0,30 48 93,-30-49-71,1 0-1332,16 16 3976,-13-13-5078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1305 3021 6541,'0'0'107,"-8"1"11,-169 28 2112,119-18-1308,52-10-634,-5-1-15,-22-3 108,-38-7 0,46 3-179,1-1 1,0-2-1,1 0 0,0-2 1,0 0-1,1-1 0,1-2 1,1 0-1,0-1 0,-31-33 1,-5-14 448,-90-130 1,138 182-592,-37-58 206,3-2-1,3-1 1,-39-100-1,35 55 104,-41-182-1,-32-368 116,112 636-463,2 0 1,1 0-1,1 0 1,2 0-1,1 0 1,1 0-1,2 0 1,1 1-1,1 0 1,2 0-1,26-56 1,-18 53-13,1 1 1,2 0-1,0 2 1,3 0-1,0 2 1,2 0-1,1 2 1,1 1-1,48-33 1,14 0 22,4 4 0,1 4 0,3 4 1,1 4-1,142-38 0,-152 57 16,1 5-1,1 4 1,0 3 0,1 5-1,107 6 1,-69 5 103,182 30 0,-249-23-106,-1 3-1,0 2 1,-1 3 0,-1 3-1,57 30 1,-35-11-10,23 12 143,191 129 0,-111-29-20,-160-129-134,-1 1-1,-1 0 0,-2 2 1,33 55-1,-19-22 18,-9-18-9,-2 1 0,-2 0-1,-2 2 1,15 53 0,-17-32-5,-4 0 0,12 136 0,-22-92-5,-18 195 1,8-254-10,-3-1-1,-2 0 1,-2 0 0,-2-1 0,-43 95 0,40-108-3,-2-1 1,-1-2 0,-1 0-1,-42 48 1,18-36 54,-2-2 0,-97 70 0,-124 54 180,171-113-167,-3-4 0,-2-5 0,-1-4-1,-115 29 1,145-52-67,0-4 0,-1-2 0,-1-4-1,1-4 1,-1-2 0,-149-15 0,188 6-276,-1-2 1,2-1-1,-1-2 1,1-1-1,1-2 0,0-2 1,-55-33-1,62 31-696,1-2 0,1 0 0,-37-38-1,45 39-608,0-2 0,2 0 1,0-1-1,-22-42 0,19 25-2473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1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331 208 14437,'6'-5'-375,"-3"3"347,3-2 43,-1 0 0,0-1-1,1 0 1,-1 0 0,-1 0-1,1-1 1,-1 1 0,0-1-1,-1 0 1,1 0 0,-1-1 0,4-10-1,-6 14 85,0-1 0,0 1 0,-1 0 0,1-1 0,-1 1 0,0-1 0,0 1 0,0 0 0,0-1 0,-1 1 0,1-1 0,-1 1 0,0 0 0,0-1 0,0 1 0,0 0 0,-1 0 0,1 0 0,-1 0 0,0 0 1,0 0-1,0 1 0,0-1 0,0 0 0,-1 1 0,1 0 0,-1 0 0,1-1 0,-6-2 0,3 2 60,2 0-85,0 1-1,0 0 0,1 1 1,-1-1-1,0 0 0,-1 1 1,1 0-1,0 0 0,0 0 0,0 0 1,-1 0-1,1 0 0,0 1 1,-6 0-1,1-2 55,6 2-80,-1-1 0,0 1 0,1 0 0,-1 0 0,0 0 1,0 0-1,1 0 0,-1 0 0,1 1 0,-1 0 0,0-1 0,1 1 0,-4 1 0,-8 3 90,-1 1 0,1 0 0,0 1 0,1 1 0,0 0 0,0 1 0,1 0 0,0 1 0,0 0 0,1 1 0,0 0 0,1 1 0,1 0 0,0 0 0,0 1 0,1 0 0,-6 15 0,6-9-9,0-1 1,1 1-1,1 0 1,1 0-1,0 1 1,2 0-1,0-1 1,1 1-1,1 0 1,1 0-1,1 0 1,1 0-1,0 0 1,2 0-1,0-1 0,1 1 1,1-1-1,1 0 1,1-1-1,0 0 1,17 27-1,-22-41-84,1 1 0,-1-1-1,1 0 1,0-1 0,0 1 0,0-1-1,1 1 1,-1-1 0,1 0 0,-1-1-1,8 4 1,-7-4 61,4-6-1,0 0-83,0 0 0,0-1 0,-1 0 0,0-1 0,0 0 0,0 0 0,-1 0 0,1-1 0,-2 0 0,8-10 0,30-47 120,60-119 1,-54 89-40,-34 75-102,-12 16 2,0-1 10,2 4 4,27 3 31,-24 4-19,13 13-4,-2 1 0,0 1-1,-1 0 1,-2 2 0,0 0 0,17 34-1,-21-33-79,24 59-3175,-36-80 2232,27-65-13086,-16 28 8889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0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8853,'0'0'-452,"14"-17"-3257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1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4060,'0'0'5771,"4"5"-5663,10 17 7,-10-17 405,-19 21 192,1-15-558,10-9 2861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1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556 275 5645,'-49'-23'824,"44"20"-221,-22-5-118,22 6 27,-1 1-235,-15-3 0,15 3 23,2-1 20,-102-36 3325,101 36-2815,0 1-534,1-1 74,-9-2-639,3 4 5100,11 10-4605,7 26 16,-8-36-238,0 1 1,0-1-1,0 0 1,0 0 0,1 0-1,-1 1 1,0-1-1,0 0 1,0 0-1,0 1 1,0-1 0,0 0-1,1 0 1,-1 0-1,0 1 1,0-1-1,0 0 1,0 0-1,0 1 1,0-1 0,0 0-1,0 0 1,0 1-1,0-1 1,0 0-1,-1 0 1,1 1 0,0-1-1,0 0 1,0 0-1,0 1 1,0-1-1,0 0 1,0 0-1,-1 0 1,1 1 0,0-1-1,0 0 1,0 0-1,0 0 1,-1 1-1,1-1 1,0 0 0,0 0-1,-1 0 1,1 0-1,0 0 1,0 0-1,0 0 1,-1 0-1,1 0 1,0 1 0,0-1-1,-1 0 1,1 0-1,-1 0 1,-65 10 780,48-7-537,-4-1-98,-3-2 155,-47 2 431,65-1-488,-1-1-8,-26 0-29,26 0 197,-1 0-237,-13-2 13,22 2-178,-1 0 1,1 0-1,0 0 0,0-1 0,0 1 1,0 0-1,0 0 0,0 0 1,0 0-1,0 0 0,-1 0 1,1 0-1,0 0 0,0 0 1,0-1-1,0 1 0,0 0 1,0 0-1,0 0 0,0 0 0,0 0 1,0 0-1,0 0 0,0-1 1,0 1-1,0 0 0,0 0 1,0 0-1,0 0 0,0 0 1,0 0-1,0-1 0,0 1 0,0 0 1,0 0-1,0 0 0,0 0 1,0 0-1,0 0 0,0 0 1,0-1-1,1 1 0,-1 0 1,0 0-1,0 0 0,0 0 1,0 0-1,0 0 0,0 0 0,0 0 1,0 0-1,0 0 0,1 0 1,-1-1-1,0 1 0,0 0 1,0 0-1,0 0 0,0 0 1,0 0-1,1 0 0,-1 0 0,0 0 1,37-14 593,-23 9-761,-11 3 166,0 1 0,-1 0 0,1-1 0,0 1 0,0 0 1,0 0-1,0 1 0,0-1 0,0 1 0,0-1 0,0 1 0,6 0 0,16 2 52,25-1 2,-9 1-37,8-1 2,-41-1 1,-1 0-25,8-1 121,-9 1-35,-12-2-43,-78-6-24,63 6 8,14 2-4,-7-1 5,8 0-16,11-1-7,106-23-15,-78 21-14,0 4-8,50-6-24,-53 3 56,-24 2 10,0 1-8,-6 0 2,15-2-26,-10 1 62,-12 0 190,-72-3-210,59 3-2,12 1 1,-73 0 46,73 0-55,-20-1 8,20 2-13,1-1 48,-1 0-45,-9 0-46,11 0 10,12 1 16,83 6 13,-67-6-4,-16-1-3,18 0-6,-18 0 6,1 2-12,19 2 12,-19-3 90,-20 3-81,-40 14-4,40-14 51,22-1-196,27 10 152,-27-10 2,-13 3 7,-10 15-6,10-15-1,0-4 0,-35 20 42,35-20-20,-2-1-18,-21 3 1,21-3 31,-3-5-35,-24-11 4,32 15-13,0 0 1,0-1-1,1 1 1,-1 0-1,0-1 1,1 1-1,-1-1 0,0 1 1,1-1-1,-1 1 1,1-1-1,-1 1 0,1-1 1,-1 1-1,1-1 1,0 0-1,-1 1 1,1-1-1,0 0 0,-1 0 1,1 1-1,0-1 1,0 0-1,-1 0 0,1 1 1,0-1-1,0 0 1,0 0-1,0 1 1,0-1-1,0 0 0,0 0 1,1 1-1,-1-2 1,0-4-1,0 0-1,0 1 1,0-1 0,1 1 0,0-1 0,0 1 0,1-1 0,-1 1 0,1 0 0,0-1 0,1 1 0,-1 0 0,1 0-1,0 1 1,4-7 0,-1 2-1,-1 1-4,0 1 1,0 0-1,1 0 0,0 0 0,0 1 0,1-1 0,0 1 1,11-7-1,29-13-22,-42 25 22,0-1-3,17-2-1,-10 6 11,14 11 3,-24-11-6,0 0 1,0-1 0,-1 1 0,1 0 0,-1 0-1,1 0 1,-1 0 0,0 0 0,0 0 0,0 1-1,0-1 1,0 0 0,0 0 0,0 1-1,-1-1 1,0 1 0,1-1 0,-1 0 0,0 1-1,0-1 1,0 4 0,1 6 5,-1 2-2,-1-2-2,1-8 1,0 0-1,0 1 1,-1-1-1,1 0 0,-1 0 1,0 0-1,0-1 1,0 1-1,-4 7 0,1-4 3,3-3-3,0-1 1,0 1 0,-1-1-1,1 1 1,-1-1 0,0 0-1,0 0 1,0 0 0,0 0-1,0 0 1,-4 3 0,-1 0 3,1 2 0,0-1 1,0 0-1,-1-1 1,0 0-1,0 0 1,-1 0-1,1-1 1,-1 0-1,0 0 1,-1-1-1,1 0 1,-1-1-1,0 0 1,1 0-1,-19 3 1,21-5 9,-36-4-19,34 2 2,1-2 4,-37-20 2,37 16-5,2 0 0,2 3 0,0 0 0,0 0 0,0 0 0,0 0 1,0 0-1,1-1 0,-1 1 0,1-1 0,1 0 1,-1 1-1,1-1 0,-2-9 0,2 9 1,1-1-1,0 1 0,0-1 0,1 0 0,0 0 0,0 0 0,0 1 0,1-1 0,-1 0 0,1 1 1,1 0-1,-1-1 0,6-7 0,-6 8 1,6-6-5,0-1 1,1 1-1,0 1 1,1 0-1,0 0 0,1 1 1,-1 0-1,2 1 0,-1 0 1,1 1-1,1 0 1,19-8-1,-27 13-1,-3 1 5,-1 0 0,1 0 0,0 1 0,-1-1 0,1 1 0,-1-1 0,1 1 0,0-1 0,0 1 0,-1 0 0,1 0 0,0 0 0,0 0 0,-1 0 0,1 0 1,3 1-1,10 1 0,25 6 4,-37-7-3,0-1-1,-1 1 0,1 0 0,-1 0-1,1 0 1,-1 1 0,0-1 0,0 1 0,1-1 0,-1 1 0,0 0 0,3 3 0,11 13-4,-4 9 8,-1 26 24,-11-52-26,0 0-1,1 0 1,-1 0-1,0 0 1,0 0-1,0-1 1,0 1 0,0 0-1,0 0 1,0 0-1,0 0 1,0 0-1,-1-1 1,1 1 0,0 0-1,0 0 1,-1 0-1,1-1 1,-1 1-1,1 0 1,-2 1 0,-5 15-7,5-11 10,0 1 0,-1 0 0,1-1 0,-1 1 1,0-1-1,-1 0 0,1 0 0,-1 0 0,-1 0 0,1-1 1,-7 6-1,3-3 5,-2-1-1,1 0 1,-1 0 0,0-1 0,0-1 0,-21 9 0,-7 0 8,28-15-14,-2-1 44,8 2-43,0 0 0,0-1 0,0 1 1,0-1-1,0 0 0,0 0 0,-6-3 0,0 1 3,8 3-5,1 0-1,-1 0 1,0-1-1,0 1 1,1 0 0,-1-1-1,0 1 1,1-1-1,-1 0 1,0 1-1,1-1 1,-1 0 0,1 0-1,-1 0 1,1 0-1,0 0 1,-1 0 0,-1-3-1,-3-3 3,-14-19 1,19 16 1,1 6-5,0-5-2,6-14 6,-3 16-6,0 0 0,1 1 1,0 0-1,1-1 0,9-10 0,7 2 2,-5 5-14,0 2 0,1 0 0,18-5 0,-29 11 4,3 3 12,24 1 2,-18 1-6,14 11 1,-27-12 2,0-1 0,0 1-1,0-1 1,0 1 0,0 0 0,0 0 0,-1 0 0,1 0-1,-1 0 1,1 0 0,-1 0 0,0 0 0,0 1-1,0-1 1,0 1 0,-1-1 0,1 0 0,0 1 0,-1-1-1,0 1 1,0 0 0,1-1 0,-2 1 0,1-1-1,0 1 1,0-1 0,-1 1 0,1-1 0,-1 1 0,0-1-1,0 0 1,-2 5 0,1-4 2,1 1 0,-1-1 0,0 0-1,0 0 1,-1 0 0,1 0 0,-1 0 0,1 0 0,-1-1 0,0 1-1,0-1 1,0 0 0,-1 0 0,1 0 0,0 0 0,-5 1-1,2 0-1,-14 4 18,15-6-14,1 0 32,-5-2-22,-1-1-10,-25-2 32,29 0-15,2 2-17,1 1-5,1-1 1,-1 1-1,1 0 1,0-1-1,-1 1 1,1-1 0,0 0-1,0 0 1,0 0-1,0 0 1,0 0-1,1 0 1,-1 0 0,1-1-1,-1 1 1,1-1-1,0 1 1,-2-6-1,-6-43 14,10 42-6,0 4-9,0 1 0,1 0 0,-1 0 0,1 0 0,0 0 0,0 1 0,0-1 0,1 0 0,-1 1 0,1-1 0,0 1 0,0 0 0,0 0 0,0 0 0,0 1 0,1-1 0,-1 1 0,1-1-1,0 1 1,0 0 0,0 1 0,0-1 0,4-1 0,-5 3 1,5-2-7,0 1 1,0 0-1,0 1 0,0 0 1,1 0-1,-1 1 1,0 0-1,11 3 0,-12-3-18,-4 0-75,0 0 0,0-1 0,1 1 1,-1 0-1,0 1 0,0-1 0,0 1 0,0-1 0,-1 1 0,1 0 0,0 0 1,-1 0-1,1 0 0,-1 0 0,0 1 0,3 2 0,-1-1-225,-3-1-145,0-1 1,0 1 0,0-1 0,-1 1 0,1-1 0,-1 1 0,1-1 0,-1 1 0,0 0 0,0-1 0,0 1 0,0-1 0,-1 1 0,1 0 0,0-1 0,-1 1 0,0-1 0,-1 5 0,1-7 695,0 6-2625,-17 13-7570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1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11953,'2'-5'195,"2"-14"54,-2 14 52,-1 1 53,16-34 4502,-11 46-4678,18 27-20,-18-20-1,2 101 1045,-8 131 0,38-526-529,-24 179 143,-13 96-626,-1 17-153,-11 230 166,-24 5-40,80-463 545,-30 154-617,-11 47-70,-4 14-22,0 0 1,1 0-1,-1 0 0,0 0 0,0-1 1,0 1-1,0 0 0,0 0 0,1 0 1,-1 0-1,0 0 0,0 0 0,0 0 1,0 0-1,1 0 0,-1 0 1,0-1-1,0 1 0,0 0 0,1 0 1,-1 0-1,0 0 0,0 0 0,0 0 1,1 0-1,-1 0 0,0 1 0,0-1 1,0 0-1,0 0 0,1 0 0,-1 0 1,0 0-1,0 0 0,0 0 0,0 0 1,1 0-1,-1 0 0,0 1 0,0-1 1,0 0-1,0 0 0,0 0 1,1 0-1,-1 0 0,0 1 0,0-1 1,0 0-1,0 0 0,0 0 0,0 1 1,0-1-1,0 0 0,0 0 0,0 0 1,0 0-1,0 1 0,19 36-83,-14-28-31,1 12-178,5 19-731,-10-36 800,2 8-134,-1-8-1002,-9-28-7775,2 8 7703,0 1-1,-12-24 1,3 13-2654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9797,'0'0'4123,"14"-1"-4004,88-12 300,-95 11-300,-1 2-71,21 0 0,-21 0 54,0-1-64,9 0 206,-1 1-1,0 0 1,18 4 0,-23-3 75,-9 5-152,0 15-17,0-15-10,0-2-11,-18 87 646,-6 4-351,23-91-390,0 1-3,-4 14-1,4-14 1,0-1-14,-5 34 42,6-35-57,0 2 10,0 15 7,0-15-6,1-2 7,4 13 20,-4-13 25,2 1 2,36 23 237,-34-25-239,0-1-7,17 6-11,-17-6-1,2 0 6,19 1-4,-19-1-13,-1 0-13,54 7 137,-54-8 259,-1 2-318,1 0-29,15 4 997,-23 0-997,-8 15-11,8-15 42,-3-2-51,-52 53 135,54-54-153,0 1-8,-3 1-25,2-1 13,0 0 1,1-1-1,-1 1 0,1 1 1,0-1-1,0 0 0,0 1 0,1-1 1,-4 10-1,5-4 0,0 0-1,1 0 1,1 0 0,-1 0-1,4 15 1,-3-20-2,1-1-5,25 66 49,-13-40-38,-13-27-11,1 0-2,8 10-5,-6-7-7,3 4 7,11 32 27,-16-39 26,-1 4 37,0-1 0,-1 0 1,0 1-1,0-1 0,0 1 0,-1-1 0,0 0 0,0 1 0,-4 9 0,4-12 39,-11 18 141,7-14-180,0-1 0,0 1 1,-1-1-1,0 0 0,0 0 1,-1-1-1,-10 9 0,-12 11 119,25-22-175,1-1 0,-1 0 0,0 0 1,0 0-1,0-1 0,0 0 0,-7 3 0,6-3-31,2 1 37,-23 6-1313,20-15 516,-18-20-272,23 25 917,0 0-1,0 0 0,0 1 1,1-1-1,-1 0 1,0 0-1,0-1 0,0 1 1,1 0-1,-1 0 0,1 0 1,-1 0-1,1-1 1,-1 1-1,1 0 0,0 0 1,-1-1-1,1 1 0,0 0 1,0 0-1,0-3 1,0 0-415,0 2 285,-1 0 0,1-1 1,0 1-1,-1 0 1,1-1-1,0 1 1,0 0-1,0-1 0,1 1 1,-1 0-1,1-1 1,-1 1-1,1 0 0,1-3 1,1-5-432,8-42-5224,-4 26 641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10605,'0'0'5317,"11"1"-5130,32 6 1,-43-7-183,1 0 1,-1 0 0,1 1-1,-1-1 1,1 0-1,-1 0 1,0 0-1,1 0 1,-1 0 0,1 0-1,-1 0 1,1 1-1,-1-2 1,1 1-1,-1 0 1,1 0 0,-1 0-1,1 0 1,-1 0-1,0 0 1,1 0-1,-1 0 1,1-1 0,-1 1-1,1 0 1,-1 0-1,0-1 1,1 1 0,-1 0-1,0-1 1,1 1-1,-1-1 1,56-72 1156,-54 69-953,0 3-147,0-1 0,0 0 0,0-1 0,0 1 0,-1 0 0,1 0 0,-1-1 0,1 1 0,-1-1 0,0 1 0,2-6 0,-2 5 629,2 11-646,-2-7-45,4 11 36,-1 0 1,-1 0-1,1 0 0,2 20 0,1 11 14,2 0 0,17 46 0,-13-47-9,-1 1 0,6 50 0,-17-85 3,-1 0 0,0 0-1,0 0 1,-3 13 0,2-16-24,1 0 96,-2 0 4,0 2-99,0-2 79,1 0 1,-1 0 0,0 0-1,0 0 1,0-1 0,-1 1-1,1 0 1,-1-1-1,-1 0 1,-5 7 0,-27 11 569,32-20-130,16-9-517,0-1-18,-4 2 2,1 0 0,0 0 0,1 1 0,-1 1 0,1-1 1,0 1-1,0 1 0,1 0 0,13-2 0,31-7-7,-47 12-1,-3 0 1,2-1-2,19-4 0,-19 4-3,-2 0 5,1-1-447,0 1 2421,-2 0-3655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9845,'0'0'24,"15"-26"-4,-1 7 0,0-4-16,4 10-20,8-16-268,-8 10-48,0-1-140,0 1-160,0-7-176,0 3-192,-7 1-173,7-1-423,0 0 684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2104 5797,'37'-44'748,"3"1"1,1 3 0,1 1 0,57-39-1,60-54-1218,68-97-1009,-52 35 2307,-124 143-411,2 3 1,3 1-1,101-65 0,-90 65-1010,-3-4 1,92-92-1,7-5 1132,-119 114-32,54-32 0,0 2-686,137-90-434,-116 72 1068,-86 60-379,118-82-1124,-8-11-3649,-122 99 3528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2891 6177,'39'-24'1706,"57"-45"0,-41 27-1291,272-160-51,-176 114-507,82-45 168,106-52 226,-203 114-173,-57 31 109,-20 11 331,81-55 0,5-7-1578,242-113 0,-344 183 940,106-52 405,-133 64-177,0-1 0,0-1 0,-1 0 0,24-23 0,0 0-184,111-107-1642,-46 39-264,-85 85 1641,174-167 2662,-165 156-1920,45-35-1,-38 34-503,317-268-2907,-260 227 3109,151-88 1,23-16-517,-248 158-317,-1 0 0,0-1 0,-2-1 0,0 0 0,22-36 0,-22 31 157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1 953 3412,'40'-33'420,"-22"24"576,7-17-472,-11 16 685,26-32-897,-26 26-88,22-23-292,-14 16-192,0 1-284,3-8-305,0 4-415,-3 1 100,6-5 252,-6 8 276</inkml:trace>
  <inkml:trace contextRef="#ctx0" brushRef="#br0" timeOffset="1">830 302 4060,'16'-11'594,"0"0"0,-1-1-1,0-1 1,-1 0 0,-1-1-1,13-16 1,20-19 233,-14 17-835,0 2-2843,43-53-1,-73 79 2208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1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10673,'16'-29'1800,"-4"7"3363,-4 31-4613,1 5-280,1 0-1,-2 1 1,0 0 0,-1 0-1,0 0 1,5 20-1,1 22 472,-3-1 0,-2 1 0,0 89 0,-8-141-603,-2 9 26,2-11-85,1-6 409,2-17-462,1 1 0,1-1 0,1 1 0,0 0 0,1 1 0,16-28 0,79-104 92,-88 133-103,0 0 0,1 1-1,1 0 1,1 1 0,0 1-1,20-13 1,-35 26-10,0 0 1,0 0-1,-1 0 0,1 0 1,0 0-1,0 0 1,1 1-1,-1-1 0,0 1 1,0 0-1,0-1 1,0 1-1,0 0 0,3 0 1,5 0 76,-1 5 8,-3-1-65,0-1 0,0 1 0,-1 0 0,0 0 1,1 0-1,-1 1 0,-1 0 0,1 0 0,-1 0 0,0 1 1,0-1-1,-1 1 0,1 0 0,-1 0 0,-1 0 1,1 1-1,2 10 0,0 26 2,-1 0 0,-3-1 0,-1 1 0,-2 0 0,-3-1 0,-10 52 0,8-69-856,6-21 128,4-15-7892,1-7 7662,4-17-574,3 2-2506,-1 7-1935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1 408 5841,'9'-13'512,"-7"10"-48,0 0-32,5-8-131,1 0-1,0 1 0,0 0 0,1 1 1,1 0-1,19-15 0,-16 14-1239,0-1 1,-1-1-1,0 0 0,-1 0 0,11-15 0,-13 13-91</inkml:trace>
  <inkml:trace contextRef="#ctx0" brushRef="#br0" timeOffset="0.99">221 165 4896,'17'-20'617,"1"1"0,1 0 0,1 1 0,25-17 0,-25 16-1052,-19 18 347,0 0 1,0 0 0,0-1-1,0 1 1,0 0-1,0 0 1,0 0 0,0 1-1,0-1 1,0 0-1,1 0 1,-1 0 0,0 1-1,1-1 1,-1 1-1,0-1 1,3 1 0,10-20-3272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4872,'0'1'261,"0"-1"0,0 1-1,0 0 1,1-1 0,-1 1-1,0 0 1,0-1 0,0 1-1,1 0 1,-1-1 0,0 1-1,1 0 1,-1-1-1,1 1 1,-1-1 0,1 1-1,-1-1 1,1 1 0,-1-1-1,1 1 1,0 0 0,13-2 1313,14-18-2680,-23 15 1717,35-24-190,-32 22-339,0 0 0,1 1 1,0-1-1,13-4 0,79-25 277,-92 32-309,1 1 0,0 0-1,0 0 1,0 1 0,0 0-1,14 1 1,51 3 338,-64-2-321,-1 0 0,1 1 0,-1 0 0,0 1 0,0 0 0,0 0 0,0 1 0,0 1 0,-1 0 0,0 0 0,0 0 0,10 9 0,-10-4 2,-1 0 1,0 0-1,-1 1 1,0 0-1,-1 0 1,9 21-1,21 80 299,-16-45-165,-13-46-138,1-1-1,1 0 0,0 0 0,2-1 0,0 0 0,1-1 0,1-1 1,1 0-1,1 0 0,0-2 0,1 1 0,0-2 0,1 0 0,1-2 1,0 0-1,1 0 0,0-2 0,21 9 0,-18-10-15,1 0 0,27 6 0,-31-10-23,-14-4-2,2-1 9,22 2-12,-22-1 28,2-2-36,63-13 38,-66 13-35,-1-1-2,25-14 88,-29 16-79,0-1 0,0 0-1,0 0 1,0 0 0,0 0 0,0 0-1,0 0 1,-1 0 0,1 0 0,0 0-1,-1-1 1,1 1 0,-1 0-1,1 0 1,-1-1 0,0 1 0,1 0-1,-1-1 1,0 1 0,0 0 0,0-1-1,0 1 1,0 0 0,0-1-1,0 1 1,-1 0 0,1 0 0,0-1-1,-1 1 1,1 0 0,-1 0 0,0-2-1,-26-43 348,24 43-258,2 1-86,0 0 0,0 0 0,0 1 0,-1-1 1,1 1-1,0-1 0,-1 1 0,0-1 0,1 1 1,-4-2-1,-16-14 298,17 14-157,-4-6 44,-4-1 235,6 4-444,6 2 95,10 7 411,144 61-408,-18 12 17,-125-69-98,-8-5 61,-3 24 330,-4-21-264,-16 15 124,-36 26 0,35-29-137,0 1 0,-26 27 0,46-44-234,0 1-1,0-1 1,0 0 0,0 0-1,0 1 1,0-1-1,0 1 1,0-1 0,1 1-1,-1-1 1,0 1 0,1-1-1,0 1 1,-1 0 0,1-1-1,0 1 1,0 0-1,0-1 1,0 1 0,0 0-1,0-1 1,0 1 0,1-1-1,-1 1 1,2 2-1,-1 0 54,0 0-1400,12-6-4853,40-7 2555,-40 7-1729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11153,'-14'4'-52,"-41"11"0,41-11 253,8-3 26,-28 4 2157,32-5-2338,0 0-1,-1-1 0,1 1 1,0-1-1,0 0 1,-1 0-1,1 0 0,0 0 1,0 0-1,0 0 0,0 0 1,-2-3-1,-2 1 65,-1 0 2501,8 10-2415,5 27-7,3 0 1,0 0 0,2-1 0,19 39-1,-3-4 8,9 3 135,-35-68-180,7-11-121,4-2-23,-6 5-2,0-1-1,0 1 0,-1-1 1,0 0-1,6-10 0,-1-4 21,-1 0-1,-1 0 0,0-1 1,-2 0-1,5-29 0,-10 47-22,0 1 2,5-10-36,-6 12 33,0 0 0,0-1 1,0 1-1,0 0 1,1 0-1,-1 0 0,0 0 1,0-1-1,0 1 1,0 0-1,0 0 0,0 0 1,1 0-1,-1 0 1,0 0-1,0 0 0,0 0 1,0-1-1,1 1 0,-1 0 1,0 0-1,0 0 1,0 0-1,1 0 0,-1 0 1,0 0-1,0 0 1,0 0-1,1 0 0,-1 0 1,0 0-1,0 0 1,0 0-1,0 0 0,1 1 1,-1-1-1,0 0 1,0 0-1,0 0 0,0 0 1,1 0-1,-1 0 0,0 0 1,0 1-1,0-1 1,0 0-1,0 0 0,1 0 1,-1 0-1,0 0 1,0 1-1,0-1 0,0 0 1,0 0-1,0 0 1,0 0-1,0 1 0,0-1 1,18 42 129,21 82 1,-19-34-4,-5-1 1,-4 2-1,-3 0 1,-9 169-1,-13-105 118,11-135-106,-1 0 0,-1 1 0,-1-1 0,0-1 0,-12 24 0,-6-10 386,22-30-366,1-3-153,1 0 0,-1 0 0,0 0 0,0 1 0,1-1 0,-1 0 0,0 0-1,1 0 1,-1 1 0,1-1 0,-1 0 0,0 1 0,1-1 0,-1 1 0,1-1 0,-1 0-1,1 1 1,-1-1 0,1 1 0,-1-1 0,1 1 0,0 0 0,-1-1 0,0 2-1,1-1 31,0-1-1,0 1 0,-1-1 0,1 1 0,-1-1 0,1 1 0,0 0 1,-1-1-1,1 1 0,-1-1 0,0 0 0,1 1 0,-1-1 0,1 1 0,-1-1 1,1 0-1,-1 0 0,0 1 0,1-1 0,-1 0 0,0 0 0,1 0 1,-1 1-1,-1-1 0,-9-5 189,-32-15-10,42 20-206,0 0 0,1 0 0,-1-1 0,0 1 0,0 0 0,0-1 0,1 1-1,-1 0 1,0-1 0,1 1 0,-1-1 0,0 1 0,1-1 0,-1 0-1,1 1 1,-1-1 0,1 0 0,-1 1 0,0-2 0,-4-8 48,0 1 1,1-1 0,0-1-1,0 1 1,1 0-1,0-1 1,1 0 0,0 0-1,1 0 1,1 0-1,-1 1 1,1-1 0,1 0-1,0 0 1,1 0-1,0 0 1,5-15 0,5-6-31,1 0 1,2 1 0,1 1-1,1 0 1,2 1 0,1 1-1,1 1 1,1 1 0,47-43-1,-13 17-2355,-52 50 1369,17-9-3445,-17 9 2271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57 11293,'0'0'1203,"-15"5"-843,-45 12 36,45-13 5515,28-12-5737,5-4-118,-11 7-28,1 0 0,0 0 0,0 1 0,1 0 0,-1 1 1,1-1-1,0 2 0,10-3 0,90-20 10,-96 24-237,1 1 0,-1 1 0,19 2 0,-23-1-198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40 11041,'0'0'1124,"-6"0"-513,-4 2 5117,27-2-4236,41-2-2454,-48 2 1556,20-1-355,1-1-1,32-6 0,-25 1-555,25-3-1925,-58 8 749,12-8-3644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90 253 10285,'0'0'243,"-4"-3"3,1 1-234,-5-4 259,1 0 1,0 0-1,0-1 1,0 1-1,1-2 1,-9-11-1,11 12-99,0-1 0,1 1 0,0-1-1,0 0 1,0 0 0,1-1 0,1 1-1,-2-11 1,4 9-17,1-1 0,1 1 1,-1-1-1,1 1 0,1 0 1,0 0-1,8-13 0,-11 20 40,4 1 38,14-4 23,-14 4 381,8 8-302,29 19 97,0 1 0,-2 2-1,47 43 1,314 294 2044,-347-312-2202,-39-37-408,0 0 0,1-2-1,1 0 1,0-1 0,35 21-1,-44-40-794,-3 4 637,-1-2-1,0 1 0,1 0 0,-1-1 0,-1 0 0,1 1 1,-1-1-1,1-1 0,-1 1 0,0-1 0,-1 1 0,1-1 0,-1 0 1,0 0-1,0 0 0,2-8 0,-1-2-1235,-1 0 0,-1 0 0,0-29 0,-1 32 138,0-27-3314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2:5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11 11873,'-24'-9'449,"19"8"1746,-1 6-1469,-6 6-183,-1 2-1,2-1 0,-1 2 0,-18 28 0,-36 74 987,43-75-1183,-339 565 1236,356-597-2082,0 0 0,0 0-1,-1 0 1,0-1 0,0 0-1,-14 11 1,16-16-2213,-10 1 2001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5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46 11757,'-4'-26'517,"1"6"4271,3 24-4747,1 0 0,-1-1 0,0 1 0,0 0 0,0-1 0,0 1-1,-1 0 1,0-1 0,-2 8 0,2-7-6,0 0 0,0 0 0,1 0 0,-1 1 0,1-1 1,0 0-1,0 1 0,0-1 0,1 0 0,-1 1 0,1-1 0,0 0 0,2 5 0,0 5 38,15 52 281,-16-61-314,0 1 0,1-1 1,-1 0-1,1 0 0,0 0 0,1 0 1,-1 0-1,1-1 0,0 0 0,0 0 0,6 5 1,5 1 63,0-1-1,23 9 1,-32-16 92,7-6-141,42-14-1,-50 15-42,0-1-1,0 0 1,0 0 0,0 0 0,-1-1-1,1 1 1,-1-1 0,0 0 0,0 0 0,-1-1-1,0 1 1,0-1 0,0 1 0,3-13-1,-4 15-9,10-32 385,-2 0 0,10-62 0,-20 93 442,9 14-721,11 14-24,-1 1-1,-2 1 1,-1 1-1,22 46 1,-24-38-23,-1 1 1,-2 1-1,-1 0 0,6 46 1,-13-59-36,-2 1 0,0-1-1,-2 0 1,0 0 0,-2 1 0,0-1 0,-13 41 0,1-22 44,-1 0 0,-3-1 0,-2-1 0,-1 0 0,-35 46 0,18-35 208,-2-1 1,-3-2 0,-53 46 0,92-90-186,-1 0 1,0-1-1,0 1 1,0-1-1,0 0 0,-1-1 1,0 1-1,1-1 1,-1-1-1,-1 1 1,1-1-1,0 0 0,0-1 1,-8 1-1,8-6 105,-19-11-33,25 15-160,1 0 0,0 0 1,-1-1-1,1 1 0,-1 0 0,1 0 0,-1-1 0,1 1 0,0 0 1,-1-1-1,1 1 0,0 0 0,-1-1 0,1 1 0,0 0 1,0-1-1,-1 1 0,1-1 0,0 1 0,0 0 0,0-1 0,-1 1 1,1-1-1,0 1 0,0-1 0,0 1 0,0-1 0,0 1 1,0-1-1,-1-13 37,1 0 0,1-1 1,0 1-1,0 0 0,2 1 1,-1-1-1,2 0 1,0 1-1,1-1 0,7-15 1,10-17 54,44-69 0,-35 69-68,1 2-1,2 2 0,2 1 1,2 1-1,2 2 0,1 2 1,68-46-1,-88 70-172,1 1 0,0 1 0,1 1 0,0 1 0,1 0-1,37-5 1,-57 12 48,0 0-1,0 0 0,1 1 0,-1-1 0,0 1 1,1 0-1,-1 0 0,5 1 0,1 1-119,33 1-1069,-10 5-370,20 5-1447,20 4-7519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5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9825,'0'0'7370,"5"-7"-7083,10-11-100,-2 0 145,1 1 0,29-28-1,-19 25-175,-5 4-43,1 0 0,0 1 0,1 1 0,0 0 0,1 2 0,35-14-1,-52 24-94,2 1 15,22-1-12,-22 2-4,1 3 9,12 6 7,-1 0-1,0 1 0,-1 1 1,0 1-1,28 25 1,-4 6 12,-1 3 1,-3 1-1,-2 1 1,-1 2-1,-3 2 0,33 72 1,-39-75 9,40 55 0,-65-101-54,8 7 14,-1 0 0,1-1 1,1 1-1,0-2 0,17 12 0,8 8-36,-33-27 3,-1 1 1,1-1 0,-1 0 0,1 0 0,0 0-1,-1 0 1,1 0 0,0-1 0,0 1 0,0 0 0,0-1-1,-1 1 1,1-1 0,0 0 0,3 1 0,0-1-65,2 3-354,1-4-214,23-4-234,-29 5 764,-1 0 0,1 0 0,-1 0 0,1-1 0,-1 1 0,1 0-1,-1-1 1,1 1 0,-1-1 0,1 0 0,-1 1 0,0-1 0,1 0-1,-1 0 1,0 0 0,0 0 0,0 0 0,1 0 0,0-2 0,1 0-399,4-6-1449,12-41-3682,-11 25 785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3:5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18 11221,'0'0'800,"-1"-4"-390,-1-4-542,2 8 222,0-1-1,0 1 1,-1 0 0,1-1 0,0 1-1,0 0 1,0-1 0,0 1-1,-1 0 1,1 0 0,0-1 0,0 1-1,0 0 1,-1 0 0,1 0-1,0-1 1,0 1 0,-1 0 0,1 0-1,0 0 1,-1 0 0,1 0-1,0-1 1,0 1 0,-1 0-1,1 0 1,0 0 0,-1 0 0,1 0-1,0 0 1,-1 0 0,1 0-1,0 0 1,-1 0 0,1 0 0,0 0-1,-1 1 1,1-1 0,0 0-1,-1 0 1,1 0 0,0 0 0,0 0-1,-1 1 1,1-1 0,0 0-1,0 0 1,-1 0 0,1 1-1,0-1 1,-27 29 570,1 2 0,2 0 0,-22 37 0,40-59-570,-215 304 2579,-14 23-1297,170-250-2165,27-37-3075,36-46 2078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1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220 224 11441,'4'-3'-12,"12"-16"683,-1 0 0,-1-1-1,-1 0 1,-1-1 0,0 0 0,-2-1 0,12-32 0,-22 52-340,4-15 19,-4 16-284,0 1-1,0 0 1,0-1 0,0 1 0,-1 0-1,1-1 1,0 1 0,0 0 0,-1 0-1,1-1 1,0 1 0,0 0 0,-1 0-1,1-1 1,0 1 0,-1 0 0,1 0 0,0 0-1,-1 0 1,1-1 0,0 1 0,-1 0-1,1 0 1,-1 0 0,1 0 0,0 0-1,-1 0 1,1 0 0,0 0 0,-1 0-1,1 0 1,-1 0 0,1 0 0,0 0-1,-1 1 1,1-1 0,0 0 0,-1 0-1,1 0 1,0 0 0,-1 1 0,1-1-1,0 0 1,-1 0 0,1 1 0,0-1-1,-1 1 1,-5 1-9,-6 3 34,1 0 0,-1 0 0,1 1 0,1 0 0,-1 1 0,1 0 0,1 1 0,-13 12 0,-2 6 161,1 1 0,2 1 0,0 0-1,2 2 1,2 0 0,0 1 0,2 1 0,2 0-1,0 1 1,-12 55 0,24-78-177,-1 0 1,1 1-1,1-1 1,-1 0-1,2 0 1,-1 0-1,2 0 1,-1 0-1,1 0 1,1 0-1,0 0 1,7 16-1,-7-20-32,1 0-1,-1 0 1,2 0 0,-1-1-1,0 1 1,1-1-1,0 0 1,0 0-1,1-1 1,-1 1-1,1-1 1,0-1-1,0 1 1,0-1-1,1 0 1,-1 0-1,1-1 1,8 3-1,-13-5-28,1 1 0,0 0-1,-1-1 1,1 0 0,0 1-1,-1-1 1,1 0 0,0 0-1,-1-1 1,1 1 0,0-1-1,3 0 1,2-1 18,-4 2-18,1 0 0,-1-1-1,0 1 1,1-1-1,-1 0 1,0 0 0,0 0-1,0-1 1,0 1 0,5-4-1,5-1 11,-2 0-1,0 0 0,-1 0 0,1-1 0,-1-1 0,-1 0 0,1 0 0,-2-1 0,1 0 0,14-19 0,1-4 49,34-62 1,-26 35 9,20-32 19,-25 63-125,-26 27 23,1-2-3,5 9 18,1 1-4,0 0 1,0 1-1,-1 0 0,-1 0 0,1 1 1,-1 0-1,-1 0 0,1 1 0,-2 0 1,10 20-1,-3 6 28,-1 1-1,-2 0 1,-1 1 0,-2 0 0,-2 0-1,-1 0 1,-2 1 0,-8 75 0,-3-50 15,-2 1 1,-3-1 0,-2-1 0,-38 88 0,43-123-5,-2 0 0,0 0 0,-2-2 0,-1 0 0,-1 0 0,-35 36 0,36-45 34,-1 0 0,-1-2 0,0 0 0,-1-1 0,0-1 0,-1-1-1,-1-1 1,1-1 0,-25 8 0,34-14-11,7-1-35,-1-1 0,0 0 0,0-1 1,1 0-1,-1 1 0,0-2 0,0 1 0,0-1 0,0 0 0,-8-1 0,6 2-2,5-1-23,1 0 1,-1 0 0,0 0 0,1-1 0,-1 1 0,0-1 0,1 1 0,-1-1 0,0 0 0,1 0 0,-1 0 0,-3-2 0,1 1 2,0 0-1,0-1 1,1 1 0,-1-1-1,1 0 1,-1 0-1,1 0 1,0-1 0,0 1-1,0-1 1,1 0-1,-1 0 1,1 0 0,0-1-1,0 1 1,1-1 0,-1 0-1,1 1 1,0-1-1,0 0 1,1-1 0,-1 1-1,1 0 1,-1-10-1,3 1 0,1 0-1,0 1 1,1-1-1,0 1 1,1 0-1,0 0 0,1 0 1,12-22-1,64-92 30,-70 111-41,36-48-149,3 1-1,3 3 0,94-82 0,-81 86-2276,103-66 0,-135 103-324,42-13-9533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08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77 9933,'-5'-3'761,"-11"-10"-196,11 10-164,-4-6-209,9 8-116,0 1 0,0 0 0,-1 0 0,1 0 0,0-1 0,0 1-1,-1 0 1,1 0 0,0 0 0,-1 0 0,1-1 0,0 1-1,-1 0 1,1 0 0,0 0 0,-1 0 0,1 0 0,-1 0 0,1 0-1,0 0 1,-1 0 0,1 0 0,0 0 0,-1 0 0,1 0 0,0 0-1,-1 1 1,1-1 0,0 0 0,-1 0 0,1 0 0,0 0 0,-1 1-1,1-1 1,0 0 0,0 0 0,-1 1 0,1-1 0,0 0-1,0 0 1,0 1 0,-1-1 0,-16 35 226,14-20-17,20 82 580,-7-62-505,1-1 0,28 55 0,-38-85-214,1 0 29,5 8-22,-5-8 431,8-13-400,-9 8-180,9-7 72,0-1 0,0 0-1,-1-1 1,-1 0 0,1 0 0,11-22-1,-15 22 13,20-36 595,-3-1 0,-1 0-1,15-56 1,-27 80-132,-9 22-530,0 1-1,0 0 0,1 0 1,-1-1-1,0 1 0,0 0 1,0 0-1,0 0 0,1-1 1,-1 1-1,0 0 0,0 0 1,1 0-1,-1-1 0,0 1 1,0 0-1,1 0 0,-1 0 1,0 0-1,0 0 1,1 0-1,-1 0 0,0 0 1,1 0-1,-1 0 0,0 0 1,0 0-1,1 0 0,-1 0 1,0 0-1,1 0 0,-1 0 1,1 0-1,1 2 54,0 0-1,0 0 1,-1 1-1,1-1 1,0 0-1,-1 1 1,0-1-1,1 1 1,0 3-1,4 6-265,1 3 226,-1 1 0,-1 0 0,0 0 0,-1 1 0,-1 0 0,2 24 0,1 1 23,3 21-7,-3 0 0,-2 0 0,-3 0-1,-10 89 1,3-107-7,-2 0 0,-2-1 0,-1 0 0,-3-1 0,-1 0 0,-40 76 0,47-106 11,0-1 0,0 0 0,-1-1 0,-1 0 0,0 0 0,-20 15 0,24-20 11,-1-1 0,0 0 0,0-1 0,0 0 1,-1 0-1,1-1 0,-1 1 0,0-2 0,0 1 0,0-1 0,0 0 0,-1-1 1,-9 1-1,15-2-45,-1 0-1,1-1 1,-1 1 0,1-1 0,-1 0-1,1 0 1,0 0 0,-1 0 0,-3-3 0,-3 0 18,9 4-31,-1 0 1,1-1-1,0 1 1,-1 0-1,1-1 0,-1 0 1,1 1-1,0-1 1,0 0-1,-1 0 1,1 0-1,0 0 1,0 0-1,0 0 1,0 0-1,0 0 1,0 0-1,0 0 0,0 0 1,1-1-1,-1 1 1,-1-3-1,0-1 22,-1 1-9,1 0 0,0-1 1,0 1-1,0-1 0,0 1 0,1-1 1,0 0-1,0 0 0,0 0 0,0 1 1,1-1-1,0 0 0,0 0 1,0 0-1,1 0 0,0 0 0,2-9 1,2-5 43,1-1 0,16-33 1,-6 24-100,2 1 0,0 1 0,2 0 0,0 1 0,2 2 0,1 0 0,28-22 0,-2 14-2279,-45 29 1379,2 3-1337,18-2 950,-18 1-177,2 2-4720,23 1 2333,-23-2-1855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0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12801,'0'0'3316,"5"-1"-2637,0 1-300,0-1 1,0 1 0,0 0 0,0 1 0,0-1 0,1 1-1,4 1 1,22 3 286,38-5 236,-59 2-831,32-2 197,119-11-2242,-156 10 1215,3-18-11202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08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33 159 10333,'0'0'379,"-5"-3"51,-14-7 104,14 7 1471,4-1-1279,-1-14 12,1 14 1,6 0-15,12-9-157,1 1 0,0 0-1,1 2 1,0 0 0,1 1 0,33-10-1,-49 17-749,2 1-203,57-10-6387,-56 10 4954,-2-1-107,14-6-1016,-14 5-916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76 13741,'-34'-62'1677,"32"59"-623,-5-7-548,7 10-445,0 0-1,0 0 0,0 0 1,0 0-1,0 1 1,0-1-1,0 0 1,0 0-1,0 0 0,0 0 1,0 1-1,0-1 1,0 0-1,0 0 1,0 0-1,0 0 1,0 0-1,0 1 0,-1-1 1,1 0-1,0 0 1,0 0-1,0 0 1,0 0-1,0 0 0,0 1 1,-1-1-1,1 0 1,0 0-1,0 0 1,0 0-1,0 0 1,0 0-1,-1 0 0,1 0 1,0 0-1,0 0 1,0 0-1,0 0 1,-1 0-1,1 0 0,0 0 1,0 0-1,0 0 1,0 0-1,-1 0 1,1 0-1,0 0 0,0 0 1,0 0-1,0 0 1,0 0-1,-1 0 1,1 0-1,0 0 1,0-1-1,0 1 0,0 0 1,2 31 146,2 15 550,10 53 0,10 16 91,19 74 403,-41-186-1110,-2-2-8,1 0-122,-1-1 1,1 1-1,-1-1 0,1 1 0,-1-1 0,1 1 0,-1-1 0,1 0 0,0 1 0,-1-1 1,1 1-1,0-1 0,-1 0 0,1 0 0,0 0 0,0 1 0,-1-1 0,1 0 0,0 0 1,0 0-1,-1 0 0,1 0 0,0 0 0,0 0 0,-1 0 0,1-1 0,0 1 0,-1 0 1,1 0-1,0 0 0,0-1 0,-1 1 0,1-1 0,-1 1 0,1 0 0,0-1 0,-1 1 1,1-1-1,-1 1 0,1-1 0,0 0 0,17-16 35,-1 0 0,-1-1 0,0-1 1,22-37-1,-2-6 33,44-87 269,-35 26 590,-44 120-769,0 0-117,-1 3-48,0 0 0,0 0 0,0 0 0,0 0 1,0 0-1,0 1 0,0-1 0,0 0 0,0 0 0,0 0 1,0 0-1,0 0 0,0 0 0,0 0 0,0 0 0,0 1 1,0-1-1,0 0 0,0 0 0,1 0 0,-1 0 0,0 0 0,0 0 1,0 0-1,0 0 0,0 0 0,0 0 0,0 0 0,0 1 1,0-1-1,0 0 0,0 0 0,1 0 0,-1 0 0,0 0 1,0 0-1,0 0 0,0 0 0,0 0 0,0 0 0,0 0 1,0 0-1,1 0 0,-1 0 0,0 0 0,0 0 0,0 0 0,0 0 1,0 0-1,0 0 0,0 0 0,0 0 0,1 0 0,-1 0 1,0-1-1,0 1 0,0 0 0,0 0 0,0 0 0,0 0 1,0 0-1,0 0 0,0 0 0,5 20 43,4 46-9,20 157 233,-1-15-56,-26-165-175,-1-1 1,-2 0 0,-1 1-1,-14 65 1,10-79 5,-2-1-1,-1 0 0,-1-1 0,-1 0 1,-1-1-1,-2 0 0,-27 39 1,0-10 217,-60 62 0,79-95-45,-2 0 0,0-1 0,-1-2 0,-52 31 0,70-47-110,-1 0 0,0 0-1,0-1 1,0 0 0,0 0-1,-14 0 1,16-1 87,-1-4-7,-25-8-10,31 11-166,0 0 0,-1-1 0,1 1 0,0-1 0,-1 1 0,1-1 0,0 0 1,0 1-1,0-1 0,-1 0 0,1 0 0,0 0 0,0 0 0,0 0 0,0 0 1,1 0-1,-1 0 0,0-1 0,0 1 0,1 0 0,-2-3 0,1 1 31,-2-1-18,1-1 0,0 0-1,0 1 1,0-1 0,1 0 0,-1 0 0,1 0 0,0 0-1,1 0 1,-1 0 0,1 0 0,0 0 0,1 0 0,-1 0-1,1-1 1,0 1 0,1-5 0,-1 4 7,3-13 4,1-1-1,1 1 0,1 1 0,0-1 1,1 1-1,13-21 0,2 3 29,50-63 0,-50 71-73,1 1-1,1 1 1,2 1 0,0 1 0,1 1-1,2 2 1,0 1 0,1 1-1,1 2 1,1 1 0,0 1 0,56-16-1,-71 27-459,-1 1-1,32-2 1,-42 4 313,19-1-510,-19 2-134,1 0-149,26 0-204,-26 0-223,0-1-2071,23-1 1239,-23 1-183,-2 1-356,18-2-2088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4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14177,'0'0'2116,"7"4"-1535,10 4-59,-1-2 0,1 1 0,33 6 0,38 0 768,-32-4-606,66 2-1,-117-11-794,22 6-370,-22-5 56,3-4-3157,28-10-35,-36-6-2121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4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10865,'-9'2'6957,"32"2"-5621,42 6-1948,-63-10 840,264 34 628,-260-33-1484,0 1-152,-1-1-52,9 3 1209,-9-3-3841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5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27 10625,'6'-13'704,"-3"6"3012,-2 7-3624,-1-1-1,0 1 1,0 0 0,0-1 0,0 1 0,1 0-1,-1-1 1,0 1 0,0 0 0,1-1 0,-1 1-1,0 0 1,1 0 0,-1-1 0,0 1 0,1 0 0,-1 0-1,0-1 1,1 1 0,-1 0 0,0 0 0,1 0-1,-1 0 1,1 0 0,-1 0 0,0 0 0,1 0-1,-1 0 1,1 0 0,-1 0 0,0 0 0,1 0 0,-1 0-1,1 0 1,-1 0 0,0 0 0,1 0 0,-1 0-1,1 1 1,-1-1 0,0 0 0,1 0 0,-1 0-1,0 1 1,1-1 0,-1 0 0,0 0 0,0 1 0,1-1-1,-1 0 1,0 1 0,0-1 0,1 0 0,-1 1-1,0-1 1,0 1 0,0-1 0,0 0 0,0 1 0,0-1-1,1 1 1,12 30-620,-11-25 1040,4 14-142,-1 0 1,0 0 0,-2 0-1,0 1 1,-2-1 0,0 1-1,-2 24 1,0-9-81,0-7-513,-8 44 1,2-22-1757,5-38-66,-1-6 3401,1-3-3699</inkml:trace>
  <inkml:trace contextRef="#ctx0" brushRef="#br0" timeOffset="1">689 402 10737,'0'7'245,"0"-1"0,0 1 0,-1-1-1,0 0 1,0 1 0,0-1 0,-1 0 0,0 0 0,0 0-1,-1 0 1,1 0 0,-1 0 0,-1-1 0,1 1 0,-6 6-1,-8 9 649,-1 0 1,-28 26-1,-22 10 491,-149 97 1,96-73-579,-17 2-773,134-80-506,-17 5-1104,17-7 440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5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49 10277,'-6'24'1510,"6"-23"-1459,0-1-1,0 0 1,0 0-1,0 1 1,0-1-1,0 0 0,0 0 1,0 1-1,0-1 1,0 0-1,0 0 1,0 1-1,0-1 1,0 0-1,0 0 1,0 0-1,1 1 0,-1-1 1,0 0-1,0 0 1,0 0-1,0 1 1,1-1-1,-1 0 1,0 0-1,0 0 1,0 0-1,1 1 0,-1-1 1,0 0-1,0 0 1,0 0-1,1 0 1,-1 0-1,0 0 1,0 0-1,1 0 1,-1 0-1,5-1 336,-1 0 1,0-1-1,1 0 1,-1 0-1,0 0 1,7-5-1,13-7-850,-5 4 711,2 0-1,32-10 1,-51 19-193,0 0-21,-1 0 0,1 0 0,-1 0 1,1 1-1,0-1 0,-1 1 0,1-1 0,0 1 0,-1-1 0,1 1 1,0 0-1,3 0 0,1 3 201,21 10 14,-27-12-232,1-1 0,0 1 0,-1-1 1,1 1-1,0 0 0,-1-1 0,1 1 0,-1 0 1,1 0-1,-1-1 0,0 1 0,1 0 0,-1 0 0,0 0 1,1 0-1,-1-1 0,0 1 0,0 0 0,0 0 1,0 0-1,0 0 0,0 0 0,0 0 0,0-1 0,0 1 1,0 0-1,-1 0 0,1 0 0,-1 1 0,1 0 10,0 0-1,0 0 0,0 0 1,-1 0-1,1 0 1,-1 0-1,1 0 0,-1 0 1,0 0-1,0 0 0,0 0 1,0 0-1,0 0 1,0-1-1,-2 3 0,-1 2 48,-56 88 839,16-26-248,43-67-650,1 0 0,-1 0 0,0 0 0,1 0-1,-1 0 1,1 0 0,-1 0 0,1 0 0,-1 1 0,1-1-1,0 0 1,-1 0 0,1 1 0,0-1 0,0 0 0,0 0-1,0 1 1,0-1 0,0 0 0,0 0 0,1 1 0,-1-1-1,0 0 1,1 0 0,-1 0 0,1 1 0,-1-1 0,1 0 0,0 0-1,-1 0 1,1 0 0,0 0 0,0 0 0,0 0 0,-1 0-1,1-1 1,0 1 0,0 0 0,1 0 0,0 0 0,5 2 16,0-1 1,-1 0 0,1 0 0,0 0 0,13 0 0,-7 0 44,112 19 69,-119-20-317,16 8-914,-12-8-2541,-8-2 3380,1 1 0,-1-1 0,0 1 0,0-1 0,0 0 0,0 1 0,0-1 0,0 0 0,0 0 0,0-1 0,0 1 0,2-3 0,0 1-327,31-19-4777,-13 6 864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5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10189,'0'-4'244,"4"-19"1924,12-40 0,-14 60-1504,-2 0-512,0 1-1,0 0 0,0 0 0,1 0 1,0 0-1,-1 0 0,1 0 0,0 0 1,0 0-1,0 0 0,0 0 0,0 0 0,0 0 1,1 1-1,-1-1 0,0 0 0,1 1 1,0-1-1,-1 1 0,1 0 0,0-1 1,0 1-1,0 0 0,-1 0 0,1 0 1,0 1-1,0-1 0,1 0 0,2 0 0,0 0 244,4 6-208,-1 0-117,0 1 0,-1 0 0,1 0 0,-1 0 0,-1 1 0,1 0 1,9 13-1,247 421 3118,-233-392-2532,67 84 0,-94-131-813,5-8-2760,26-17 1811,-33 22 1015,0 0 1,0 1 0,0-1-1,0 0 1,0 1-1,0-1 1,0 0 0,0 0-1,0 0 1,0 0 0,-1 0-1,1 0 1,0 0 0,-1 0-1,1 0 1,0 0 0,-1 0-1,1-1 1,-1 1-1,0 0 1,0 0 0,1-1-1,-1 1 1,0 0 0,0-2-1,0 0-330,16-59-6002,-11 39 2645,1 0-1995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6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779 1 11901,'0'0'5445,"-14"11"-4679,-48 36-44,53-40-557,1 1 0,0-1 0,0 1 0,1 1 0,0-1 0,0 1 0,1 1 0,-5 9 0,-16 24 457,-485 573 4186,486-588-4761,-38 41-868,62-67 269,70-49-15776,-28 19 10921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2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10 10477,'0'0'823,"4"-2"-516,14-6 5000,-18 17-4865,0 25-30,0-30-347,0 0-1,0 0 0,-1-1 1,0 1-1,1 0 1,-1-1-1,0 1 0,-1-1 1,1 1-1,-1-1 1,-1 4-1,-7 14 255,-159 701 3490,162-674-3587,2 0 0,2 1 1,2 0-1,9 83 0,-7-128-311,1 3-270,2 6 82,10-13-3111,94-31-1032,-52 5-3228,-35 15 2737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6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1 277 11921,'0'0'2102,"1"4"-1400,-1-3-620,0 0 0,0 0 0,0 0 0,0 0 0,0 0 0,0 0 1,0 0-1,1 0 0,-1 0 0,0 0 0,1 0 0,-1-1 0,1 1 0,-1 0 0,1 0 1,0 0-1,-1-1 0,1 1 0,-1 0 0,1-1 0,0 1 0,1 0 0,33 5 1564,43-3-201,43-7-144,-48 4-1071,4-10-1827,-70 9 795,-1-1 0,0 0 0,0 0 1,0 0-1,0-1 0,9-5 0,-12 6-1163,-1 1 1449,0-1 0,0 1 0,-1 0 0,1-1 0,0 1 0,-1-1 0,0 0 0,1 1 0,1-5 0</inkml:trace>
  <inkml:trace contextRef="#ctx0" brushRef="#br0" timeOffset="1">358 2 10733,'0'0'625,"-4"-1"26,4 1-418,-1 0 0,1 0 1,0 0-1,-1 0 0,1 0 0,0 0 0,-1 0 0,1 0 0,-1 0 0,1 0 1,0 0-1,-1 0 0,1 0 0,0 0 0,-1 0 0,1 0 0,0 0 1,-1 0-1,1 1 0,0-1 0,-1 0 0,1 0 0,-1 1 933,0 0-933,1-1 0,0 1 0,1 11 1837,15 17-3218,-12-23 1979,-2-2-732,0 0 32,1 0 0,-1 0-1,0 1 1,0-1 0,0 0-1,0 1 1,-1-1 0,0 1 0,0 0-1,0 0 1,0-1 0,-1 1-1,0 0 1,-1 7 0,0 21 335,-2 0 1,-1 0-1,-12 43 0,-13 33-408,4-33-3111,24-73 1869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7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96 11701,'0'0'26,"1"4"70,0-1 31,0 1-1,0 0 1,0 0-1,-1 0 1,1 0-1,-1 0 1,0 0-1,0 0 0,-1 0 1,1 0-1,-1 0 1,0 0-1,0 0 1,0 0-1,-1-1 1,1 1-1,-1 0 1,0-1-1,0 1 1,0-1-1,0 0 1,-1 1-1,0-1 1,1 0-1,-1-1 1,0 1-1,0 0 1,0-1-1,-1 0 1,1 0-1,-7 4 1,-86 31 2607,90-36-2217,-2-2-21,2 0-408,2 0 32,-1 1 1,0-1-1,1 0 1,-1-1-1,1 1 0,-1-1 1,1 1-1,0-1 1,0-1-1,0 1 0,0-1 1,0 1-1,0-1 1,0 0-1,1 0 1,0-1-1,-5-4 0,7 4-49,-1 1 0,1 0 0,0 0 0,0-1 0,0 1 0,0-1 0,1 1 0,0 0 0,-1-1 0,1 1-1,0-1 1,0 1 0,1-1 0,1-5 0,-2 7-4,1-5 22,1 0-1,1 1 1,-1-1 0,1 0 0,0 1-1,1-1 1,0 1 0,0 0-1,0 1 1,0-1 0,1 0-1,7-5 1,-5 4 5,0 1 1,1-1-1,0 2 1,0-1-1,0 1 0,1 0 1,14-5-1,14 1 241,-27 8-272,7 2 110,-8 1-111,1 1-1,0 1 1,-1 0 0,1 0-1,-1 1 1,0 0 0,13 10-1,-19-13-56,-1 0 1,1 0-1,-1 1 0,1-1 0,-1 1 0,0 0 0,0-1 0,0 1 0,-1 0 0,1 0 0,-1 0 0,1 1 1,-1-1-1,0 0 0,0 0 0,0 1 0,-1-1 0,1 0 0,-1 1 0,0-1 0,0 1 0,0-1 0,0 0 1,-1 1-1,1-1 0,-1 0 0,0 1 0,0-1 0,-3 6 0,-1 2-296,0 0-1,-1-1 1,-1 0 0,1 0 0,-2-1-1,1 0 1,-2 0 0,1 0-1,-13 8 1,7-6-1666,-1 0 0,-27 13 1,15-14-3650,20-9 3832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20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686 79 14873,'0'-4'193,"0"-14"9,0 14 35,-4-1 47,2 2-255,0 0 59,0 0-1,0 1 1,0-1-1,0 1 1,-1-1-1,1 1 1,-1 0-1,0 0 1,1 0 0,-1 0-1,0 1 1,0-1-1,0 1 1,0 0-1,0 0 1,0 0-1,-1 0 1,-4-1 0,-1-1 61,6 2-87,-1 0 1,1 0-1,0 0 0,0 1 1,-1-1-1,1 1 0,-1 0 1,1 0-1,0 0 0,-1 0 1,-3 1-1,-5-1 81,-39 5 563,43-4-664,-17 3 268,0 0-1,0 2 1,0 1-1,1 1 1,0 1-1,-32 17 1,39-14-112,1 1 0,0 0 1,1 2-1,1 0 0,0 0 0,1 1 1,1 1-1,0 0 0,2 1 1,0 0-1,1 1 0,0 0 0,2 0 1,-8 27-1,1 13 315,2 0 1,3 1-1,-3 100 0,11-64-34,4 1-1,5-1 0,3-1 0,5 0 0,4-1 0,52 151 0,-40-166-94,3-2-1,3-1 0,87 126 0,50 28 723,-173-228-940,0 0-62,0 3-76,-8-7-14,-125-82-9,41 32-5,-214-106 0,280 148 0,2-2 0,22 12 0,-1-1 0,1 1 0,-1 0 0,1-1 0,-1 1 0,1 0 0,-1-1 0,1 1 0,-1 0 0,1 0 0,-1 0 0,1-1 0,-1 1 0,1 0 0,-1 0 0,0 0 0,1 0 0,-1 0 0,1 0 0,-1 0 0,1 0 0,-1 0 0,0 0 0,1 1 0,-1-1 0,1 0 0,-1 0 0,1 0 0,-1 1 0,1-1 0,-1 0 0,1 1 0,-1-1 0,0 1 0,0 1 0,1 1 0,-1 0 0,0-1 0,1 1 0,-1 0 0,1-1 0,0 1 0,0 0 0,0 0 0,0-1 0,1 1 0,0 3 0,1 3 0,1 0 0,1 0 0,-1-1 0,1 1 0,1-1 0,-1 0 0,12 14 0,48 54 0,-42-53 0,210 219 0,-63-69 0,-158-160 0,10 5 0,20 19 0,-23-20 0,-18-16 0,0-1 0,1 0 0,-1 1 0,0-1 0,0 1 0,0-1 0,1 0 0,-1 1 0,0-1 0,1 0 0,-1 0 0,0 1 0,0-1 0,1 0 0,-1 0 0,1 1 0,-1-1 0,0 0 0,1 0 0,-1 0 0,0 0 0,1 1 0,-1-1 0,1 0 0,-1 0 0,1 0 0,-1 0 0,0 0 0,1 0 0,-1 0 0,1 0 0,-1 0 0,0 0 0,1-1 0,-1 1 0,1 0 0,-1 0 0,0 0 0,1 0 0,-1-1 0,1 1 0,-1 0 0,1-1 0,0 0 0,1-1 0,-1 0 0,1 0 0,-1 0 0,0 1 0,1-1 0,-1 0 0,0-1 0,0 1 0,-1 0 0,1 0 0,0-3 0,-1-41 0,-2-36 0,10-336 0,-8 416 0,2-28 0,1 0 0,10-41 0,-7 40 0,1 2 0,7-37-5307,-13 62 3533,8-17-2741,4-33-5983,-6 32 2513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21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336 324 13165,'-2'-5'-297,"0"-1"314,0 0 1,-1 0 0,1 0-1,-1 0 1,-1 1-1,1-1 1,-1 1 0,0 0-1,-7-7 1,-43-33 3144,50 41-2520,2 2-12,-8-6-26,8 6 1347,-1-2-1575,-9-9-32,9 10 1162,12 0-1329,3-1-122,34-7 196,224-23 426,-169 22-415,-22 9 105,-74 2-207,28-4 224,-26 4 586,10-2-701,-12 0-25,-14 1 1210,-14 0-1420,-61-1 137,14 4-26,-119 0 493,171-2-577,-126-11 588,41-8-278,98 18-323,-3 1-4,-77-28 229,80 27-231,1 0 12,-35-17 295,35 17-196,27 4-151,17 3 1,107 10-2,43-3 54,-83-4-30,-86-8-13,-15 0 16,0 1-6,21 1 5,-21-2 132,1 2-72,26 3 217,-20 7-178,-8-5 40,-10 0-30,-104 132 592,54-73-646,3 3-1,3 1 0,-41 81 0,77-127-81,4-7 0,2-1 0,0 1 0,0 0 0,-5 27 0,6-21 0,2-5-81,4-15-385,15-9-3921,6-3 3526,0-1 1,0 0-1,-1-2 1,0 0-1,-1-2 1,18-15-1,124-113-9986,-96 84 2573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28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819 82 11005,'1'-5'220,"1"1"1,0-1-1,0 1 1,1 0-1,0-1 1,-1 1-1,5-4 1,-4 5 87,0-3 260,1 0 0,-1 1 1,1 0-1,11-12 5927,-29 26-5991,-232 139 3261,71-46-1676,147-83-1756,2 2-1,0 1 0,1 1 1,-25 30-1,21-19-75,2 1 0,2 1 0,1 2 0,2 0 0,1 2 0,-20 56 0,32-70-154,-49 157 673,50-151-720,2 1 0,0 1 0,0 58 0,6-70-56,1-1 0,0 1 0,10 41 0,-8-51 0,1-1 0,1 1 0,0-1 0,0 0 0,1 0 0,0-1 0,1 1 0,11 13 0,-5-11 0,1 0 0,0 0 0,1-1 0,0-1 0,0-1 0,28 14 0,109 41 0,95 26 0,-217-81 0,-2 0 0,-5-1 0,0-2 0,7 2 0,-29-8 0,0-1 0,0 1 0,0-1 0,0 1 0,0-1 0,0 1 0,0-1 0,1 0 0,-1 0 0,0 0 0,0 0 0,0 0 0,0 0 0,0 0 0,1 0 0,-1 0 0,0 0 0,0-1 0,0 1 0,2-1 0,-2 0 0,0 0 0,0-1 0,0 1 0,0 0 0,0-1 0,0 1 0,0 0 0,0-1 0,0 0 0,-1 1 0,1-1 0,-1 1 0,1-1 0,-1 0 0,1 1 0,-1-1 0,0-3 0,0 3 0,-1-1 0,1 0 0,-1 1 0,1-1 0,-1 1 0,0-1 0,0 1 0,0-1 0,-1 1 0,-1-4 0,-12-16 0,0 2 0,-2-2 0,2 0 0,1 0 0,2 5 0,-1 0 0,1-1 0,12 17 0,-4-6 0,11 8 0,157 93 0,-93-58 0,-10-10 0,-8 0 0,-27-15 0,-1 0 0,-3 1 0,-20-11 0,-2-1 0,1 0 0,-1 0 0,1 0 0,-1 1 0,1-1 0,0 0 0,-1 0 0,1 1 0,-1-1 0,1 0 0,-1 1 0,1-1 0,-1 1 0,0-1 0,1 1 0,-1-1 0,1 0 0,-1 1 0,0-1 0,0 1 0,1 0 0,-1-1 0,0 1 0,0-1 0,1 1 0,-1-1 0,0 1 0,0 0 0,0-1 0,0 2 0,-1 0 0,-1 1 0,1 0 0,-1-1 0,0 1 0,0-1 0,0 0 0,0 1 0,0-1 0,-5 3 0,-23 13 0,-85 25 0,47-15 0,19-12 0,41-16 0,-69 28 0,48-17 0,6-1-155,18-8-717,8-45-6033,-3 41 6664,0-1 0,0 1 0,1 0 0,-1-1 0,1 1 0,-1-1 0,1 1 1,0 0-1,0 0 0,0-1 0,0 1 0,0 0 0,0 0 0,0 0 0,1 0 0,2-2 0,2-3-532,27-46-7726,-15 25-280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29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845 1 13177,'0'0'-603,"-6"1"62,-90 22-1686,90-21 2093,0-1 10,-57 13 4,56-13 292,0-1-50,-79 0 828,-90 9 2342,168-8-2971,0-1-4,-23 2 6,23-1 13,0-1 7,-79-3 1029,48 0-662,33 2-360,-3 1-4,-72 0 984,73 0-511,1 0-583,-2 0-202,-4-1 826,1 1-1,-1 1 0,0-1 0,-14 5 1,27-5-825,0 0 1,0 0 0,0 0 0,0 0-1,1 0 1,-1 1 0,0-1 0,0 0 0,0 0-1,0 0 1,0 1 0,0-1 0,0 0-1,1 0 1,-1 0 0,0 1 0,0-1 0,0 0-1,0 0 1,0 0 0,0 1 0,0-1-1,0 0 1,0 0 0,0 1 0,0-1-1,0 0 1,0 0 0,0 0 0,0 1 0,-1-1-1,1 0 1,0 0 0,0 0 0,0 1-1,0-1 1,0 0 0,0 0 0,0 0-1,-1 1 1,1-1 0,0 0 0,0 0 0,0 0-1,-1 0 1,1 0 0,0 0 0,0 1-1,0-1 1,-1 0 0,1 0 0,0 0-1,0 0 1,0 0 0,-1 0 0,1 0 0,0 0-1,0 0 1,0 0 0,-1 0 0,34 12 353,47 7-473,258 33 658,-334-52-418,3 2-52,19 2 27,-19-3 328,-2-1-300,16 4 153,-20-4-262,0 0 1,0 0-1,1 0 1,-1 0-1,0 0 1,0 1-1,1-1 0,-1 1 1,0-1-1,0 1 1,0-1-1,0 1 0,1 0 1,-1-1-1,0 1 1,0 0-1,0 0 1,-1 0-1,1 0 0,1 1 1,-6 4 77,-78 96 812,38-51-601,18-21-202,2 0-1,1 2 1,2 1 0,1 1 0,-26 60 0,32-60-137,13-32 0,-15 67 0,9-42 0,1-3 0,1 2 0,2 1 0,0-7-78,2-16-338,40-47-13193,-37 42 13320,-1 0 1,0 0-1,0 0 0,0 0 0,0 0 0,0-1 0,0 1 0,0 0 0,-1-1 0,1 1 0,0 0 0,-1-1 1,1 1-1,-1 0 0,1-1 0,-1 1 0,0-1 0,1 1 0,-1-1 0,0-1 0,0-4-1592,8-15-6147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09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120 305 11109,'-3'-5'580,"-29"-58"3186,31 60-2495,0-2-290,0-8-1055,14 10 5779,44 12-5572,-31-9 47,-18-7-150,-6 5 7,8-6 113,1 0 0,-1-1 1,0-1-1,-1 1 1,0-1-1,0-1 0,-1 0 1,-1 0-1,10-19 1,0 2 168,19-36 871,-34 60-348,-1 16-778,1-1-43,-1-7-12,0 0-1,-1 0 1,1 0 0,-1 0-1,0 0 1,0 0 0,0 0-1,0 0 1,-1 0 0,0 0-1,-1 6 1,-23 103 160,-71 287 163,95-395-309,-1 1-1,0 0 1,0 0-1,0-1 0,-1 1 1,0-1-1,0 0 1,0 0-1,0 0 0,-1 0 1,0 0-1,0-1 1,-6 5-1,1-3 62,-1-1 0,1-1 0,-1 1 0,0-1 0,0-1 0,-20 4 0,-24 4 420,48-10-355,1 0-2,-14 4-14,14-4 736,25-2-854,88-2-4,-66 3 0,22 2-9,-56-1-4,-2 0-1,2-1-4,20 0 7,-20 0 12,-2 0-6,18 2-7,-18-1 35,-12-24-18789,6 16 16898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0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37 355 13009,'0'0'4675,"-6"-4"-4218,-18-11-26,24 15-419,-1 0 0,1-1 0,0 1 1,-1 0-1,1 0 0,0 0 0,-1 0 1,1-1-1,0 1 0,-1 0 1,1 0-1,0-1 0,0 1 0,-1 0 1,1 0-1,0-1 0,0 1 0,0 0 1,-1-1-1,1 1 0,0 0 0,0-1 1,0 1-1,0 0 0,0-1 0,0 1 1,0-1-1,0 1 0,0 0 0,0-1 1,0 1-1,0 0 0,0-1 0,1-20 259,1 0 0,0 1 0,2-1-1,0 1 1,2 0 0,0 1 0,1-1-1,1 1 1,1 0 0,0 1 0,2 0-1,0 1 1,1 0 0,18-20-1,-28 35-217,1 0 0,0 0 0,-1 0 0,1 0 0,0 1-1,0 0 1,0-1 0,0 1 0,0 0 0,0 0 0,1 1-1,-1-1 1,0 1 0,0-1 0,1 1 0,-1 0 0,0 0-1,4 1 1,-3 0-76,3-1 231,2 5-2,10 8-62,-1 1 1,-1 1-1,0 0 1,-1 1-1,19 26 1,50 83 376,-45-63-229,62 73-1,-59-85-184,-40-47-129,1-1-257,17 9-1598,-14-18 1042,19-21-128,-23 25 724,-1 0 0,0 0-1,1 0 1,-1-1 0,-1 1 0,1-1 0,0 1 0,-1-1-1,0 0 1,0 1 0,0-1 0,0 0 0,-1 0-1,1-6 1,1-9-1014,3-4-867,-2 0 1,-1-1-1,-1-36 0,-1 47 509,0-16-3316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0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414 101 10373,'0'-6'233,"3"-46"1153,5 9 6925,-12 55-7633,-66 159 1123,-8-3 0,-126 203 0,138-267-6008,63-100 2507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1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39 14913,'-7'0'473,"-22"-2"-12,22 1 4785,28 0-4887,4 1-249,-9 1 15,0-2 0,0 0 0,26-5 1,115-15 622,-151 21-878,0-1-78,18-3-81,-18 2-87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141 204 10957,'0'0'1513,"-1"10"-1138,-4 31 15,5-41-378,0 1-1,0-1 1,0 1 0,-1-1-1,1 0 1,0 1 0,0-1-1,0 1 1,0-1 0,0 0-1,0 1 1,0-1-1,0 1 1,0-1 0,0 1-1,0-1 1,0 0 0,0 1-1,0-1 1,0 1 0,1-1-1,-1 0 1,0 1 0,0-1-1,0 0 1,1 1-1,-1-1 1,0 1 0,0-1-1,1 0 1,-1 0 0,1 1-1,8 5 215,0-1 1,0 0-1,1 0 0,-1-1 0,1 0 1,1-1-1,19 4 0,-5-3 74,-1-1-1,37 0 1,-36-2-97,-22-1-189,0 0 1,0 0-1,0 0 0,0-1 1,0 1-1,-1-1 0,1 1 0,0-1 1,3-2-1,7 0 106,4-2 45,0-1 0,0-1 0,20-11 0,-30 14-94,-1 0 1,0 0-1,-1 0 0,1-1 0,-1 0 0,1 0 0,-2 0 1,1-1-1,0 1 0,-1-1 0,6-11 0,-7 11-21,-1 0 0,0 0-1,0 0 1,0-1-1,-1 1 1,0 0-1,0-1 1,-1-8 0,2-1 23,-2 13-60,0 0-1,-1 0 0,1 0 0,0 0 0,-1 0 0,1 0 0,-1 0 0,0 0 1,0 0-1,0 1 0,-1-1 0,1 0 0,-2-2 0,-2-4 38,3 5-33,0 1 0,-1-1-1,0 0 1,1 1 0,-1-1-1,-1 1 1,1 0-1,0 0 1,-1 0 0,1 0-1,-1 1 1,-7-4-1,-43-15 119,51 20-123,0 0 0,0 1 0,0-1 1,0 1-1,0-1 0,-1 1 0,1 0 0,0 0 0,0 1 0,-4 0 0,-1 0 17,3-1-12,1 0-1,-1 0 1,1 0 0,-1 1-1,1-1 1,-1 1 0,1 0-1,0 0 1,-1 1 0,-5 2-1,-4 2 27,-6 2 32,0 0 0,0 1-1,1 1 1,0 1 0,0 1 0,1 0-1,1 2 1,-17 16 0,11-8 70,2 2 0,0 0 0,1 1 0,-26 46 0,40-59-90,0 0-1,1 0 0,1 0 1,0 0-1,0 0 1,1 1-1,1 0 0,0 0 1,1 0-1,0 0 0,1 0 1,1 0-1,0-1 0,0 1 1,1 0-1,1 0 1,0-1-1,1 1 0,1-1 1,-1 0-1,2 0 0,0-1 1,0 1-1,1-1 1,0-1-1,1 1 0,0-1 1,1-1-1,0 1 0,1-2 1,-1 1-1,2-1 1,-1-1-1,1 0 0,0 0 1,1-1-1,-1 0 0,1-1 1,19 5-1,-10-5-205,0 0 0,0-1 0,1-2-1,0 0 1,0-1 0,31-3 0,-2-3-2848,74-18 0,-119 22 2395,-1-1 0,1 1-1,0-1 1,-1-1 0,0 1-1,1-1 1,4-3 0,4-3-2753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1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11077,'0'0'9776,"11"8"-9105,36 28-57,-44-34-506,0 1 0,-1 0 0,1 0 0,-1 1 0,1-1 0,-1 0 1,-1 1-1,1-1 0,0 1 0,-1 0 0,0-1 0,1 1 0,0 6 0,-1-3-95,4 16 97,0-1 1,-2 1-1,-1 0 0,-1 0 0,-1 0 0,-1 0 1,-1 0-1,-6 30 0,6-38-534,1-10-195,1 2-1285,-2-1 3555,1-1-5142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12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1 444 12961,'0'-21'332,"0"16"508,1 1-308,-1-1-631,1 0 587,-1 0 0,1 0 0,0 0 0,0 0-1,0 0 1,1 0 0,0 0 0,0 1 0,0-1-1,1 1 1,5-8 0,65-61 1272,156-117 0,-137 111-703,-90 77 30,4 40-765,-5-35-299,-1 0 0,0 0 0,0-1-1,0 1 1,0 0 0,-1 0 0,1 0-1,-1 0 1,0-1 0,1 1 0,-1 0-1,-1-1 1,1 1 0,-2 3 0,-4 9 94,-4 20 44,2 0 0,2 0-1,1 1 1,2 0 0,1 0 0,2 1-1,6 59 1,-3-79-119,-1 1-1,0 0 1,-2 0-1,-3 25 1,3-35-28,-1 1 0,-1 0 0,0-1 0,0 1 1,0-1-1,-1 0 0,-1 0 0,1 0 0,-1-1 0,-1 1 0,-8 8 1,8-9-3,-1-1 0,0 0 0,-1-1 0,1 1 0,-1-2 0,0 1 0,0-1 0,-16 6 0,0 0 12,22-9-20,1 0 1,0-1 0,-1 1-1,1 0 1,-1-1 0,1 0-1,-1 1 1,0-1 0,1 0-1,-1 1 1,1-1 0,-1 0-1,-2-1 1,-1 1 11,0 1 77,-3-1-16,-23 2-16,23-1 70,1-3-36,-22-4-33,22 4 15,0-2 76,0 0 1,0 1-1,0 0 0,-11-3 1,14 3 338,16 1-462,36-9 0,-36 8 28,-3 4-20,27 4-12,-27-4-18,-3 0-1,21 3 13,6 3 15,-27-6-5,-1 0-23,46 10 76,-46-10-70,2-1 5,19 0-10,-19 0-1,-1 0-2,63 0-5,-28 2 20,-35-1-4,1-1-23,19 0 9,-19 0-14,-1 0 7,21 3 5,-21-3 34,-4 1-51,0-1 14,0 1 1,-1-1-1,1 0 0,0 0 1,0 0-1,-1 1 1,1-2-1,0 1 0,0 0 1,0 0-1,2-1 0,0 0-3,2 1-21,-3-24-6524,-2 19 4615,-3-2-431,-27-75-7612,17 45 2514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31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656 2354 12937,'0'0'-285,"-6"2"-84,0 0 396,-58 10 825,27-17-507,26 2-272,10 3-57,0 1-1,0-1 1,0 0-1,0-1 1,0 1-1,0 0 1,-1 0 0,1 0-1,0-1 1,0 1-1,0 0 1,0-1 0,0 1-1,0-1 1,0 1-1,1-1 1,-1 0 0,0 1-1,0-1 1,0 0-1,0-1 1,-13-9 346,1 2-204,1 0 1,0 0 0,0-1 0,1-1 0,0 0-1,1 0 1,1-1 0,-1 0 0,2-1 0,0 0 0,0-1-1,1 1 1,-7-22 0,-1-7 117,2-2 0,1 1 0,-7-65 0,11 40-60,4 0 0,2-1-1,12-115 1,50-202 168,-48 322-316,11-72 9,0-3 45,80-268 0,-92 376-110,2 1 0,1 0 0,1 1 0,2 1 0,0 0 0,2 1 0,1 2 0,2 0 0,39-37 0,-44 51-12,-1 0-1,2 1 1,-1 1 0,1 1-1,1 1 1,-1 0-1,1 2 1,1 0-1,-1 1 1,38-4-1,-51 8 1,0-1 0,0 1-1,0 0 1,0 0 0,0 1 0,0 0 0,8 2-1,2 0 3,-1 0 4,1 0 0,-1 2 0,-1-1 0,1 2-1,-1 0 1,1 1 0,19 12 0,2 6-2,41 37 1,-63-50-6,7 7 3,-1 1 0,-1 1 0,-1 0-1,-1 2 1,0 0 0,-2 1-1,-1 0 1,12 29 0,-5-3 20,-2 2 1,-2-1-1,11 66 1,-18-54 32,-2 1-1,-3 0 1,-3-1 0,-3 1 0,-3 0 0,-2 0-1,-3-1 1,-3 0 0,-28 86 0,1-34 102,-6-2 1,-103 191 0,108-239-43,-3-2 0,-60 69 0,-116 98 180,188-202-205,-2-2 0,0-1 0,-2-1 0,-1-2 0,0-2 0,-2-2 0,-51 19 0,52-25 59,-2-1 0,1-2 1,-49 5-1,71-12-55,0-2 1,0 1-1,-27-5 1,31 3-97,2 1 37,0-2 1,0 1-1,-1-1 0,1-1 0,-10-3 1,9 2-15,4 2 5,1 0 1,-1 0 0,0 0-1,1-1 1,-1 0-1,1-1 1,0 0 0,-9-7-1,2 2 9,8 5-22,0 0-1,0 0 1,1-1 0,-1 1 0,1-1-1,0 0 1,1 0 0,-1-1 0,1 1 0,0-1-1,0 0 1,1 0 0,0 0 0,0 0-1,0 0 1,1 0 0,-1-7 0,-2-2 12,4 8-101,-1 0-1,1 0 0,0 0 1,1-1-1,0 1 0,0 0 1,0 0-1,1 0 1,0 0-1,4-9 0,-1 6-657,0-1-1,1 1 1,1 0-1,0 0 1,0 1-1,0 0 1,1 0-1,1 1 1,14-12-1,-12 10-1066,17-16-4010,-17 11 659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8:33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638 2557 9781,'0'0'4587,"-15"-7"-4407,-45-19 30,56 24-174,0 0-1,0 0 1,-1 0 0,1 1 0,-1-1-1,1 1 1,-1 0 0,1 0-1,-9 0 1,-3-1 39,-8-4 86,0-1 0,1-2 0,0 0 0,1-2 0,0 0 0,0-1 0,2-2 0,-1 0 0,2-1 0,-27-26 0,26 21-47,2-2 0,0 0-1,2-1 1,0-1 0,2-1-1,0 0 1,2 0 0,-16-48-1,10 11 36,3-1 0,2-1 1,-6-107-1,11-197 145,9 266-243,1-12 11,18-128 0,-9 171-69,3 0 0,45-132-1,-39 156-1,1 1 0,3 1 0,58-83 0,-66 107-1,1 1 1,1 1-1,1 0 1,1 1-1,0 1 1,1 1 0,1 1-1,0 1 1,43-20-1,-15 13 8,0 2 1,2 2-1,86-18 0,-104 29-2,1 1-1,-1 2 1,35 0-1,-57 5 2,0 0 0,0 0 0,0 2 0,-1-1-1,0 1 1,1 1 0,-1 0 0,-1 1-1,1 0 1,13 10 0,-1 3 9,0 1-1,-1 1 0,-1 1 1,-1 1-1,-1 0 1,29 48-1,-19-20 15,-2 2 0,31 82-1,-43-87-6,-1 1 0,-2 0 0,-3 1 0,4 60 0,-8-31 33,-13 156-1,-2-155 40,-5 1 1,-2-2-1,-5 0 1,-2-2-1,-4 0 1,-3-2-1,-64 111 1,80-159-36,-13 23 137,-46 65 0,64-101-143,-1-1-1,0-1 0,-1 0 0,0 0 1,-1-1-1,0-1 0,0 0 0,-1-1 0,-22 11 1,11-8-19,0-2-1,-1 0 1,0-2 0,0-1 0,-1-1 0,0-1 0,0-1 0,0-2 0,0 0 0,-1-2 0,-49-6 0,52 2-413,-50-13 0,73 17 310,0-1 0,1 0 0,-1 1 1,0-1-1,1 0 0,-1 0 0,0 0 0,1-1 1,-1 1-1,1 0 0,-1-1 0,-1-1 1,-1-2-164,2 3-48,0 0 0,1 0 0,-1 0 0,1 0-1,-1 0 1,1 0 0,0-1 0,0 1 0,0-1 0,0 1-1,0-1 1,0 1 0,1-1 0,-1 1 0,1-1-1,0-4 1,2-38-5860,-2 42 5829,4-22-4509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1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7793,'0'0'691,"2"3"-180,29 62 1980,34 101 0,-43-107-1833,-3-1-154,-2 1 0,-3 0-1,10 100 1,-4 187 947,-10-115-705,59 566 1096,5 65-380,-65-716-1256,50 670 628,-18-294-384,58 301 185,-52-357-376,-19 361 33,-48-9-142,20-818-150,-20 714 117,35-2-14,5 327-43,-20-874-93,0-151-114,0 1 0,-2-1 0,1 1 0,-2-1 1,-4 16-1,6-26-276,-8-13-2998,2 4 3142,2 0-13,-1-1 0,1 1 0,0 0 0,1-1-1,-1 0 1,1 0 0,0-1 0,1 1-1,-6-13 1,-5-18-1890,-15-44-4201,15 28 338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1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544 312 10777,'-53'-4'-60,"0"1"-1,-101 10 1,5 0 1009,67-1-62,76-6-529,-2 0-179,-23-3 5,23 3 1162,41-2-1104,227-9 239,838 16 1266,-635 4-1257,2125-36 1265,-127-46-1018,2 108-431,-2352-30-295,1655 89 165,-1472-81-163,67 6 29,-355-18 4,41-8 100,-49 2-137,-8-17-18,8 17 10,-4 1 2,-18-16 1,2 3-8,-24-11 33,-54-23-1,28 15 78,-168-105 1026,166 97-616,67 40-411,-1-1-120,21 5 398,13 4-372,-5-2-3,-1 1 1,0 1 0,38 14 0,192 78 85,-211-78-87,0 2-1,-1 2 1,-1 1-1,39 32 1,-70-50 2,-1-1-1,0 1 1,0 0-1,-1 0 0,0 0 1,1 1-1,-2 0 1,1-1-1,-1 1 1,0 1-1,0-1 1,0 0-1,-1 1 1,0-1-1,-1 1 1,1 0-1,0 7 1,-2-6 36,-1 0 1,1 1-1,-1-1 1,-1 0-1,0 0 1,0 0-1,0 0 1,-1 0-1,0 0 1,-1 0 0,0-1-1,0 0 1,-10 14-1,-8 7 119,-1-1 0,-1-2 0,-38 32 0,-90 62 370,123-98-442,-66 44-329,91-62-210,17-20-4935,94-103 1603,-22 30-1813,-20 22-1507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13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15 454 12389,'0'0'-299,"-3"9"74,-9 59 730,12-64-290,4 22 889,-2-23-704,0 7-330,-2-10-25,1 0 1,-1 1-1,0-1 0,1 0 1,-1 1-1,1-1 1,-1 0-1,1 1 0,-1-1 1,0 0-1,1 0 1,-1 1-1,1-1 0,-1 0 1,1 0-1,-1 0 1,1 0-1,-1 0 0,1 0 1,0 0-1,-1 0 0,1 0 1,-1 0-1,1 0 1,-1 0-1,1 0 0,-1 0 1,1 0-1,-1-1 1,1 1-1,-1 0 0,0 0 1,1 0-1,-1-1 1,1 1-1,-1 0 0,1-1 1,-1 1-1,0 0 1,1-1-1,-1 1 0,1-1 1,16-12 80,-5 3-6,0 0 0,0 0 0,-1-1 0,17-21 1,6-12 387,-2-3 1,48-94-1,27-109 1808,-105 245-1529,11 13-555,-1-1-175,-3-2-16,0 0 0,-1 1 1,0 0-1,0 0 0,0 0 0,-1 1 0,0 1 0,10 11 0,55 81 323,5 7 13,122 131 0,-165-205-745,58 44 1,-47-46-2261,0-2-3373,-41-27 3755,14 11-6699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17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8305,'13'-45'1331,"-12"42"-347,-1 1-930,1 1 1,-1-1-1,1 1 0,-1 0 0,1-1 0,0 1 0,0 0 0,0-1 1,0 1-1,0 0 0,0 0 0,0 0 0,2-2 0,-2 2 262,0 0 0,0 0 0,0 0 0,0 0 0,0 0 1,0-1-1,0 1 0,0 0 0,-1 0 0,1-1 0,0 1 0,-1-1 0,1-1 0,12 7-2,56 18 902,86 41-1,146 67 378,-61-29-684,-119-42-360,202 135 0,920 682 1430,25 43-753,422 319-113,-635-517-721,-960-662-350,419 257 218,17-25-1,959 382 288,-1014-492-478,-343-140-443,224 41-1,-306-75-161,0-1-1,66-2 0,-96-5-284,1 0-1,-1-2 1,-1 0-1,1-1 0,0-1 1,-1-2-1,0 1 1,23-13-1,-11-1-2141,-14 2-1835,-6-1-3035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0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1780 4996,'0'0'11482,"0"-5"-11130,6-41 1000,-5 41-1144,1-19 92,2 1 0,0-1 0,1 0 0,10-29 0,-3 14-76,-7 21-159,65-210 604,-55 185-584,3 2 0,1 0-1,36-56 1,-21 51-74,2 1 0,2 2 0,2 2 0,1 1 0,2 3 0,2 1 0,1 2 0,81-44 0,-22 23-12,3 5 1,2 4-1,1 6 1,216-48-1,130 25 16,-196 36-12,-216 23-4,-38 4-2,1-1-6,100-5 40,-101 6 587,-5 0-605,0 0 0,1 0 0,-1-1 0,0 1 0,0-1 1,0 0-1,1 1 0,-1-1 0,0 0 0,3-2 0,0 1 353,-14-5-308,-152-110 633,25 17 402,78 54-515,55 44-409,16 1-153,40-3-6,-40 3-4,-1 2 6,45 6-4,35 2 8,-11 2 2,-68-7-15,83 20-13,-91-23 9,0 0 0,0 0 0,0 1 0,0-1 0,0 1 0,0 0 0,-1 0 0,1 0 0,0 1 0,5 4 0,15 18 15,-23-20-8,-1-3 2,-1 0 0,1-1 1,-1 1-1,1 0 0,-1 0 1,0 0-1,0 0 1,0 0-1,0 0 0,0 0 1,0 0-1,-1 0 0,1-1 1,-1 1-1,1 0 0,-1 0 1,0 0-1,0-1 1,1 1-1,-1 0 0,0-1 1,-1 1-1,0 1 0,-30 40 228,28-39-207,-181 192 724,179-190-739,-78 83-34,81-87-116,-18 18-1035,13-16 437,7-3 583,1 0 1,0-1-1,-1 1 0,1 0 0,-1-1 0,1 1 0,-1-1 1,1 1-1,-1-1 0,0 1 0,1-1 0,-1 1 0,0-1 1,1 0-1,-1 1 0,0-1 0,1 0 0,-1 0 1,0 1-1,0-1 0,1 0 0,-1 0 0,0 0 0,-1 0 1,-71-1-11427,62-1 11310,1 1-5726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1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2883 3 12625,'0'-2'1926,"-5"7"-697,-18 23-258,-52 63-300,32-47-364,-3-2 0,0-1 0,-3-3-1,-66 40 1,82-58-124,-1-2 0,-1-2 0,0 0-1,-1-3 1,-1-1 0,0-2 0,0-1-1,-40 4 1,35-14 185,31-1-298,7 3-42,0-2-1,0 1 1,1 0 0,-1-1-1,0 1 1,0-1-1,1 0 1,-1-1-1,0 1 1,1-1-1,-6-2 1,-3-2 32,0-1 45,0 1 0,0-1-1,0-1 1,1 0 0,0-1 0,1 0 0,0-1 0,0 0-1,1 0 1,-16-24 0,-10-9 387,33 40-432,-16-13 18,14 13 107,-5 8-169,3-2-14,-3 1 8,0 0 0,0 2 0,1-1 0,-1 1 0,1 0-1,-8 8 1,1-1 18,0-1 0,-1 0 0,-25 13 0,31-19-13,-1-1 0,1 0 0,-1-1 0,-1 0 0,1-1 1,-1 0-1,1-1 0,-1 0 0,0-1 0,0 0 0,-13-1 0,-6-8 85,1 0 0,0-3-1,-32-14 1,48 18-21,10 6 47,-1-1-75,-17-7-6,17 7 37,-1 1-56,-4 2-12,-1 0 0,1 1 0,0 0 1,0 0-1,0 1 0,0 0 0,1 1 0,-13 6 0,-19 6 183,0-3 0,-48 10 1,47-13-84,-42 9 287,-2-4 0,-165 7 0,199-22-247,-1-3-1,0-2 0,1-2 0,0-2 0,0-3 0,2-2 0,-68-28 0,112 40-255,1 0-1,-1 0 1,1-1 0,0 0-1,0 0 1,0-1 0,0 1-1,-6-7 1,9 8-693,-8-11-1179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6941,'0'0'368,"-1"-3"-70,1-28 2445,1 13 3753,7 28-6221,1 0-188,-1 1 1,-1-1 0,0 1-1,0 1 1,-1-1-1,0 1 1,4 15 0,9 50 269,-3 1 1,-3 1 0,-4-1 0,-3 2 0,-8 130-1,-6-121-136,-1 33 195,9-119 194,2-15-566,14-98 39,4 0 1,54-163 0,-69 261-85,0 0 1,0 1-1,11-17 1,12-12-12,-23 37 8,-4 2 3,0 0-1,0 0 1,0 0 0,-1 0-1,1 0 1,0 1-1,0-1 1,0 0 0,0 1-1,1-1 1,-1 0 0,0 1-1,0 0 1,0-1 0,0 1-1,0 0 1,1-1 0,0 1-1,2 0-1,0-2-7,8 6 7,-5-2 6,0 0 0,0 0 0,0 1 0,-1 0 0,1 0 0,-1 1 0,0 0 0,0 0 0,0 0 0,0 1 0,-1 0 0,0 0 1,0 1-1,0-1 0,7 12 0,-5-2 9,0 0 0,-1 1 0,-1 0 0,0 0 0,-1 1 0,-1-1 0,2 27 0,-3-1 32,-6 76-1,-38 226 193,35-296-57,6-45 53,4-18-210,149-587 21,-145 573-90,23-53-1,-28 78 38,-2 3 9,1 1 0,-1-1 0,1 0 0,-1 1 0,0-1 0,1 0 0,-1 1 0,1-1 0,-1 1 0,1-1 0,0 1 0,-1-1 0,1 1 0,-1-1 0,1 1 0,0 0 0,0-1 0,-1 1 0,1 0 0,0-1 0,-1 1 0,1 0 0,0 0 0,0 0 0,0 0 0,-1 0 0,1 0 0,0 0 0,0 0 0,-1 0 0,1 0 0,0 0 0,0 0 0,-1 1 0,1-1 0,0 0 0,0 1 0,28 27 3,-27-27-2,-1 1 1,1-1-1,-1 0 1,1 1-1,-1-1 1,0 1-1,0 0 1,0-1-1,0 1 0,0 0 1,0 0-1,0 0 1,0 0-1,-1 0 1,1 0-1,-1-1 1,1 1-1,-1 4 1,1 1 6,6 19 13,-2 1 0,-1-1 0,-1 1 0,-1 0 1,-3 47-1,-25 130 104,3-67-403,21-118 618,4-18-1711,5-19-7749,3-20 8144,1-5-2861,-5 21-740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2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14113,'1'5'178,"18"61"5574,-17-62-5263,0-1-268,0 1 0,0-1 0,0 1 1,1-1-1,-1 0 0,1 0 0,0 0 1,4 3-1,-4-3-158,7 9 111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2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1639 12109,'0'0'279,"3"2"67,33 23 1951,-31-23-1627,2-2-30,74 3 980,47-13-461,-92 6-1152,36-3-1736,-65 6 332,0-1-549,-1-1 1296,21-2-2609,-13-11-4199</inkml:trace>
  <inkml:trace contextRef="#ctx0" brushRef="#br0" timeOffset="1">670 278 11197,'72'11'322,"-51"-11"19,-2-7-132,14-5 963,34-16 1,-56 22-599,-1 0 1,1 0 0,-1-1-1,-1-1 1,1 0 0,-1 0-1,10-12 1,-18 19-506,0 0 0,0 0 1,-1 0-1,1 0 0,0-1 0,-1 1 0,1 0 1,-1 0-1,1-1 0,-1 1 0,0 0 0,1-1 1,-1 1-1,0 0 0,0-4 0,0 2 117,0 1-102,0 0 0,0 0 0,0-1 1,0 1-1,0 0 0,-1 0 0,1 0 0,-1 0 1,1 0-1,-1 0 0,0 0 0,0 1 0,0-1 1,0 0-1,0 0 0,-1-1 0,-23-27 552,20 24-421,-49-41 876,41 36-1184,10 9-196,-2 0-1373,1-5 3561,-1 1-5518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4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1266 0 11381,'0'0'1774,"-18"4"-1470,-54 11 4,37-5 129,26-2-361,2-1 23,-8 4 181,0 1 0,1 1 1,0 1-1,1 0 1,0 0-1,-11 19 0,22-31-240,1 0-1,0 1 1,-1 0-1,1-1 0,0 1 1,1 0-1,-1 0 0,0-1 1,1 1-1,0 0 1,-1 0-1,1 0 0,1 3 1,-1-2 5,0 0 79,2 1-8,4 4-43,0-1 0,1 1 0,0-2 0,16 15 0,-20-20-22,1 1-2,13 10-8,-13-10 7,-1-1-5,30 23 130,-30-23 143,2 2-145,-5-4-145,0 0 0,1 0-1,-1 1 1,1-1 0,-1 0 0,0 0-1,1 0 1,-1 0 0,1 1 0,-1-1-1,0 0 1,1 0 0,-1 1 0,0-1-1,1 0 1,-1 0 0,0 1 0,1-1-1,-1 0 1,0 1 0,0-1 0,0 1-1,1-1 1,-1 0 0,0 1 0,0-1-1,0 1 1,0-1 0,0 0 0,0 1-1,1-1 1,-1 1 0,0-1 0,0 0-1,0 1 1,-1-1 0,1 1 0,0-1-1,0 1 1,0-1 0,0 0 0,0 1-1,0-1 1,-1 1 0,1-1 0,0 0-1,-1 1 1,-28 14 116,22-11-3,1-3-67,0 0-1,0 1 1,0-1-1,0 1 1,0 0-1,0 1 0,-8 4 1,-21 8 239,7-5-61,-89 26 681,112-35-813,-2 1 3,-53 11 253,55-12-240,-1 1 4,-18 2 1,18-3 139,-1-1-146,-68-2 596,67 1-484,-22-5 0,24 5-14,0-1-125,-15-7-8,15 7 87,-15-9-28,17 9 151,-17-9-258,17 9 125,-2 8-240,-18 18 66,20-19 8,0 1 0,1-1 1,0 1-1,0 0 0,0 0 1,0 0-1,1 0 0,-2 7 1,-2 6 23,-34 55 339,-3-2 1,-63 78-1,15-20 67,36-43-315,-24 36 326,63-102-2610,-30 31 0,46-63 847,0-13-174,2 0 0,6-34 0,16-65-6990,-22 113 7507,6-35-4925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5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728 516 10465,'0'0'9187,"-4"2"-9059,-17 9 527,27 13-503,-5-19-20,-3 0-73,-33 55 212,32-57-225,3-2-40,0 0 0,-1 0 1,1 1-1,-1-1 1,1 0-1,-1 0 1,0 0-1,1 0 1,-1 0-1,0 0 1,0 0-1,0 0 0,0 0 1,0-1-1,0 1 1,0 0-1,0-1 1,0 1-1,0 0 1,0-1-1,0 1 0,-2-1 1,-16 15 351,17-25-344,-5-31 4,7 26-4,23-24 0,1 2-1,37-47 1,-26 38-27,-34 46 8,-1-1 2,1 0 0,-1 0 0,1 1 0,-1-1 1,1 0-1,-1 0 0,1 1 0,0-1 0,-1 1 0,1-1 0,0 1 0,0-1 0,-1 1 0,1-1 1,0 1-1,0-1 0,0 1 0,-1 0 0,1 0 0,0-1 0,0 1 0,0 0 0,0 0 0,0 0 0,0 0 1,0 0-1,-1 0 0,1 0 0,0 0 0,0 0 0,0 1 0,0-1 0,0 0 0,-1 1 0,1-1 1,1 1-1,37 14-6,-39-15 9,1 0 0,-1 0-1,0 0 1,1 0 0,-1 0 0,1 0 0,-1 1 0,0-1-1,1 0 1,-1 0 0,1 0 0,-1 0 0,0 0-1,1 1 1,-1-1 0,0 0 0,1 0 0,-1 1 0,0-1-1,1 0 1,-1 1 0,0-1 0,0 0 0,1 1-1,-1-1 1,0 0 0,0 1 0,0-1 0,1 0 0,-1 1-1,0-1 1,0 1 0,2 11 2,-1-1-1,-1 0 1,0 0 0,0 1-1,-1-1 1,0 0 0,-1 0-1,-4 15 1,-3-2 42,-1 1 1,-25 40-1,33-61-32,-1 0 0,0 0 0,0 0-1,0-1 1,0 1 0,-1-1 0,1 0 0,-1 0 0,0 0 0,0-1 0,0 1-1,0-1 1,0 0 0,0 0 0,-1-1 0,1 1 0,-1-1 0,0 0 0,1 0-1,-8 0 1,4 0 55,-1-5-33,-8-4 20,1 0 0,-22-15 1,32 19-16,0-1 0,0 1 1,1-1-1,0 0 1,0 0-1,0-1 1,0 1-1,1-1 1,0 0-1,0-1 1,-3-8-1,5 11 35,-4-6-66,6 10 2,0 0 0,0 0 1,0 0-1,0 0 1,-1 0-1,1 0 0,0 0 1,0 1-1,0-1 1,0 0-1,0 0 0,0 0 1,0 0-1,0 0 0,0 0 1,0 0-1,0 0 1,0 0-1,0 0 0,0 0 1,-1 1-1,1-1 1,0 0-1,0 0 0,0 0 1,0 0-1,0 0 1,0 0-1,0 0 0,0 0 1,-1 0-1,23 43 36,-20-36-24,0 0 0,0 0 1,-1 0-1,0 0 0,0 0 0,0 0 0,-1 0 1,0 1-1,-1-1 0,0 0 0,0 0 0,0 0 1,-1 0-1,-5 13 0,5-10 18,-6 15 85,0 0 0,-2-1 1,-1 0-1,-1 0 0,0-1 1,-31 41-1,31-49 4,-1 0 0,-1 0 0,0-2 0,-1 0-1,-1 0 1,0-1 0,0-1 0,-1-1 0,-34 16 0,46-24-74,0 0-6,0 0 1,0 0 0,-1 0 0,1 0 0,0-1 0,-1 0 0,1 0-1,-1-1 1,1 1 0,-1-1 0,-10-1 0,9 1 0,4 0-32,1 0 0,-1 0 0,1 0-1,-1 0 1,1-1 0,0 1 0,-1-1 0,1 1 0,-1-1 0,1 0 0,0 0 0,0 0 0,-4-2-1,-2-1 18,0-1 0,1 1 0,-1-1 0,1 0 0,0-1 0,1 0 0,-1 0-1,1 0 1,0-1 0,1 0 0,-1 0 0,-6-13 0,3-2-11,1 1 0,0-1 0,2 0 0,1-1 0,1 1 0,1-1 0,1 0 0,0 0 0,2 0 0,5-38 0,3-4-420,4 1 0,29-94 0,60-116-5506,-79 221 2970,12-16-4417,-19 36 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14041,'3'4'21,"2"1"314,-1 1 0,0 0 0,0 0 1,-1 0-1,1 0 0,2 11 0,9 54 2914,-12-31-2638,-3-35-790,3 11-424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43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10 492 10521,'0'0'658,"-3"2"-357,2-1-224,1-1-1,0 0 0,-1 1 0,1-1 1,-1 0-1,1 1 0,0-1 0,-1 0 1,1 1-1,0-1 0,-1 1 0,1-1 1,0 1-1,0-1 0,-1 0 0,1 1 1,0-1-1,0 1 0,0-1 0,0 1 1,-1 0-1,1-1 0,0 1 0,0-1 1,0 1-1,0-1 0,0 1 0,1-1 1,-1 1-1,0-1 0,0 1 0,0-1 1,0 1-1,0-1 0,1 1 0,-1-1 1,1 1-1,16 11 2876,-12-9-3752,2 1 1152,2-5-9,3 0-234,34-6 405,-21 1-339,96-21 672,185-19-1,-117 37-472,-65 5-117,231-38 0,50-38-38,-213 45-159,-186 33-39,0 1-16,15-3 1,-15 3 94,-1-1-65,17-4-1,-17 4 56,-6-3-75,-4-14-6,4 14 1,-4 0-13,-26-30 21,29 33-6,-33-22 4,-58-41 125,7 17 342,82 46-385,-1-1 0,-34-21 211,36 21-94,17 1-189,41-6-6,-52 7-17,1 0-1,-1 0 0,0 1 0,1-1 0,-1 1 0,0 0 0,1 0 0,-1 0 1,0 0-1,1 1 0,-1-1 0,0 1 0,4 1 0,2 1 4,1-2-2,0 0 0,-1 1 1,1 0-1,-1 0 0,13 6 0,8 3 7,1 0 16,46 25-1,-70-32-15,-1-1 0,1 2-1,-1-1 1,0 1 0,0 0 0,6 7 0,-10-10 12,1 1 1,-1 0 0,0 0-1,0 0 1,-1 0-1,1 0 1,-1 1 0,1-1-1,-1 0 1,0 1-1,0-1 1,-1 1 0,1-1-1,-1 1 1,0-1 0,0 1-1,0 7 1,-3 2-16,0 0 1,-1 0-1,0 0 1,-1-1-1,0 1 1,-1-1-1,-9 14 1,14-23-331,-5 11-365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44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55 11833,'0'0'2030,"-9"-3"-1442,-27-10 14,27 10 4438,19 11-4794,13 14-76,-1 1 0,-1 1-1,-1 1 1,-1 1 0,18 32-1,-21-25-45,-1 0-1,-2 0 1,-1 2 0,-1-1-1,-3 2 1,0-1-1,3 48 1,-11 1 415,-1-80 111,-4-19-607,-3-3-33,4 12-8,2-1 1,-1 1-1,1-1 1,-1 0-1,2 0 1,-1 0-1,1 0 1,0 0-1,1 0 1,-1 0-1,2-9 0,2-27-32,2 1 0,14-60 0,-15 85 2,0 0 0,2 1 0,0-1 0,1 1 0,1 1 0,0-1-1,1 1 1,17-22 0,-22 34 14,0-1 0,0 1-1,0 0 1,0 0 0,0 1 0,1-1-1,-1 1 1,1 0 0,9-3-1,-9 3-15,5 6-36,34 9 53,-42-13 12,0 0 1,-1 1-1,1-1 0,0 1 0,0-1 0,0 1 1,-1 0-1,1 0 0,0 0 0,-1 0 0,1 0 1,0 0-1,-1 1 0,0-1 0,1 0 1,-1 1-1,0-1 0,2 3 0,2 3-1,8 7 0,-1 0 1,-1 1 0,0 1-1,-1 0 1,0 0-1,-2 1 1,0 0 0,7 22-1,-2-7 16,36 97 55,-48-125-60,1 0 12,5 14 18,-5-14 76,0-2-60,-2-2-50,1 1-1,-1-1 1,0 0 0,1 1-1,-1-1 1,1 0 0,-1 0-1,1 0 1,-1 1 0,0-1-1,1 0 1,-1 0-1,1 0 1,-1 0 0,1 0-1,-1 0 1,1 0 0,-1 0-1,1 0 1,-1 0 0,1 0-1,-1 0 1,0 0-1,1 0 1,-1 0 0,1 0-1,-1 0 1,1-1 0,-1 1-1,1 0 1,-1 0 0,0-1-1,1 1 1,-1 0-1,0-1 1,1 1 0,-1 0-1,0-1 1,1 1 0,-1 0-1,0-1 1,0 1 0,1-1-1,-1 1 1,0 0-1,0-1 1,1 0 0,9-27-29,-7 19 45,40-111 33,-29 73-52,3 2-1,1 0 0,3 1 0,1 0 0,30-41 0,-48 80-6,1 0-1,0 0 1,0 0-1,1 0 1,0 1-1,-1 0 1,2 1-1,-1-1 0,0 1 1,0 0-1,11-3 1,-5 11 23,41 14 26,-49-16-26,1 1 0,-1-1 0,1 0 0,-1 1 0,0 0 0,-1 0 0,1 0 0,-1 1 0,1-1 0,-1 1 0,0 0 0,-1 0 0,1 0 0,-1 0 0,2 9 0,3 1 49,4 15 99,-1 1-1,-1-1 0,-2 1 1,6 54-1,-8-46 54,18 68 1,-12-48-380,-10-55-126,-50-63-16011,19 27 10516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45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29 474 10173,'-13'-16'-1082,"-1"-6"2917,14 21-1694,-1 1 0,1-1 0,0 1 1,0-1-1,0 1 0,0-1 1,-1 1-1,1-1 0,0 1 0,0-1 1,0 1-1,0 0 0,0-1 1,0 1-1,0-1 0,0 1 1,1-1-1,-1 1 0,0-1 0,0 1 1,0-1-1,0 1 0,1-1 1,-1 1-1,0-1 0,1 1 0,21-8 3132,8 5-4109,87-2 2071,-39-3-775,702-53 1837,-672 56-1946,126-21 1,-211 23-293,48 0 1,-41 2-28,-23 1-14,90 0 107,-55 2-64,-33-1-40,-2-1 6,68 6 80,-67-6-63,-2 1-35,57 4 632,-57-4 641,-15-10-1205,-120-101 530,18 17 119,96 79-435,0 0 0,-24-32-1,37 43-102,-8-6-99,10 8-83,-1 1 1,1 0-1,0 0 0,0 0 1,0-1-1,-1 1 1,1 0-1,0 0 0,0-1 1,0 1-1,0 0 1,0 0-1,0-1 0,0 1 1,0 0-1,0 0 1,0-1-1,0 1 0,0 0 1,0 0-1,0-1 1,0 1-1,0 0 0,0 0 1,0-1-1,0 1 0,0 0 1,0 0-1,0-1 1,0 1-1,0 0 0,1 0 1,-1-1-1,0 1 1,0 0-1,0 0 0,0 0 1,1-1-1,-1 1 1,0 0-1,0 0 0,0 0 1,1 0-1,-1 0 1,0-1-1,0 1 0,1 0 1,-1 0-1,0 0 0,0 0 1,1 0-1,-1 0 1,0 0-1,1 0 0,13-3 6,-8 2-6,1 0 1,0 0 0,0 1-1,0 0 1,0 0-1,7 1 1,41 3 42,-17 1-32,55 15 1,-74-15-24,1 1 0,-1 1 1,0 1-1,-1 1 0,21 12 1,-16 0 17,-21-19-6,0 1 0,-1-1 0,0 1 1,1-1-1,-1 1 0,0 0 0,0-1 0,-1 1 1,1 0-1,0 0 0,-1 0 0,0-1 0,0 1 1,0 0-1,0 0 0,0 0 0,-1 4 0,1-6 1,-1 5 24,0 0 1,0 0 0,-1 0-1,0-1 1,0 1-1,0 0 1,0-1-1,-1 1 1,0-1 0,-5 7-1,-33 41 275,39-50-302,-116 123 52,115-123-296,3-3 231,-1 0 0,1 0 1,0 0-1,-1 0 0,1 0 0,0 0 0,-1 0 0,1 0 0,0 0 1,0 1-1,-1-1 0,1 0 0,0 0 0,0 0 0,-1 0 0,1 0 1,0 1-1,0-1 0,-1 0 0,1 0 0,0 0 0,0 1 0,0-1 0,-1 0 1,1 0-1,0 1 0,0-1 0,0 0 0,0 0 0,0 1 0,-1-1 1,1 0-1,0 0 0,0 1 0,0-1 0,-6 8-735,-6-6-3375,3-1 3670,-6-1-79,0-1-2816,12-5 1366,-9-17-153,9 17-192,5-1-1479,7-25-1752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46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89 10677,'-1'-5'95,"-7"-12"87,7 13 86,-1 0 98,-5-11 92,5 11 97,1 0 93,1 2-50,-5-21 1164,4 23-1658,1 0 1,0 0-1,0-1 0,0 1 0,0 0 1,0-1-1,0 1 0,0 0 0,0-1 1,0 1-1,0 0 0,0-1 0,0 1 1,0 0-1,0 0 0,0-1 1,0 1-1,0 0 0,0-1 0,0 1 1,0 0-1,1-1 0,-1 1 0,0 0 1,0 0-1,0-1 0,0 1 0,1 0 1,-1 0-1,0-1 0,0 1 0,1 0 1,-1 0-1,0 0 0,0 0 1,1-1-1,-1 1 0,0 0 0,1 0 1,-1 0-1,0 0 0,1 0 0,-1 0 1,0 0-1,0 0 0,1 0 0,-1 0 1,0 0-1,1 0 0,-1 0 0,0 0 1,1 0-1,-1 0 0,0 0 1,1 0-1,-1 0 0,0 0 0,0 1 1,1-1-1,-1 0 0,1 0 0,15 8-7,-6-5-38,-1 2 0,1-1-1,-1 2 1,0-1 0,0 1 0,-1 0 0,0 1 0,12 12-1,16 23 249,-1 1 0,-2 1 0,-2 2 1,-2 2-1,-2 0 0,33 87 0,-24-36 320,-4 1 0,29 162 0,-47-185 180,-13-73 249,1-17-1006,3-14-35,2 1 0,0 0 0,2 0 0,1 1 0,1 0 0,1 1 0,17-25 0,-15 28-11,5-9-28,2 1 0,0 1 0,2 1 0,1 1 0,40-34 0,-59 58 19,0-1-1,0 1 1,0 0 0,0 0-1,0 0 1,0 1-1,1 0 1,-1 0 0,9 0-1,-12 1 5,4-1-15,3 4 5,1 0 9,40 15-13,-47-16 15,0 0 1,0 0-1,-1 1 1,1-1-1,-1 1 1,1-1-1,-1 1 1,0 0-1,0 0 1,0 0-1,2 4 1,4 5-6,-4-6 6,-1 1 1,1-1-1,-1 1 0,-1-1 0,1 1 0,-1 0 0,0 0 0,-1 0 0,1 0 1,-1 0-1,-1 1 0,0-1 0,0 0 0,0 0 0,-1 1 0,0-1 0,0 0 1,0 0-1,-1 0 0,-1 0 0,1 0 0,-1-1 0,0 1 0,0-1 0,-8 11 0,3-5-11,-1 0-1,0-1 1,0-1-1,-1 0 1,-1 0-1,0-1 1,0 0-1,0-1 1,-1 0-1,-1-1 0,-23 11 1,33-17-19,0 0 1,0 0-1,0 0 1,0 0-1,0-1 1,0 1-1,0-1 1,0 0-1,-1 0 1,1 0-1,0 0 1,-3-1-1,-4 0-64,6 2 32,0-1 1,0 0-1,0 0 1,0 0-1,0 0 1,0-1-1,0 1 1,0-1-1,1 0 1,-1 0-1,-6-3 1,-3-2-111,-4 1-359,0-2 0,1 0-1,-1-1 1,2-1 0,-1 0-1,2-2 1,-25-20 0,-1-7-2613,-41-49-1,39 40 469,3-1-1732,2 0-2361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56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1229 567 10101,'-4'1'112,"0"1"-1,0 0 1,0 0-1,0 1 1,0-1-1,0 1 1,-5 5 0,6-6 69,2 0-125,0-1 1,0 0-1,0 0 0,0 0 0,0 1 1,0-1-1,0 0 0,0 1 0,0-1 1,1 1-1,-1-1 0,1 1 0,-1-1 1,1 1-1,-1 0 0,1-1 0,0 1 1,0 0-1,0-1 0,0 1 0,0 0 1,0-1-1,1 3 0,-1-1 41,0-1 0,1 1 0,-1 0 0,1-1 0,-1 1 0,1-1 0,0 1 0,0-1 0,1 1 0,-1-1 0,0 0 1,1 1-1,-1-1 0,1 0 0,0 0 0,2 2 0,6 4 281,1-1 0,0 0 0,1-1 0,-1 0 0,23 7 1,-30-11 269,1 0-310,14 4 6,-14-4 2041,-2-2-2356,-1-1 1,1 1-1,-1-1 0,1 1 0,-1-1 0,1 0 0,-1 0 1,0 0-1,1 0 0,-1 0 0,4-4 0,0 2 35,2-1 132,-7 0-7,-1-11 223,0 1 0,-3-29-1,1 38-247,1 2 8,0 0-117,-1 0 1,1 0-1,-1 0 0,1 0 1,-1 0-1,0 0 1,0 1-1,0-1 1,0 1-1,0 0 1,-1-1-1,1 1 0,-1 0 1,1 0-1,-1 1 1,0-1-1,0 1 1,0-1-1,-3 0 0,0 0 236,-4 7-225,-6 2-6,1 0 1,0 1 0,0 1 0,1 0 0,0 1 0,-18 18 0,-150 152 595,177-176-572,1-1 1,-1 0-1,0 0 0,0 0 0,0 0 0,-10 3 0,10-4-98,0 0 117,-1-1-5,-18 1-6,18-2 84,-4-2-91,-21-7 73,0-2 0,-48-25-1,-8-10 27,40 16-5,14 6 18,-79-58 397,109 79-505,0 0-8,-24-24 118,25 25 42,12-2-212,28-11-18,-37 14-10,1 0-1,-1 0 1,1 1 0,-1-1 0,1 0 0,-1 1-1,1-1 1,-1 1 0,1 0 0,0 0-1,-1-1 1,1 1 0,0 0 0,-1 0-1,1 0 1,2 1 0,21 1 19,21-6 0,26-4 13,-65 7-16,1 0-6,23-3 2,42-7 89,-80 21-98,-141 167-21,65-85 44,68-73 5,0-1 1,-1-1 0,-1-1 0,-1 0 0,0-1 0,-1-1-1,0 0 1,-23 10 0,37-22 72,-3-2-44,-26 0 3,26 0 7,2-3-19,-2-1-34,-2-1 19,1 0 0,1 0 0,-1 0 1,1-1-1,0-1 0,0 1 1,1-1-1,-12-14 0,-19-28 77,35 46-83,-3-1-46,1 0-1,-1 0 1,1 0 0,-9-10 0,11 12 61,0-1-27,-18-30 76,19 30-102,-4-41 46,5 39-43,1 1 2,-8-232-17,-3 19-25,-2-41 4,13 254 0,0-1-805,-1-6 2661,-37 50-19586,28-24 13642,-2 15-2095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51 351 9205,'24'10'-118,"-19"-7"104,41 14 1221,-41-15-886,-2 1 38,-1-1-206,1 0 0,0 0-1,-1 0 1,1 1 0,-1-1 0,0 1-1,0 0 1,0 0 0,0 0 0,0 0-1,0 0 1,-1 0 0,0 0-1,0 0 1,1 1 0,-2-1 0,1 0-1,0 1 1,-1-1 0,0 0-1,1 1 1,-1-1 0,-1 1 0,1-1-1,0 1 1,-1-1 0,0 0-1,0 1 1,0-1 0,0 0 0,0 0-1,-1 1 1,1-1 0,-1 0-1,0 0 1,-3 3 0,-28 21 1115,29-24-1007,-2-2-13,-18 4-7,18-4 214,-2-6-250,-20-12-22,26 16-169,1 0 0,-1 0-1,1 1 1,-1-1 0,1-1-1,0 1 1,0 0 0,-1 0-1,1 0 1,0-1-1,0 1 1,0-1 0,0 1-1,1-1 1,-1 1 0,0-1-1,1 1 1,-1-1 0,1 0-1,-1-1 1,-1-3 33,-1-4-3,-1 0 0,2 0 0,-1 0 0,1 0 0,1 0-1,0-1 1,0 1 0,1-1 0,1 1 0,-1 0-1,4-12 1,1-7 32,2 0 0,17-43 0,-9 33-13,3 1 0,0 1-1,30-41 1,-47 77-60,-1-1 0,1 1-1,0 0 1,1-1 0,-1 1-1,0 0 1,0 0 0,0 0 0,1 0-1,-1 0 1,0 0 0,1 0-1,1 0 1,2-2 4,-1 0 19,1 2 5,17-1 16,-17 2 12,-1 6 6,1 2-34,-1-1-1,0 1 1,0 0-1,-1 0 1,0 0 0,-1 1-1,0-1 1,0 1-1,-1-1 1,1 15 0,-3 19 122,-2 0 0,-17 79 0,-34 77 37,32-119-1417,21-75 683,2-18-9185,-1-6 9011,-1 10 76,1 1 0,1-1 0,0 0 0,0 0-1,4-14 1,2 1-2669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57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19 12553,'-8'0'170,"-77"-16"3357,61 13-2013,30 12 613,34 14 35,-35-20-2775,-2-2 656,1 1 0,0 0 1,-1 1-1,0-1 0,0 1 0,1-1 1,-2 1-1,1 0 0,0 0 1,0 0-1,-1 1 0,3 4 0,-1-2 58,-2-2-13,0-1-1,-1 1 0,1-1 0,-1 1 1,0-1-1,0 1 0,0 0 0,-1-1 1,1 1-1,-1 0 0,0 0 0,0-1 1,0 1-1,0 0 0,-1 0 0,0 4 1,-3 3 126,1 0 1,-1 1-1,-8 13 1,7-13-81,1-6-281,0 0-1,-1 0 1,0-1 0,0 1 0,0-1-1,0 0 1,-1 0 0,0-1 0,0 0-1,0 0 1,-1 0 0,-12 5 0,14-8-1037,-5-5-6786,-31-13 3682,31 12-2247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57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580 94 12029,'-48'-78'3055,"46"75"-1407,-2-8-1157,3 9 13,2 7 2616,14 55-2586,5 13 288,-3 1 0,13 138 1,-28-141-493,-3 0 0,-3 0 0,-3-1 0,-22 93 0,27-156-289,-1-1 0,1 0 0,-1 0 0,0 0 0,0-1 0,-1 1 1,0-1-1,0 1 0,0-1 0,-1 0 0,0-1 0,-10 9 0,11-11 25,-3-2-6,-22-2-2,22 1 87,-3-3-46,10 4-99,-25-9 405,-45-24-1,67 31-220,-3 0-23,-15-5-10,15 6 104,-4 3-141,-2-1-81,7 0-14,1-1-1,-1 1 1,0 0 0,0 0 0,0 1-1,0-1 1,-8 5 0,-169 83-803,164-84-32,12-3-501,-6-3-6194,-12-21 4745,17 12-2115,1-14-2673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59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1187 351 13489,'-39'10'25,"31"-7"24,-10 13 163,15-13-87,-1 0-1,1 1 0,0-1 1,1 1-1,-1-1 0,0 1 1,-1 5-1,2-7-87,0 2 239,1 1-10,-7 14-8,7-14-14,-1 0 327,-1 6-1212,3-11 747,0 0-1,0 0 1,0 0 0,1 1 0,-1-1-1,0 0 1,0 0 0,0 0 0,0 0-1,0 0 1,0 1 0,1-1 0,-1 0-1,0 0 1,0 0 0,0 0 0,0 0-1,1 0 1,-1 0 0,0 1 0,0-1-1,0 0 1,0 0 0,1 0 0,-1 0-1,0 0 1,0 0 0,0 0 0,1 0-1,-1 0 1,0 0 0,0 0 0,0 0-1,1 0 1,-1 0 0,0-1 0,0 1-1,0 0 1,1 0 0,-1 0 0,0 0-1,0 0 1,0 0 0,0 0 0,1 0-1,-1-1 1,0 1 0,0 0 0,0 0-1,0 0 1,0 0 0,0 0 0,0-1-1,1 1 1,-1 0 0,0 0 0,45-29 116,-33 22 820,-2 10-938,25 5-10,-7 0 48,1-1-1,41 4 1,-43-9-90,-21-2-10,2 0-4,67 6 128,-68-5 118,-1 0-206,45 12 312,-46-11-332,-7-1-53,1 1-1,-1-1 0,1 1 1,0-1-1,0 1 0,0 0 1,0 0-1,0-1 1,0 1-1,0 0 0,0 0 1,0 3-1,0-3 4,-9 16 22,-1-1 1,-1-1-1,-1 0 1,-16 16-1,11-15-8,-2-1 0,0 0 0,-1-2 1,0 0-1,-1-1 0,-1-2 0,0 0 0,-36 11 0,40-16 11,17-5-30,0 0 0,0 0 0,-1-1-1,1 1 1,0-1 0,-1 0 0,1 0 0,0 0-1,-1 0 1,1 0 0,-5-1 0,1 0 9,-5 0-3,0-1 0,1-1 0,-1 0 0,1 0 0,0-1 0,0-1 0,0 1 0,0-2 0,-16-11 0,2-3 5,1-2 1,1 0-1,-23-31 0,0 2 32,40 45-35,5 5-10,0 0-1,-1 1 1,1-1-1,-1 0 1,1 1-1,-1-1 1,1 1 0,-1-1-1,1 1 1,-1-1-1,1 1 1,-1 0-1,1-1 1,-1 1-1,0 0 1,1-1-1,-1 1 1,0 0 0,1 0-1,-1-1 1,0 1-1,0 0 1,1 0-1,-1 0 1,0 0-1,1 0 1,-1 0-1,0 0 1,0 0 0,1 1-1,-1-1 1,0 0-1,1 0 1,-1 0-1,0 1 1,1-1-1,-1 0 1,0 1-1,0 0 1,-14 2 0,10-2 0,0 0-1,0 1 1,0-1-1,0 1 1,0 0-1,1 0 1,-1 1 0,1-1-1,-1 1 1,1 0-1,0 0 1,0 0-1,-4 5 1,-11 9 2,-8 6-5,-24 28-1,12-16 9,36-33-2,-8 9 1,9-9 2,6-7 19,5-10-28,-5 9 0,-1 0 0,1 0 0,0 0 0,1 1-1,0-1 1,0 1 0,0 0 0,0 1 0,7-5 0,79-50-51,-86 57 47,0 0 0,17-4 2,-17 4-4,2 7 18,19 15-2,-25-20-7,0 1-1,0-1 0,-1 1 1,1 0-1,0-1 0,0 1 1,-1 0-1,1-1 0,-1 1 1,1 0-1,-1 0 0,1 0 1,-1 0-1,1 0 0,-1-1 1,0 1-1,0 0 1,1 0-1,-1 0 0,0 0 1,0 0-1,0 0 0,0 0 1,0 0-1,0 0 0,0 0 1,0 0-1,-1 2 0,1-3 2,1 33 13,-3-25-14,-5 20 1,-1-9 8,-1 0 1,-1 0 0,-1-1 0,0 0 0,-1 0-1,-1-2 1,0 1 0,-1-2 0,-21 18 0,32-30-1,-3-3 2,-18 2 0,18-1-6,-1-6-6,-2-2-1,-1-1 0,2 0-1,-1-1 1,1 0-1,0 0 1,1-1 0,0 0-1,1 0 1,0-1-1,0 0 1,-4-13 0,-28-86-36,-45-218 0,42 146 19,13 59-31,27 119 35,11 12-8,0 0 26,-6-5-2,0 0-1,0 1 0,0-1 0,0 1 1,-1-1-1,1 1 0,-1 0 0,0 0 1,0 1-1,-1-1 0,1 1 0,-1-1 1,3 8-1,5 24 79,-1 1-1,-2 0 1,-1 0-1,-2 1 1,-2-1-1,-1 1 1,-2 0-1,-1-1 1,-3 1-1,-1-1 1,-1 0-1,-2 0 1,-24 61-1,17-61 71,10-19-43,-1-1-1,0-1 1,-1 1-1,-1-1 0,-1-1 1,0 0-1,-1 0 0,-15 15 1,22-27-79,0 0 0,1-1 0,-1 1 0,-1-1 0,1 0 0,0 0 0,0-1 0,-1 1 0,1-1 0,-10 1 0,11-1-23,-3 0 42,-3-2-13,-27-3-32,27 3-35,0-2-55,-18-5-636,-42-19 0,65 25 296,0-1 0,0 0 0,0 0 0,0 0 0,0-1 0,1 1 0,-1-1 1,1 0-1,0 0 0,0 0 0,1-1 0,-1 1 0,1 0 0,-3-9 0,4 8-192,0-1 0,1 1 0,0-1 0,0 1 0,0 0 0,0-1 0,1 1 0,0-1 0,0 1 0,1 0 0,-1 0 0,1 0 0,0-1 0,1 2 0,3-9 0,-3 7-691,12-25-4904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59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12945,'0'0'3302,"3"-2"-2523,7-4-62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01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81 10433,'0'0'-269,"-2"3"-147,-3 5 1233,4-8-465,1 1-1,0 0 0,0-1 1,0 1-1,0 0 1,-1 0-1,1-1 0,0 1 1,0 0-1,1 0 0,-1-1 1,0 1-1,0 0 0,0-1 1,0 1-1,1 0 1,-1 0-1,0-1 0,1 1 1,-1 0-1,7 8-1151,-4-5 2594,1 0-1392,-4-3-358,0-1 1,0 1 0,0-1-1,0 0 1,0 1 0,1-1-1,-1 1 1,0-1 0,0 0-1,0 1 1,1-1 0,-1 0-1,0 1 1,0-1 0,1 0 0,-1 0-1,0 1 1,1-1 0,-1 0-1,0 0 1,1 1 0,-1-1-1,0 0 1,1 0 0,-1 0-1,1 0 1,-1 0 0,0 0-1,1 1 1,-1-1 0,1 0 0,-1 0-1,0 0 1,1 0 0,-1 0-1,1-1 1,-1 1 0,0 0-1,1 0 1,-1 0 0,1 0-1,-1 0 1,0 0 0,1-1 0,-1 1-1,0 0 1,1 0 0,-1-1-1,0 1 1,1 0 0,-1 0-1,0-1 1,1 1 0,25-31 143,-19 24 266,-5 4-335,-2 3-105,1-1 1,-1 1-1,0-1 1,1 1-1,-1 0 1,1-1-1,-1 1 0,0-1 1,1 1-1,-1 0 1,1 0-1,-1-1 1,1 1-1,-1 0 0,1 0 1,-1 0-1,1-1 1,-1 1-1,1 0 1,0 0-1,-1 0 0,1 0 1,-1 0-1,1 0 1,-1 0-1,1 0 1,-1 0-1,1 1 0,-1-1 1,1 0-1,-1 0 1,1 0-1,-1 0 1,1 1-1,-1-1 0,1 1 1,14 16 470,-12-12-633,2 1 134,-8-18-9548,-1-3 8841,-2-7-166,0-10-3395,0 0-949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2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4808,'0'0'3083,"4"-7"-2919,14-25 15398,4 36-15399,167 17 278,-166-20-374,465 23 781,-388-17-748,619 21 706,-616-29-658,-19 1-43,-21 0-20,9-2 27,-29 1-66,-36 1-26,3 0 0,28 0 2,-28 0 5,-3 0 2,22 0-11,-22 0 24,0 0-24,22 0-2,-22 0 64,1-1-59,20-1 1,-20 2 646,-2-1-608,27-1 557,-42-6-567,-161-115 679,125 97-140,42 24-409,0-1 0,-13-9-11,8 3 192,8 9-346,0 0 1,0 0-1,0 0 0,0 0 0,0-1 1,0 1-1,0 0 0,0 0 0,0 0 1,0 0-1,0 0 0,0-1 0,0 1 1,0 0-1,1 0 0,-1 0 0,0 0 1,0 0-1,0 0 0,0-1 0,0 1 1,0 0-1,0 0 0,1 0 0,-1 0 1,0 0-1,0 0 0,0 0 1,0 0-1,1 0 0,-1 0 0,0 0 1,0 0-1,0 0 0,0 0 0,0 0 1,1 0-1,-1 0 0,0 0 0,0 0 1,0 0-1,0 0 0,1 0 0,-1 0 1,0 0-1,0 0 0,0 0 0,0 0 1,0 0-1,0 1 0,1-1 0,-1 0 1,0 0-1,0 0 0,0 0 0,0 0 1,18 3-8,2 1 7,0 0 0,1 1 0,-2 1 0,26 10 1,5 5-29,-38-16 6,1 0 0,0 1 0,-1 0 0,0 1 0,-1 0 0,21 17 0,-30-22 10,0 0 0,0 0 0,0 0 0,-1 0 0,1 0 0,0 0 0,-1 0 0,0 1 0,1-1 0,-1 1 0,0-1 0,0 1 0,-1-1 0,1 1 0,0 3 0,-6 0 39,5-6-42,-6 8 39,-1 0 0,0 0 0,-1-1 0,1 0 0,-17 11 0,-103 67 553,73-55-354,21-8-218,30-20-146,0 1-1100,-9 7-1469,42-39-15658,-18 18 18575,-3 2-7898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4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0 12253,'0'0'7433,"-1"11"-7222,2 54 416,9 76 0,-6-122-522,1 1 0,1-1 1,1 0-1,9 20 0,10 29 264,-25-64 34,10-10-349,3-2-35,-8 6-10,0-2 0,-1 1 1,1 0-1,-1-1 0,0 0 0,0-1 1,9-8-1,1-8 49,0 1 0,-2-2-1,0 0 1,14-35 0,-16 31 18,25-67 626,-24 59-266,-11 31-275,4-12 321,2-5-97,-7 20-366,0 1 1,0-1-1,0 0 0,0 0 0,0 0 1,0 0-1,0 0 0,0 0 0,0 0 0,0 0 1,1 1-1,-1-1 0,0 0 0,0 0 0,0 0 1,0 0-1,0 0 0,0 0 0,1 0 1,-1 0-1,0 0 0,0 0 0,0 0 0,0 0 1,0 0-1,0 0 0,1 0 0,-1 0 0,0 0 1,0 0-1,0 0 0,0 0 0,0 0 1,0 0-1,1 0 0,-1 0 0,0 0 0,0 0 1,0 0-1,0 0 0,0 0 0,0-1 0,1 1 1,-1 0-1,0 0 0,0 0 0,0 0 1,0 0-1,0 0 0,0 0 0,0-1 0,0 1 1,0 0-1,0 0 0,0 0 0,0 0 0,0-1 1,47 187 300,-17-67-190,14 68 83,-43-176-200,34 246 376,-31-204-275,-2 1 0,-9 98 0,2-109-61,0 1 27,-1 0-1,-2-1 0,-15 45 0,16-63-21,-2 0-1,-1-1 0,0 0 1,-2-1-1,-1 0 1,-1-1-1,0-1 0,-2 0 1,-1 0-1,-24 23 1,24-32 39,-1 0 0,0-2 0,0 0 0,-1 0 1,0-2-1,-1 0 0,-27 6 0,37-11-14,-1 0 1,0-1-1,-1 0 0,1-1 1,-14 0-1,19-1 60,-3-1-11,4 0-124,-8 0 77,-1-2 0,1 1 0,-13-5 0,21 5-59,0 0 1,0 0 0,1 0-1,-1 0 1,1-1 0,0 1-1,0-1 1,0 0 0,0-1-1,0 1 1,1-1 0,-1 1-1,1-1 1,-3-4 0,0-4 1,1 1 0,0-1 0,1 0 0,1 0 0,0-1 0,0 1 0,1-1-1,1 1 1,0-1 0,1 0 0,0 1 0,1-1 0,0 0 0,1 1 0,4-15 0,1-3-9,2 2 0,1-1-1,1 1 1,1 1 0,20-34 0,-13 32-10,1 1 0,1 1 0,1 0-1,2 2 1,0 0 0,2 2 0,1 1 0,0 1 0,37-21 0,4 4-8,1 4 0,1 2 0,78-22 0,-84 32-28,1 2 1,98-16 0,-159 36 29,3-1-19,20-3 9,-21 2 22,1 1-17,19-3 10,-19 3 12,-2 0-367,14-3 52,-14 3-122,-11-16-12865,2 10 11545,3-2-3291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4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 13125,'0'0'846,"7"2"-360,19 7 33,-19-7 3284,5 5-3067,-11-7-653,0 1 0,0 0 1,0 0-1,0-1 0,0 1 0,0-1 0,0 1 1,0-1-1,1 1 0,-1-1 0,0 0 0,0 1 0,1-1 1,-1 0-1,0 0 0,0 0 0,1 0 0,-1 0 1,0 0-1,2-1 0,280-11 2897,-276 11-2729,2 2-147,44-1 101,-25-1-3770,-29-4 2535,-1-17-148,1 17-188,-2-2-2208,-1-1 2856,-2-4-152,-5-4-3550,-4-3-973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5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88 10445,'-83'-13'8542,"98"10"-8020,71-11 378,-17 3 92,-63 10-759,2 0-52,61-4-41,-63 4-257,1 1-333,56-8-3711,-57 7 2611,-2-2-453,10-5 46,-10 6-45,0-1-1025,17-11-973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6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47 182 9545,'-42'-61'2648,"40"57"-1880,2 1 35,-2-3 303,1-13 5818,1 19-6813,0 0 0,0 0 0,1 0 0,-1 0 0,0 0 0,0-1 0,0 1 0,-1 0 0,1 0 0,0 0 0,0 0-110,11 8 168,0 1 1,-1 0-1,-1 1 0,0 0 1,0 0-1,-1 1 1,0 0-1,-1 1 1,9 17-1,-2 9 192,-1 1 0,-2 0-1,-2 1 1,-2 0-1,-1 0 1,-2 1 0,-2 0-1,-3 53 1,-2-61-282,-1 39 1019,3-68-809,1-8-65,2-34-114,1 8-78,1 1 0,2-1 0,1 1-1,1 1 1,1 0 0,20-42 0,0-1-5,25-43-44,-53 110 15,1-1 0,0 1 0,0-1 0,0 1 0,1 0 0,-1 0 0,6-7 0,1-1-23,-6 9 21,-1 1 0,0-1-1,1 1 1,0 0 0,-1 0-1,1 0 1,0 0 0,0 1 0,0-1-1,0 1 1,1 0 0,-1-1 0,0 1-1,5 0 1,-4 0-13,6 5 2,-2-2 10,-2 0 3,-1 0 0,1 0 0,-1 1 1,0-1-1,1 1 0,-1 0 0,0 0 0,-1 1 0,1 0 0,-1 0 0,0 0 0,0 0 0,0 0 0,4 7 0,1 3-1,0 0 0,-1 0 0,-1 1 0,0 0 0,-1 0 0,-1 1 1,0 0-1,-1 0 0,-1 0 0,0 1 0,-1-1 0,-1 0 0,-1 1 0,-2 22 0,3-28-1,-5 38 47,2-40-45,2-9 7,0 0 0,0 0 0,0 0 0,0 0 0,0 0 0,0 0 0,-1-1 0,1 1 0,0 0 0,0 0 0,0 0 0,0 0 0,0 0 0,0 0 0,0 0 0,-1 0 0,1 0 0,0 0 0,0 0 0,0 0-1,0 0 1,0 0 0,0 0 0,0 0 0,-1 0 0,1 0 0,0 0 0,0 0 0,0 0 0,0 0 0,0 0 0,0 0 0,-1 0 0,1 0 0,0 0 0,0 0 0,0 0 0,0 0 0,0 1 0,0-1 0,0 0 0,0 0 0,0 0 0,-1 0 0,1 0-1,0 0 1,0 0 0,0 0-5,-3-8 2,1 0-1,0 0 1,0-1-1,1 1 1,0-1-1,1 1 1,0-1-1,0 1 1,0-1-1,4-15 0,63-194 75,-55 188-73,1 1 1,1 0 0,1 1-1,2 1 1,20-27 0,-35 51-15,1 0 1,-1 0-1,0 0 1,1 1-1,-1-1 1,1 1-1,0 0 1,0-1-1,0 1 1,0 0-1,0 1 1,0-1-1,1 0 1,-1 1 0,1 0-1,-1 0 1,7-1-1,-2 7 24,-2-1-3,0 0 0,0 0 0,0 1 0,0 0 0,-1 0 0,0 1 0,0-1 0,-1 1 0,1 0 0,-1 1 0,-1-1 0,7 14 0,0 12 76,0 1 0,-3 0 1,0 1-1,-2-1 0,-2 1 0,-1 0 1,-5 65-1,-6-12 125,7-68-194,1-14-23,1 0-18,0 14-40,0-14-82,2-18-7471,-2 12 7586,10-62-3507,3 7-5432,-9 37 1019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8 263 8049,'0'0'196,"-1"-5"44,-5-98 2921,6 98-2622,0-1-7,0-46 5287,12 61-5482,41 34-8,-46-35-237,0 0 0,0 0 0,-1 0 0,-1 0 0,1 1 0,-1 0 0,-1 0 1,1 1-1,-2-1 0,5 18 0,-2-10 38,34 108 1018,30 154 0,-45-205-351,-24-70 185,7-12-868,0 0-85,-1 0 0,0 0 0,0-1 1,-1 0-1,-1 0 0,1 0 0,-1-1 1,-1 1-1,5-15 0,91-427 404,-68 283-293,-20 143-107,2 30-13,11 6-3,0 1 0,39 25 0,-45-25-25,2-1 1,-1-2-1,2 0 0,32 10 0,-48-18-209,0-1-132,49 4-8014,-47-3 8680,-1 1-2504,0 24-9790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7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119 186 13805,'-3'-5'10,"-43"-53"1299,45 56-816,-4-2 34,-12-11 33,13 11 14,-5-8 257,-2 2 379,9 8-1008,-1-1 103,1 1 1,0-1 0,-1 0-1,1 1 1,0-1-1,1 0 1,-1 0-1,-2-6 1,5 7-271,-1 0 1,1 0-1,0 0 1,0 0-1,0 0 1,0 1 0,0-1-1,0 0 1,0 1-1,1-1 1,-1 1-1,3-3 1,-2 2 29,-1 1-49,-1 0 1,1 0-1,-1 0 0,1 1 1,0-1-1,0 0 0,-1 0 1,1 0-1,0 1 0,0-1 1,0 1-1,0-1 0,0 0 1,0 1-1,0 0 0,0-1 0,0 1 1,0 0-1,0-1 0,0 1 1,0 0-1,0 0 0,2 0 1,-1 0 40,2-2 324,7 2-191,32 3 12,-41-4-180,1 1 0,0 0 1,-1 1-1,1-1 0,-1 0 0,1 1 0,-1-1 0,1 1 0,-1 0 0,1 0 0,-1 0 0,0 0 1,1 0-1,-1 1 0,3 2 0,4 2 50,8 3 101,0 0 0,-1 2 0,0 0 0,0 1 0,-1 0 0,21 24 0,69 96 730,-87-107-721,76 120 450,-13-19-147,26 39 200,-56-82-209,73 90 1,13-32-207,-134-138-362,3 1-202,3 3 197,1-12-5501,16-21 4214,-18 14-231,2-54-3332,-6 17-1378,-1 17-402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7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933 49 13057,'-9'-16'187,"7"13"74,0 0 89,-7-13 254,9 16-399,-1-1 1,1 0 0,-1 1 0,1-1-1,-1 0 1,1 1 0,-1-1 0,1 0-1,-1 1 1,0-1 0,1 1 0,-1-1-1,0 1 1,1-1 0,-1 1 0,0 0-1,0-1 1,1 1 0,-1 0 0,0 0-1,0 0 1,0-1 0,1 1 0,-1 0-1,0 0 1,0 0 0,0 0 0,0 0-1,1 1 1,-1-1 0,0 0-1,0 0 1,-1 1 0,-24 22 259,0 1 1,1 2-1,2 0 1,-24 36 0,-411 624 4710,291-431-3669,151-230-1369,-2 4 224,-34 42 0,48-66-395,0 0 0,1 0 0,0 1 0,0-1 0,-2 8 1,1-4-146,2-6-259,9-14-8869,25-51 6043,-18 29-3973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8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39 15281,'0'0'94,"-6"2"74,-50 19 6736,69-16-6582,37 14-32,-27-14-38,130-14 687,-78 6-577,-68 2-253,1 1-8,6 1-185,54 2-1704,-67-4 1708,0 0-1,0 1 1,0-1 0,-1 0-1,1 0 1,0 0 0,0 1-1,-1-1 1,1 0-1,-1 0 1,1 0 0,-1 0-1,1 0 1,-1 0 0,1-2-1,-6-8-7706,-5 3 7064,-5-5-184,-6-4-3406,0 1-933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8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20 11053,'0'0'442,"-2"-3"-95,-7-13 8532,9 28-8173,-3 128 1486,3 158 1143,5-253-2842,-1-11-1936,-3-6-6454,7-38 5569,3-3 1384,12-14-327,-8-5-3246,-11 10-1842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9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11 13945,'-4'-9'71,"-1"7"1069,1 10 5964,1 5-6881,1 0 0,0-1-1,1 1 1,0 0 0,1 0 0,1 16 0,13 98 729,-5 0 0,-6 1 1,-6-1-1,-5 1 1,-30 151-1,25-224-637,9-39-158,0 0-1,1 0 0,-1 22 1,-10 20 976,21-68-1059,40-55-47,3 3-1,3 2 1,2 3-1,64-51 1,-97 88-32,-8 6-5,0 2 0,0-1 0,1 2 0,1 0 0,0 1 0,1 0 0,-1 2 0,2 0 0,-1 1 0,25-7 0,-38 12 8,2 1-2,-1-1 0,0 1-1,0 0 1,1 0-1,-1 0 1,0 1-1,1 0 1,-1 0-1,0 0 1,1 1-1,-1 0 1,0 0-1,1 0 1,4 2 0,-4-1 0,-1 0 0,0 1 1,0-1-1,0 1 1,0 0-1,-1 1 1,1-1-1,-1 1 1,0 0-1,0 0 0,0 0 1,0 0-1,-1 1 1,1-1-1,-1 1 1,0 0-1,-1 0 1,1 0-1,-1 0 0,2 7 1,-3-3 1,0-1 1,-1 1-1,0-1 1,0 1 0,0-1-1,-1 1 1,-1-1-1,1 1 1,-1-1-1,-1 0 1,0 0-1,0 0 1,0 0-1,-1 0 1,0-1-1,-1 0 1,0 0-1,0 0 1,-8 9-1,-4 3 5,-1 0-1,-1-1 0,0-1 0,-2 0 1,-26 16-1,23-19-33,0 0 1,-1-2-1,0 0 0,-1-2 1,-28 7-1,19-13-529,26-4 396,-6-2-488,-17-9-228,21 3-274,6-1 6,0-1 1,1-1 0,0 1-1,0-1 1,2 1 0,-1-1 0,1 0-1,1 0 1,-1-17 0,-2-6-4179,0 7-3134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19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12761,'0'0'-559,"-9"1"-5444,-1 0 5657,-25 1-2761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21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1128 4672,'0'0'1430,"0"5"-949,-3 16 7869,-4-31-7866,-4-2-288,7 8-98,1 0 1,-1-1-1,1 1 0,0-1 0,0 1 0,0-1 1,1 0-1,0 0 0,0 0 0,0-1 0,-1-7 1,-50-206 2693,-16-57-449,39 181-1707,7 25 430,-24-125 1,19 42 252,27 150-1261,1-1 37,0 1 0,0-1 0,-1 1 0,1 0 0,-1-1 0,0 1 0,0 0 1,0-1-1,-3-4 0,-2-8-4445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21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65 247 11357,'-5'1'-4,"-49"9"2910,48-8-2470,6 19 767,2 0 0,5 30 0,-6-41-758,0-6 1639,8-12-1899,4-4-86,0 0-1,-1-2 1,-1 1 0,14-22-1,114-176 1714,-93 153-723,-44 55-419,9 7-426,9 5-77,0 1-1,0 1 1,-1 1 0,-1 1 0,0 0 0,24 24 0,191 211 1287,-197-207-2288,-33-37 242,4 2-969,-1-3-2139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32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1209 11233,'-1'-1'164,"0"1"0,0-1 0,0 1 0,0-1 0,0 1 0,0 0 0,0 0 0,0 0 0,0-1 0,-1 1 0,1 0-1,0 0 1,0 1 0,0-1 0,0 0 0,0 0 0,0 0 0,0 1 0,0-1 0,0 0 0,0 1 0,0-1 0,0 1 0,0-1 0,0 1 0,0 0 0,0-1 0,1 1 0,-1 0 0,0 0 0,0 0 0,1-1 0,-1 1-1,0 0 1,1 0 0,-1 0 0,1 0 0,-1 0 0,1 0 0,0 0 0,-1 2 0,-2 2-1107,0 2 5378,8-17-4107,22-51 203,-3-1 1,-2-1-1,-3-1 1,-3 0 0,12-105-1,-23 98-10,-3 0-1,-3-1 0,-19-128 1,-6 45 342,26 151-804,0-18 36,0 18-83,0 2-141,0 0 8,0 1-1,-1-1 1,1 0 0,0 0-1,0 1 1,-1-1-1,1 0 1,-1 1-1,0-1 1,1 0-1,-1 1 1,0-1-1,-2-2 1,2 4-18,1-1 0,-1 0 0,0 1 0,1 0 0,-1-1 0,0 1 0,0-1 0,0 1 0,1 0 0,-1-1 0,0 1 0,0 0 0,0 0 0,0 0 0,0 0 0,0 0 0,1 0 0,-1 0 0,0 0 0,-1 0 0,-3 2-365,0-1 1,1 1-1,-1 0 1,1 0-1,0 1 0,-8 5 1,6-5 1188,-4 4-1460,-1-1 0,1 2 0,1 0 0,-14 13 0,2-2-401,-20 8-993,6-7 802,-29 15 227,61-34 1234,-3 1-24,-18 2 36,18-3 464,-2-1-295,-21 3 34,22-3 1168,1 2-1088,-18 4-9,18-4 3340,-6 3-3340,12-5-335,0 0 0,0 0 0,0 0-1,0 0 1,0 0 0,0-1 0,0 1 0,0 0 0,0 0 0,0 0 0,0 0 0,0-1 0,0 1 0,0 0 0,0 0-1,0 0 1,0 0 0,0-1 0,0 1 0,0 0 0,0 0 0,0 0 0,0 0 0,0 0 0,0-1 0,0 1 0,-1 0-1,1 0 1,0 0 0,0 0 0,0 0 0,0 0 0,0-1 0,0 1 0,-1 0 0,1 0 0,0 0 0,0 0 0,0 0-1,0 0 1,0 0 0,-1 0 0,1 0 0,0 0 0,0 0 0,0 0 0,0 0 0,-1 0 0,1 0 0,0 0 0,0 0-1,0 0 1,-1 0 0,29-31 107,135-165 1542,-94 121-568,-67 72-1011,6 3 5,23-2 12,-23 1 2,3 5-12,15 8-33,-1 1 0,-1 1 0,0 2 0,0 0 0,-2 1-1,25 24 1,-5 5 73,57 82 0,-45-49-3687,-52-76 2368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0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2036 16 7601,'2'-2'658,"10"-12"3303,-19 23-3653,-12 12 22,0-1 1,-1 0-1,-1-2 1,-1-1-1,-33 21 1,25-23 85,-1 0-1,-1-2 1,-1-1 0,-42 9 0,68-20-200,-1-1-2,-26-2 6,26 1-3,1-1-7,-4-2-47,1-1-1,-1 0 1,1 0 0,-18-14-1,25 17-16,0-1 12,-54-40 825,53 40-749,-3 9-203,-19 15 8,19-15 1,5-6-36,0 1 0,1 0 0,-1-1 0,0 1-1,1 0 1,-1 0 0,0 0 0,1 0 0,-1 0 0,1 1 0,0-1 0,-3 3 0,3-3 5,-19 13 46,15-10 6,0 0-1,0 0 1,-1 0 0,0 0 0,0-1 0,0 0 0,0 0 0,0-1 0,0 0 0,-1 0-1,1 0 1,-1-1 0,0 0 0,1 0 0,-8 0 0,-15-4 90,22 3 515,-1-2-472,-10-2-67,5 0 28,0 0 0,0 1-1,-1 1 1,1 1 0,-28-1 0,-135 22 356,-142 12 506,244-28-576,-1-4 0,-99-13 0,146 9-332,1-1 1,0-2-1,1-1 1,0-1-1,0-1 1,-42-24-1,60 29-194,1 0 0,0 0 0,0-1 0,0 0 0,1-1 0,-8-9 0,-11-23-3749,23 35 1813,35-16-15725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194 301 12109,'0'0'3050,"8"0"-2755,4 0-52,-1 0 1,0 0-1,22 5 1,-29-3-50,4-1-4,109 2 807,-108-4-762,-3 1 55,21-3 29,-21 3 18,-1-2-1,-2 1-268,-1 0 0,1 0 0,0 0 0,-1 0-1,1-1 1,-1 1 0,0-1 0,1 0-1,-1 1 1,0-1 0,0 0 0,0-1-1,0 1 1,-1 0 0,1 0 0,0-1-1,-1 1 1,0-1 0,0 1 0,1-1 0,-1 0-1,-1 0 1,1 1 0,0-5 0,1-4 41,0 1 0,-1 0 1,0-1-1,-1 1 1,0-1-1,0 1 1,-2 0-1,1-1 1,-1 1-1,-1 0 0,1 0 1,-2 0-1,1 0 1,-2 0-1,1 1 1,-1 0-1,-1 0 1,1 0-1,-15-15 0,17 20-78,-1 1 0,0-1-1,0 1 1,0 0-1,0 0 1,-1 1-1,1-1 1,-1 1 0,0 0-1,0 0 1,0 0-1,0 1 1,0 0-1,0 0 1,0 0 0,0 1-1,0-1 1,0 1-1,0 0 1,-1 1-1,1-1 1,0 1 0,0 0-1,0 1 1,0-1-1,-5 3 1,-6 2 39,0 2 1,1 0-1,0 0 1,0 1 0,1 1-1,0 1 1,1 0-1,0 1 1,1 0-1,0 1 1,1 0-1,0 1 1,-13 23-1,7-7 42,0 2-1,3 0 0,0 1 0,3 0 0,0 1 1,-6 40-1,15-61-60,0 1 0,1-1 0,1 0 0,0 1 0,0-1 0,2 0 0,0 0 0,0 1 0,1-1 0,1-1 0,0 1 0,1 0 0,0-1 0,1 0 0,0 0 0,1-1 0,0 0 0,1 0-1,13 15 1,-10-16 1,0 1-1,1-1 0,0-1 0,1 0 0,0-1 1,28 13-1,-1-5-35,46 13 1,-28-11-542,-53-16 135,1-1-109,1 1 145,4 0 188,1-1-6474,-4-5 4367,26-11-303,-33 15 2393,-1 0 1,1 0-1,-1 0 0,1 0 0,0-1 0,-1 1 0,1 0 0,-1-1 0,1 1 0,-1 0 1,1-1-1,-1 1 0,0 0 0,1-1 0,-1 1 0,1-1 0,-1 1 0,0-1 1,1 1-1,-1-1 0,0 1 0,0-1 0,1 0 0,11-26-6529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1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14321,'0'0'2700,"2"4"-2058,2 3-963,10 18 6998,-12-22-5830,25-41-17166,-22 30 10460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1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12405,'9'20'1469,"15"12"1071,-21-29-1924,5-2-65,64 4 714,-66-5-796,5-1-397,29-3-158,-29 3-184,-6 0-1728,0 0 1279,7-2 682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2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11 437 11057,'-3'-24'470,"2"19"28,3 0 24,3-5-90,1 0 0,0 0 0,1 0 0,0 1 0,0 0 0,1 0 0,0 1 0,11-9 0,-10 8 65,0 1 0,0-1 1,-1-1-1,0 0 0,-1 0 0,11-19 0,-16 26-366,-1-1-1,0 0 1,0 1 0,0-1-1,0 0 1,0 0 0,-1 0-1,0 0 1,0 0 0,0 0-1,0 1 1,-1-1 0,1 0-1,-3-7 1,0 4 44,0 0-1,0 0 1,0 0 0,-1 1-1,0-1 1,-1 1-1,-5-6 1,-8-8-38,-1 2-1,0 1 1,-29-20 0,37 29-340,7 5-441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32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1234 60 12989,'2'-5'82,"-1"1"-1,1-1 1,-1 0-1,-1 1 1,1-1-1,0-8 1,-1 9 333,-1 4-403,1 0 1,-1 0-1,1 0 1,-1 0-1,1-1 0,-1 1 1,1 0-1,-1 0 1,1 0-1,-1 0 1,1 0-1,-1-1 1,1 1-1,-1 0 1,1 0-1,-1-1 1,1 1-1,0 0 1,-1-1-1,1 1 1,0 0-1,-1-1 1,1 1-1,0 0 0,-1-1 1,1 1-1,0-1 1,0 0-1,-8-6 60,-14 8 860,21-1-936,-23 5 236,0 2 1,-30 11-1,44-12-118,0 0-1,0 1 0,1 0 1,0 1-1,0 0 1,0 0-1,-9 14 0,16-19-84,0 0 0,0-1 0,0 1 0,1 0-1,-1 0 1,1 0 0,0 0 0,0 1 0,0-1 0,0 0 0,0 0-1,1 1 1,0-1 0,0 1 0,-1-1 0,2 0 0,-1 1-1,0-1 1,1 0 0,0 0 0,-1 1 0,1-1 0,1 0-1,0 4 1,5 6 73,0 0 0,0-1 0,1 0 0,11 14-1,-10-14-69,-3-3 48,0 0 1,-1 0 0,8 19-1,-13-25 41,-3 2 16,-3 1-39,0 0 1,0 0 0,0 0-1,-1-1 1,0 0-1,0 0 1,0-1 0,0 0-1,-1 0 1,-15 5 0,-6 0 402,-49 10 0,73-18-364,-4 0-3,-24 1-6,24-2 9,2 1 11,-25 1 2,25-1-1,1-1-10,-15 2-15,15-1 187,-2-1-220,-7 2-13,-1 1 1,1 0 0,0 1-1,-23 9 1,-23 22 236,-89 67-1,-3 4-117,56-46-76,-67 38-1632,152-90 191,1-3 780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33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752 542 10457,'-21'14'23,"16"-12"195,0-1-3,-17 4 65,17-4 1304,2-9-1278,-9-22-10,11 16-20,7-2-97,0 0-1,1 0 1,1 0-1,1 1 0,19-27 1,64-64 502,-80 93-607,-9 10-55,1 1 0,-1-1 0,1 1 0,-1 0 0,1 0 0,0 0 0,0 0 0,0 1 0,0-1 0,0 1 0,7-1 0,-7 1-6,1 0 112,3 5-73,26 14-12,-33-18-36,0 1-1,0-1 0,0 1 1,0-1-1,1 1 1,-1 0-1,0 0 0,0 0 1,0-1-1,-1 1 0,1 0 1,0 0-1,0 0 0,0 0 1,-1 0-1,1 1 0,0-1 1,-1 0-1,1 0 0,-1 0 1,1 1-1,-1-1 0,0 0 1,1 3-1,-1-2 9,2 3-1,-1-1-1,1 0 0,-1 1 0,0-1 1,0 0-1,-1 1 0,1-1 0,-1 1 1,0 0-1,0-1 0,-1 1 0,1-1 1,-1 1-1,0-1 0,0 0 0,-4 8 1,1-1 14,-1 0 1,-1 0 0,0-1-1,-13 18 1,8-16 1,0-1 0,-1 0 0,-1 0 0,1-1 1,-2-1-1,1 0 0,-1-1 0,-24 11 0,21-11 3,15-6-22,0-1 0,0 0 0,-1 0 0,1 0 0,0 0 0,-1 0 0,1 0 0,0-1 0,-1 1 0,1-1 0,-5 1 0,-19 1 138,22 0-108,2-1-25,1 0 0,-1-1 0,1 1 0,-1-1 0,0 1 1,0-1-1,1 0 0,-1 1 0,0-1 0,1 0 0,-1 0 0,0 0 0,0 0 1,1-1-1,-1 1 0,0 0 0,1-1 0,-1 1 0,-3-2 0,2 1-5,-1 0 20,-1 0 0,1 0 0,0 0 0,-1-1-1,1 0 1,0 0 0,0 0 0,0 0-1,1 0 1,-1-1 0,0 0 0,1 0-1,0 0 1,-5-5 0,0-5 183,1-1 0,1 0-1,0 0 1,-4-17 0,10 27 18,-7-18-63,6 18 204,-3 17-347,-4 11 19,-1 0-1,-1 0 1,-1-1 0,-2 0-1,-19 29 1,17-35 46,0 0-1,-1-1 0,-1-1 1,0 0-1,-1-1 1,-1-1-1,0-1 0,0 0 1,-2-2-1,1 0 0,-28 8 1,30-13 169,14-4-221,1 0 0,-1 0 0,0 0 0,0-1 0,0 0-1,0 0 1,0 0 0,1 0 0,-7-2 0,6 2 9,-3 0 9,0-1 0,0 1 0,0-2 1,0 1-1,0-1 0,0 0 0,0 0 1,0-1-1,0 0 0,1 0 0,0-1 1,0 0-1,0 0 0,0 0 0,0-1 1,1 1-1,0-1 0,0-1 0,0 1 1,0-1-1,1 0 0,0 0 0,1 0 1,-1 0-1,1-1 0,0 0 0,1 1 1,-1-1-1,1 0 0,1 0 0,-1 0 1,0-10-1,1-8 42,0 1 1,1 0-1,2 0 1,0-1-1,1 1 1,2 0-1,9-28 1,-2 13-609,3 1 1,1 1 0,32-55-1,-33 69-960,1 0-1,0 2 1,21-21-1,30-24-6687,-42 44 3001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34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11065,'5'-2'149,"-3"2"-277,0-1 0,1 1-1,-1 0 1,1 0-1,-1 0 1,0 0 0,1 0-1,-1 0 1,0 1-1,1-1 1,-1 1 0,0 0-1,1-1 1,-1 1-1,0 0 1,0 0 0,0 1-1,0-1 1,0 0 0,4 4-1,0-1-2468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2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71 12217,'1'-5'325,"3"-11"-297,11-30 5500,-14 42-2237,2 17-2822,5 34 61,-3 1 1,-2 0-1,-4 65 1,-36 114 450,10-92-2917,16-107 422,6-17-1342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2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214 313 12381,'0'-4'408,"-6"-19"3852,6 23-4205,0-1 1,0 1 0,0 0 0,0 0-1,0 0 1,0-1 0,0 1-1,-1 0 1,1 0 0,0 0 0,0 0-1,0-1 1,0 1 0,0 0 0,0 0-1,0 0 1,-1 0 0,1 0 0,0 0-1,0-1 1,0 1 0,0 0 0,0 0-1,-1 0 1,1 0 0,0 0-1,0 0 1,0 0 0,-1 0 0,1 0-1,0 0 1,0 0 0,0 0 0,0 0-1,-1 0 1,1 0 0,0 0 0,0 0-1,0 0 1,-1 0 0,1 0-1,0 0 1,0 0 0,-14 27 1339,7-11-1486,-6 11 347,-2 0 1,-2-1-1,-30 37 0,1 0-1673,26-39-392,17-20 483,-8 0-1137,3-2 953</inkml:trace>
  <inkml:trace contextRef="#ctx0" brushRef="#br0" timeOffset="1">218 18 11801,'0'0'5303,"-1"-4"-4549,0-1-817,0-3 423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4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898 68 10389,'0'0'251,"1"-3"17,8-13 8446,-13 26-8617,1-2-85,0 0 25,0 1 0,0-1 0,-1 0 0,0-1 0,-1 1 0,0-1 0,0 1 0,-7 5 1,-35 39 245,44-49-228,0 0 31,-2 4-86,5-7 24,-1 0-1,1 1 1,-1-1 0,1 0 0,-1 1-1,1-1 1,-1 0 0,1 0 0,-1 1 0,1-1-1,-1 0 1,1 0 0,-1 0 0,1 0-1,-1 0 1,1 0 0,-1 0 0,0 0-1,1 0 1,-1 0 0,1 0 0,-1 0-1,1 0 1,-1 0 0,1 0 0,-1-1-1,1 1 1,-1 0 0,1 0 0,-1-1 0,0 1-1,-28-22 51,22 17 6,7 1 6,-15-47 911,27 92-993,-9-30 51,0-9-39,3 5-17,-6-7 6,1 1 0,-1-1 0,0 0 0,1 1 0,-1-1 0,1 0 0,-1 0 0,1 1 0,-1-1 0,0 0 0,1 0 0,-1 0 0,1 0 0,-1 0 0,1 0 1,-1 0-1,1 0 0,-1 0 0,1 0 0,-1 0 0,1 0 0,-1 0 0,1 0 0,-1 0 0,1 0 0,-1-1 0,1 1 0,-1 0 0,1 0 0,-1-1 0,0 1 0,1 0 0,-1 0 0,0-1 0,1 0 0,28-29-1,-28 29-4,0 1 1,0-1-1,0 0 0,0 1 1,0-1-1,-1 0 1,1 0-1,0 0 1,0 0-1,-1 0 0,1 0 1,-1 0-1,1 0 1,-1 0-1,1 0 1,-1 0-1,1 0 0,-1 0 1,0 0-1,0 0 1,0-1-1,0 0 0,0-2 1,2 1 1,-1-2-2,11-38 10,-8 17-16,-3 22 1,-2 0-6,1 2 9,0 1 1,0 0-1,0-1 0,0 1 0,0 0 1,-1-1-1,1 1 0,0 0 0,-1 0 0,1-1 1,-1 1-1,1 0 0,-1 0 0,1-1 0,-1 1 1,0 0-1,0 0 0,0 0 0,1 0 0,-1 0 1,0 0-1,0 0 0,0 1 0,-1-1 1,1 0-1,0 0 0,0 1 0,0-1 0,0 1 1,-1-1-1,1 1 0,0-1 0,-1 1 0,1 0 1,0 0-1,0 0 0,-1 0 0,1 0 0,0 0 1,-1 0-1,-1 0 0,-30 4-7,30-4 9,1 0 0,-1 1 0,1-1 0,-1 0 0,1 1 1,-1-1-1,1 1 0,0 0 0,-1 0 0,1 0 0,0 0 0,0 0 0,-4 3 0,-18 11-17,21-13 17,-1 1 0,0-1 1,0 0-1,0 0 0,0-1 1,0 1-1,-1-1 0,-7 2 0,-4 5 24,-24 18 65,-42 36 0,23-21 85,34-25-62,23-15-5,2 0-105,-1-1 0,1 1-1,0-1 1,0 1 0,-1-1-1,1 0 1,0 1 0,-1-1 0,1 1-1,0-1 1,-1 0 0,1 1-1,0-1 1,-1 0 0,1 1 0,-1-1-1,1 0 1,-1 0 0,1 0 0,-1 1-1,1-1 1,-1 0 0,1 0-1,-1 0 1,1 0 0,-1 0 0,0 0 23,1 0-1,-1 0 1,1 1 0,-1-1 0,1 0 0,-1 0 0,1 0 0,-1 0 0,1 1 0,0-1 0,-1 0 0,1 0 0,-1 1 0,1-1-1,-1 0 1,1 1 0,0-1 0,-1 0 0,1 1 0,0-1 0,-1 1 0,1-1 0,0 1 0,0-1 0,-1 0 0,1 1 0,-4-7 18,-13-17-4,13 17 1,7-16 19,-2 18-32,0-1-4,13-57 19,-40 108-41,-12 11 18,36-54-5,-15 15 80,11-14-93,5-4 2,1 1-1,0-1 1,-1 0-1,1 0 1,-1 0-1,1 0 1,-1 0-1,1 0 1,0 0-1,-1 1 1,1-1-1,-1 0 1,1 0-1,-1-1 1,1 1-1,-1 0 1,1 0-1,0 0 1,-1 0-1,1 0 1,-1 0-1,1-1 1,0 1-1,-1 0 1,1 0-1,-1-1 0,1 1 1,0 0-1,-1 0 1,1-1-1,0 1 1,0 0-1,-1-1 1,-2-3-2,-1-2 8,-1 0-1,1-1 1,1 1 0,-1-1-1,1 0 1,-4-13-1,-12-101 34,17 105-73,-1-7-57,3 23 87,0 0 0,0 0 0,0 0 0,0 1 0,0-1 0,0 0 0,0 0 1,-1 0-1,1 0 0,0 0 0,0 0 0,0 0 0,0 0 0,0 0 0,-1 0 0,1 0 0,0 0 0,0 0 0,0 0 0,0 0 0,0 0 1,-1 0-1,1 0 0,0 0 0,0 0 0,0 0 0,0 0 0,0 0 0,0 0 0,-1 0 0,1-1 0,0 1 0,0 0 0,0 0 0,0 0 1,0 0-1,0 0 0,0 0 0,-1 0 0,1 0 0,0-1 0,0 1 0,0 0 0,0 0 0,0 0 0,0 0 0,0 0 0,0-1 0,0 1 1,0 0-1,0 0 0,0 0 0,0 0 0,0 0 0,0-1 0,0 1 0,0 0 0,0 0 0,-49 90 15,37-73-731,-1 0 1,0-1 0,-2 0 0,0-1-1,-1-1 1,0-1 0,-1 0 0,-28 16 0,42-27-1339,-2 1-65,-8 8 691,5-8-3026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4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23 11561,'-1'4'291,"-12"60"4424,13-60-2814,8-15-10833,27-37 5965,-21 13-914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195 101 11073,'0'0'-359,"-7"-2"-195,-22-5 400,22 6 85,0 0 88,-62-13 741,25 6 979,13 2 3708,42 13-5157,1 1-188,2-1 0,-1 0-1,1-1 1,0 0-1,1-1 1,-1-1-1,20 4 1,153 9 643,242-8-1,-95-6-53,-102 6 254,-78-1-314,-69-2-349,-22 0-78,89 8 145,-83-6-144,-63-7 1476,-19-6-1643,-83-40 81,18 9 8,-96-51 583,171 85-644,-11-5 7,14 7-69,0 0 0,-1 0 1,1 0-1,0 0 0,0 0 1,0 0-1,0 0 0,-1 0 1,1-1-1,0 1 0,0 0 1,0 0-1,0 0 0,0 0 1,0 0-1,-1 0 0,1-1 1,0 1-1,0 0 1,0 0-1,0 0 0,0 0 1,0-1-1,0 1 0,0 0 1,0 0-1,0 0 0,0-1 1,0 1-1,0 0 0,0 0 1,0 0-1,0 0 0,0-1 1,0 1-1,0 0 0,0 0 1,0 0-1,0-1 0,0 1 1,0 0-1,0 0 1,0 0-1,0 0 0,1 0 1,-1-1-1,0 1 0,0 0 1,0 0-1,0 0 0,0 0 1,0 0-1,1 0 0,-1-1 1,0 1-1,0 0 0,0 0 1,0 0-1,1 0 0,-1 0 1,0 0-1,1 0 0,47-9 18,-36 7 0,2 4-9,93 17 10,-86-16-18,-3 0-2,0 0 1,0 1-1,0 1 1,-1 1 0,0 1-1,18 9 1,-32-15 7,1 1-1,-1 0 1,0 0 0,1 0-1,-1 0 1,0 0 0,-1 1 0,1-1-1,4 6 1,-5-5 36,-3 3 10,-2 2-20,-1 0-1,0 0 0,0-1 1,0 1-1,-1-1 0,-1 0 1,1 0-1,-1-1 1,0 0-1,0 0 0,-1 0 1,0-1-1,-10 7 0,-17 11 184,-56 28-1,-14 10-93,100-60-268,0 2-61,-11 6-30,-31 19-6597,43-26 5124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45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9 11233,'-5'-9'538,"-4"14"7289,-1 36-6851,2 1 0,-4 61-1,-4 21 32,4-56-760,-26 117-1107,29-154-1534,-24 55 0,29-77 374,0-1 0,-1 0 0,0 0 0,-8 9 0,-2 2-3323</inkml:trace>
  <inkml:trace contextRef="#ctx0" brushRef="#br0" timeOffset="1">105 716 11357,'-15'-46'7215,"4"52"-6965,-35 15-24,46-21-216,-1 0-1,0 0 1,0 1 0,0-1 0,1 0-1,-1 0 1,0 1 0,0-1 0,1 0-1,-1 1 1,0-1 0,1 1 0,-1-1-1,0 1 1,1-1 0,-1 1 0,1-1 0,-1 1-1,1-1 1,-1 1 0,1 0 0,-1-1-1,1 1 1,-1 0 0,1 0 0,0-1-1,0 1 1,-1 0 0,1 0 0,0 0 0,0-1-1,0 1 1,0 0 0,0 0 0,0 0-1,0 1 39,-1 1 126,-2 19 154,2-18-65,4 1-150,9 17-11,-9-17-15,12 18 100,-11-16-117,-4-7-59,1 1-1,-1-1 1,1 0 0,-1 0-1,1 1 1,-1-1-1,0 1 1,1-1-1,-1 0 1,0 1-1,1-1 1,-1 1 0,0-1-1,1 1 1,-1-1-1,0 1 1,0-1-1,0 1 1,1-1-1,-1 1 1,0-1 0,0 1-1,0-1 1,0 1-1,0-1 1,0 1-1,0-1 1,0 1 0,0-1-1,-1 2 1,0 6-37,-1 0 1,0 0-1,0 0 1,-1 0 0,0 0-1,-1 0 1,0-1-1,0 0 1,-8 12 0,10-17-696,-6 8-214,2-4-1641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5:50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40 697 7549,'0'0'3778,"-7"1"-3259,-1-1-240,-4 1-51,-1 0 5559,13 4-5591,0 15-20,0-16-12,3 2 5,36 79 409,-30-67-461,0-1-1,1 0 1,1 0-1,23 26 1,-27-36-88,0 0 0,1 0 0,0-1 1,0 0-1,1 0 0,-1-1 0,1 0 0,1-1 1,-1 0-1,14 4 0,-5-4-5,1-1 0,-1-1 1,1-1-1,0 0 0,-1-1 0,1-1 0,0-1 0,0-1 0,26-7 1,180-53 132,52-10-98,-74 32 13,-130 32-52,128 0 1,-182 10 1,0 0 0,1 1 1,24 7-1,1-1 143,-19-2 35,0 2 0,40 17 0,-61-23-107,17 7 87,-20-7-136,0-1-1,1 1 1,-1-1 0,1 0 0,-1 0-1,1 0 1,0 0 0,-1 0-1,1 0 1,0-1 0,-1 1 0,1-1-1,0 0 1,0 0 0,0 0-1,2 0 1,5-1 0,30-6 163,6-6-33,229-68 372,65-9-293,7 29 45,-282 50-238,327-32 235,-121 16-144,861-87 376,-711 76-414,-377 33-102,770-77 154,-651 64 188,0-8-1,166-48 1,-150 7 680,-79 28-345,-52 14-209,-41 20-568,0 1 0,1 0 0,-1 0 0,1 1 0,0 0 0,13-3 0,-20 5 43,-1 1 0,1-1 0,0 1 0,-1 0 0,1-1 0,-1 1 0,1-1 0,0 0 0,-1 1-1,1-1 1,-1 1 0,0-1 0,1 0 0,-1 1 0,0-1 0,1 0 0,-1 1 0,0-1 0,0 0 0,1-1 0,-26-6-9986,1 4 8909,-2 0-4631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28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79 395 4412,'-13'-32'2414,"-18"-63"-1,15 41-269,12 37-1016,0-1-1,-3-23 1,4 14 560,2 23-105,6 19-1355,11 24-27,1 1-1,2-2 1,2 0 0,1-2-1,29 37 1,-39-59-122,27 28 171,-36-40-226,-1 1 0,2-1 0,-1 0-1,0 0 1,0-1 0,0 1 0,1-1-1,-1 1 1,1-1 0,-1 0 0,1 0-1,0-1 1,-1 1 0,5-1 0,1-4 30,1-2-39,0-1 1,0 0 0,-1 0 0,0-1-1,0 0 1,-1 0 0,0-1 0,0 0-1,-1-1 1,8-14 0,4-12 60,-1-1 0,-3-1 0,-1-1 0,16-70 0,-24 72 271,-6 33-310,1-1-1,-1 0 1,1 0 0,0 1 0,1-1-1,-1 0 1,1 1 0,0-1-1,0 1 1,4-7 0,-4 8 267,7 13-270,33 48 28,-1 2-1,-3 2 1,-4 1-1,-1 1 1,-4 2 0,35 114-1,-59-157 1,0 1 1,-2 1-1,0-1 1,-2 0-1,0 1 1,-2-1-1,-1 0 1,-1 1-1,0-1 0,-2 0 1,-1-1-1,-15 39 1,14-46 32,0-2 1,-1 1-1,0-1 1,-1 0 0,-1 0-1,0-1 1,-1-1-1,-17 17 1,18-21 3,1-1 0,-2 0 1,1 0-1,-1-1 1,1 0-1,-2-1 0,1 0 1,-1-1-1,1 0 0,-1-1 1,0 0-1,-14 1 1,-27-4 334,50 1-410,0-1 0,0 0-1,0 0 1,0-1-1,0 1 1,0 0-1,0-1 1,0 0 0,1 0-1,-1 0 1,0 0-1,0 0 1,0 0 0,-2-3-1,-4-1 41,5 3-40,0 0-1,-1 0 1,1-1 0,1 0 0,-1 1 0,0-1-1,1-1 1,-1 1 0,1 0 0,0-1 0,0 0 0,0 0-1,1 0 1,-1 0 0,1 0 0,0 0 0,0-1-1,1 1 1,-1 0 0,1-1 0,0 0 0,0 1 0,0-1-1,1 0 1,0 1 0,0-1 0,0 0 0,0 0-1,2-5 1,1-7 13,0 1 0,2 0 0,0 0 0,0 0 0,2 0 0,15-28 0,9-3-8,1 1 0,2 1 0,2 2 0,2 1 0,2 3-1,1 1 1,2 1 0,2 3 0,1 2 0,2 2 0,0 1 0,75-30 0,-113 55-100,0 0 0,1 0 1,0 1-1,-1 0 1,1 1-1,20-2 0,-26 4-212,4 3-534,30 5 227,-38-8 540,-1 0 1,1 0 0,0 1 0,0-1-1,0 0 1,0 0 0,-1 1-1,1-1 1,0 1 0,0-1 0,-1 1-1,1-1 1,0 1 0,0-1-1,-1 1 1,1-1 0,-1 1 0,1 0-1,-1-1 1,1 1 0,-1 0-1,1 0 1,-1-1 0,1 1 0,-1 0-1,0 0 1,1 0 0,-1 0 0,0-1-1,0 1 1,0 0 0,0 0-1,0 1 1,1-1-58,-1 0-1,1 0 1,-1 0 0,1 1-1,-1-1 1,0 0-1,1 0 1,-1 0 0,0 0-1,0 0 1,0 1 0,0-1-1,0 0 1,0 0-1,0 0 1,0 0 0,-1 2-1,0 1-278,1 0-1120,-2 2-416,-1-1 983,-4 8 355,5-1-6872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25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92 4640,'46'0'10433,"-70"-1"-9877,-105-2 465,48 3 270,74 0-942,-1 0-13,-26-2-24,26 1 216,0 1-294,-6-1 1071,30-3-924,51-6-618,-48 8 382,351-53 201,-269 44-271,-94 10 326,-19 7-292,-3 2-66,6-2-5,-1-1 0,1-1 0,-1 1-1,0-2 1,0 1 0,-20 2 0,-374 81 1695,315-74-555,111-20-1170,8-3 20,-1 1 0,58-8 0,-25 9-8,-23 2 2,0 3-1,41 0 0,-44 3-22,-29 0-14,2 0 3,33 0 36,-53 7-9,-3 2 12,-1 0 0,0-1-1,-1-1 1,0-1 0,-32 9 0,-286 41 695,252-44-510,74-11-146,-31 2 38,32-3 130,26-3-226,389-55-142,-293 46 40,-106 11 82,-4 0-11,-125-1 394,-314 20 1407,428-17-1415,28-5-339,139-22 8,-96 17-41,269-29-312,-316 37 202,-22 4 79,-35 6 67,18-5-31,-239 50 43,250-52-46,-7 0 5,13-2 3,19-3-10,256-70-158,-265 72 155,-1-1 3,-5 2 7,0 0 1,0 0 0,0 0 0,1 0 0,-1 0 0,0 0 0,0 0-1,1 0 1,-1 0 0,0 0 0,0 0 0,0 0 0,1 0-1,-1-1 1,0 1 0,0 0 0,0 0 0,0 0 0,1 0 0,-1 0-1,0 0 1,0 0 0,0-1 0,0 1 0,1 0 0,-1 0-1,0 0 1,0 0 0,0 0 0,0-1 0,0 1 0,0 0-1,0 0 1,1 0 0,-1-1 0,0 1 0,0 0 0,0 0 0,0 0-1,0-1 1,0 1 0,0 0 0,0 0 0,0 0 0,0-1-1,0 1 1,0 0 0,0 0 0,0 0 0,0-1 0,-1 1 0,1 0-1,0 0 1,0 0 0,0-1 0,0 1 0,-17-5-15,-34 2 30,45 2-20,-34-1-14,23 2 14,-11 2 13,-59 1 2,78-3-17,-30 0-53,31 0 26,3-2-727,-7-1 1715,5-1-4309,59-18-9690,-40 17 9117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26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9117,'0'0'-848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26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20 5817,'-33'-7'-16,"-6"-3"4,3 7-325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31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73 165 10041,'-1'-4'-483,"-14"-31"-1422,13 31 1642,0 1 194,0-1 1,-1 0-1,1 0 1,1 0-1,-1 0 0,1 0 1,-1-1-1,0-4 1,1 5 107,-8-22 509,-6-9 707,14 31-356,-1 1-574,-2-6-479,4 9 230,0 1 0,0-1 0,0 0-1,0 0 1,0 0 0,0 0 0,0 0-1,0 0 1,0 1 0,0-1 0,-1 0-1,1 0 1,0 0 0,0 0 0,0 0-1,0 0 1,0 0 0,0 0 0,0 1-1,0-1 1,-1 0 0,1 0 0,0 0-1,0 0 1,0 0 0,0 0 0,0 0-1,0 0 1,-1 0 0,1 0 0,0 0 0,0 0-1,0 0 1,0 0 0,0 0 0,0 0-1,-1 0 1,1 0 0,0 0 0,0 0-1,0 0 1,0 0 0,0 0 0,0 0-1,-1 0 1,1 0 0,0 0 0,0-1-1,0 1 1,0 0 0,0 0 0,-1 28 249,5 42 0,22 202 1877,-16-133-1397,-3-57-370,19 167 932,10 56 143,7 219 141,-2-19-683,38-4-191,-29-214-449,51 584 257,-75-569-422,-20-248-75,20 222 206,-20-216-252,2 33 24,0 36-2,-5 43 12,0-143-69,-1 4 9,-4 64 1,-4 19-11,5 33 11,-3-90-10,3-54-2,-1 42 8,2-6-12,0-37 6,-7 43-1,-4 31 53,11-76-56,0 0 1,0 0-1,-1-1 1,1 1-1,-1 0 0,1-1 1,-1 1-1,0 0 1,0-1-1,0 1 0,0-1 1,0 1-1,0-1 1,0 0-1,0 1 1,0-1-1,-1 0 0,1 0 1,-1 0-1,1 0 1,0 0-1,-1 0 0,0 0 1,1 0-1,-1-1 1,0 1-1,-3 0 0,-5-6 10,-38-20-4,5-3 257,2-1-1,1-2 1,-52-51 0,45 38 620,44 42-658,0-1-145,1 1 110,4 5-58,11 12 0,64 77 11,-53-54-113,-1 1 1,-3 1-1,-1 1 1,-2 0-1,12 46 1,-14-42 5,-5-23 65,-3-19-32,5-37-23,-6 15-60,18-53 41,62-125-1,-37 93-66,1 20-247,-49 81 152,2-7-1466,2-8-1477,-5-16-495,1 19 1616,-1 1-1,-1 0 1,-2-17 0,1 21-2119,-1-25-2009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3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44 464 10353,'-1'-5'-322,"0"-1"345,-5-31-802,-1 17 4633,-13 59-3538,16-29 286,3-6-301,-1 13 24,1-12 2427,15-14-2425,44-29-7,-49 30-207,0-1-1,0 1 1,-1-1 0,0-1 0,-1 1 0,0-1 0,0-1 0,-1 1-1,8-20 1,2-1 114,68-143 1333,-43 86 4,-39 84-1330,-2 4-215,0-1 0,0 1 0,0-1-1,0 0 1,0 1 0,1-1 0,-1 1 0,0-1 0,0 1 0,0-1 0,1 1 0,-1 0-1,0-1 1,0 1 0,1-1 0,-1 1 0,0-1 0,1 1 0,-1 0 0,1-1-1,-1 1 1,0 0 0,1-1 0,-1 1 0,1 0 0,-1 0 0,1 0 0,-1-1 0,1 1-1,-1 0 1,1 0 0,-1 0 0,1 0 0,-1 0 0,1 0 0,-1 0 0,1 0-1,-1 0 1,1 0 0,-1 0 0,1 0 0,-1 0 0,1 0 0,-1 0 0,1 1 0,-1-1-1,1 0 1,-1 0 0,1 1 0,-1-1 0,1 1 0,19 15 119,-1 0 1,-2 2-1,1 0 1,-2 0-1,19 29 1,4 4 202,2-2 0,81 76-1,-22-26 120,-67-66-480,-30-31-114,0 1-127,8 6 256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35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29 10005,'-7'0'-456,"-22"-2"63,22 1 76,2 0 49,-17-3 62,17 3 70,0-2 64,-28-13-203,65 24-3,17 6 293,-25 1 111,-17-9-225,-7-5 127,1-1 1,-1 0-1,0 0 1,0 0-1,0 0 1,0 0-1,1 0 1,-1 1-1,0-1 1,0 0 0,0 0-1,0 0 1,0 1-1,0-1 1,1 0-1,-1 0 1,0 0-1,0 0 1,0 1 0,0-1-1,0 0 1,0 0-1,0 1 1,0-1-1,0 0 1,0 0-1,0 0 1,0 1 0,0-1-1,0 0 1,0 0-1,0 0 1,0 1-1,-1-1 1,1 0-1,0 0 1,0 0 0,0 1-1,0-1 1,0 0-1,0 0 1,0 0-1,-1 0 1,1 1-1,0-1 1,0 0-1,0 0 1,0 0 0,-1 0-1,1 0 1,0 0-1,0 0 1,0 0-1,-1 1 1,1-1-1,0 0 1,0 0 0,-1 0-1,1 0 1,0 0-1,0 0 1,0 0-1,-1 0 1,-109 15 432,48 0-1281,76-12 319,41 5-182,-41-6-250,-7-1-261,29 2-1351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36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506 52 4960,'-10'3'289,"-31"10"-3,39-12-257,0 0 0,0 0 0,0 0 0,0 0 0,-1-1 0,1 1 0,0-1 0,-1 1 0,1-1 0,0 0 0,-1 0 0,1 0 0,-4-1 0,-20-1 307,-58-1 344,-192-20 1108,269 23-1658,0-1-13,-7-2-55,8 0-45,11 1-51,17-1 3,263-24-1240,-40 20-851,-238 7 3125,-31 2-880,-168 19 203,111-10-37,22-4-225,-42 4 275,39-8-2941,60-3 2425,0 0 0,0 0 0,0-1 0,0 1 0,0-1 0,0 1 0,0-1 1,0 0-1,1 0 0,-1 1 0,-2-3 0,-1 1-163,-1-1-524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2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177 976 9381,'0'0'994,"-3"-2"-683,-6-9 12,6 8 997,1 0-986,-16-35 1470,17 34-1547,0-1-18,-19-73 971,-8-76-12,22 110-853,-2 1-1,-22-71 1,5 12 142,3 17-106,21 81-347,5 2-35,13-9 18,-13 8 9,4 2-1,152-21 11,490-61 49,-210 56-62,125-14-9,148-25-18,-303 40 39,-326 23-38,-12 3-15,-64 0 27,-8 1-8,1-1 0,0 1-1,0-1 1,0 0 0,0 1 0,0-1 0,0 0-1,0 1 1,0-1 0,0 0 0,0 0-1,0 0 1,0 0 0,0 0 0,0 0-1,0 0 1,0-1 0,0 1 0,1 0 0,29-2-4,44 14 17,-34-8-17,31 1 19,-66-4-10,3-1-13,1 2 9,33-1 29,39-1-14,40 7-61,-118 18 42,-5-19-2,-27 133 116,9-55 18,-22 145 585,22-113-215,19-113-465,-1 1-1,-1 10 215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81 146 11709,'59'-87'1118,"-17"28"7436,-50 71-8153,-31 62 579,-36 96 0,62-138-746,2 0 0,2 1 0,0 1 0,3-1 0,1 1 0,-2 44 0,7-60-150,1 0 0,0 0 0,1 0 0,1-1 0,1 1 0,0-1 0,1 0 0,1 0 0,1-1 0,0 1 0,1-1 0,1-1 0,18 26 0,22 13 184,2-1 0,2-3 1,112 81-1,-162-129-398,2 3-638,4 4 2054,-4-8-5002,15-48-8267,-11 18 8019,1 6-1702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39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151 243 4740,'-20'-42'2178,"-2"1"0,-52-70-1,56 84-252,2 6 4831,129 263-5527,12 64-436,-98-230-622,-19-50-50,-1 1-1,4 39 0,-1-6 151,-7-12 356,-2-45 659,-6-17-1198,0 1-60,1-1-1,0 0 0,1-1 0,1 1 1,0 0-1,1-1 0,0 1 0,1-1 1,1 0-1,3-19 0,2 12 2,1 0-1,1 0 1,17-32-1,-20 43-21,2 0 0,-1 1 0,1 0-1,1 1 1,-1 0 0,2 0 0,-1 0-1,12-8 1,-15 14-6,0 0-1,0 0 1,0 1-1,0 0 1,0 0 0,0 0-1,9-2 1,-2 1 1,2 4 0,8 3-7,0 1 0,23 9 0,-35-10 5,0 2 1,-1-1-1,0 1 0,0 0 0,0 1 1,-1 0-1,0 0 0,0 1 1,-1 0-1,0 0 0,0 1 0,-1 0 1,10 19-1,-14-24 11,0 1 0,-1-1 1,1 1-1,-1-1 0,0 1 0,0 0 0,0-1 1,-1 1-1,0 0 0,0-1 0,0 1 0,0 0 1,-1 0-1,0-1 0,0 1 0,0 0 0,0-1 1,-1 1-1,0-1 0,0 0 0,0 0 0,0 1 1,-1-1-1,1 0 0,-1-1 0,0 1 0,-1-1 1,1 1-1,-5 3 0,4-4-9,-1 2 1,0-1-1,-1 0 0,1 0 1,-1 0-1,0-1 0,0 0 1,0 0-1,0-1 0,0 0 1,-1 0-1,1 0 0,-13 1 1,11-1-44,5-1 10,0 0 0,0-1 0,0 1 1,0-1-1,0 0 0,1 0 0,-1 0 0,0 0 0,0-1 0,0 1 0,0-1 1,-5-1-1,-2 0-211,1 0 0,0-1 0,0 0 0,0-1 0,0 1 0,0-2 0,1 1 0,0-1 0,0-1 0,0 1 0,1-1 1,-1-1-1,-8-9 0,-3-11-2292,1-1 1,2 0-1,0-1 1,-21-59 0,16 40-3905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45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0 259 5164,'14'1'152,"0"0"0,0-2 0,0 1-1,0-2 1,18-4 0,62-11 1093,162-10 0,-176 26-255,-23 2-379,71 8 509,10 4-90,13-10-155,47-10-13,-60-1-226,-67 3-192,89-3 414,-155 7-713,3 1-84,28-3 960,-26-3-942,-10 5-74,0 1 0,1 0 0,-1 0 0,0 0 0,0-1 0,0 1 0,1 0 0,-1 0 0,0 0 0,0-1 0,0 1 0,0 0 0,0-1 0,1 1 0,-1 0 0,0 0 0,0-1 0,0 1 0,0 0 0,0-1 0,0 1 0,0 0 0,0 0 0,0-1 0,0 1 0,0 0 0,0-1 0,0 1 0,0 0 0,-1-1 0,1 1 0,0 0 0,0 0 0,0-1 0,0 1 0,0 0 0,-1 0 0,1-1 0,0 1 0,0 0 0,0 0 0,-1 0 1,1-1-1,0 1 0,0 0 0,-1 0 0,1 0 0,-133-82 398,25 16 502,105 64-799,-10-5 18,13 7-113,-1 0-1,1 0 0,0-1 0,0 1 0,-1 0 0,1 0 0,0 0 0,0 0 0,0 0 0,0 0 1,-1-1-1,1 1 0,0 0 0,0 0 0,0 0 0,0-1 0,-1 1 0,1 0 0,0 0 0,0 0 0,0-1 1,0 1-1,0 0 0,0 0 0,0-1 0,0 1 0,0 0 0,0 0 0,0 0 0,0-1 0,0 1 1,0 0-1,0 0 0,0-1 0,0 1 0,0 0 0,0 0 0,0-1 0,0 1 0,0 0 0,1 0 0,-1 0 1,0-1-1,0 1 0,0 0 0,0 0 0,0 0 0,1-1 0,37-12 14,-28 10-9,1 4 2,55 2 23,-15 4-20,-7 2 3,-1 1 1,76 28-1,-68-17-2,-47-19 12,1 1 33,-3-1-35,-1-1-14,1 0 0,-1 0 1,0 0-1,1 0 0,-1 0 1,0 0-1,1-1 0,-1 1 1,1 0-1,0-1 0,-1 1 1,4 0-1,-7 4 246,3-4-244,-1 0 0,0 0 1,0 0-1,0 0 0,0 0 0,0-1 0,0 1 0,0 0 0,-1 0 0,1 0 0,0 0 0,0 0 1,-1-1-1,1 1 0,0 0 0,-1 0 0,1 0 0,-1-1 0,1 1 0,-1 0 0,1-1 1,-1 1-1,0 0 0,1-1 0,-1 1 0,0-1 0,-1 2 0,-190 94 1331,42-24-782,90-43-1430,56-27 292,0 0-135,1 0-340,-7 5 1855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52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277 182 4272,'0'0'1419,"5"1"-1146,22 4 10544,-44-8-10565,-50-10-12,50 10-23,12-8 63,-6-5 126,4-1-288,5 12 7,3 0-20,1-2-73,0-1 1,1 1-1,0 0 0,0 0 1,0 0-1,1 1 1,0-1-1,0 1 0,0 0 1,1 0-1,0 0 1,1 0-1,-1 1 1,1 0-1,6-4 0,-8 6-12,1 2 2,17-3 6,-17 3 45,7 4-50,36 10-5,-43-12-11,-1 1 1,1 0 0,-1 0-1,0 1 1,1 0 0,-1-1-1,0 1 1,-1 0-1,1 1 1,-1-1 0,1 1-1,-1-1 1,0 1 0,0 0-1,4 9 1,-3-8 27,-1 1 0,0-1 0,0 1 0,0 0 0,-1 0 0,0 0 0,0 0 0,0 0 0,-1 0 0,0 0 0,0 1 0,-1-1 0,0 0 0,0 1 0,0-1 0,-1 1 0,0-1 0,0 0 0,0 0 0,-1 0 0,0 0 0,0 0 0,-1 0 0,0 0 0,0 0 0,-6 8 0,3-7 47,1 0 0,-2-1 0,1 0 0,-1 0 1,0-1-1,0 1 0,0-1 0,-1-1 0,-11 6 1,14-8 77,-2-1 3,-19 1-16,19-1 107,-2-6-150,-27-12 1,34 16-94,0 0 0,0-1 0,0 1 0,0 0 0,0-1 0,0 0 0,0 1 0,1-1 0,-1 0 0,0 0 0,1 0 0,0 0 0,-1 0 0,1 0 0,0 0 0,0 0 0,0-1 0,-1-3 0,0 0 35,0-1-15,-1-1 1,1 1 0,1-1 0,0 0-1,0 0 1,0 1 0,1-1 0,0 0-1,0 0 1,1 0 0,2-9-1,-2 9-17,1 1 0,0-1 0,1 1 0,-1 0 0,1-1 0,7-11 0,-7 15-10,0 1 0,0-1 0,1 1 0,-1 0 0,1 0 0,-1 0 0,1 0 0,0 1 0,0 0 0,0-1 0,1 1 0,-1 1 0,0-1 0,1 1 0,4-2 0,-5 1-3,-3 2 0,1-1-1,-1 0 1,0 1 0,0-1-1,1 1 1,-1 0-1,0-1 1,1 1 0,-1 0-1,1 0 1,-1 0-1,0 0 1,1 0-1,-1 0 1,0 0 0,1 1-1,-1-1 1,0 0-1,3 2 1,46 6 2,-45-6 0,1-1 0,0 1 0,-1 0-1,1 0 1,-1 1 0,0 0 0,0 0-1,0 0 1,0 0 0,0 1-1,-1 0 1,1 0 0,-1 0 0,0 0-1,-1 1 1,1 0 0,-1 0-1,1 0 1,-2 0 0,1 0 0,0 0-1,2 12 1,-4-14 4,0 1 0,-1 0 0,0 0-1,0 0 1,0-1 0,0 1 0,-1 0 0,1 0 0,-1-1-1,-2 6 1,2 0 12,-1-5 4,1 1-1,-1 0 1,0-1-1,0 0 1,0 0-1,-1 1 1,1-1-1,-1-1 1,0 1-1,0 0 1,-1-1-1,1 1 1,-1-1-1,1 0 1,-1 0-1,0-1 1,-8 5-1,7-5 8,0 0-1,0 0 0,0 0 0,0-1 1,-1 0-1,1 0 0,0 0 0,-1-1 1,1 1-1,0-1 0,-1-1 0,1 1 1,0-1-1,-1 0 0,1 0 0,-7-3 1,7 3-50,1 0 28,1 0-1,0 0 1,-1 0 0,1 0 0,0-1 0,0 0-1,0 1 1,0-1 0,0 0 0,0-1 0,0 1-1,0 0 1,-3-5 0,-2-1 24,4 2-18,0 1 0,0-1 0,0 0 0,1 0 0,-1 0 0,2 0 0,-1-1 0,1 1 0,0-1 0,0 1 0,0-1 0,1 0 0,0 0 0,1 0 0,-1 0 0,2-12 0,4-7 5,6 0-11,-7 21-7,1 1 0,-1 0 0,1-1 0,0 2 0,0-1 0,0 1 1,1-1-1,-1 1 0,1 1 0,6-3 0,-7 4-1,7 4-27,39 10 31,-49-13-4,0 1 1,-1-1 0,1 1-1,0 0 1,0 0 0,0 0-1,-1 0 1,1 0 0,0 0-1,-1 0 1,1 0 0,-1 1-1,1-1 1,-1 1 0,0-1-1,0 1 1,0-1 0,1 1-1,-2 0 1,1-1 0,0 1-1,0 0 1,0 0 0,-1 0 0,1 3-1,0-4 1,-1 0 0,1 0 0,-1 0-1,1 0 1,-1 1 0,1-1-1,-1 0 1,0 0 0,0 0 0,0 0-1,1 0 1,-1 1 0,0-1-1,-1 0 1,1 0 0,0 0 0,0 0-1,-1 2 1,1 1 2,0 0 8,-3 4-7,-1 0 1,-1 0 1,1 1-1,-1-1 1,0-1-1,-1 1 0,0-1 1,0 0-1,0 0 1,-1-1-1,0 1 0,-1-2 1,1 1-1,-1-1 1,0 0-1,0-1 0,-15 6 1,-37 4 87,55-14 27,1 0-110,0 0 0,0 0 1,0-1-1,0 0 0,1 0 1,-1 0-1,0 0 1,-6-3-1,0 0 9,7 3-12,1 1 0,-1-1 0,1 1 0,-1-1 0,1 0 0,0 0 0,0 0 0,-1 0 0,1-1 0,0 1-1,0 0 1,0-1 0,0 0 0,0 1 0,1-1 0,-1 0 0,0 0 0,1 0 0,0 0 0,-3-4 0,4 5 1,-3-4 0,1 0 0,0 0 0,1 0 0,-1 0 0,1 0 0,0 0 0,0-1-1,1 1 1,-1 0 0,1-1 0,1 1 0,-1 0 0,1-1 0,0 1 0,0 0 0,0 0 0,1 0-1,-1 0 1,5-8 0,-5 11-7,-1 0-1,1 1 0,0-1 1,0 1-1,-1 0 0,1-1 1,0 1-1,1 0 1,-1-1-1,0 1 0,0 0 1,0 0-1,1 0 0,-1 0 1,0 0-1,1 0 0,-1 0 1,1 1-1,-1-1 1,1 0-1,2 0 0,13-5 3,-15 5-3,0 0-1,0 1 1,0-1-1,0 1 1,0-1-1,0 1 1,0 0-1,0 0 1,1 0 0,-1 0-1,0 0 1,0 1-1,0-1 1,0 0-1,4 2 1,0 0 0,7 2 6,9 11-3,-21-14-3,0 0 0,0-1 0,0 1 0,0 0 0,0 0 0,-1 0 0,1 0 0,0 0 0,0 0 1,-1 0-1,1 0 0,0 0 0,-1 0 0,1 0 0,-1 1 0,1-1 0,-1 0 0,0 0 0,0 1 0,1-1 0,-1 0 0,0 2 0,0-1 1,2 3 2,-1 1 1,0-1-1,0 0 0,0 0 1,-1 1-1,1-1 0,-1 0 1,-1 1-1,1-1 0,-1 0 1,0 1-1,0-1 0,0 0 1,-1 0-1,0 0 0,0 0 1,0 0-1,0 0 0,-1-1 1,-5 8-1,2-3 5,-1-1-1,0 0 1,0 0 0,-1-1-1,0 0 1,-1 0-1,1-1 1,-14 7 0,8-7 19,0 0 1,0-1 0,0-1 0,-16 2-1,24-5 46,-2-5-33,-26-11 4,23 6 3,9 4-38,0 0 1,1 0 0,-1-1 0,1 1 0,0-1-1,0 1 1,0-1 0,1 1 0,0-1-1,0 0 1,1 1 0,-1-1 0,1 1 0,3-11-1,-1 7 0,0 0-1,1 1 1,0-1-1,0 1 1,1 0-1,0 0 0,1 1 1,11-14-1,-9 15-14,25-9 8,-24 16 3,-3 0-2,-1-2 6,5 3-59,-5-1 22,0-1-72,1 1 0,0 0 0,-1 0 0,1 1 1,-1-1-1,1 1 0,-1 0 0,0 1 0,0-1 1,0 1-1,8 6 0,-9-5-319,-1 0 1,1 1 0,-1-1-1,0 1 1,0 0-1,3 6 1,-4-6-478,0 0 0,-1 1 1,1-1-1,-1 1 0,0-1 0,-1 1 1,1 0-1,-1-1 0,-1 11 0,-1 13-3101,1-6-1960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54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192 214 12097,'12'-16'13,"-9"12"365,-1 1-198,4-4-580,-7 0 1917,-8 6 3256,-53 5-4455,60-3-293,0 0 0,0-1 0,1 0 1,-1 1-1,0-1 0,0 0 0,0 0 0,0 0 0,0 0 0,0-1 0,0 1 0,0 0 0,1-1 0,-1 1 0,0-1 0,0 0 0,0 1 0,-2-3 0,-1 0 61,0 1 7,1 0 0,-1 0 0,0-1-1,1 1 1,-1-1 0,1 0 0,0-1 0,0 1-1,-7-8 1,8 7-55,0 1 24,1 0 1,-1 0-1,1-1 0,0 1 1,0 0-1,1-1 1,-1 0-1,1 1 0,-1-1 1,0-4-1,-1-2 72,2 9-117,1 0 0,-1 0-1,1 0 1,0-1 0,-1 1 0,1 0 0,0 0 0,0 0-1,-1-1 1,1 1 0,0 0 0,0 0 0,0-1-1,1 1 1,-1 0 0,0-2 0,1-1 32,-1 0 92,1-2-14,17-37 245,-15 40-243,5 4-76,23 1-6,-23-2-8,0 4 3,7 4-5,1 1 1,20 17-1,-24-16-13,-1 1 0,0 1 0,-1 0 0,13 19-1,-19-25-10,0 0 0,-1 1-1,0 0 1,0-1 0,-1 1-1,0 0 1,0 0 0,-1 0-1,0 1 1,1 13-1,-3-16 3,0 1-1,0-1 1,-1 1-1,0-1 0,0 0 1,0 0-1,0 0 1,-1 0-1,0 0 1,0-1-1,0 1 0,-6 5 1,3-3 44,-1 0 0,0 0 0,0-1 0,-1 0 0,0 0 0,0-1 1,0 0-1,-1 0 0,1-1 0,-1 0 0,0-1 0,-1 0 0,1 0 0,-19 2 1,23-4 128,-4-3-102,-27-7-8,35 9-74,0 0 1,0 0 0,0 0 0,-1-1-1,1 1 1,0 0 0,0-1-1,0 1 1,0 0 0,0-1 0,0 1-1,0-1 1,1 0 0,-1 1 0,0-1-1,0 0 1,0 0 0,1 1 0,-1-1-1,0 0 1,1 0 0,-1 0 0,0 0-1,1 0 1,-1-1 0,0 0 14,-1-2-5,1 1 0,0 0 0,0-1 0,0 1 0,0-1 0,1 1 0,0-1 0,-1 1 0,1-1 0,0 0 0,1 1 0,-1-1 0,1 1 0,1-8 0,0 5-1,0-1 1,1 0-1,-1 1 1,1 0-1,0 0 1,1 0-1,0 0 1,0 0 0,5-5-1,-2 1 2,-4 5-10,1 1 1,0-1-1,0 1 1,0 0-1,0 0 1,1 1-1,-1-1 1,1 1-1,0 0 1,10-4-1,-10 4-1,0 1 0,1 0 0,0 1 1,0-1-1,0 1 0,0 1 1,0-1-1,0 1 1,11 1-1,-12-1-7,2-1-3,-3 1 6,-1 1 1,1-1-1,-1 0 0,1 1 0,-1 0 0,1 0 0,-1 0 1,5 2-1,1 0 0,-6-2 1,-1 0 0,1 0 0,0 0 0,-1 0 0,1 0 0,-1 0 0,0 1 0,1-1 0,-1 1 0,0 0 0,0 0 0,0 0 0,0 0 0,0 0 0,2 3 0,0 0 3,-3-3-2,0 0 0,0 0 1,1 0-1,-2 1 1,1-1-1,0 0 1,0 1-1,-1-1 0,1 0 1,-1 1-1,0-1 1,1 1-1,-1-1 1,0 1-1,-1-1 0,0 5 1,0-1 4,0-1 0,0 1 1,-1-1-1,1 0 0,-1 1 0,-1-1 1,-2 5-1,1-4 15,0 0 1,-1 0-1,1-1 1,-1 1-1,0-1 1,-1 0-1,1 0 1,-1-1-1,0 0 1,0 0-1,0 0 1,-1-1-1,-11 5 1,-45 3 171,57-11-68,-3-3-71,-2 0-34,6 2-12,1 0 0,0 0 0,0-1-1,-1 1 1,1-1 0,0 0 0,1 0 0,-1-1-1,0 1 1,-4-5 0,5 5-1,1-1 0,0 0 0,1 0 0,-1 0 1,0 0-1,1 0 0,0 0 0,-1-1 0,1 1 0,1 0 0,-1-1 0,0-5 0,0 4 10,0 0-9,1-1 0,0 0-1,1 0 1,-1 1-1,1-1 1,0 0 0,1 1-1,-1-1 1,1 1 0,0-1-1,4-6 1,32-53 66,6 11-59,-39 50-15,-1 0 0,1 0-1,0 0 1,0 1 0,0 0-1,0 0 1,0 0 0,1 1 0,-1-1-1,11-2 1,6 1 2,-7 6-7,23 11 0,-35-12 4,0 0-1,-1 0 1,1 0-1,-1 0 1,1 1-1,-1-1 1,1 1-1,-1-1 1,0 1-1,0 0 1,0 0-1,0 0 0,0 0 1,0 0-1,2 4 1,1 2-4,-3-7 5,-1 1-1,0 0 0,0 0 1,1-1-1,-1 1 0,0 0 0,-1 0 1,1 0-1,0 0 0,1 5 1,-1 0 1,1-5 0,-1 0-1,0 0 1,0 0 0,0 1 0,0-1 0,0 0-1,0 1 1,-1-1 0,1 1 0,-1-1 0,0 1-1,0-1 1,0 1 0,0 3 0,-1 1 3,1 1 9,-1 1 1,0 0 0,0-1-1,-1 1 1,0-1 0,-1 0-1,0 0 1,0 1 0,-1-2-1,1 1 1,-8 10 0,7-13 21,0 0-1,0 0 1,0-1 0,0 0 0,-1 0-1,0 0 1,-9 6 0,2-2 50,9-5 29,-4-3-4,-26 3 202,27-8-220,-21-15-6,26 20-82,0-1 1,0 1 0,1-1 0,-1 0 0,0 1 0,0-1 0,1 0 0,-1 0 0,0 1 0,1-1 0,-1 0 0,0 0 0,1 0 0,-1 0 0,1 0 0,0 0 0,-1 0 0,1 0-1,0 0 1,0 0 0,-1 0 0,1 0 0,0 0 0,0 0 0,0-2 0,1 1 16,-2-2-4,0 0 0,0-1 1,1 1-1,0 0 1,0 0-1,0-1 0,1 1 1,-1 0-1,1 0 1,0-1-1,0 1 1,0 0-1,1 0 0,3-7 1,2-2 20,1 0-1,16-20 1,-7 11 16,-16 21-53,0-1-1,0 1 1,1-1-1,-1 1 1,0-1 0,1 1-1,-1 0 1,1-1 0,-1 1-1,1 0 1,0 0-1,-1 0 1,5-1 0,-1 0 2,-4 1-4,0 0 1,0 0 0,0 0 0,1 0 0,-1 0 0,0 0 0,1 1 0,-1-1 0,0 1 0,1-1 0,-1 1 0,1-1-1,-1 1 1,1 0 0,-1 0 0,1 0 0,1 0 0,13-1-3,4-1 8,-6 4 4,25 9-6,-37-10-3,1-1 1,0 2 0,0-1 0,0 0-1,-1 1 1,1-1 0,0 1 0,-1 0-1,1-1 1,-1 1 0,0 0 0,0 1 0,0-1-1,0 0 1,0 1 0,3 4 0,-3-3 1,0-1 7,0 0 1,0 0-1,-1 0 1,1 1-1,-1-1 1,1 1-1,-1 0 1,0-1-1,0 7 0,0-6-3,0 1 15,-4 16 37,3-16 28,-3-2-49,-4 4-51,7-6 21,0-1 1,0 0-1,0 0 0,-1 1 1,1-1-1,0 0 0,0 0 1,-1 1-1,1-1 0,0 0 0,-1 0 1,1 0-1,0 0 0,0 0 1,-1 1-1,1-1 0,0 0 0,-1 0 1,1 0-1,0 0 0,-1 0 1,1 0-1,0 0 0,-1 0 0,1 0 1,0 0-1,-1 0 0,1 0 1,0 0-1,-1-1 0,1 1 0,0 0 1,-1 0-1,1 0 0,0 0 1,0 0-1,-1-1 0,1 1 0,0 0 1,0 0-1,-1-1 0,1 1 1,0 0-1,0 0 0,0-1 0,-1 1 1,1 0-1,0-1 0,0 1 1,-19-41-1,15 25 8,30-57-8,-25 72-8,-1-1 0,1 1 0,-1 0-1,1 0 1,0-1 0,0 1 0,-1 0-1,1 0 1,0 0 0,0 0 0,0 0-1,0 0 1,0 0 0,2-1 0,10-8-9,13-12-12,-18 20 17,-3 1-1,-1 0-7,1 0 14,-1 1-4,0 0 0,-1 0-1,1 0 1,0 0 0,-1 1-1,1-1 1,0 1 0,-1 0-1,1 0 1,-1 0-1,0 1 1,1-1 0,-1 1-1,0 0 1,0 0 0,0 0-1,0 0 1,0 0 0,0 1-1,-1-1 1,1 1 0,3 5-1,-5-6 6,0 0 0,0 0 0,0 0 0,0 0 0,0 0 0,-1 0 1,1 1-1,-1-1 0,1 0 0,-1 0 0,0 0 0,0 1 0,0-1 0,0 0 0,0 0 0,-1 1 0,1-1 0,-1 0 0,0 4 0,0-3-3,-1 2 13,-1 1 1,2-4-16,-17 28 37,17-29-24,0 1-1,0 0 0,0-1 0,-1 0 1,1 1-1,0-1 0,-1 0 0,1 1 1,-1-1-1,1 0 0,-1 0 0,0 0 1,1 0-1,-1-1 0,0 1 0,-3 1 1,-1-10-3,-18-25-8,24 33 1,-1 0-1,1-1 0,0 1 0,-1 0 1,1-1-1,0 1 0,-1 0 0,1-1 1,0 1-1,0-1 0,-1 1 0,1 0 1,0-1-1,0 1 0,0-1 0,-1 1 1,1-1-1,0 1 0,0 0 0,0-1 1,0 1-1,0-1 0,0 1 0,0-1 1,0 1-1,0-1 0,0 1 0,0-1 1,1 1-1,-1-1 0,0 1 0,0 0 1,0-1-1,1 0 0,8-16-197,1 0 0,1 0 0,18-23 0,-26 38-282,1 0-1864,1 0 1669,-1 1 2232,0 0-3545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57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43 10693,'-6'-5'359,"-18"-14"-66,18 14 1313,-11-5-1058,13 7 2329,-3 10-2457,-46 58 872,33-34-824,0 0 1,3 2-1,0 0 1,2 2-1,2-1 1,1 2-1,-13 64 1,24-87-371,-1 1-1,2-1 1,0 1 0,0 0-1,2-1 1,-1 1 0,2-1-1,0 0 1,7 21 0,-3-15 1,2 0 1,0-1-1,1 0 1,1-1-1,22 29 0,-21-32-50,6 7 90,-1 1 0,28 47 1,-40-59-91,1-1 1,0 1-1,11 10 1,6 9 134,-22-26 28,-1-22-12922,-1 13 12066,0 0 1,-1 0-1,-2-8 0,0 0-700,2 1-3809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5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62 101 10121,'0'0'1149,"-10"8"-929,-31 24 31,31-24 1899,17-21-2040,27-41 1,-30 48-81,0 0 0,1 1 0,0-1 0,0 1 0,0 0 0,0 0 0,1 1 0,0-1 0,0 1 0,0 0 0,0 1 0,0 0 0,10-4 0,14-5 84,-24 10 294,-4 5-383,1-1 0,0 0 1,0 0-1,0 0 0,0 0 0,0-1 1,0 1-1,0-1 0,1 1 0,4 0 0,2 1 33,-10-3-53,1 0 0,-1 0 0,0 1 0,1-1 1,-1 0-1,1 0 0,-1 0 0,0 0 0,1 0 1,-1 0-1,1 1 0,-1-1 0,0 0 0,1 0 0,-1 0 1,0 1-1,1-1 0,-1 0 0,0 1 0,0-1 1,1 0-1,-1 1 0,0-1 0,0 0 0,0 1 0,1-1 1,-1 0-1,0 1 0,0-1 0,0 1 0,0-1 1,0 0-1,0 1 0,0 0 0,-1 18 230,-2 1-1,0-1 0,-1 1 1,-9 25-1,-5 22 425,17-64 38,17-8-649,5 0-31,-10 3-5,-1-1 0,0 0 0,1-1 1,-1 0-1,13-7 0,-6 0 64,26-15-7,-41 24-35,-2 2-24,1-1 0,-1 1 0,1-1 0,0 1 0,-1-1 0,1 1 0,-1-1 0,1 1 1,0 0-1,-1-1 0,1 1 0,0 0 0,-1-1 0,1 1 0,0 0 0,0 0 0,-1 0 1,1 0-1,0 0 0,0 0 0,-1 0 0,1 0 0,0 0 0,-1 0 0,1 0 0,0 0 1,0 0-1,-1 1 0,1-1 0,0 0 0,-1 1 0,1-1 0,1 1 0,24 21 77,-24-20-71,0 1 0,0-1 0,0 1-1,0 0 1,-1-1 0,1 1 0,-1 0 0,0 0 0,0 0 0,0 0-1,0 0 1,-1 1 0,1-1 0,-1 0 0,0 0 0,0 0-1,0 4 1,2 8 43,14 29 2,-14-41-247,0 1-154,5 11-195,-5-11-295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58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11861,'17'1'183,"16"1"2680,-32-2-2823,-1 1 1,0-1-1,1 0 1,-1 0-1,0 1 1,1-1-1,-1 0 1,0 1-1,1-1 1,-1 0-1,0 1 1,0-1 0,1 1-1,-1-1 1,0 0-1,0 1 1,0-1-1,0 1 1,1-1-1,-1 1 1,0-1-1,0 1 1,0-1-1,0 1 1,0-1-1,0 1 1,5 11 996,-5-7-406,-8 80 2315,0-23-5624,6-23-7892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59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10033,'0'0'755,"5"1"-502,19 5 5504,-24-8-5723,1 0 0,-1 0 0,1 0-1,0 0 1,0 0 0,0 0 0,0 0-1,0 0 1,0 1 0,0-1 0,0 0-1,1 1 1,-1-1 0,1 1 0,-1-1-1,1 1 1,0 0 0,-1 0 0,1 0 0,0 0-1,0 0 1,0 0 0,0 0 0,0 1-1,0-1 1,0 0 0,0 1 0,0 0-1,0 0 1,3-1 0,-2 1-5,-1-1 0,1 1-1,0 0 1,0-1 0,0 1 0,0 0 0,-1 1 0,1-1-1,0 0 1,0 1 0,0 0 0,-1 0 0,1 0-1,0 0 1,-1 0 0,1 0 0,-1 1 0,1-1 0,-1 1-1,1-1 1,2 4 0,-3 0 22,1-1 1,-2 1-1,1-1 0,0 1 1,-1-1-1,0 1 0,0 0 1,-1 0-1,1-1 1,-1 1-1,0 0 0,0 0 1,-1 0-1,1-1 0,-1 1 1,0 0-1,0 0 0,-1-1 1,1 1-1,-1-1 0,-3 6 1,-6 11-141,-1-1 1,0 0-1,-18 20 1,20-26-304,-2-5 304,8-7-2055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6:59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39 111 8577,'0'-1'137,"1"-1"0,-1 1 0,0 0 0,1-1-1,-1 1 1,0 0 0,0-1 0,0 1 0,0 0 0,0-1 0,0 1 0,0 0 0,0-1 0,-1 1 0,1 0 0,-1 0 0,1-1 0,-1 1-1,1 0 1,-1 0 0,1-1 0,-1 1 0,0 0 0,0 0 0,0 0 0,1 0 0,-1 0 0,0 0 0,0 0 0,-1 1 0,1-1 0,-2-1-1,1 0-596,-3-2 3230,5 9-2700,0-1 0,-1 0 0,1 1 0,-1-1 1,0 0-1,0 0 0,-1 0 0,-2 8 0,-1-1 47,4-7-44,1 0-1,0 1 0,0-1 0,0 0 0,1 0 1,-1 0-1,1 0 0,0 0 0,0 0 0,0 0 1,1 0-1,-1 0 0,1 0 0,0 0 0,0-1 1,0 1-1,1-1 0,-1 0 0,1 1 0,0-1 0,3 3 1,-2-3-27,-1 1 0,1-1 0,0 0 0,0 0 0,0-1 0,0 1 0,0-1 0,1 0 1,-1 0-1,1 0 0,-1-1 0,1 0 0,5 2 0,-5-2 168,6-4-127,30-5-1,-39 8-79,0-1 0,1 1 0,-1-1 0,0 1 1,0-1-1,1 0 0,-1 0 0,0 0 0,0 0 1,0 0-1,0 0 0,0 0 0,0-1 0,0 1 1,2-3-1,3-2 14,4-3 10,0 0 0,0-1 0,-1 0 0,0 0 0,-1-1 0,0 0 0,-1-1 0,9-14 0,25-34 232,-38 55-142,0-1 0,-1 1-1,0-1 1,0 1 0,3-9 0,0 21-50,-2 0-47,0 0 0,0 0 0,0 1 0,-1-1 0,0 1 0,-1-1 0,1 1 0,-2 0 0,3 13 0,10 88 742,0 211-1,-15-300-631,-1 0 0,-1 0 0,-1 0 0,-1 0-1,0 0 1,-1-1 0,-2 0 0,1-1-1,-2 1 1,-1-1 0,-18 25 0,24-36-64,-1-1-1,0-1 1,-1 1 0,1-1-1,-1 0 1,0 0 0,0 0-1,-1-1 1,1 0 0,-1 0-1,0-1 1,0 0 0,0 0 0,-12 3-1,15-5 179,-4-5-142,-20-11-3,19 6-16,7 1-68,1 0-1,0 0 1,0 0-1,1 0 1,0 0-1,0 0 1,1 0-1,0 0 1,1 0-1,0 0 1,0 0-1,0 1 1,1-1-1,0 1 1,1-1-1,7-11 1,7-11-83,1 1 0,38-43 0,-27 38-1860,37-29 1,-57 55-329,-2 5 3241,-3 2-3250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0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11357,'0'0'5390,"4"8"-4915,5 12-85,-1 0-1,-1 0 1,-1 1-1,5 25 1,-10-39-322,5 30 113,3 61-1,-9-93-670,0 9 221,0-8-1970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103 243 11397,'0'0'455,"6"-1"-213,12 0 236,-22 8 869,-31 12 788,26-14-2653,-3 2 2126,1-12-1327,-32-17-26,42 22-249,1 0 1,-1 0-1,1 0 1,-1 0 0,1 0-1,-1 0 1,1 0 0,0-1-1,-1 1 1,1 0-1,-1 0 1,1 0 0,0-1-1,-1 1 1,1 0-1,-1-1 1,1 1 0,0 0-1,-1-1 1,1 1-1,0 0 1,0-1 0,-1 1-1,1 0 1,0-1 0,0 1-1,0-1 1,-1 1-1,1-1 1,0 1 0,0 0-1,0-1 1,0 1-1,0-2 1,-1-4 71,1 2-48,-1 1 0,1 0 1,0-1-1,0 1 0,0-1 1,1 1-1,-1 0 1,1-1-1,0 1 0,0 0 1,0 0-1,0-1 0,3-4 1,5-10 57,0 1 0,2-1 1,0 2-1,1-1 1,1 2-1,0-1 1,1 2-1,1 0 0,27-20 1,-37 30 7,2 5 8,19 1 21,-19-1 14,-7 0-127,0-1-1,0 1 1,0 0 0,1 0-1,-1 0 1,0-1-1,1 1 1,-1 0-1,0 0 1,1-1-1,-1 1 1,1 0-1,-1-1 1,1 1-1,0 0 1,-1-1-1,1 1 1,0-1-1,1 2 1,-1-2-3,0 1 1,-1 0 0,1 0-1,0-1 1,0 1 0,0 0-1,0 0 1,-1 0-1,1 0 1,0 0 0,-1 0-1,1 0 1,-1 1 0,1-1-1,-1 0 1,1 0 0,-1 0-1,0 0 1,0 1 0,0 1-1,2 16 86,-1 0 0,-1 0 0,0 0 0,-2 0 0,-5 29 0,5-38-77,-11 43 139,9-41-84,1 0 0,0 1-1,1-1 1,-2 22 0,16-43-74,138-132 41,-93 84-34,-35 35 1,-7 6 5,32-25 1,-44 39 160,5 6-135,20 16-5,-26-20-31,-1 1 1,0 0-1,0-1 1,0 1 0,0 0-1,0 0 1,0 0-1,-1 0 1,1 0 0,0 0-1,0 0 1,-1 0-1,1 0 1,0 0 0,-1 0-1,1 0 1,-1 0-1,0 0 1,1 1-1,-1-1 1,0 0 0,0 0-1,1 1 1,-1 0-1,0 1 6,54 157-108,-52-156-40,-2-4 100,1 0 0,0 1-1,-1-1 1,1 1 0,0 0 0,-1-1-1,1 1 1,-1-1 0,1 1-1,0 0 1,-1-1 0,0 1 0,1 0-1,-1 0 1,1-1 0,-1 1-1,0 0 1,0 0 0,1 0 0,-1-1-1,0 3 1,10 17-1672,2-14-2169,17-6 2350,-22 0-207,3-5-3247,38-16 949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0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36 11257,'-7'-16'3248,"6"12"-2632,-2-4-591,3 7 31,0 1 0,0 0 0,0 0 0,0-1-1,0 1 1,0 0 0,0 0 0,0-1-1,0 1 1,0 0 0,0 0 0,0-1 0,0 1-1,0 0 1,0 0 0,1-1 0,-1 1 0,0 0-1,0 0 1,0-1 0,0 1 0,1 0-1,-1 0 1,0 0 0,0 0 0,0-1 0,1 1-1,-1 0 1,0 0 0,0 0 0,1 0 0,-1 0-1,0 0 1,0 0 0,1 0 0,-1 0 0,0-1-1,0 1 1,1 0 0,-1 0 0,0 0-1,1 0 1,-1 1 0,0-1 0,0 0 0,1 0-1,-1 0 1,0 0 0,0 0 0,1 0 0,-1 0-1,0 0 1,0 1 0,0-1 0,1 0 0,-1 0-1,0 0 1,0 0 0,0 1 0,1-1-1,-1 0 1,0 0 0,0 0 0,0 1 0,0-1-1,17 7 125,-9-3-87,1-1 0,-1 1 0,0 1 0,-1 0 0,1 0 0,-1 0 0,0 1 0,0 0 0,7 8 0,0 3 100,0 0 0,-1 1 0,-1 0 1,-1 1-1,-1 0 0,-1 1 0,0 0 0,-1 1 0,-2 0 1,0 0-1,-1 0 0,-1 1 0,2 28 0,-4-6 55,-1 1-1,-2 0 1,-3-1-1,-1 0 1,-18 72 0,10-66-387,-3 0 1,-3 0 0,-1-2-1,-2 0 1,-3-2 0,-35 52-1,56-93-187,1 0 0,-2 0 0,1 0 0,0-1-1,-1 1 1,0-1 0,-7 5 0,-22 8-5745,31-16 3727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2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43 11861,'0'-2'54,"0"0"1,0-1-1,-1 1 0,1 0 0,-1 0 0,0 0 1,1 0-1,-1 1 0,0-1 0,0 0 0,0 0 1,-1 0-1,1 1 0,0-1 0,-1 0 1,1 1-1,-1-1 0,1 1 0,-1 0 0,1 0 1,-3-2-1,0 1 2584,-11 9-2059,-45 24 0,51-25-415,1 0-1,0 0 0,0 1 1,1 1-1,-1-1 0,2 1 1,-1 0-1,1 0 0,0 1 1,1 0-1,0 0 0,-3 10 1,-2 1 108,-5 7 46,1 1 0,2 1 1,1 0-1,1 1 0,2 0 1,1 0-1,1 1 0,2 0 1,1 0-1,1 0 0,2 1 1,1-1-1,1 0 0,2 0 1,1 0-1,1-1 0,2 1 1,1-1-1,16 34 0,-6-23 1,3-1-1,1 0 0,1-2 0,42 49 0,-61-80-1434,2 1 3007,7-49-21526,-12 32 13980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2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10957,'0'0'464,"7"2"-262,22 7 37,-22-7 4238,-8-19-4292,0 16-172,1-1 0,0 0 0,-1 0-1,1 0 1,0 0 0,0 0 0,0 0-1,0 0 1,1 0 0,-1 0 0,1 0 0,-1 0-1,1 0 1,-1 1 0,1-1 0,0 0-1,0 0 1,0 0 0,0 1 0,0-1-1,0 1 1,1-1 0,-1 1 0,0-1-1,3-1 1,8-4 172,0 0 0,0 0 0,26-9 0,-33 15 189,2 5-175,22 13 16,-28-16-199,0-1 1,0 1-1,1-1 1,-1 1-1,0 0 0,0-1 1,0 1-1,0 0 1,0 0-1,-1 0 1,1 0-1,0 0 1,0 0-1,-1 0 1,1 0-1,0 0 1,-1 0-1,1 1 0,-1-1 1,1 0-1,-1 0 1,0 2-1,1 0 49,2 8 102,-1 0 0,0 0 0,-1 0 0,-1 0 0,1 0 0,-3 19 0,1-20-92,1-5 50,0 0-2,0 15-23,0-16 79,2-2-172,0-1-1,0-1 1,0 1 0,0 0 0,0 0 0,0-1-1,0 1 1,0-1 0,0 0 0,0 0-1,1 1 1,-1-1 0,0-1 0,0 1 0,0 0-1,0 0 1,0-1 0,0 1 0,0-1-1,0 0 1,0 0 0,0 0 0,0 0-1,0 0 1,0 0 0,0 0 0,-1 0 0,4-4-1,8-3 15,195-125 9,-206 132-18,0 0 0,-1 0 0,1 0 1,0 0-1,0 0 0,0 1 0,0-1 1,-1 0-1,1 1 0,0-1 1,0 1-1,0 0 0,4 0 0,-1 0 201,4 4-79,24 13 2,-32-16-128,0-1-1,0 0 0,0 0 1,0 1-1,0-1 0,-1 1 0,1-1 1,0 1-1,0-1 0,0 1 1,-1-1-1,1 1 0,0 0 1,-1-1-1,1 1 0,-1 0 1,1 0-1,-1 0 0,1-1 1,-1 1-1,1 0 0,-1 0 0,0 0 1,0 0-1,1 0 0,-1 0 1,0 0-1,5 15 157,5 2-73,-6-8-144,1-1-1,1 0 0,11 16 0,-15-23-303,1 1-187,7 8 240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3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11105,'0'0'114,"3"2"50,0 1 3,1 1 27,-1-1 0,1 1 0,-1-1 0,1 0 0,0 0 0,8 4 500,-11-4-459,-1-3-189,0 1-1,0-1 0,0 0 1,0 1-1,0-1 0,0 0 0,0 1 1,0-1-1,0 0 0,0 1 1,1-1-1,-1 0 0,0 0 1,0 1-1,0-1 0,1 0 1,-1 0-1,0 1 0,0-1 1,1 0-1,-1 0 0,0 0 1,0 1-1,1-1 0,-1 0 1,0 0-1,1 0 0,-1 0 0,0 0 1,0 0-1,1 0 0,-1 0 1,0 1-1,1-1 0,-1 0 1,0 0-1,1-1 0,-1 1 1,0 0-1,1 0 0,-1 0 1,0 0-1,1 0 0,-1 0 1,0 0-1,1 0 0,-1-1 1,0 1-1,0 0 0,1 0 1,-1 0-1,0 0 0,0-1 0,1 1 1,-1 0-1,0 0 0,0-1 1,1 1-1,24-25 53,7-5 211,11 10 1595,-38 27-1604,14 24-11,-18-31-278,-1 0-1,0 1 1,1-1 0,-1 1-1,0-1 1,1 1 0,-1-1-1,0 0 1,0 1-1,1-1 1,-1 1 0,0-1-1,0 1 1,0-1 0,0 1-1,0-1 1,0 1 0,0 0-1,0-1 1,0 1 0,0-1-1,0 1 1,0-1-1,0 2 1,-5 15 186,0 0 1,-2-1-1,0 0 0,0 0 0,-18 27 0,16-30-953,0 0-1,-1 0 0,-21 19 1,28-30-420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4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15 101 9181,'-13'24'1550,"11"-9"2761,19-20-3962,53-19-30,-64 23-215,1-2 1,-1 1-1,1-1 0,-1 0 1,0 0-1,11-8 0,21-12 457,46-17 520,-72 34-797,29-9 2111,-36 21-2074,14 17 0,-18-22-297,-1 0 1,1 0-1,-1 0 1,1 0-1,-1 0 1,0 0-1,0 1 1,0-1-1,1 0 1,-1 0-1,0 0 1,0 0-1,-1 0 1,1 0-1,0 0 1,0 0-1,0 0 1,-1 0-1,1 0 0,0 0 1,-1 0-1,1 0 1,-2 2-1,1-1 301,-1 5-57,-12 23 139,0 0 0,-2-1 0,-1-1 0,-2 0 0,-25 30 0,14-19 199,28-35-494,-2 2 37,3-6-128,0 1-1,0-1 1,1 1-1,-1-1 0,1 1 1,-1 0-1,1-1 0,-1 1 1,1 0-1,-1-1 1,1 1-1,-1 0 0,1 0 1,0-1-1,-1 1 0,1 0 1,0 0-1,0 0 1,0-1-1,-1 1 0,1 0 1,0 1-1,6 20 251,2-21-183,20 3-12,-20-2 42,1-2-68,27 0-8,-27 0 6,-3 0-8,21 0 7,-21 0 72,2 0-66,23 0-7,-23 0 146,-1 0-161,22 0-3,-22 0 18,0-1-1834,19-1 1056,-19 1-183,9-12-3397,-10 10 499,-6 3 3708,1 0 0,-1 0-1,1 0 1,-1 0 0,1-1 0,-1 1 0,1 0-1,-1 0 1,1 0 0,-1-1 0,1 1 0,-1 0-1,1-1 1,-1 1 0,0 0 0,1-1-1,-1 1 1,0-1 0,1 1 0,-1 0 0,0-1-1,1 1 1,-1-1 0,0 1 0,0-1-1,1 0 1,4-6-1298,0 4-2312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40 11005,'0'0'44,"8"-1"45,0 0 29,5 0-56,2 1 3549,-20 8-3263,-11 27-17,11-27 2799,12-17-2974,19-30 2,-25 37-147,0 1 0,-1 0 1,1-1-1,0 1 0,0 0 0,0-1 1,0 1-1,0 0 0,0 0 1,0 0-1,1 0 0,-1 0 0,0 0 1,0 0-1,1 0 0,-1 1 1,1-1-1,-1 0 0,1 1 0,-1-1 1,1 1-1,2-1 0,0 1 35,27-16 1336,-22 21-1056,27 14-10,-36-19-307,0 0-1,1 0 0,-1 0 1,1 1-1,-1-1 0,0 0 1,1 0-1,-1 0 0,1 0 1,-1 0-1,0 1 0,1-1 1,-1 0-1,0 0 0,1 1 1,-1-1-1,0 0 0,0 1 1,1-1-1,-1 0 1,0 1-1,0-1 0,1 0 1,-1 1-1,0-1 0,0 0 1,0 1-1,0-1 0,0 1 1,1-1-1,-1 0 0,0 1 1,0-1-1,0 1 0,-1 10 92,-1-1-1,0 0 1,0 0-1,-1 0 1,0 0-1,-1 0 1,0-1-1,0 1 1,-1-1-1,-11 14 1,-72 92-160,67-91-228,-33 24-3452,50-44 1878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6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50 172 11857,'-33'-26'1351,"17"13"4186,134 134-4378,-115-118-1083,-2-3-65,1 1-1,-1-1 0,0 1 0,1 0 0,-1 0 0,0 0 0,0 0 0,1 0 0,-1 0 0,0 0 0,0 0 0,1 2 0,-1-3 4,2 3 275,8-8-244,29-14 4,-27 9 9,-1-16 249,-1 0 1,13-43-1,-22 29 498,-2 35-591,0 0 0,0-1 0,0 1 0,1-1-1,2-9 1,-1 11-216,-2 1 254,1 0 0,1 1 0,-1-1 0,0 0 0,1 0 0,-1 1 0,1-1 0,0 1 0,0 0 0,2-3 0,-3 15-174,1 31 12,-1-31 114,10 13 107,-11-14-228,1 0 0,1 0 0,0 0 0,0 0 0,0 0 0,1-1 0,6 12 0,4 17 209,14 71 283,9 72-5,-22-102-424,-10-47 36,1 61 0,-3-27-49,-2-18 17,-5 59 0,2-76-68,-1-1 23,-1 0-1,-1-1 1,-2 0 0,-15 39 0,20-60-76,-1 0 0,1 0 0,-1-1 0,-1 1 0,1-1 0,-8 7 0,3-2-1,-21 15 82,24-22-105,3-1 13,-14 2 17,15-4-33,1-1 1,0 1 0,-1 0 0,1-1-1,0 1 1,-1-1 0,1 1 0,-1-1-1,1 0 1,-1 0 0,1 1 0,-1-1-1,1 0 1,-1 0 0,1-1 0,-1 1 0,1 0-1,-1 0 1,-1-1 0,-6 1 2,6 0 0,0 0 0,0 0 0,0 0 0,0-1 0,0 1 0,0-1 0,0 1 0,0-1 0,0 0 0,0 0 0,-5-3 0,-23-9 25,30 13-28,-1-1-1,0 1 0,1-1 0,-1 0 1,1 0-1,0 1 0,-1-1 1,1 0-1,-1 0 0,1 0 1,0 0-1,0-1 0,0 1 1,0 0-1,0 0 0,0-1 1,-1-1-1,-2-3 3,-11-15 17,12 12-22,0-1 1,0 0-1,1 0 0,1 0 0,0 0 1,0 0-1,1 0 0,0 0 1,1 0-1,0-1 0,0 1 1,1 1-1,1-1 0,0 0 1,7-16-1,3-7-16,3 1-1,0 1 1,26-36 0,95-112-821,-48 66-7586,-63 72-3644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6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23 14217,'0'0'241,"0"4"14,-3 45 2538,3-44-1849,-2 0-542,-5 15-26,5-16 360,1 0-366,-2 5-401,4-5 483,7-8 1937,45-35-1918,72-43 0,-121 80 378,3 7-561,19 15 5,-25-20-286,-1 0 0,0 0 0,0 0 0,1 0 0,-1 0 0,0 0 0,1 0 1,-1 1-1,0-1 0,0 0 0,1 0 0,-1 0 0,0 0 0,0 1 0,0-1 1,1 0-1,-1 0 0,0 1 0,0-1 0,0 0 0,0 0 0,1 1 0,-1-1 0,0 0 1,0 1-1,0-1 0,0 0 0,0 1 0,0-1 0,0 0 0,0 0 0,0 1 1,0-1-1,0 0 0,0 1 0,0-1 0,0 0 0,0 1 0,0-1 0,-30 108 1428,-3 14-87,33-119-1313,-1 0 1,1 0 0,0 0 0,0 0 0,1 0 0,-1 0 0,0 0-1,1 0 1,0 0 0,0 0 0,0 0 0,2 4 0,-1-3 14,4 1 42,48 3 171,-48-8-189,2 0-20,26-2 15,-26 1-22,0-1-24,0 1-76,1-1-107,0 1 0,0-2 0,0 1 0,-1-1 0,1 0 0,-1-1-1,9-5 1,-14 7-548,-3 1 671,0 1 0,0 0 0,0-1 1,1 1-1,-1 0 0,0-1 0,0 1 1,0 0-1,0 0 0,0-1 0,0 1 1,1 0-1,-1-1 0,0 1 0,0 0 1,0 0-1,1-1 0,-1 1 0,0 0 1,0 0-1,1 0 0,-1 0 0,0-1 1,1 1-1,-1 0 0,0 0 0,0 0 1,1 0-1,-1 0 0,0 0 0,1 0 1,0 0-1,7-5-954,-6-4-3367,-2-40-7072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6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40 153 12833,'-2'-7'90,"-19"-72"2032,5 17 2122,15 58-481,13 15-3123,6 9-306,-1 0 0,-1 1-1,-1 0 1,-1 1 0,16 33-1,-9-3 333,-2 2-1,-2 0 0,-3 1 0,9 72 1,-14-45 148,-4 1 1,-5 107-1,-4-133-597,-2 0 0,-3-1 1,-2 0-1,-2-1 0,-29 74 0,41-122-219,-22 23-81,21-28 52,0 1-93,-1 1 1,0-1-1,0 0 0,0 0 1,-1 0-1,1-1 1,-1 1-1,0-1 0,-3 2 1,4-3-912,-6-6-6306,3 1 6640,3 3 458,0 0 1,1 0-1,-1-1 0,1 1 1,-1-1-1,1 0 0,0 0 1,-1 0-1,1 0 0,0 0 1,0 0-1,0-1 0,1 1 1,-1-1-1,1 1 1,-1-1-1,1 0 0,0 1 1,-2-6-1,1-18-5482,-1 0-3347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23 15721,'-3'-3'8,"-21"-16"2366,32 32 519,11 19-2870,-8-6 251,-1 1 0,-2 1 0,0-1-1,-2 1 1,4 50 0,-1-17 134,5 122 599,0-7 238,-14-172-665,0-9-570,0 0 1,-1-1-1,1 1 1,1 0-1,-1-1 1,1 1-1,2-9 1,1-1 6,2-19 45,2 1-1,14-42 1,-13 47-44,-5 19-16,1 0-1,0 0 1,0 1-1,10-14 1,-3 5-4,-11 16 3,1-1 0,0 1 0,-1-1 0,1 1 0,0 0 0,0 0 0,0 0 0,0 0 0,0 0 0,0 0 0,2 0 0,7 6 7,37 20 4,-41-20-4,0 1 0,-1-1-1,0 1 1,0 1 0,-1-1-1,0 1 1,0 0 0,0 0-1,-1 1 1,0-1 0,-1 1-1,1 0 1,1 9-1,1-3 14,71 206 244,-75-217-242,3 7-2,-5-10-20,0 0 1,1 0-1,-1 0 1,0 0 0,0 0-1,1 0 1,-1 0 0,0 0-1,0 0 1,1 0 0,-1 0-1,0-1 1,0 1-1,0 0 1,1 0 0,-1 0-1,0 0 1,0 0 0,0-1-1,1 1 1,-1 0 0,0 0-1,0-1 1,0 1-1,0 0 1,0 0 0,0 0-1,1-1 1,-1 1 0,0 0-1,0 0 1,0-1-1,0 1 1,0 0 0,0 0-1,0-1 1,0 1 0,0 0-1,0 0 1,0-1 0,0 1-1,0 0 1,-1-1-1,12-44-16,2 0-1,2 1 1,33-68-1,-45 107 16,-1 0-6,0 0 0,1 0 0,0 0 1,0 0-1,1 0 0,-1 1 0,1 0 1,0-1-1,0 1 0,0 1 0,1-1 1,-1 1-1,1-1 0,0 1 0,0 1 1,8-4-1,-9 5 12,3 5 10,0 0 0,0 1 0,0 0 0,-1 0 0,0 0 1,0 1-1,0 0 0,-1 0 0,1 1 0,5 10 0,2 6 79,-1 0 0,11 29 0,29 103 359,-29-89-682,-22-63-42,4-13-5297,1-2 4854,8-16-59,-6-10-3607,-7 33 3765,4-18-1087,-1 5-2602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8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8629,'0'0'-51,"8"-1"48,20-4 69,-20 4 829,1 3-551,36 6 358,-44-8-635,0 1 0,1-1-1,-1 1 1,0-1 0,1 1 0,-1 0-1,0 0 1,0-1 0,0 1 0,0 0-1,0 0 1,1 0 0,-2 0-1,1 0 1,0 0 0,0 1 0,0-1-1,0 0 1,-1 0 0,1 1 0,-1-1-1,1 0 1,0 3 0,7 26 946,-8-27-689,-2 3-2,-26 60 1400,26-63-1199,-6 4-229,5-6-95,6-8 1008,5-9-1161,-5 8-8,2-1 1,-1 1-1,1 0 0,12-13 0,-11 14 41,0 0 1,0 1-1,1 0 0,0 1 1,0-1-1,0 1 0,1 0 1,-1 1-1,1 0 0,11-4 1,-15 7 736,2 6-522,18 17-10,-24-22-274,1 0-1,-1 1 1,0-1 0,1 0-1,-1 0 1,0 1 0,1-1-1,-1 0 1,0 1 0,1-1-1,-1 1 1,0-1 0,0 0-1,1 1 1,-1-1 0,0 1-1,0-1 1,0 1 0,1-1-1,-1 0 1,0 1 0,0-1-1,0 1 1,0-1 0,0 1-1,0-1 1,0 1 0,-2 17 141,0-1 1,-1 0 0,-1 1 0,0-2 0,-1 1 0,-1 0 0,-1-1 0,-9 16 0,0-1-591,-1-1-1,-2-1 1,-26 31 0,14-35-5026,28-23 5545,-1 1-2081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9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12257,'0'0'299,"6"18"2222,21 9 604,-24-24-2421,3-1-59,57 12 971,136-20 666,-172 4-2196,-9 2-534,0-1 0,-1-1 0,18-4 0,-29 3 27,5-1 134,-1 2-6365,-13-4 4362,-9-20-1522,9 20-1781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09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85 11905,'-4'1'335,"21"-3"8850,135-21-6378,-83 18-1994,-57 4-1246,1 1 0,-1-2 0,22-5-1,-24 5-1206,-1-1 0,1-1-1,-1 0 1,12-7 0,-17 9-736,14-17-7671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13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0 12605,'0'0'4472,"-7"10"-3979,-7 10-320,-29 41 1698,-57 105 1,96-156-1549,4-7-233,-1 0 1,0-1-1,1 1 1,-1 0-1,0 0 1,-1-1-1,1 1 1,0 0-1,-1-1 1,0 1-1,-2 1 1,7 2 109,9 15-11,-3-13-12,19-1-29,-1-1 0,1-2 0,0-1 0,49 0 0,-7 0 11,-10 1-60,26 0 154,137 27 1,-218-30-194,1 0 22,-6-1-62,0 0 0,0 1-1,0-1 1,0 0 0,1 0-1,-1 0 1,0 0 0,0 0-1,0 0 1,1 1 0,-1-1-1,0 0 1,0 0 0,0 0-1,1 0 1,-1 0 0,0 0-1,0 0 1,1 0-1,-1 0 1,0 0 0,0 0-1,0 0 1,1 0 0,-1 0-1,0 0 1,0 0 0,1 0-1,-1 0 1,0 0 0,0-1-1,0 1 1,1 0 0,-1 0-1,0 0 1,0 0 0,0 0-1,1 0 1,-1-1 0,0 1-1,0 0 1,0 0 0,0 0-1,0-1 1,0 1 0,1 0-1,-1 0 1,0 0 0,0-1-1,0 1 1,0 0 0,-13-14 452,-50-33-356,5 5 187,-119-102 396,124 99-3574,49 43 1540,-12-8-3311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13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30 12969,'0'0'207,"-4"-4"53,-10-9 67,10 10 75,2 1 44,-3-3-450,5 4 69,-1 1 0,1 0 0,0 0 0,0 0 0,-1 0 1,1 0-1,0-1 0,0 1 0,0 0 0,-1 0 0,1 0 0,0 0 0,-1 0 0,1 0 0,0 0 0,0 0 0,-1 0 0,1 0 0,0 0 0,0 0 1,-1 0-1,1 0 0,0 0 0,-1 0 0,1 0 0,0 0 0,0 0 0,-1 0 0,1 1 0,0-1 0,0 0 0,-1 0 0,1 0 0,0 0 0,0 0 0,0 1 1,-1-1-1,1 0 0,0 0 0,0 1 0,0-1 0,0 0 0,0 0 0,-1 1 0,1-1 0,0 0 0,0 1 0,-14 33 290,13-33-340,1 0 0,0-1 0,-1 1 0,1 0 0,0-1 0,-1 1 0,1 0 0,0-1 0,0 1 0,0 0 0,0 0 0,0-1 0,0 1 0,0 0 0,0 0 0,0-1 0,0 1 0,0 0 0,0-1 0,1 1 0,-1 1 0,7 18 128,1 0-1,1-1 1,0 0 0,2-1 0,0 0-1,1-1 1,0 0 0,2 0 0,0-2-1,0 0 1,2 0 0,0-1-1,27 18 1,-16-17 149,45 21 0,-66-33-102,4-7-100,31-9-1,-27 5 0,-6-3-35,0-1 0,-1 0 0,0-1-1,-1 1 1,-1-1 0,0-1 0,-1 1-1,0 0 1,-1-1 0,2-19 0,0 3 174,1 1 1,13-39 0,-18 65-138,35 3-21,-22 5-39,5 11 4,-1 1 0,0 1 0,-1 0 0,-1 1 0,-1 1 0,23 40 0,-5 0 125,34 86-1,-50-104 13,-1 1 0,-3 1 0,14 86 0,-23-104-41,-2 1 0,-1-1 0,-1 1 1,-2-1-1,0 1 0,-2-1 0,0 0 0,-10 29 1,6-28 74,-2 0 1,-1 0-1,-1-1 1,-1-1-1,-1 0 0,-1 0 1,-1-2-1,-21 24 1,29-40-66,-1 0 0,0-1 1,-1 1-1,1-2 0,-1 0 0,0 0 1,-1 0-1,-11 2 0,16-5 57,-5-4-4,-29-7-13,39 9-174,0 0 1,0 0-1,1 0 1,-1 0-1,0 0 1,0 0-1,1-1 1,-1 1-1,0 0 1,1-1-1,-1 1 0,0 0 1,1-1-1,-1 1 1,0-1-1,1 1 1,-1-1-1,1 1 1,-1-1-1,1 1 1,-1-2-1,-3-4 22,0 0-1,1 0 1,0-1-1,0 1 1,0-1 0,1 1-1,0-1 1,0 0-1,1 0 1,0 0 0,0 0-1,1 0 1,0-1-1,0 1 1,0 0 0,1 0-1,0 0 1,3-10-1,7-16 17,0 0 0,3 1 0,0 0 0,2 2 0,1-1-1,2 2 1,1 0 0,28-31 0,1 6 7,2 2 0,114-87 0,-136 118-297,1 2-1,2 0 1,0 2-1,35-13 0,-36 23-992,-25 6 453,0 5-1235,18 11 762,-24-15 1217,0 0-1,1 0 1,-1 0-1,0 0 1,1 0-1,-1 1 1,0-1-1,0 0 1,1 0-1,-1 0 1,0 1-1,0-1 1,1 0-1,-1 0 0,0 1 1,0-1-1,0 0 1,1 0-1,-1 1 1,0-1-1,0 0 1,0 1-1,0-1 1,0 0-1,1 1 1,-1-1-1,0 0 1,0 1-1,0-1 1,0 0-1,0 1 1,0-1-1,0 1 1,-4 22-1793,-20 42-9161,12-45 4125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14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256 278 11449,'-27'16'-130,"-2"-1"-1,0-2 1,-47 16-1,72-28 424,-18 1 83,-10-1 2952,3-1-2790,22 0 2052,23-8-2048,46-18 175,1 3 0,103-23 0,419-51 1624,10 37-966,-339 36-890,691-16 2313,-885 47-2470,-36-7-237,-19 0-5,0 0 10,8-1 941,-7-1-2701,-35-8-10022,-13-3 10404,-2 1-3707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15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11993,'0'0'-109,"3"-3"63,30-30 7353,-25 40-6790,20 22-14,-27-29-473,0 1 1,0-1-1,0 1 0,0 0 0,-1-1 1,1 1-1,0 0 0,-1 0 0,1 0 1,-1 0-1,1-1 0,-1 1 1,1 0-1,-1 0 0,1 0 0,-1 0 1,0 0-1,0 0 0,1 0 0,-1 0 1,0 0-1,0 0 0,0 0 0,0 0 1,0 0-1,0 0 0,-1 2 0,1-1 97,0 19 282,0 0 0,-1-1 0,-1 1 0,-1-1 0,-1 0 0,0 1 1,-14 34-1,16-49-309,-20 61 571,21-62-538,1 0-12,0 19 162,0-24-278,0 1 0,0-1 1,1 1-1,-1-1 0,0 1 1,1-1-1,-1 1 0,0-1 1,1 1-1,-1-1 0,1 0 0,-1 1 1,1-1-1,-1 0 0,1 1 1,-1-1-1,1 0 0,-1 0 1,1 0-1,-1 1 0,1-1 1,0 0-1,0 0 0,-1 0-1,1 0 1,-1 0-1,1 0 0,-1 0 0,1 1 1,-1-1-1,1 0 0,-1 0 0,1 0 1,-1 1-1,0-1 0,1 0 0,-1 0 1,1 1-1,-1-1 0,0 0 0,1 1 1,-1-1-1,0 1 0,1-1 0,-1 0 1,0 1-1,0-1 0,1 1 0,-1 0 1,13-3 61,63-12 42,310-72 198,-351 76-246,-30 9 10,-2 1-51,-1 0 0,0 0-1,0 0 1,0 0-1,0 0 1,0-1-1,0 1 1,0 0-1,0-1 1,0 0-1,0 1 1,2-2 0,-3 1 13,5 0 1991,-17-5-1737,-139-60 813,80 37-433,-97-55 1,125 56-1393,24 13-1972,15 13 1465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16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18 267 13013,'0'0'2793,"-1"-5"-2336,-16-39 2068,31-15-1378,-7 46-1012,0 0-1,1 0 1,0 1-1,1 0 1,0 1 0,1 0-1,0 0 1,21-16-1,-24 20-72,-4 5-41,0 0 1,0 0-1,0 1 0,0-1 0,0 0 1,0 1-1,0 0 0,0 0 0,1 0 1,2 0-1,15-6 114,-20 6-117,0 0 0,1 1 0,-1-1 0,1 1 0,-1-1 0,1 1 0,-1-1 0,1 1 0,-1 0 0,1 0 0,-1 0 0,1 0 0,-1 0 1,1 0-1,1 0 0,2 1 43,0-2 163,4 4 28,-3-2-181,0 1 0,0 0 0,0 1 0,0-1 0,0 1-1,-1 0 1,1 1 0,-1-1 0,0 1 0,0 0 0,0 0-1,0 1 1,-1-1 0,0 1 0,4 6 0,2 5 76,-2 2 0,0-1 0,-1 1-1,0 0 1,-2 0 0,0 1 0,-1 0 0,-1 0 0,1 21 0,-2 11 126,-2-1 1,-9 63-1,-3-53-85,8-48-119,1 1 1,1-1-1,-2 22 0,-2-5 149,4-25-172,0 0 0,1 1-1,0-1 1,0 0 0,1 1-1,-1 7 1,-10 50 1083,19-71-1104,42-58-4,56-96 1,7-13-9,54-69 120,-137 200 242,-29 40 573,-6 20-759,-1 0-135,-2 6 95,1 0-1,0 0 0,-5 33 0,7-14 156,2 1-1,1-1 1,6 56 0,-2-77-230,1-1 1,1 0-1,1 0 1,0-1-1,2 1 1,-1-1-1,2 0 1,1-1-1,0 0 0,13 18 1,-13-24-1660,15 17 5176,-14-13-4967,-2 1-5659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1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14621,'0'0'2452,"3"3"-1929,2 0-329,1 1 0,-1-2 0,1 1 0,0 0 1,0-1-1,0 0 0,0-1 0,0 1 0,0-1 1,1 0-1,-1-1 0,0 0 0,11 0 0,96-6 818,-92 4-938,121-7 753,-118 6-631,-20 3-174,1-1 0,-1 1 0,1 0 0,-1 0 0,1 1 0,-1-1 0,7 2 0,-4 0 36,59 6 272,-60-8-239,-1 3-4,-2-1-65,-2-1-12,0 0-1,0 0 1,1 0-1,-1 0 1,0 0-1,1 0 1,-1 0-1,1 0 1,-1-1-1,1 1 1,0-1-1,2 1 1,-3 2-661,1 8 2199,-5-10-4051,-6-5-5185,-45-33 5413,53 36 2021,-1 0 0,1-1 0,-1 1 0,1 0 0,0-1 0,-1 1 0,1-1 0,0 1 0,0-1 0,0 0 0,0 1 0,-1-3 0,2 2-147,-10-17-4950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17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13 12013,'0'0'326,"-6"0"47,-13 0 699,27 6 2108,33 9 1542,-32-12-6069,-2 0 1370,1-1-1,0 0 1,-1 0-1,1-1 0,0 0 1,0 0-1,0-1 1,0 0-1,0 0 1,9-3-1,-7 2-190,-8 1 36,2 1-6,-1-1 1,0 0-1,0 0 1,1 0 0,-1 0-1,0 0 1,1-1 0,-1 0-1,5-1 1,16-6-2198,-24 7 2372,68-22-8358,-50 13 2716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25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10 10993,'-25'-10'1645,"21"18"-1376,-10 22-4,13-27-211,-1 1-1,1-1 1,0 1 0,0-1-1,1 1 1,-1-1 0,1 1-1,0-1 1,0 1 0,0-1-1,0 1 1,1 0 0,0 3-1,1 6 141,0 3-43,1 1 1,1-1-1,0 0 0,1 0 0,1 0 0,1-1 0,0 0 0,1 0 0,13 20 1,10 8 254,58 64 1,-73-90-232,0-1-1,1-1 1,30 22-1,-42-34 185,2-8-247,-1 1-87,-1 0 0,0 0 0,0 0 1,0-1-1,0 1 0,-1-1 0,0 0 0,0-1 1,0 1-1,0-1 0,-1 1 0,0-1 0,0 0 0,-1 0 1,0-1-1,2-7 0,3-16 303,2-39-1,-1 9 268,-7 36-297,-2 22-189,1 0 0,0 0 0,0 0 0,0 1-1,0-1 1,0 0 0,0 0 0,0 0 0,0 1 0,1-1 0,-1 0 0,1 0 0,0 1-1,-1-1 1,2-2 0,2 15 59,22 80 173,-4 2-1,-4 0 1,8 133-1,-23-174-149,-3-1 0,-1 1-1,-3-1 1,-2 0 0,-21 82 0,19-108-18,-1 0-1,0 0 1,-24 41 0,28-57-105,-1 0-1,0-1 1,0 1-1,-1-1 1,0 0-1,0-1 1,-1 1-1,0-2 1,0 1-1,-1-1 1,-17 10-1,23-15-40,0 1 1,-1 0-1,1-1 1,-1 0-1,1 0 1,-1 0-1,1 0 1,-1-1-1,0 1 1,0-1-1,-6 0 1,9 0-9,-11-4 85,2 2-86,1-1 0,0-1 0,0 1 0,0-1 0,1-1 0,-1 0 0,1 0-1,0-1 1,1 1 0,-1-2 0,1 1 0,0-1 0,1 0 0,0-1 0,-9-12-1,8 6-2,0-1-1,1 0 1,0 0-1,1 0 1,1-1-1,0 1 1,1-1-1,1 0 1,1 0-1,0 0 1,1-1-1,0 1 0,2 0 1,0 0-1,1 0 1,0 1-1,1-1 1,1 1-1,7-16 1,-2 9-66,1 0 0,1 0 0,21-27 0,-27 42-129,0-1 0,1 1 0,0 0-1,0 1 1,0 0 0,1 0 0,0 0 0,0 1 0,1 1 0,-1-1-1,14-4 1,40-6-3615,-56 14 2029,3 2-391,16 3 613,25 6-5148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9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92 10673,'-4'-4'307,"-7"-7"0,1 2 688,1-1 0,0 1 0,0-2 0,-12-19-1,16 23-952,5 7-2,0 0 0,0 0 0,0 0 1,0 0-1,0 1 0,0-1 0,0 0 0,0 0 0,0 0 0,0 0 1,0 0-1,0 0 0,0 1 0,0-1 0,0 0 0,0 0 0,0 0 1,0 0-1,-1 0 0,1 0 0,0 0 0,0 1 0,0-1 0,0 0 1,0 0-1,0 0 0,0 0 0,-1 0 0,1 0 0,0 0 0,0 0 1,0 0-1,0 0 0,0 0 0,-1 0 0,1 0 0,0 0 0,0 0 1,0 0-1,0 0 0,0 0 0,0 0 0,-1 0 0,1 0 0,0 0 1,0 0-1,0 0 0,0 0 0,0 0 0,-1 0 0,1 0 0,0-1 1,0 1-1,0 0 0,0 0 0,0 0 0,0 0 0,0 0 0,0 0 1,-1-1-1,-1 50 341,2 0 0,3-1 1,1 1-1,2-1 0,3 0 0,23 75 1,-30-118-342,-1 2 18,1-1 0,0 1-1,0-1 1,1 0 0,0 0 0,0 0 0,0-1-1,1 1 1,0-1 0,4 6 0,-5-9 234,5-10-179,1-1-73,0 0 0,-1 0 0,-1-1-1,1 0 1,-1 0 0,-1 0 0,8-17 0,4-26 375,22-101 0,-13 43 507,-27 108-850,5-7-47,-5 9-13,1 1 0,-1 0-1,0 0 1,1 0-1,-1 0 1,0 0 0,1 0-1,-1 0 1,0 0-1,1 0 1,-1 1 0,0-1-1,1 0 1,-1 0 0,0 0-1,1 0 1,-1 0-1,0 1 1,1-1 0,-1 0-1,0 0 1,1 1-1,-1-1 1,0 0 0,0 0-1,1 1 1,-1-1 0,0 0-1,0 1 1,0-1-1,0 0 1,1 1 0,-1-1-1,0 0 1,0 1-1,0-1 1,0 1 0,21 36 60,-1 1 0,-2 2 0,20 63 0,-26-49-12,-2 0-1,3 71 1,-10-66-26,-2-1 1,-4 1-1,-1-1 0,-3 0 1,-3 0-1,-3 0 0,-1-2 0,-4 0 1,-1-1-1,-29 57 0,40-97 5,-1 0-1,0-1 0,0 0 1,-2 0-1,1-1 0,-2 0 1,0-1-1,0 0 0,-1-1 0,-1 0 1,0-1-1,-19 10 0,24-16-12,-1-1 0,1 0 0,-1-1 0,0 0 0,-15 1 0,19-2 10,-3-4 0,-27-10 4,35 12-38,1 1 1,-1 0-1,0 0 1,0 0-1,1-1 0,-1 1 1,0 0-1,1-1 1,-1 1-1,0 0 1,1-1-1,-1 1 1,1-1-1,-1 1 0,1-1 1,-1 0-1,1 1 1,-1-1-1,1 1 1,-1-2-1,-4-5 11,0 0-1,1-1 1,0 1-1,1-1 1,-1 0-1,1 0 1,1 0-1,0-1 1,0 1-1,0 0 1,1-1-1,0 1 1,1-13-1,4-5 1,1 1 0,0 0 0,2 1 0,1-1 0,1 1 0,15-27 0,82-129 7,-49 101-380,3 4 1,132-128-1,-160 183-438,-17 12-2127,-3-1-5985,-4 13 4681,34 15-2201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26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1 166 11729,'3'-4'185,"33"-25"6875,-25 31-6872,32 4-19,-42-5-164,-1-1 0,1 0 0,-1 0 0,1 0 0,-1 1 0,0-1-1,1 0 1,-1 0 0,1 0 0,-1 0 0,1 0 0,-1 0 0,1 0 0,-1 0 0,1 0 0,-1 0-1,1 0 1,-1 0 0,1-1 0,-1 1 0,1 0 0,-1 0 0,1 0 0,-1-1 0,0 1 0,1 0 0,-1 0-1,1-1 1,-1 1 0,1-1 0,23-24 183,1 2 0,1 0 0,30-19 0,-48 37-127,1 0 1,-1 1 0,18-7 0,-21 10 506,2 7-343,19 15 6,-25-19-206,1-1 1,-1 1-1,0-1 1,0 1-1,0 0 1,0-1-1,-1 1 0,1 0 1,0-1-1,-1 1 1,1 0-1,-1 0 1,1 0-1,-1 0 1,0 0-1,0-1 0,0 1 1,0 0-1,0 0 1,0 0-1,-1 2 1,0 0 98,0 30 362,0-25-365,0 0 0,1 0 1,0 0-1,1 0 0,0 0 0,3 12 0,-3-18-102,0-1 1,0 1-1,1-1 0,-1 0 1,1 0-1,-1 0 0,1 0 1,0 0-1,0 0 0,0 0 0,0 0 1,0-1-1,0 1 0,1-1 1,-1 0-1,4 2 0,38 12 137,-35-12-124,224 58 270,-228-60-470,1-6-2167,19-24 16,14-31-8374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26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11993,'6'0'137,"60"8"3386,-59-6-3092,0-1-49,74-1 835,76-20-1323,-155 20 70,-1 0 0,1 0 0,-1 0 0,0 0 0,1 0 0,-1 0 0,0 0 0,1 0 0,-1 0 0,0-1 0,1 1 1,-1-1-1,0 1 0,1-1 0,-1 1 0,1-2 0,21-4-1874,-19 6 2045,25-3-2423,10-12-4267,-21 5 2895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27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45 185 8429,'-33'29'1147,"21"-21"6253,36-45-7192,-23 35-191,0 0-1,0 1 0,0-1 1,0 1-1,0-1 1,0 1-1,1-1 0,-1 1 1,0 0-1,1 0 0,-1-1 1,1 1-1,-1 0 1,1 0-1,0 1 0,-1-1 1,1 0-1,3-1 0,3 0 38,200-121 1467,-159 101-1128,-45 19-267,-1 3-96,-1 0 0,0 0 0,0-1 0,1 1 0,-1-1-1,0 1 1,0-1 0,0 0 0,0 0 0,3-2 0,1 2 737,4 3-641,0 2-84,-6-2-20,-1 0-1,1-1 1,0 0 0,-1 0 0,1 0 0,0 0 0,0-1 0,7 1 0,-9-1-3,-1 1-1,1 0 1,0-1-1,-1 1 1,1 0-1,-1 0 1,1 0 0,-1 0-1,1 0 1,-1 0-1,0 0 1,1 1-1,-1-1 1,0 1 0,0-1-1,0 0 1,0 1-1,0 0 1,0-1 0,-1 1-1,1-1 1,0 1-1,-1 0 1,1 3-1,1 0 32,-1-1-1,0 1 0,0 0 1,0 0-1,-1 0 0,0-1 0,0 1 1,0 0-1,-1 7 0,-4 3 89,0-1-1,-1 1 1,-11 18-1,-9 21 248,23-47-331,-1 0 1,0-1-1,0 0 1,0 0-1,-1 0 0,-7 7 1,2-1 99,-62 68 515,18-28-365,52-49-252,-1 0-3,-39 42 342,40-41-92,15-4-284,37 0 4,-37 0 5,-4-2 1,20-6-13,7-2 26,72-10 0,-42 12-42,-59 7 11,0 1 4,74 0 107,-71 0-94,-4 1-4,18 4 2,-18-4 17,0-1-20,51 11 67,-52-9 18,19-24-16883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28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74 146 11977,'-54'-46'1506,"51"44"-668,0 0-270,-6-5-731,9 7 199,-1 0 1,1 0-1,0 0 0,0 0 0,0 0 1,0 0-1,0 0 0,-1 0 1,1 0-1,0 1 0,0-1 1,0 0-1,0 0 0,-1 0 0,1 0 1,0 0-1,0 0 0,0 0 1,0 0-1,0 0 0,-1 0 1,1 0-1,0 1 0,0-1 0,0 0 1,0 0-1,0 0 0,0 0 1,0 0-1,0 1 0,0-1 1,0 0-1,-1 0 0,1 0 0,0 0 1,0 0-1,0 1 0,0-1 1,0 0-1,0 0 0,0 0 0,0 0 1,0 1-1,0-1 0,0 0 1,0 0-1,1 0 0,-1 0 1,0 1-1,0-1 0,0 0 0,0 0 1,0 0-1,0 0 0,0 0 1,0 1-1,0-1 0,0 0 1,1 0-1,-1 0 0,0 0 0,0 0 1,0 0-1,0 0 0,0 0 1,1 0-1,-1 1 0,21 46 384,2-1-1,2-1 1,42 57-1,-19-49 81,-45-50-242,4-13-204,0 1-41,0 0 0,0-1 0,-1 0-1,0 0 1,-1-1 0,0 1 0,6-23-1,46-244 1017,-56 274-394,8 14-520,-3-2-91,3 2 9,-1 1 0,0 0 0,-1 1 0,0-1 0,6 17 0,22 57 82,-4 1 1,-3 2-1,-4 0 0,-4 2 0,8 96 0,-27-157-62,-1 0 0,-2-1 0,0 1 0,-12 50 0,0-25 257,-31 80-1,39-122-223,0 1-1,-1-1 1,-1 0-1,0 0 1,-1-1-1,0 0 1,-1-1 0,0 0-1,-1 0 1,0-1-1,0-1 1,-19 13-1,27-21-59,1 0 0,0 0 0,0 0 0,-1 0-1,1 0 1,0 0 0,-1-1 0,1 1 0,-1-1 0,-2 1 0,-2-1 27,0 2 240,-4-6-160,-37-16-7,45 18-113,0 0 0,1 0 0,-1-1 0,1 1-1,-1 0 1,1-1 0,0 0 0,0 1 0,0-1 0,0 0-1,0 0 1,1 0 0,0-1 0,-1 1 0,1 0 0,0 0-1,0-1 1,1 1 0,-1 0 0,1-1 0,-1-5 0,1 4 7,-1-13 8,1 0-1,0-1 1,2 1-1,0 0 1,1 1-1,0-1 1,2 0-1,0 1 1,1 0-1,10-21 1,4-2 14,2 0 1,51-70 0,-64 96-333,1 1 1,0 1-1,1 0 1,0 0 0,1 1-1,0 1 1,1 0-1,25-15 1,-33 23-906,1 1-271,18-1-352,-18 1-395,5 4-6174,43 7 2661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29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14893,'0'0'3278,"3"7"-2427,44 161 3864,-37-124-3812,7 73 1,-11-71-1607,-6-42 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29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15 518 12905,'0'0'11,"-2"-3"14,-8-10 27,8 10 838,11-1-554,27-11 18,-27 11 26,0 3 41,1-1-269,34-1 657,124 6 1171,547-42 1246,-580 27-2820,810-107 2075,-658 78-1850,824-101 1576,3 68-472,-623 77-545,-448-5-1254,-24 1-2356,-1 0-6923,-27-6 7108,-27-21-285,21 21-1799,-15 4-2283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31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133 266 12353,'-60'12'125,"56"-11"256,-3 0-102,-19 4 14,19-4 540,2-6-588,-14-12-19,14 13-22,8-3-28,7-16-27,1 1 1,1 0 0,0 1-1,2 0 1,1 2 0,1-1-1,0 2 1,1 0 0,1 1 0,1 0-1,22-14 1,-36 28 586,4 10-490,-3-3-180,-3-3-51,-1 0 1,0 0-1,0 0 1,0 1-1,0-1 1,0 0 0,0 1-1,0 0 1,-1-1-1,1 1 1,0 0-1,-1 0 1,0 0-1,1 0 1,-1 0-1,0 1 1,0-1-1,0 0 1,0 0-1,-1 1 1,1-1-1,0 0 1,-1 1-1,0-1 1,1 5-1,-7 27 284,-17 136 1023,12-64-482,11-104-831,0-1 0,0 0 0,0 0 0,0 0 0,0 1 1,0-1-1,0 0 0,1 0 0,-1 0 0,0 0 1,1 1-1,-1-1 0,0 0 0,1 0 0,0 0 0,-1 0 1,1 0-1,0 0 0,0 1 0,1 0 21,0 3 67,-2-5-93,1 0 1,-1 0-1,1 0 1,-1 0-1,0 0 1,1 0-1,-1 0 1,1 0-1,-1 0 1,1 0-1,-1 0 1,1 1-1,-1-1 1,0 0 0,1 0-1,-1 1 1,0-1-1,1 0 1,-1 0-1,0 1 1,1-1-1,-1 0 1,0 1-1,1-1 1,-1 1-1,0-1 1,1 1 2,-1 0 0,1-1-1,-1 1 1,1-1 0,0 1 0,-1-1 0,1 1 0,-1-1-1,1 1 1,0-1 0,-1 0 0,1 1 0,0-1 0,0 0-1,-1 1 1,1-1 0,0 0 0,0 0 0,-1 0 0,1 0 0,0 0-1,0 0 1,-1 0 0,1 0 0,0 0 0,0 0 0,-1 0-1,1 0 1,0-1 0,0 1 0,-1 0 0,2-1 0,34-6 47,-27 6-12,-2-1 7,12-5-4,0-2 1,-1 1-1,0-2 0,0 0 1,29-23-1,80-75 127,-115 97-153,-9 8 4,0-1 37,0 0 0,0 0 0,0 0 0,1 1 0,0 0 0,-1-1-1,7-2 1,-7 2 105,17-34 203,-18 34-257,0 0-45,8-20 905,-9 22-465,-4 6-41,-20 54 186,21-51-625,-7 21 240,2 0 1,-6 42-1,8-31-9,4-32-228,0 0 0,0 1 0,1-1 0,0 0 1,0 1-1,0-1 0,1 0 0,2 10 0,2 0 39,-1 1 0,2-1-1,7 16 1,-10-27-49,0 0 1,1 0 0,-1-1-1,1 1 1,0-1-1,0 0 1,1 0 0,-1-1-1,1 1 1,0-1-1,11 7 1,-3-4 3,-6-2-38,0-1 0,1 0 0,-1 0-1,1-1 1,0 0 0,0 0 0,0-1 0,11 2 0,50 1-1047,-62-5 354,18-6-890,-21 5 1171,-1 1 0,1-1 0,-1 0 0,1 0 1,-1 0-1,0 0 0,0 0 0,1-1 1,-1 0-1,0 1 0,0-1 0,0 0 0,4-5 1,17-30-8600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31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11621,'0'0'3628,"7"-1"-3464,75-37 416,-61 30-428,-16 8-123,-1-1 354,5 3-210,27 9 33,-35-11-199,-1 0 1,1 0-1,-1 0 1,1 0-1,-1 0 1,0 0 0,1 1-1,-1-1 1,1 0-1,-1 0 1,1 0 0,-1 0-1,0 1 1,1-1-1,-1 0 1,0 0-1,1 1 1,-1-1 0,0 0-1,1 1 1,-1-1-1,0 0 1,1 1 0,-1-1-1,0 0 1,0 1-1,0-1 1,1 1-1,-1-1 1,0 0 0,0 1-1,2 5 89,-1-1 0,0 1 0,0-1 1,0 1-1,-1-1 0,0 1 0,0-1 0,0 1 0,-1-1 0,-2 10 0,-22 57 1164,19-57-1064,2-3 87,0 0-1,1 0 1,0 1-1,1-1 0,-2 26 1,4-37-270,1 0 0,-1 1 0,1-1 0,0 0 0,-1 0 1,1 0-1,0 1 0,0-1 0,0 0 0,0 0 0,0 0 0,0 0 0,0-1 0,0 1 0,0 0 0,0 0 1,1-1-1,-1 1 0,0 0 0,0-1 0,3 1 0,-2 0 22,3 3 0,19 2 104,219 15-23,-143-14-82,-93-7-6,0 1 0,0 0 0,0 0 0,0 0 0,-1 1 0,1 0 0,0 0 0,-1 0 0,1 1 0,8 5 0,-12-5 82,7 1-15,-9-3-178,-1-1 1,1 1-1,-1-1 0,1 1 1,0-1-1,-1 1 1,1-1-1,-1 0 1,1 0-1,0 1 0,0-1 1,-1 0-1,1 0 1,0 0-1,-1 1 0,1-1 1,0 0-1,0 0 1,-1 0-1,1 0 0,0-1 1,-1 1-1,1 0 1,0 0-1,0 0 1,-1 0-1,1-1 0,0 1 1,-1 0-1,1-1 1,0 1-1,-1 0 0,1-1 1,2-1-16,38-21-1898,-1-8-4069,-19 11 2424,-4 5-1609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32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13317,'0'0'462,"3"7"-31,6 21-20,-6-20 359,0-5-436,1 0-258,1-1-1,-1 1 1,1-1-1,-1 0 0,1 0 1,0 0-1,-1-1 1,1 0-1,0 0 0,0 0 1,0 0-1,0-1 1,0 0-1,0 0 0,10-1 1,0 0 50,-8 1-16,4-1-23,76-10-180,-80 10-102,-1 1-112,21-2-128,-21 1-151,0 0-199,15-3-250,-15 3-334,-2-2-2144,13-8 770,-13 8-763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3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221 162 9177,'0'0'296,"-7"8"-3,-25 22-6,25-23 19,-23 4 766,26-9-873,1 0 0,-1 0 0,0-1 0,0 1 0,0-1 0,0 0-1,0 0 1,0 0 0,-1 0 0,1-1 0,0 1 0,0-1 0,-1 0 0,1-1-1,-7 0 1,-20-10 142,28 9-274,1 1 0,-1-1 0,1 1 0,0-1 0,-1 0 0,1 0 0,0 0 0,0 0 0,0-1 0,1 1 1,-1 0-1,0-1 0,1 1 0,0-1 0,-1 0 0,0-3 0,2 5-49,-2-3 39,1 0-1,0 1 0,0-1 1,0 0-1,0 0 1,1 0-1,0 0 0,-1 0 1,1 0-1,1 0 1,-1 0-1,1 0 1,1-6-1,-1 8-35,0-7 87,1 1 0,1-1-1,0 1 1,0 0 0,0 0 0,1 0 0,1 0 0,-1 1-1,1-1 1,0 1 0,9-9 0,-13 15-88,0 0-1,0 0 1,0 0 0,1 0 0,-1 1-1,0-1 1,0 0 0,0 1-1,0-1 1,1 1 0,-1-1 0,0 1-1,1 0 1,-1-1 0,0 1-1,1 0 1,1 0 0,-1 0 40,3-2 175,5 3 6,28 1-3,-18 3 0,14 11-76,0 1 0,-1 2 0,-1 2 0,-1 1 0,0 1 0,-2 2 0,-1 0 0,26 32 0,-5 1 30,-18-20-57,1-1 0,2-1 1,1-2-1,1-2 0,46 31 0,-77-60-188,1 0-1,0-1 0,0 0 1,0 0-1,0 0 1,0 0-1,0-1 0,0 0 1,1-1-1,-1 1 0,0-1 1,1 0-1,8-2 1,-14 2 15,1 0-1,-1 0 1,1 0 0,-1 0 0,1 0 0,-1-1 0,1 1 0,-1 0 0,1-1 0,-1 1 0,0-1 0,1 0-1,-1 1 1,0-1 0,1 0 0,-1 0 0,0 0 0,0 0 0,1-1 0,2-1-125,-3 2 100,1 0 0,-1 0 0,0 0 1,1 0-1,-1 0 0,0 0 0,0 0 1,0 0-1,0-1 0,0 1 0,0-1 0,0 1 1,0 0-1,-1-1 0,1 1 0,0-1 0,-1 0 1,1-1-1,1-3-182,2-5-512,0 0-1,-1 0 0,0-1 0,0 1 0,-1-1 1,-1 1-1,0-1 0,-1 0 0,0 0 0,0 0 0,-2 1 1,-2-14-1,1-2-1592,0-16-1693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3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97 12445,'-3'-10'229,"0"0"1,-1 1-1,0-1 1,-9-16-1,11 23 294,0-9 1073,-1-4 235,3 16-1783,0 0 0,1 0 0,-1 0 1,0 0-1,0 0 0,0 0 0,0 0 0,0 0 0,0 1 0,0-1 0,0 0 0,0 0 0,0 0 0,1 0 0,-1 0 0,0 0 0,0 0 1,0 0-1,0 0 0,0 0 0,0 0 0,0 0 0,1 0 0,-1 0 0,0 0 0,0 0 0,0 0 0,0 0 0,0 0 0,0 0 0,0 0 1,1 0-1,-1 0 0,0 0 0,0 0 0,0 0 0,0 0 0,0 0 0,0 0 0,0 0 0,1 0 0,-1 0 0,0 0 0,0-1 0,0 1 1,0 0-1,0 0 0,0 0 0,0 0 0,34 47 466,-3 2 1,-2 2-1,42 98 1,-58-114-279,-2 0 0,-1 1 0,-1 0 0,-2 0 0,-2 1 1,-2-1-1,0 60 0,-9-36 36,-2-1-1,-3 0 1,-2 0 0,-3-1-1,-2-1 1,-3 0 0,-2-2 0,-56 97-1,63-127-277,-34 45-1,42-59-364,-1-1 0,-1-1 0,0 1 0,0-1 0,-1-1 0,-16 10 0,1-9-2228,19-8 1965,1 1-1634,-5-6-2518,-37-14 521,47 17 3766,-1 0 0,0 0 0,1 1 0,-1-2 0,1 1 0,-1 0 0,1 0 0,-1 0 0,1-1-1,0 1 1,0-1 0,-2-1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32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482 4 10169,'-5'-1'531,"-17"-1"20,17 1 58,-2 7 81,-16 18 77,1 0 0,1 2 0,1 0 1,2 2-1,-24 43 0,-69 164 1881,99-209-2455,-69 198 1456,0-3-2160,77-212-1137,-1-1 3300,2-4-4370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33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12073,'0'0'5205,"-3"8"-4383,-9 22-68,10-16-54,24 163 2350,-17-136-2747,-4 107-3608,-5-126-201,2-18 2815,1-1-1693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29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12 169 10509,'0'0'132,"0"-4"42,1-25 1672,-1 0 0,-2 0-1,-8-45 1,10 70 472,0 19-1968,12 602 2556,-10-538-2786,-2-77-244,0 3-151,-3 15-192,3-16-210,-2-18-7811,-1-5 7679,-2-16-237,4 0-2976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30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0 10613,'0'0'215,"-9"1"58,-27 1 70,27-1 3732,5 2-3371,-1 5-377,1-1 0,0 1 0,0-1 0,0 1 0,1 0-1,0 0 1,1 1 0,0-1 0,0 1 0,0 11 0,-14 45 643,4-33-1303,-2 0 0,-1-1 0,-37 58 1,35-76-552,14-11-1048,-31-42-12022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30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20 11341,'0'0'824,"-5"-1"-325,-19-7 7220,19 4-12063,-4-3 4279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38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815 33 9797,'-26'-15'2972,"26"15"-2921,0 0 1,0 0-1,0 0 1,0 0-1,-1 0 1,1 0 0,0 0-1,0 0 1,0 0-1,0 0 1,-1 0-1,1 0 1,0 0-1,0 0 1,0 0 0,0 0-1,-1 0 1,1 0-1,0 0 1,0 0-1,0 0 1,0 0-1,-1 0 1,1 0 0,0 0-1,0 0 1,0 0-1,0 0 1,-1 1-1,1-1 1,0 0-1,0 0 1,0 0 0,0 0-1,0 0 1,0 1-1,0-1 1,0 0-1,-1 0 1,1 0-1,0 0 1,0 0 0,0 1-1,0-1 1,0 0-1,0 0 1,0 0-1,0 1 1,0-1-1,0 0 1,0 0 0,0 0-1,0 0 1,0 1-1,0-1 1,17 35 2420,-12-26-3120,-3-6 685,0 1 0,0-1 0,1 0 0,-1 0 0,1 0 0,0 0 0,0 0 0,0 0 1,0-1-1,1 1 0,-1-1 0,1 0 0,6 3 0,8 5 100,-13-7-58,0 0 0,1 0 0,-1-1 1,0 0-1,1 0 0,-1 0 1,1-1-1,0 0 0,9 1 0,-11-2-58,0 0-1,0-1 0,-1 1 1,1-1-1,0 0 0,0 0 1,-1 0-1,8-3 1,-1 0 15,-9 4-30,0-1 1,0 1 0,0 0-1,0 0 1,0 0 0,0-1-1,0 1 1,0-1 0,0 1-1,0-1 1,0 1-1,-1-1 1,1 1 0,0-1-1,0 0 1,0 1 0,-1-1-1,1 0 1,0 0 0,-1 1-1,1-1 1,-1 0 0,1 0-1,-1 0 1,1 0-1,-1 0 1,0 0 0,1 0-1,-1-2 1,0 2 20,5-7 99,-2-1 0,1 1-1,-1-1 1,0 0 0,-1 0-1,2-10 1,-4 15 36,0-1-13,-3-14-23,3 14 392,-15 10-456,-45 20-12,51-21-37,0 1 1,1 0-1,-1 1 1,1 0 0,1 1-1,-1-1 1,-12 16-1,-11 9 49,28-28-59,-11 10 34,-1-1-1,0-1 1,0 0 0,-1-1-1,0-1 1,-29 12 0,40-19 90,-6-6-84,-32-9 15,42 13-54,-1 0 0,1 0 1,0 0-1,0 0 1,0-1-1,0 1 0,-1-1 1,1 1-1,0-1 1,0 1-1,0-1 0,0 1 1,0-1-1,0 0 0,0 0 1,0 1-1,0-1 1,1 0-1,-1 0 0,0 0 1,1 0-1,-1 0 1,0 0-1,0-2 0,-5-9 99,-1 5-27,1 0 0,-1 0 0,0 1-1,-14-10 1,17 14-25,-2 7-31,-159 162 175,152-157-166,1 0 1,-25 12-1,32-19-6,-1-2-1,-18 3-1,18-2 39,-5-5-47,-35-8 4,43 10-13,-1 0 1,1 0-1,0 0 0,0-1 1,-1 1-1,1-1 0,0 0 1,0 0-1,1 0 0,-1 0 1,0 0-1,-3-5 0,2 4-7,0 0 6,3 2-14,0 0 8,0-1-1,0 1 0,0 0 1,0 0-1,0 0 0,0 0 1,0 0-1,0 0 1,-1 0-1,1 0 0,0 1 1,-1-1-1,1 1 0,-3-2 1,2 2 8,1-1 1,0 1-1,0-1 0,-1 1 1,1-1-1,0 0 0,0 0 1,0 1-1,-1-1 1,1 0-1,0 0 0,0 0 1,1 0-1,-3-2 0,-4-3 67,6 6-60,0 0 0,0 0 1,0-1-1,0 1 0,0 0 1,1-1-1,-1 1 0,0-1 1,0 1-1,0 0 0,1-1 1,-1 0-1,0 1 0,1-1 1,-1 1-1,0-1 0,1 0 1,-1 0-1,0-1 0,-6-13 40,5 11-6,0 2 2,-16-31 183,16 29-174,-8-18 96,-6-11 163,12 27-268,2 3 119,0 15-152,0 6-11,0 8 27,-11 47 0,-14 20-144,18-72-74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3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11853,'0'0'305,"2"3"85,10 13 4076,-11-12-3917,1-2-976,1 5 1298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39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25 10649,'-3'-2'545,"-6"-9"64,6 8 830,0 0-642,-5-3-910,-4 9 6942,11 17-6469,0 0 0,4 31 0,19 156 233,-18-75-4561,-10-99 196,1-4-3506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4:39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52 10809,'0'0'200,"-3"-3"74,-6-10 65,6 10 505,2-1-369,-4-11 39,4 11 2489,-3 3-2661,-17-7 1077,14 12-1218,3 1-135,2-3-30,0 0 1,0 0-1,1 0 1,-1-1-1,0 1 1,0-1-1,0 1 1,0-1-1,-1 0 1,1 0-1,-5 2 1,7-2 135,-1 0-157,1 0 0,0-1-1,-1 1 1,1-1 0,0 1 0,0 0 0,-1 0-1,1-1 1,0 1 0,0 0 0,0-1-1,0 1 1,0 0 0,0-1 0,0 1 0,0 0-1,0 0 1,0-1 0,0 1 0,1 0-1,-1-1 1,0 1 0,0 0 0,1-1 0,-1 1-1,0-1 1,1 1 0,-1 0 0,1-1-1,-1 1 1,1-1 0,-1 1 0,1-1 0,-1 1-1,1-1 1,-1 0 0,1 1 0,0 0-1,38 12 66,-30-10 78,-4-2-87,14 3 11,-14-3 325,-3 8-54,-1-8-330,-1-1 1,0 1-1,1-1 0,-1 1 1,0-1-1,0 1 0,1 0 0,-1-1 1,0 1-1,0 0 0,0-1 1,0 1-1,0-1 0,0 1 1,0 0-1,0-1 0,0 1 0,-1 0 1,1-1-1,0 1 0,0-1 1,0 1-1,-1 0 0,1-1 1,0 1-1,-1-1 0,1 1 0,0-1 1,-1 1-1,0 0 0,-77 108 1591,74-100-1531,0-1-1,0 0 0,0 1 0,1 0 0,1 0 0,0 0 1,-2 11-1,2-5-22,1-11-7,1 1-1,3 41 127,-2-42-143,1 0-5,23 39-228,-13-32-8579,-7-21 6690,14-28-78,-14 22-1288,-8-14-1413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38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1341 137 3980,'-112'-13'28,"-6"0"4,-9 3-16,-6-3-108,0 0-92,-11 0-184,7-3-368,-11 3-428,4-7 648,0 7 172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240 104 7953,'0'0'718,"-3"-4"-317,-2-5 75,0 1 0,1-1-1,0-1 1,1 1 0,-3-12-1,1 4 488,4 13 23,-2-8-696,3 12-261,0 0-1,0 0 1,0 1-1,0-1 1,0 0 0,-1 0-1,1 0 1,0 0-1,0 0 1,0 0 0,0 1-1,0-1 1,0 0 0,0 0-1,0 0 1,0 0-1,-1 0 1,1 0 0,0 0-1,0 0 1,0 0-1,0 0 1,0 0 0,0 0-1,-1 1 1,1-1 0,0 0-1,0 0 1,0 0-1,0 0 1,0 0 0,0 0-1,-1 0 1,1 0-1,0 0 1,0 0 0,0 0-1,0-1 1,0 1-1,0 0 1,-1 0 0,1 0-1,0 0 1,0 0 0,0 0-1,0 0 1,0 0-1,0 0 1,0 0 0,-1 0-1,1 0 1,0-1-1,0 1 1,0 0 0,0 0-1,0 0 1,0 0 0,0 0-1,0 0 1,0-1-1,0 1 1,0 0 0,0 0-1,0 0 1,0 0-1,-20 89 493,9-58-327,-2-1 1,-21 39-1,28-58-89,-1 0 1,-1 0-1,0-1 0,0 0 0,-1 0 0,0-1 0,-1 0 1,-13 9-1,21-16 223,-3-11-276,1 3-40,1 0 0,1 0 1,-1 0-1,1 0 0,0 0 0,1 0 0,-1-1 0,1 1 0,0 0 0,1-1 0,-1 1 0,1-1 0,2-10 0,3-11 27,2 0-1,1 0 1,1 1-1,18-38 1,-26 64-35,0-1-1,0 0 1,-1 1 0,1-1 0,1 1 0,-1-1 0,0 1 0,0 0-1,0-1 1,1 1 0,-1 0 0,0 0 0,3-2 0,1 0 4,-5 2-7,1 0 0,0 0 0,0 0 0,0 0 0,0 1 0,0-1 0,0 0 0,0 1 0,0-1 0,0 0 0,0 1 0,0-1 0,0 1 0,0-1 0,1 1 0,-1 0-1,0 0 1,2-1 0,1 1 3,0-2 16,5 7-11,0 1-1,-1 0 1,0 0 0,0 1 0,0 0 0,-1 0 0,0 1-1,0 0 1,-1 0 0,0 1 0,-1-1 0,1 1-1,-2 1 1,1-1 0,-1 1 0,4 15 0,2 10 25,-1 0 0,-1 1 0,-3 1 0,0-1 0,-2 46 0,-4-30 26,-2 0-1,-2-1 1,-14 58-1,4-15 218,15-90 68,2-36-311,2 1-1,1-1 1,1 1-1,13-38 1,53-118 59,-63 168-92,-1 1 0,2-1-1,1 1 1,0 1 0,1 0-1,1 1 1,1 0 0,0 1-1,1 0 1,24-18 0,-38 33-2,0-1 0,1 0 0,-1 1 1,0-1-1,1 1 0,-1-1 0,1 1 1,-1-1-1,0 1 0,1 0 0,-1 0 0,1 0 1,-1 0-1,1 0 0,-1 0 0,3 1 1,-1-1 0,3 0 4,0 5-18,2 2 16,-1 1 0,0 0 0,-1 1 0,0-1 1,0 1-1,-1 1 0,0-1 0,-1 1 0,0-1 0,0 1 0,-1 0 1,-1 1-1,3 16 0,0 33 11,-4 1 0,-2 0 0,-2-1 0,-15 72 0,14-87-41,3-23 32,2-17 9,0-6 12,36-116-38,55-111 1,-80 201 11,1 1 0,2 1 0,0 1 0,2 0-1,0 1 1,2 0 0,1 2 0,0 0 0,2 2 0,27-21 0,-7 19-21,-37 19 19,4 4 10,27 4-2,-36-6-4,1 0 0,0 0 0,-1 0-1,1 0 1,0 1 0,-1-1 0,1 0-1,0 0 1,-1 0 0,1 1 0,-1-1 0,1 0-1,0 1 1,-1-1 0,1 0 0,-1 1 0,1-1-1,-1 1 1,1-1 0,-1 1 0,0-1-1,2 2 1,5 8 4,0 1 0,-1 0 0,0 1 0,0-1 0,-1 1 0,-1 0 0,0 1 0,-1-1 0,0 1 0,-1-1 0,1 25 0,-1 2-57,-3 1 0,-10 69 0,10-34-1585,1-69 732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44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267 133 3660,'49'-84'4634,"-47"81"-4179,0-1-1,1 1 1,-1 0-1,1-1 1,0 1 0,6-5-1,-5 3-504,-1 2 1936,-18 30-1609,-1-2 1,0 0-1,-2 0 1,-22 22-1,-90 83 728,88-89-656,27-27-237,11-11-55,-1 0-1,1 1 1,0-1-1,0 1 1,0 1-1,1-1 0,-1 0 1,1 1-1,0-1 1,0 1-1,1 0 1,0 0-1,-1 0 1,2 0-1,-1 1 0,-1 8 1,3-14-53,0 0 0,0 0 0,0 1 0,0-1 0,0 0 0,0 0 0,0 1 0,0-1 1,0 0-1,0 0 0,0 1 0,0-1 0,0 0 0,0 0 0,0 0 0,1 1 0,-1-1 0,0 0 0,0 0 0,0 0 0,0 1 0,0-1 1,1 0-1,-1 0 0,0 0 0,0 0 0,1 0 0,-1 1 0,0-1 0,0 0 0,0 0 0,1 0 0,-1 0 0,0 0 0,0 0 1,1 0-1,10 5 56,0-1 1,1-1 0,-1 0-1,1 0 1,0-1 0,21 0 0,87-1 136,-23-1-42,-88 1-137,-1-1 0,1 0 0,0 0-1,15-4 1,-14 3 0,0-1-1,0 2 0,0-1 1,15 2-1,8 2 18,-24-3-5,0 0 5,27-3 14,-27 3 7,-2 0 22,22 0 27,-22 0 356,33-7 219,-37-15-259,-24-17-16,6 9-194,-103-135 730,15 23-1971,101 139 163,-1-6-636,-1-2 214,43-15-13070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45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0 218 10593,'0'0'119,"2"-5"52,2-17 42,-2 17 295,-2-17-11,0 18 961,0 68-1188,-1-61-256,1 0 1,0 0 0,0 0 0,0 0 0,1 0-1,-1-1 1,1 1 0,-1 0 0,1 0 0,0-1-1,0 1 1,0 0 0,1-1 0,-1 1 0,0-1-1,3 3 1,3 6 82,-4-5-40,1 0 1,0-1 0,0 1-1,0-1 1,6 6 0,-8-10-34,-1 1 1,1-1-1,0 1 1,0-1-1,0 0 1,0 1-1,0-1 1,0 0-1,0 0 1,0-1-1,1 1 1,-1 0-1,0-1 1,0 1-1,1-1 1,-1 0-1,0 0 1,1 0-1,-1 0 1,0 0-1,1 0 1,2-1-1,-3 0-21,4 0 34,1-1 0,0 0 0,0-1 1,-1 1-1,0-1 0,1-1 0,-1 1 0,0-1 0,-1 0 1,1-1-1,-1 1 0,0-1 0,7-7 0,4-15 326,0 0-1,-2-1 1,-1 0-1,-1-1 1,-2-1-1,13-52 0,-15 63-144,-4 7 392,4 22-529,2 2-60,-1 0 1,-1 1-1,0 0 0,-1 0 0,0 1 1,-1 0-1,7 24 0,5 33 56,-4 0 0,-3 1 0,-3 1-1,-2 91 1,-9-120-33,-1 0-1,-2-1 1,-2 0 0,-2 0-1,-24 64 1,29-94 9,-1 0-1,-1 0 1,0-1 0,0 0-1,-1 0 1,-1 0-1,0-1 1,-1-1 0,0 0-1,0 0 1,-1-1-1,0 0 1,-1-1 0,0 0-1,0-1 1,-1 0-1,1-1 1,-1 0 0,-21 5-1,31-10-24,-1 0-1,1 0 1,-1 0 0,1 0-1,-1-1 1,1 0-1,-1 0 1,1 0 0,-7 0-1,1-1 28,5 2-33,1-1 0,0 0 0,0 0 0,-1 0 0,1 0 0,0 0 0,0-1 0,-1 1-1,1-1 1,0 0 0,-4-1 0,-1-1 24,5 2-33,1 1-1,0 0 1,0-1-1,0 1 1,-1-1-1,1 0 1,0 0-1,0 0 1,0 0 0,0 0-1,1 0 1,-1 0-1,0-1 1,0 1-1,1-1 1,-3-1-1,-1-3 25,3 5-26,0-1 0,0 1-1,1-1 1,-1 0 0,1 1-1,-1-1 1,1 0-1,0 0 1,0 0 0,0 0-1,0 0 1,0 0 0,0-1-1,0 1 1,1 0 0,-1 0-1,1-1 1,-1 1-1,1 0 1,0-1 0,0 1-1,0 0 1,1-1 0,-1 1-1,0 0 1,1-1 0,-1 1-1,1 0 1,0 0-1,0 0 1,1-3 0,3-4 9,0 0 0,0 1 1,1-1-1,0 1 0,13-14 0,2 2 17,0 1 0,2 1 0,47-31-1,84-35 36,-140 77-69,81-37-354,119-37 0,-125 61-1982,-83 19 1532,-9 33-8362,3-25 6208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45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87 9569,'-54'-21'1015,"50"19"-209,0-1-225,-4-3-583,8 5 36,-1 1 0,1 0 0,0 0 0,0 0 0,0-1 0,0 1 0,0 0 0,0 0 0,0-1 0,0 1 0,0 0 0,0 0 0,0-1 0,0 1 0,0 0 0,0 0 0,0 0 0,0-1 0,0 1 0,0 0 0,1 0 0,-1 0 0,0-1 0,0 1 0,0 0 0,0 0 0,0 0 0,0-1 0,1 1 0,-1 0 0,0 0 0,0 0 0,0 0 0,1 0 0,-1-1 0,0 1 0,0 0 0,0 0 0,1 0 0,-1 0 0,0 0 0,0 0 0,0 0 0,1 0 0,-1 0 0,0 0 0,21-8 235,1 2-1,-1 0 0,1 1 0,41-3 1,105 2 558,-87 4-550,432-3 974,0 45-280,-376-23-524,-9 1-577,-123-17-288,-17 5-8672,-42 19 6299,23-14-774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46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273 39 8337,'0'0'1141,"-4"-6"-769,-10-20 28,10 19 3470,-2 15-3526,-89 111 885,-47 63 502,141-181-1705,0 1 0,0 0 0,0 0 1,0 0-1,1 0 0,-1 0 0,0 0 0,1 0 0,0 1 0,-1-1 0,1 0 0,0 0 0,0 0 0,0 0 0,0 0 0,1 1 0,-1-1 0,1 0 0,-1 0 0,1 0 0,0 0 1,-1 0-1,2 2 0,7-3 59,36 1 50,50-5 0,166-22 410,-256 24 1524,-16-7-1908,-52-40 103,55 38-210,-1 0 1,1-1-1,1 0 0,0 0 1,1 0-1,0-1 0,0 0 1,1 0-1,-3-16 0,-10-30-655,1-1-3801,16 55 2515,-10-15-10522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7:47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1 380 10353,'0'0'53,"3"-5"65,15-30 1424,-1 0 1,16-49-1,-32 81-1182,5-8-1,-5 11-320,-1-1-1,0 1 1,0 0-1,0 0 1,1-1-1,-1 1 1,0 0-1,0 0 1,1-1-1,-1 1 1,0 0-1,1 0 1,-1 0-1,0 0 1,0-1-1,1 1 1,-1 0-1,0 0 1,1 0-1,-1 0 1,0 0-1,1 0 1,-1 0-1,0 0 1,1 0-1,-1 0 1,0 0-1,1 0 1,-1 0-1,0 0 1,1 0-1,-1 0 1,0 1-1,1-1 1,-1 0-1,0 0 1,1 0-1,-1 0 1,0 1-1,0-1 1,1 0-1,-1 0 1,0 1-1,0-1 1,1 0-1,-1 0 1,0 1-1,0-1 1,101 179 940,-96-167-877,-3-8 80,0 1-1,0-1 1,0 1 0,1-1-1,0 0 1,-1 0 0,7 6-1,0-18-80,23-25 147,41-54 0,-64 76-210,171-216 697,-150 194-653,-28 30-68,1 0-8,9-7 4,-9 7-3,0 0-22,12-14 1,-7 24 23,23 19-9,-28-22 0,0-1 0,-1 1 1,0 0-1,0 0 0,0 0 0,0 1 0,-1-1 1,0 0-1,1 1 0,-2-1 0,1 1 0,0-1 1,-1 1-1,0-1 0,0 7 0,0-3 0,0 10 6,0 0-1,-1-1 0,-1 1 1,0 0-1,-2-1 1,0 1-1,-9 23 0,-6 7 0,-30 54 1,24-56 0,-3-2 0,-51 65 0,-77 69 263,135-156-198,-131 129 717,277-251-21,202-211-700,-257 239-75,36-40-46,97-133 1,-163 183 13,-38 59 38,7-10 12,-7 10-39,-4 7-75,-69 139 144,-25 56 108,83-167-97,1 0 0,2 1 0,2 0 0,-8 48 0,15-68-22,0 1 1,1-1-1,0 1 0,1-1 0,1 1 1,0-1-1,0 0 0,2 0 0,-1 0 1,2 0-1,0-1 0,0 0 0,1 0 1,1 0-1,0 0 0,0-1 0,1 0 1,1-1-1,0 0 0,12 12 0,0-5 7,0-1-1,1-1 1,0-1 0,26 12-1,-45-24-125,3 0-115,-2 0-689,2 2 3052,0-1-3470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21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43 12557,'-13'-39'596,"11"35"1320,-1 17-1666,-1 6-89,1 0 0,1 0 0,0 1 0,1-1 0,2 1 0,3 30 0,4-17 146,1 0 0,18 41 0,-15-43-50,12 3 101,-22-32-312,1 0 0,-1 1 0,0-1-1,0 0 1,0 1 0,0 0-1,-1-1 1,1 1 0,-1 0-1,1 0 1,-1 0 0,1 4-1,-2-7-21,1 1-1,-1 0 0,1-1 0,-1 1 0,1 0 1,-1-1-1,1 1 0,-1-1 0,1 1 0,0-1 1,-1 1-1,1-1 0,0 0 0,-1 1 1,1-1-1,0 0 0,0 1 0,0-1 0,-1 0 1,1 0-1,0 0 0,0 0 0,-1 0 0,1 0 1,0 0-1,0 0 0,0 0 0,-1 0 1,1 0-1,0 0 0,0 0 0,0-1 0,-1 1 1,1 0-1,0-1 0,-1 1 0,2-1 0,1-1-16,4-3 23,0-1 0,0 1 0,0-1 0,-1-1 0,1 1 0,-2-1 1,1 0-1,-1-1 0,5-7 0,10-33 493,-2-1 1,-2 0 0,-2-1-1,11-78 1,-24 124-249,0 0-94,3-9-239,-4 13 71,0 0 1,0 0-1,1-1 1,-1 1-1,0 0 0,0 0 1,0 0-1,0 0 1,0 0-1,0-1 0,1 1 1,-1 0-1,0 0 1,0 0-1,0 0 0,0 0 1,1 0-1,-1 0 1,0 0-1,0 0 0,0 0 1,1 0-1,-1 0 1,0 0-1,0 0 0,0 0 1,0 0-1,1 0 1,-1 0-1,0 0 0,0 0 1,0 0-1,1 0 1,-1 0-1,0 0 0,0 0 1,0 0-1,0 1 1,0-1-1,1 0 0,-1 0 1,0 0-1,0 0 1,0 0-1,0 0 0,0 1 1,0-1-1,1 0 0,-1 0 1,0 0-1,0 0 1,0 1-1,0-1 0,0 0 1,0 0-1,0 0 1,0 0-1,0 1 0,0-1 1,0 0-1,0 0 1,0 0-1,0 1 0,79 183 248,-65-150-239,0 5 29,-1 1 1,12 73-1,-19-71-28,-3 0-1,0 0 1,-3 0-1,-2 0 1,-1 0-1,-2 0 1,-14 53 0,-3-14 71,-4 0 0,-59 126 1,75-189-13,0 0 1,-2-1 0,1 0 0,-2 0 0,0-1 0,-24 21 0,34-35-47,-1 0 0,1 0 0,-1 0 1,1-1-1,-1 1 0,0-1 0,0 0 0,0 0 1,-5 1-1,2-1 24,2 1 128,-4-4-97,2 2-78,-54-11 187,56 10-175,-1 0 0,1-1 0,0 0 1,0 0-1,0-1 0,0 0 0,0 1 0,0-1 1,1-1-1,-1 1 0,-4-5 0,-3-8 53,1 0-1,-14-26 0,23 37-60,1-1 0,-1 0 0,1 1 0,0-1 0,0 0 0,0 0 0,1 1 0,0-1 0,0 0 0,1 0 0,1-8 0,1 0 11,0 0-1,1 1 1,10-22-1,-2 11-3,2 0-1,0 1 1,2 0-1,1 2 0,0 0 1,1 0-1,2 2 0,30-25 1,9-1 49,120-70 1,-167 108-67,0 0-2,-1 2 1,1-1 0,0 2 0,12-4-1,4-2-3,2-1-38,0 3 0,60-11 0,-84 19-60,1-1-52,22-4-57,-22 4-62,-2 0-76,20-4-1347,-11 3-225,-1-1-1,1-1 1,-1 0 0,0-1 0,0 0-1,21-12 1,-25 12-1545,15-8-1405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22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12085,'1'4'511,"-1"-3"-302,1 1 0,-1 0 1,0 0-1,1 0 0,-1 0 1,1-1-1,-1 1 0,1 0 0,0-1 1,0 1-1,0 0 0,0-1 1,0 1-1,0-1 0,0 1 1,0-1-1,1 0 0,-1 0 0,1 1 1,-1-1-1,1 0 0,2 1 1,23 2 341,1-1 1,-1-2-1,40-3 1,-30 1-155,55 4-1,-50-3-308,-34 0-59,-1 0-3,69 0-1345,-46-5 182,-24 4 417,-2-1-2034,13-7 1647,-13 7-100,-4-24-8413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2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117 168 8617,'-8'0'107,"-58"-8"995,61 6-344,0 0-316,-13-9 20,17 11-306,0 0 0,0 0 0,1-1 0,-1 1 0,0 0 0,0-1 0,1 1 0,-1 0 0,0-1 0,1 1 0,-1-1 0,1 1 0,-1-1 0,1 0 0,-1 1 0,1-1 0,-1 1 0,1-1 0,-1 0 0,1 1 0,0-1 0,-1 0 0,1 0 0,0 1 0,0-1 0,0 0 0,-1 0 0,1 1 0,0-1 0,0 0 0,0 0 0,0 0 0,0 1 0,1-2 0,23-20 304,-18 17-18,0 3-34,136-34 1715,-62 26-1433,-74 9-558,2 1-15,79-3 258,-78 3-354,24 3-100,-26-3-36,0 0-805,22-2 573,-22 1-66,-3-1-600,13-6 593,6-15-9926,-18 11 8279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29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36 243 6045,'0'0'6434,"0"5"-6110,-2 1 75,0 0 0,0 0 1,-1 0-1,1-1 1,-1 1-1,-1 0 1,1-1-1,-5 6 1,5-8 1728,6-14-1989,1-1-91,1 0-1,0 1 1,1 0-1,0 0 1,1 0-1,0 1 1,1 0 0,12-14-1,20-13 133,1 2 1,1 2-1,48-28 0,-86 59-151,0-1-12,13-8-4,-13 8 159,2 10-130,15 22 4,-20-28-42,0 0 1,0 0-1,0 0 0,-1 0 1,1 0-1,-1 1 0,1-1 1,0 0-1,-1 0 0,0 1 1,1-1-1,-1 0 0,0 1 1,0-1-1,0 1 0,0-1 1,0 0-1,0 1 0,0-1 1,0 0-1,0 1 0,-1-1 1,0 3-1,0 0 13,-1 15 35,-1 0 1,-1 0-1,0 0 1,-2 0-1,0-1 0,-13 28 1,-63 97 141,54-100-130,-4 6 26,-52 61-1,7-19 140,75-88 69,18-11-279,113-65 46,21-19-28,200-127-22,-343 214-11,58-45 27,-10 4 40,-52 43-41,5-6 6,4-1 11,-6 5-64,-6 4 21,0 1 1,0 0-1,0 0 0,0 0 0,0 0 0,0 0 0,0-1 0,0 1 0,0 0 0,1 0 0,-1 0 0,0 0 0,0 0 0,0 0 0,0 0 1,0-1-1,0 1 0,1 0 0,-1 0 0,0 0 0,0 0 0,0 0 0,0 0 0,1 0 0,-1 0 0,0 0 0,0 0 0,0 0 0,0 0 0,1 0 1,-1 0-1,0 0 0,0 0 0,0 0 0,0 0 0,1 0 0,-1 0 0,0 0 0,0 1 0,0-1 0,0 0 0,0 0 0,1 0 0,-1 0 0,0 0 1,0 0-1,0 0 0,0 0 0,0 1 0,0-1 0,0 0 0,0 0 0,1 0 0,-1 0 0,0 0 0,0 1 0,0-1 0,0 0 0,0 0 1,0 0-1,0 0 0,0 1 0,0-1 0,0 0 0,0 0 0,0 0 0,0 1 0,-4 86 243,3-78-217,-5 23 239,-2 59-1,8-79-198,1 0-1,0 1 1,1-1 0,0 0-1,1 0 1,0 0-1,10 21 1,-5-18-11,1-1-1,0 1 1,1-2 0,0 0 0,1 0 0,0-1-1,1 0 1,1-1 0,0 0 0,15 9 0,-19-15-402,0 0 0,1-1 1,0-1-1,0 1 0,0-2 1,0 1-1,14 0 1,-14-1-332,-4-1-991,45-12-9056,-41 9 4992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29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12369,'0'0'1366,"3"2"-874,6 9 57,-6-8 13,1-1-29,14 6-79,0-1-1,1-1 1,0 0-1,0-1 1,38 3-1,116 3 418,-54-6-328,-29-2-169,-22-3-287,-44 0-171,-18 0-78,0 0-118,21-2-141,-21 1-127,-60-51-15736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4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110 285 9825,'34'69'546,"-32"-66"-309,5 42 1212,-7-42-801,-3 2-302,1-2-207,-1 0 0,0 0 0,0 0 1,0 0-1,0 0 0,0-1 0,-1 0 1,1 1-1,-6 1 0,5-2 197,-3-2-8,-19 0-2,19 0-16,1-5-21,0 0-224,1 1-1,0-1 0,0 0 1,0 0-1,1-1 1,-1 1-1,1-1 1,1 0-1,-1 0 1,1 0-1,0 0 1,0-1-1,1 0 0,-3-9 1,4-5 24,0 0 1,2 0-1,0 0 1,1 1 0,1-1-1,1 0 1,0 1-1,2 0 1,1 0-1,0 1 1,1 0-1,1 0 1,22-33-1,-29 50-78,0-1-1,0 1 1,0 0-1,0 0 1,0 1-1,1-1 0,-1 0 1,0 1-1,1 0 1,0-1-1,-1 1 1,1 0-1,0 0 0,-1 1 1,1-1-1,4 0 1,-3 0 57,2 6 10,-3-3-70,0 0-1,1 1 1,-1-1-1,0 1 1,0 0-1,0 0 0,-1 0 1,1 1-1,-1-1 1,1 0-1,-1 1 1,0 0-1,-1-1 1,1 1-1,-1 0 0,1 0 1,0 6-1,4 48-335,-4 102-1,-3-92-2607,1-63 1736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29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83 9065,'0'0'207,"0"-3"77,1-4 146,1 0 0,0 0 0,0 0 0,1 1 0,0-1 0,0 1 0,1 0 0,5-8 0,-6 10 239,0 2-9,1-4-728,4 5 1408,-2 7 2518,0 5-3641,0 0 0,-1 1 0,-1 0 0,1-1 0,-2 1-1,5 23 1,8 175 1980,-8-71-1345,0-68-1590,-8-67 236,2-1-209,1 5 1488,4-4-4585,43-52-12974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0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40 11673,'0'0'289,"2"-4"49,5-13 72,-5 12 91,0-5-24,3 7 974,1 8 3138,0 9-4342,0 0-1,0 0 1,-2 1-1,0 0 1,0 0-1,-1 0 1,-1 0-1,0 29 1,-4 95 1521,-39 262 0,31-344-1980,2-7 2558,4-17-3934,2-6-3793,1 1-5238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86 12653,'0'0'-145,"-1"-5"72,-4-14 171,4 14 75,-7-22 1114,2-1 970,4 26-1329,1 7-146,0 43 736,1-30-1802,-1 15 416,1 0 0,2-1 0,1 1 0,1 0 0,2-1 0,1 0 0,2 0 0,1-1 0,1 0 0,2 0 0,30 51 0,-40-78-112,-1 0 1,1 0-1,0 0 1,1 0-1,-1-1 1,0 1-1,1-1 0,0 0 1,0 0-1,0 0 1,0-1-1,0 1 1,1-1-1,-1 0 0,1-1 1,-1 1-1,1-1 1,0 1-1,6 0 1,-4-2 15,0-4-2,3-3-22,0-1-1,-1 0 1,0 0 0,-1-1-1,1 0 1,-2 0-1,1-1 1,-1 0-1,-1 0 1,9-18 0,83-241 751,-98 268-755,9-31 241,-9 30-226,0 0 1,1 0-1,-1 0 0,1 1 1,-1-1-1,1 0 0,0 0 1,0 1-1,0-1 0,0 1 1,0-1-1,0 1 0,0-1 0,1 1 1,1-2-1,2 14 14,22 48 68,-3 1-1,30 116 1,4 145 169,-52-252-164,-4 0-1,-2-1 1,-4 1 0,-2 0 0,-3-1-1,-4-1 1,-38 122 0,43-166-58,-2-2 0,0 1 0,-1-1 0,-1-1 0,-1 0-1,-1-1 1,-1 0 0,0-1 0,-19 16 0,19-19 19,-1-2-1,-1 0 0,0 0 1,-1-2-1,0 0 1,-1-1-1,0-1 1,0-1-1,-1-1 1,-22 6-1,33-12-24,0 0-1,0 0 1,0-1-1,0-1 1,0 1-1,0-2 1,0 1-1,0-1 1,0 0-1,0-1 1,1 0-1,-1 0 1,1-1-1,0 0 1,0-1-1,0 1 1,1-2-1,0 1 1,-9-9-1,11 8-15,0-1 1,0 0-1,1 0 1,0 0-1,0 0 0,0-1 1,1 0-1,1 1 0,-1-1 1,1 0-1,0 0 0,0-12 1,1 7-3,1 0 0,0 0 0,2 0 0,-1 0 0,1 0 0,1 0 0,5-15 0,3 1 0,0 0-1,2 1 1,0 0-1,2 1 1,1 1-1,25-29 1,-6 11-16,3 1 1,1 2-1,2 1 1,54-37-1,-67 55-661,0 2 1,2 1-1,58-24 0,-86 39 517,0 2-1,0-1 1,0 0-1,0 0 1,0 1 0,0-1-1,0 1 1,1 0-1,-1-1 1,0 1-1,0 0 1,4 1-1,0-1-240,0 0-909,2-1-231,23-1-331,-23 1-371,-1 1-277,22 0-1737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3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14037,'-2'8'-99,"2"-4"338,-1 0 1,1 0-1,-1-1 1,1 1-1,0 0 1,0 0-1,2 5 1,-2-8-156,1 1-1,-1-1 1,1 1 0,0-1 0,0 1 0,0-1 0,-1 0-1,1 0 1,1 1 0,-1-1 0,0 0 0,0 0 0,0 0-1,1 0 1,-1 0 0,0 0 0,1-1 0,-1 1 0,1 0-1,-1-1 1,1 1 0,-1-1 0,3 1 0,63 12 765,1-3 0,94 1 0,-65-5-1212,-77-4-414,-3-3-1170,-11 1-67,15-11-1343,-18 8 2612,2 1-2775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3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11305,'0'0'1890,"10"7"-1248,1 2-372,0-1 0,0-1 0,0 0 0,1 0-1,0-1 1,23 7 0,186 38 1260,-188-48-2797,-14-5-3296,-16 2 4213,0 0-1,0 0 1,0-1 0,-1 1 0,1-1 0,0 0 0,0 0 0,0 0 0,-1 0 0,4-2-1,2-1-669,0 1-2846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6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59 180 8565,'0'0'7889,"5"-8"-7732,17-27-2,-18 30-107,0 0 1,0 0-1,0 0 1,1 0-1,0 1 1,0 0 0,0 0-1,0 0 1,0 1-1,7-3 1,2-3 47,15-7 218,56-22-1,-53 24-188,-28 13-65,9-3 14,-12 3-59,0 0 0,0 1 0,0 0 1,0-1-1,1 1 0,-1 0 0,0-1 1,0 1-1,0 0 0,0 0 0,1 0 1,-1 0-1,0 0 0,0 0 0,0 0 1,0 0-1,1 1 0,-1-1 0,0 0 1,0 1-1,0-1 0,2 2 0,33 9 79,-34-10-75,-1 0 1,1 0-1,-1 0 1,1 1-1,-1-1 1,0 1-1,0-1 1,0 1-1,0-1 1,0 1-1,0 0 1,0-1-1,0 1 1,-1 0-1,1 0 1,0 0-1,-1 0 1,0-1-1,1 1 1,-1 0-1,0 0 1,0 0-1,0 0 1,-1 2-1,1 4 42,0-1 1,-1 1-1,0-1 0,-1 0 1,0 0-1,0 0 0,0 0 1,-1 0-1,-7 13 0,5-9-1,-18 32 149,-2 0 0,-3-2 0,0-1 1,-3-2-1,-37 38 0,8-8 7,-41 37 167,98-103-324,0 2 65,2-3-114,1-1 1,0 0-1,-1 0 0,1 0 1,0 1-1,-1-1 0,1 0 0,0 0 1,0 1-1,-1-1 0,1 0 1,0 1-1,0-1 0,-1 0 1,1 1-1,0-1 0,0 0 0,0 1 1,0-1-1,0 1 0,-1-1 1,1 0-1,0 1 0,0-1 1,0 1-1,0-1 0,0 0 0,0 1 1,0-1-1,1 0 0,-1 1 1,0-1-1,0 1 0,0-1 1,0 0-1,0 1 0,0-1 0,1 0 1,-1 1-1,0-1 0,0 0 1,1 1-1,-1-1 0,0 0 1,0 0-1,1 1 0,-1-1 0,27 15 74,-13-10-9,73 0 109,71-1 58,-89 2-175,-63-6-55,2 1-3,64 4 21,-65-4-5,-1-1-17,63-2-542,-61 1 221,-1-19-4401,7-28-5278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7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3 409 10121,'0'0'923,"0"-7"-607,-1-34 750,0 10-209,1 1 0,1 0 0,10-52-1,-8 70-710,0 0-1,1 0 0,0 1 0,1 0 1,0-1-1,1 2 0,1-1 0,-1 1 0,1 0 1,1 0-1,0 1 0,1 0 0,-1 0 1,2 1-1,15-11 0,4 8 90,-24 9 7,5 5-117,31 8 5,-26-4-1,15 24 196,-2 0 0,43 64 0,26 32 219,-35-62-285,3-3 0,3-3 0,135 91 0,54 7 146,-232-146-502,-21-10-51,6-4-1975,31-10 1147,-40 13 920,0 0 0,-1 0 0,1 0 1,0 0-1,-1 0 0,1-1 0,0 1 1,-1 0-1,1 0 0,-1-1 0,1 1 1,0-1-1,-1 1 0,1 0 0,-1-1 1,1 1-1,-1-1 0,1 1 0,-1-1 0,0 1 1,1-2-1,5-10-1452,-1-1-1,-1 1 1,0-1-1,-1 0 1,0 0-1,1-26 1,-3 13-2672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7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797 33 9445,'0'0'146,"-3"-3"27,-7-14 208,9 16-272,1 0 0,0 1 0,-1-1 0,1 0 0,-1 0 0,1 1 0,-1-1 0,0 0 0,1 1-1,-1-1 1,0 1 0,1-1 0,-1 1 0,0-1 0,0 1 0,0-1 0,1 1 0,-1 0 0,0-1-1,0 1 1,0 0 0,0 0 0,0 0 0,0 0 0,1-1 0,-1 1 0,0 0 0,0 1 0,0-1 0,0 0-1,0 0 1,-1 1 0,-61 55 1092,2 2 0,-76 95 0,-42 87 307,133-176-1226,-191 274 208,205-295-3020,29-41 1399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38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9889,'0'0'1111,"-1"4"-701,1-2-306,0-1 1,-1 1-1,1 0 0,0-1 0,0 1 0,0-1 0,0 1 0,1 0 0,-1-1 0,0 1 0,1-1 0,-1 1 0,1 0 1,-1-1-1,1 1 0,0-1 0,-1 0 0,1 1 0,0-1 0,0 1 0,0-1 0,0 0 0,1 0 0,-1 0 1,0 0-1,0 0 0,1 0 0,-1 0 0,0 0 0,1 0 0,-1 0 0,1-1 0,-1 1 0,4 0 0,57 11 1194,100 7 0,167 22 232,-323-40-1459,63 6 666,-14 0-2895,-27-5-4982,-28-8 5293,0-18-860,0 18-740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40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7 228 7713,'0'0'160,"-1"1"-24,0 0 0,0 1 0,1-1 0,-1 0 0,0 1 0,1-1 0,-1 1 0,1-1 0,0 1 0,-1 0 0,1-1 0,0 3 0,0 2 233,1 0-1,0 0 1,0 0 0,0 0-1,1 0 1,0-1 0,0 1-1,0 0 1,1-1 0,4 7 0,-4-9 2025,11-8-2037,41-15-35,-47 16-183,0-1 0,0 0 0,0-1 0,-1 0 0,0 0 0,0 0 0,-1-1 0,1 0 0,-1 0 0,-1-1 0,1 0 0,7-15 0,-5 9-29,91-145 2487,-97 156-2414,11-12 59,-11 12-202,1-1 779,1 13-712,2 7-35,-1 0 0,0 1 0,-1-1 0,0 1 0,1 25 0,2 122 464,-26 313 0,13-393-432,4-43-12,-7 41 1,8-78-76,1-3-13,1 0 0,-1 0 0,0 0 0,0 1 0,0-1 0,0 0 1,0 0-1,0 0 0,0 1 0,-1-1 0,1 0 0,0 0 0,-1 0 0,1 0 0,-1 0 0,1 0 1,-1 0-1,1 0 0,-1 0 0,-1 2 0,-6 17 125,2-18-99,-15 4 0,15-4 81,-6-5-87,-126-44 198,133 45-141,1 0-40,-16-7 4,16 7 247,21 3-268,4-2-14,-6 1 1,-1 0 1,1 0 0,20 5 0,79 8 25,157 23 85,-265-35-78,0 0 11,21 1 2,-21-2 229,-1 1-266,12 5 237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10365,'0'0'1119,"3"-3"-524,6-10-224,-3 10 3611,2 7-3611,-2-1-290,0 0-1,0 1 1,0 0 0,-1 0-1,1 0 1,-1 0 0,0 1 0,-1 0-1,1 0 1,-1 0 0,0 1-1,0-1 1,-1 1 0,1 0 0,-1 0-1,3 10 1,15 57 378,-4 1 0,-3 0 0,-3 2 0,-3-1 0,-3 105 0,5-32 289,-10-143-643,1-5-99,-1 1-1,0-1 1,0 1-1,0-1 1,0 0 0,1 1-1,-1-1 1,0 1-1,0-1 1,1 0 0,-1 1-1,0-1 1,1 0-1,-1 1 1,0-1-1,1 0 1,-1 0 0,1 1-1,-1-1 1,0 0-1,1 0 1,-1 0 0,1 0-1,-1 1 1,0-1-1,1 0 1,-1 0 0,1 0-1,-1 0 1,1 0-1,-1 0 1,1 0 0,-1 0-1,1 0 1,-1 0-1,0-1 1,1 1-1,-1 0 1,1 0 0,-1 0-1,0 0 1,1-1-1,-1 1 1,1 0 0,-1 0-1,0-1 1,1 1-1,-1 0 1,0-1 0,1 1-1,-1 0 1,0-1-1,0 1 1,1-1 0,-1 1-1,0-1 1,26-43 60,-3-2 0,21-53 1,30-112 48,-20 58-49,-42 120-47,-1 0 19,2 1 0,1 0 0,29-48 1,-42 79-7,0-1 1,0 1-1,1 0 1,-1 0-1,0-1 1,1 1-1,-1 0 1,1 0-1,-1 1 1,1-1-1,-1 0 1,1 0-1,0 1 1,0-1-1,3 0 1,-2 1-5,1 1 0,-1-1 0,1 0 0,-1 1 0,1 0 0,-1 0 0,0 0-1,1 0 1,3 3 0,3 0 25,5 4 104,64 77 387,5 5-1631,-67-79 236,-10-8-798,5-3-5898,29-13 3407,-31 10-2104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45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0 288 4592,'3'-36'865,"2"0"0,11-44-1,-5 22 813,-4 33-712,-6 21-529,0-1-17,1-12-12,-1 13-18,-1 0-31,0-11-29,0 11 1840,3 18-1893,52 268 1193,-30-141-895,147 790 1801,62 677-353,-159-894-1545,-30-4-115,-8-52-86,24-137 2,-44-394-203,68 440 461,46-10 51,-128-546-578,177 646 560,-154-499-377,-7 2-1,-2 263 0,-41 156 455,2-136-162,17-290-356,3 311 240,8-401-43,-2-11-4323,-3-75 3556,0-5-986,-1-1-1,-5-35 1,-25-146-7498,16 133 2520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4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40 618 11145,'-28'-87'-1279,"27"83"1344,-1 0 78,-7-37 713,9 37-82,2 0-571,5-13-5,-5 12-4,4 5-6,43-1 192,0 2 0,74 12 0,0 0-61,1538 29 2155,-1391-51-2207,717-17 420,-1 45-207,-603 2-377,968 68 267,-358-18-230,451-63-28,-1046-15-90,366 10-18,-442-5 43,263-7-22,-3-42-16,-380 20 12,384-48-14,141 0-323,-503 49 258,-136 20 16,98 3 0,-41 4-46,-72 3 49,265-11-36,-152-5 51,-126 12 30,-25 1 14,53-12-1,-74 12-18,144-20 8,-120 14-22,31-5 733,-71 9-666,-5-17-5,5 17-10,1 5-35,0 0 0,0 0 0,-1 0 0,1-1-1,0 1 1,0 0 0,0-1 0,0 1-1,0 0 1,0-1 0,0 1 0,0-1 0,1 0-1,-1 1 1,0-1 0,0 0 0,-1-1-1,-16-11 95,-65-37 218,2 9-144,3 2 394,-148-54 1,180 81-194,75 24-134,2 1-271,54 22 58,36 19 11,-108-47-26,0 1 0,-1 0 0,0 1 0,-1 0 0,0 1 0,16 18 0,-25-26 12,-1 0 0,1 0 0,-1 0-1,0 0 1,0 0 0,0 0 0,0 0 0,0 0 0,-1 1 0,1-1 0,0 0 0,-1 1 0,0-1 0,0 0 0,1 1 0,-1-1 0,-1 0 0,1 4 0,-1-1 27,-1-1 0,1 1 0,-1 0 1,0-1-1,0 1 0,0-1 0,0 0 0,-6 6 0,-5 6 134,0-1 0,-1-1 0,-23 17-1,30-24-125,-202 142 863,42-33-427,61-43-4167,103-71 2059,-62-31-14947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48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34 224 10637,'0'0'-242,"-3"13"181,-24 84 463,25-90-297,1 1 1,1-1-1,-1 1 1,1-1-1,1 1 1,1 13-1,0-11 23,-2-8-55,1 1-1,0-1 0,-1 0 0,1 0 0,0 0 0,0 0 0,0 0 1,0 0-1,1 0 0,-1 0 0,0 0 0,1 0 0,-1-1 1,1 1-1,0 0 0,0-1 0,1 2 0,0-2-108,0 3 738,8-10-486,5-5-82,0 0 0,0-1 0,-1 0 0,-1-2 0,17-19 0,79-124 680,-30 37 98,-27 48-16,-51 69-403,9 10-304,1 2-127,0 0 1,-1 0-1,-1 1 0,1 0 1,-1 1-1,-1 0 0,15 23 1,209 292 729,-203-290-1194,2-1-1,69 57 1,-68-70-2878,-21-17-4778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0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30 114 12557,'-2'-5'779,"-23"-61"1930,23 62 92,6 17-2573,2 7-143,57 155 690,-53-149-606,2 0 1,2-1 0,0 0-1,29 37 1,-39-57-64,-4-4-99,0-1 0,0 1 0,0-1 0,1 1 1,-1-1-1,0 1 0,1-1 0,-1 1 0,0-1 0,1 1 0,-1-1 0,0 1 0,1-1 1,-1 0-1,1 1 0,-1-1 0,1 0 0,-1 1 0,1-1 0,-1 0 0,1 0 0,-1 0 0,1 1 1,0-1-1,-1 0 0,1 0 0,-1 0 0,1 0 0,-1 0 0,1 0 0,0 0 0,-1 0 0,1 0 1,-1 0-1,1 0 0,-1-1 0,1 1 0,0 0 0,-1 0 0,1-1 0,-1 1 0,1 0 1,-1 0-1,1-1 0,-1 1 0,1-1 0,5-4 8,1-1 0,-1 0 0,-1 0 0,1 0-1,-1-1 1,0 1 0,-1-1 0,0 0 0,0-1 0,4-10 0,4-19 237,-2 0 0,-2-1-1,-2 0 1,3-46 0,3-18 967,-11 99-566,-1 8-634,0 1 0,1 0 0,-1-1 0,1 1 0,1-1 0,1 7 0,2 6 8,1 10 42,0 0-1,3-1 1,0-1 0,24 50-1,-8-21-14,4 11 4,0 0 29,20 69 1,-42-111-33,-2 0 0,0 0 1,-1 1-1,-2-1 0,0 1 0,-4 45 1,-1-37 18,-1-1 0,-2 1 0,-1-1 0,-1 0 0,-2-1 0,-1 0 0,-1-1 0,-2 0 0,-1 0 0,-1-2 0,-29 38 0,30-47 62,-2-1-1,-35 32 1,43-43-66,1-1 1,-1 0 0,0 0 0,0-1 0,0 0 0,-1-1 0,0 0 0,-18 5 0,24-8-39,0 0 1,0 0 0,1-1 0,-1 1-1,0-1 1,0 0 0,1 0 0,-6-1-1,0 0 24,-9-4 96,11 2-127,-1-1 0,1 0 0,0 0 0,0-1 0,0 0 0,1 0 0,0 0 0,0-1-1,0 0 1,1 0 0,0-1 0,0 1 0,0-1 0,1 0 0,0 0 0,0-1 0,1 1 0,-3-10 0,3 0 3,0 1 0,1-1 0,1 1 0,1-1 0,0 0 0,1 0 0,1 1 0,1-1 0,7-26 0,-3 17-9,2 1 1,0 0-1,2 1 0,1 0 0,19-30 0,-15 32-23,0 1 1,0 1-1,2 1 0,1 0 1,0 1-1,1 1 0,1 1 1,1 1-1,34-18 0,-37 23-330,0 1 0,1 1 0,0 1 0,0 1-1,1 1 1,0 0 0,0 2 0,0 0 0,0 2-1,0 0 1,1 1 0,23 4 0,113 27-6416,-54 4-1595,-52-13 1511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5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564 75 14345,'0'0'-280,"-6"11"-239,-18 30 475,18-31 288,6-6 126,-2 6-565,2-10 272,0 0 1,1 1 0,-1-1 0,0 0 0,1 0 0,-1 1-1,1-1 1,-1 0 0,1 0 0,-1 0 0,1 0-1,-1 1 1,1-1 0,-1 0 0,1 0 0,-1 0 0,1 0-1,-1 0 1,0 0 0,1 0 0,-1-1 0,1 1-1,-1 0 1,1 0 0,-1 0 0,1 0 0,-1-1 0,1 1-1,-1 0 1,0 0 0,1-1 0,18-5-12,2-1 72,0-1 0,25-14 1,-13 2 443,0 0 0,35-31 0,-65 48-436,6-3 26,-9 6-156,0-1 1,1 0 0,-1 1 0,1-1-1,-1 1 1,0 0 0,1-1 0,0 1 0,-1-1-1,1 1 1,-1 0 0,1-1 0,-1 1 0,1 0-1,0 0 1,-1-1 0,1 1 0,0 0 0,-1 0-1,1 0 1,0 0 0,-1 0 0,1 0 0,0 0-1,-1 0 1,1 0 0,0 0 0,-1 0-1,1 0 1,0 0 0,-1 1 0,1-1 0,-1 0-1,1 1 1,0-1 0,-1 0 0,1 1 0,-1-1-1,2 1 1,106 45 181,-91-40-170,1-1-1,-1-1 1,1-1-1,21 2 1,-16-3-5,35 1 56,-29-3-35,46-8 296,-71 7-289,0 0 0,0 0 0,0 0 0,0 0 0,-1-1 0,1 0 0,0 0 0,-1 0 0,1 0 0,3-3 0,-3 2 10,-1 1 120,2-3 72,1-1-294,-15 8 1226,1 1-1178,-9 3 8,1 2 0,0 0 0,0 0 0,1 2 0,-16 12-1,-67 54 106,-38 33 44,128-103-140,0 0-1,-1 0 0,0-1 1,0 0-1,0 0 0,-1-1 0,1 0 1,-1-1-1,-12 3 0,18-5 4,-4-1 7,-23 3-6,23-3 24,-2-2-26,4 1-24,-3 0 7,1-1 0,0 0-1,0 0 1,0-1 0,0 0-1,1 0 1,-12-7 0,-26-27 43,8 4-32,-4-1-34,25 28-2,9 4 15,3 1-7,-25-5 0,22 3 7,-1 2-3,-1 2-1,-26 6-5,0 1 1,-54 21-1,-9 15-12,94-42 11,-1 0 2,-10 3 18,20-12 21,26-17 11,-25 20-56,5-4 11,1 4-9,-11 3 10,0 1 1,0-1-1,1 1 1,-1-1 0,0 1-1,0 0 1,0-1-1,0 1 1,0 0 0,1 0-1,-1 0 1,0 0-1,0 0 1,0 0 0,0 0-1,0 0 1,1 1-1,-1-1 1,0 0 0,0 1-1,0-1 1,0 1-1,0-1 1,0 1 0,2 1-1,40 15 1,-42-17 2,0 0 0,0 1 0,0-1 0,1 0-1,-1 1 1,0-1 0,0 0 0,0 1 0,0-1 0,-1 1 0,1 0 0,0-1-1,0 1 1,0 0 0,0 0 0,-1-1 0,1 1 0,0 0 0,-1 0-1,1 0 1,0 0 0,-1 0 0,1 0 0,-1 0 0,0 0 0,1 0-1,-1 2 1,1-1-2,5 7-7,-5-7 8,0-1 0,0 1 1,0-1-1,-1 1 0,1-1 0,0 1 1,-1-1-1,1 1 0,-1 0 1,0-1-1,1 1 0,-1 0 1,0-1-1,0 3 0,3 35 10,-7-28-6,0-5 0,3 2-1,-2-1-1,-21 17 12,9-12-70,0 0-1,-1-1 0,-1-1 0,1-1 1,-2 0-1,1-1 0,-1-1 0,-26 7 0,41-13 13,1 0-1,0 0 0,-1-1 0,1 1 1,-1-1-1,1 1 0,-1-1 0,1 0 1,-1 0-1,1 0 0,-5-1 0,-10-1-715,13 2 635,0 0-1,1-1 1,-1 1-1,0-1 0,1 0 1,-1 0-1,1 0 1,-1 0-1,-5-4 0,0 1-127,6 2 49,1 1 1,-1-1-1,0 1 0,0-1 1,1 0-1,0 0 0,-1 0 1,1-1-1,0 1 0,0-1 1,0 1-1,0-1 0,0 1 1,1-1-1,-1 0 0,-1-4 1,2 4 176,-3-7-899,1 0-1,1-1 1,0 1 0,0 0-1,1-1 1,0 0-1,1 1 1,0-1-1,2-14 1,4-16-3687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6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10717,'0'0'3764,"4"14"-3165,33 244 2365,-35-247-2896,12 104 789,13 134 449,-23-181-1128,0 14-811,-3-56-3926,0 0-3769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6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11357,'2'-14'-398,"-1"13"730,-1 0 0,0 0 0,1-1 0,-1 1 0,1 0 1,0 0-1,-1 0 0,1-1 0,0 1 0,0 0 0,0 0 0,0 0 0,-1 0 0,1 1 0,1-1 1,-1 0-1,0 0 0,1 0 0,1-1 54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7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51 9601,'-9'-47'3790,"7"44"-1915,0 11-157,0 77 1433,2-67-3603,0 22 927,-4 275 1882,-2-220-1688,-23 121 1,27-206-687,-31 134-1897,32-141 922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7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53 11565,'0'0'3712,"1"10"-3452,7 34-9,-8-44-243,0 1 0,0-1 0,0 0 0,1 1-1,-1-1 1,0 1 0,0-1 0,0 1 0,0-1 0,0 1 0,0-1-1,0 1 1,0 0 0,0-1 0,0 1 0,0-1 0,0 1 0,0-1 0,0 1-1,-1-1 1,1 0 0,0 1 0,0-1 0,0 1 0,-1-1 0,1 1-1,0-1 1,-1 1 0,-4 4 40,2-1 22,-1 0 0,0 0 0,0 0 0,0-1 0,0 0 0,0 0 0,-1 0 0,1 0 1,-1-1-1,0 1 0,0-1 0,-5 1 0,7-1 14,2-1-55,0-1 0,0 1 0,0-1 0,0 1 0,0-1 0,0 0 0,0 1-1,0-1 1,0 0 0,0 0 0,-1 1 0,1-1 0,0 0 0,0 0 0,0-1 0,0 1 0,-1 0-1,1 0 1,0 0 0,0-1 0,0 1 0,0-1 0,0 1 0,-2-2 0,-43-11 95,45 13-117,0 0-1,0 0 1,0 0-1,0 0 0,0-1 1,0 1-1,0 0 1,0-1-1,0 1 0,0 0 1,0-1-1,1 0 1,-1 1-1,0-1 1,0 1-1,0-1 0,1 0 1,-1 0-1,0 1 1,1-1-1,-1 0 0,0 0 1,1 0-1,-1 0 1,1 0-1,0 0 1,-1 0-1,1 1 0,0-1 1,-1-2-1,1 1 21,-1 0-13,0 0 0,0-1 1,1 1-1,-1-1 1,1 1-1,-1-1 0,1 1 1,0 0-1,0-1 0,0 1 1,1-1-1,-1 1 1,0-1-1,1 1 0,0-1 1,-1 1-1,1 0 0,0-1 1,0 1-1,3-4 1,-3 4-11,2-3 11,0 0 0,0 1 0,0-1 0,1 1 0,-1 0 0,1 0-1,0 0 1,1 1 0,-1-1 0,10-5 0,-7 4 16,-4 3-16,1-1 1,0 1-1,0 0 0,0 0 1,0 0-1,0 0 0,0 1 0,0 0 1,1 0-1,-1 0 0,6-1 1,-9 2-14,5 0 127,1 4-39,1-2-54,-6-1-23,1 0 1,0 0 0,-1 0 0,1 0-1,-1 1 1,1-1 0,-1 1-1,0-1 1,0 1 0,0 0-1,1 0 1,-2 0 0,1 0-1,3 4 1,-4-4 6,0 0 1,0 0-1,0 0 0,-1 0 0,1 0 1,-1 0-1,1 1 0,-1-1 1,0 0-1,0 0 0,0 0 0,0 0 1,-1 4-1,1 2 39,-1 3 15,1-1-1,-1 1 0,0-1 1,-1 0-1,-1 0 0,1 0 1,-2 0-1,1 0 0,-1 0 1,-1-1-1,0 0 0,0 0 1,-9 11-1,-8 10 126,-2-2 0,-36 33 0,47-48-122,-14 13 54,-1-2 1,-1-1-1,-1-1 1,-41 22-1,53-39-361,5 1-3290,8-11 2906,0 0-1,1-1 1,-1 1 0,1-1 0,1 0 0,-1 0 0,1-1 0,0 1 0,1-1 0,0 0 0,0 1 0,0-1-1,0 0 1,1 0 0,1 0 0,-1 0 0,1-9 0,-3-20-3874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7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814 32 10605,'-9'-21'450,"8"16"475,-1 3-456,2 1-403,0 1 0,0 0-1,0 0 1,0 0 0,0 0-1,0 0 1,0 0 0,0 0-1,0-1 1,0 1 0,-1 0 0,1 0-1,0 0 1,0 0 0,0 0-1,0 0 1,0 0 0,0 0-1,0-1 1,0 1 0,0 0 0,0 0-1,0 0 1,-1 0 0,1 0-1,0 0 1,0 0 0,0 0-1,0 0 1,0 0 0,0 0 0,0 0-1,-1 0 1,1 0 0,0 0-1,0 0 1,0 0 0,0 0-1,0 0 1,0 0 0,0 0 0,-1 0-1,1 0 1,0 0 0,0 0-1,0 0 1,0 0 0,0 0-1,0 0 1,0 0 0,-1 0 0,1 0-1,0 0 1,0 1 0,0-1-1,0 0 1,0 0 0,0 0 0,0 0-1,-2 12 1090,2 24-1579,1-28 908,-1 482 3958,-6-407-3900,-3-1 0,-4 0 0,-42 143 0,32-156-66,-3 0 0,-66 120 1,74-158-295,-1-1 1,-1-1-1,-2-1 1,-1 0-1,-1-2 1,-1-1 0,-1-1-1,-30 20 1,45-37-33,-2-1-1,1 0 1,-16 5 0,25-10-159,0 0 29,0 0 1,1 0-1,-1 0 1,0 0-1,0 0 1,-1-1-1,1 1 1,0-1-1,0 0 1,0 0-1,0 0 1,-6-1-1,0 0 29,0 2 105,-6-5-10,5 1-118,-2 1 14,1-1 0,0-1 1,0 0-1,0 0 0,1-1 1,0 0-1,0-1 1,-19-13-1,22 10-22,0 1 0,0-1 0,1 0 0,0 0 0,1-1 1,0 0-1,0 0 0,1 0 0,0-1 0,1 1 0,0-1 0,1 0 0,0 0 0,1 0 0,0 0 0,1 0 1,1-20-1,3-8-54,2 1 1,1 0-1,21-63 1,-8 41-407,2 1 0,49-91 0,-52 115-1092,3 1-1,47-57 1,-62 83-237,2 0 1,-1 1 0,1-1 0,15-8-1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10321,'0'0'-516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9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800 146 11545,'0'0'1834,"-11"7"-1493,-32 21-9,32-21 2337,24-14-2480,225-154 1134,-215 144-1076,-19 14 449,3 9-607,22 18-5,-28-23-74,1 0-1,-1 0 1,1 1-1,-1-1 0,1 0 1,-1 1-1,0-1 1,0 1-1,1 0 1,-1-1-1,0 1 1,-1 0-1,1 0 1,0 0-1,0 0 1,0 3-1,11 21 112,-7-20-101,0 0 1,0 0-1,1-1 0,0 1 0,0-1 1,0-1-1,1 1 0,0-1 0,11 5 1,9 2 92,42 12 1,-43-16-63,58 17 2240,-87-18-2153,-12 18-6,6-15-3,-500 266 1211,489-264-1279,-1 0 0,0-2-1,-1 0 1,-39 10 0,25-16 21,29-3-36,-2-2 3,-30-7 2,37 9-48,0 0 1,0 0 0,0-1 0,1 1 0,-1-1-1,0 0 1,0 0 0,0 1 0,0-1 0,1 0-1,-1-1 1,1 1 0,-1 0 0,1 0 0,-1-1-1,1 1 1,-1-1 0,1 1 0,-1-3-1,-2-1 10,-2-1 0,1 0 1,0 0 0,1-1-1,0 1 1,0-1 0,0 0 0,1 0-1,0 0 1,-3-12 0,1 5-4,3 7 0,0 0 0,1 1 0,0-1 0,0 0 0,0 0 1,2-7-1,-3-23 19,-1 20-40,2 12-8,1 2-8,0 3 28,0 0-1,0 0 0,0-1 0,0 1 1,0 0-1,0 0 0,0 0 1,0 0-1,0 0 0,0-1 1,0 1-1,0 0 0,0 0 0,0 0 1,0 0-1,0 0 0,0-1 1,0 1-1,-1 0 0,1 0 1,0 0-1,0 0 0,0 0 0,0 0 1,0-1-1,0 1 0,0 0 1,-1 0-1,1 0 0,0 0 0,0 0 1,0 0-1,0 0 0,0 0 1,0 0-1,-1 0 0,1 0 1,0 0-1,0 0 0,0 0 0,0 0 1,-1 0-1,1 0 0,0 0 1,0 0-1,0 0 0,0 0 1,0 0-1,-1 0 0,1 0 0,0 0 1,0 0-1,0 0 0,-9 10 5,-9 23-4,15-28 2,-87 144 163,70-118-137,-28 34 53,36-50-56,9-11-3,0-1 0,-32 49 168,33-49-140,-1 0-43,-6 10-13,6-9 0,1-1 3,-8 10 0,8-10-6,-7 8-13,8-9 57,4-7 107,36-57-134,52-59-1,-81 107-15,32-29-9,21-11-52,-60 52 53,5 7-64,24 17 79,-32-22 0,1 0 0,-1 0 0,1 1 0,-1-1 0,1 0-1,-1 1 1,1-1 0,-1 0 0,0 1 0,1-1 0,-1 0-1,1 1 1,-1-1 0,0 1 0,1-1 0,-1 1 0,0-1-1,0 1 1,1-1 0,-1 1 0,0 0 0,0-1 0,1 1-1,3 25 3,-4 2-2,-2-10 9,-1 0-1,-1-1 0,-1 1 1,0-1-1,-1 0 1,-1-1-1,-1 1 0,0-1 1,-1-1-1,0 1 1,-2-2-1,0 1 0,0-1 1,-1-1-1,-1 0 0,0-1 1,-1-1-1,-1 0 1,1 0-1,-1-1 0,-1-1 1,-28 12-1,11-15-58,24-6 29,1 1-77,-2-3-72,1 0 25,-1 0-1,1-1 0,0 0 1,0 0-1,0-1 0,1 0 1,-1-1-1,1 0 0,0 0 1,1-1-1,-14-11 0,14 8-266,-1 0-1,2 0 0,-1 0 1,1-1-1,1 0 1,-1 0-1,2-1 0,0 1 1,0-1-1,1 0 1,0 0-1,-1-12 1,1-2-1555,2 0 0,0 0 1,2 0-1,7-40 0,1 6-3796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9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11945,'0'0'1936,"1"9"-1281,1 31 421,-2 0 0,-9 67 0,0-6 81,-1 62 306,-8 251 1700,15-375-3213,-1 1 0,-9 39 0,12-71-140,-8 14-792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00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13505,'3'-3'407,"27"-26"7702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00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12905,'0'0'1873,"4"11"-1492,6 12 65,23 39 0,18 40 869,-45-88-1183,2 5 253,-1 0-1,8 39 1,-14-51-291,0 1 0,0-1 1,-1 1-1,0-1 0,-1 1 0,0-1 0,0 1 1,0-1-1,-1 0 0,0 1 0,-5 11 0,-3-1-30,0-1 0,-1 0 0,-1-1 0,-1-1-1,0 0 1,-1 0 0,0-1 0,-1-1-1,-1-1 1,-22 14 0,37-24-228,-1 0 7,0-1 0,0 1 1,-1-1-1,1 1 1,0-1-1,-1 1 0,1-1 1,0 0-1,-1 0 0,0 0 1,1-1-1,-1 1 1,-4 0-1,-16-1-2636,10 0-5382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01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43 10861,'0'0'3179,"-3"8"-2942,-12 27-4,13-31-175,0-1 0,0 1 0,-1-1 0,1 1-1,-1-1 1,0 0 0,0 0 0,0 0 0,0 0 0,-1-1 0,1 1 0,-1-1 0,-5 3-1,6-3-28,-1 0 28,0 1 0,0-1-1,0 0 1,0 0 0,0-1-1,-1 1 1,1-1 0,-1 0-1,1 0 1,-1-1 0,-4 1-1,4 0-22,0 0 450,-4-5-336,-27-11-5,35 15-138,0-1 0,1 1 1,-1 0-1,1-1 0,-1 1 0,0 0 0,1-1 0,-1 1 0,1-1 0,-1 1 0,0-1 1,1 1-1,0-1 0,-1 1 0,1-1 0,-1 0 0,1 1 0,0-1 0,-1 0 0,1 1 1,0-1-1,0 0 0,-1 1 0,1-1 0,0 0 0,0 1 0,0-1 0,0 0 0,0 0 0,0 1 1,0-1-1,0 0 0,0 0 0,1 0 0,-3-5 117,6 0-42,2-3-46,1 1 0,-1 0 1,2 0-1,-1 0 0,1 1 0,0 0 1,1 1-1,0 0 0,0 0 0,0 1 1,0 0-1,1 1 0,15-5 0,1 4 126,-16 5 12,-4 5 25,18 12 46,-24-17-233,0 0-1,1 1 0,-1-1 1,1 0-1,-1 0 0,0 0 0,1 1 1,-1-1-1,0 0 0,1 1 1,-1-1-1,0 0 0,0 1 0,1-1 1,-1 0-1,0 1 0,0-1 1,0 0-1,1 1 0,-1-1 0,0 1 1,0-1-1,0 1 0,0-1 1,0 0-1,0 1 0,0 0 0,0 11 95,-1 0-1,0-1 0,-1 1 0,0 0 0,-1 0 1,0-1-1,-1 0 0,0 1 0,-1-2 1,0 1-1,0 0 0,-2-1 0,1 0 0,-10 10 1,-12 17 139,-3-1-1,-45 40 1,-50 38-681,101-101-190,13-8-1239,3 1-5540,-1-11 4067,-38-22-1299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01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 10 11745,'0'0'735,"-8"4"-298,-23 11 43,23-11 32,6-3-412,0 1 0,1-1 0,-1 0 0,0 1 0,1-1 0,-1 1 0,1 0 0,0-1 0,-1 1 0,0 2 0,1-3-1,0 0 0,0 0 0,0 1-1,1-1 1,-1 0 0,0 1 0,0-1 0,1 0 0,-1 1 0,1-1 0,0 1 0,-1-1 0,1 0 0,0 1 0,0-1 0,0 1 0,0-1-1,0 1 1,0-1 0,0 1 0,0-1 0,1 1 0,-1-1 0,0 1 0,1-1 0,0 2 0,0 0-166,0 1 819,0 0-423,1 13-1,-1-12 2645,-5-20-2718,-13-43 0,8 34 98,2 19-303,4 3 21,0-1 154,1 3-192,-1-1-1,1 1 1,0-1-1,-1 1 1,1-1 0,0 0-1,0 0 1,0 0-1,0 0 1,-3-2 0,-1-1 33,-1 2 567,-8 10-385,0-1-172,8-4-43,0 0 1,1 0-1,-1 1 0,1 0 0,0 0 0,0 0 1,1 1-1,-1 0 0,1 0 0,0 1 0,0-1 0,-7 12 1,-4 9 173,2 2 0,0-1 0,2 2 0,1-1 0,2 2 0,0-1 1,2 1-1,-4 40 0,3 26 714,5 127 0,3-61-41,-18 147 522,8-162-876,10-140-621,-2 18-1664,-7 42 1,9-64 186,-44-61-22088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0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13341,'0'0'448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3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135 302 11853,'0'0'101,"-5"-5"-13,-17-14 30,17 14 927,6 0-819,4-17-10,-4 17 863,4 1-860,14-11-7,-14 11 2453,-5 15-2512,3 43 357,-4-49-377,-8 19 576,4-22-589,-14 4-5,14-4 496,-4-10-510,-24-22 2,30 27-84,1 0 1,-1 0 0,1 1 0,0-2 0,0 1 0,1 0 0,-1 0 0,1-1-1,-1 1 1,1-1 0,0 1 0,0-1 0,1 1 0,-1-1 0,1 0 0,-1 1-1,1-1 1,0 0 0,2-6 0,-2 2 18,0 5-27,0 0 0,0 0 0,1 0 0,-1 0-1,1 0 1,0 0 0,0 0 0,0 0 0,0 1 0,0-1 0,1 0 0,2-3 0,8-15 64,9-12-2,38-47 0,-57 78-71,0-1 0,1 1-1,-1 0 1,1 0-1,-1 0 1,1 0 0,0 1-1,0-1 1,0 1 0,0-1-1,0 1 1,6-2 0,-7 3-2,1-1 14,9 4-4,33 10-2,-42-12-5,-1 0-1,1 0 1,0 0 0,-1 0-1,0 0 1,1 1-1,-1-1 1,0 1 0,0-1-1,0 1 1,0 0-1,0 0 1,0 0 0,0 0-1,0 0 1,-1 1-1,1-1 1,1 5-1,0-1 8,0-1 22,0 1-1,-1 0 1,0 0-1,0 1 1,-1-1 0,0 0-1,0 1 1,0-1-1,-1 0 1,0 1 0,0-1-1,0 1 1,-1-1 0,0 0-1,0 1 1,-1-1-1,0 0 1,-3 8 0,3-9-5,-1 0 0,1 0 1,-1 0-1,0 0 0,0 0 1,0-1-1,-1 0 0,0 0 1,0 0-1,0 0 0,-9 6 1,3-2 52,0-2 0,-1 0 0,-21 10 0,27-15-19,0 1 1,0-1 0,0 0-1,0 0 1,0 0 0,0 0-1,0-1 1,0 0 0,-1 0-1,-6-2 1,-10 1 26,17-2-6,2 0-59,-1 1 0,0-1 0,1 1 0,-1-1 0,1 0 0,0-1 0,0 1 0,1 0 0,-1-1 0,0 1 0,1-1 0,0 0 0,0 0 0,-2-5 0,3 3 1,0 0 1,1 1 0,-1-1 0,1 0 0,0 0-1,2-11 1,-1 8 0,1 2-18,-1 0-1,1 1 1,1 0 0,-1-1-1,1 1 1,0 0 0,1 0-1,-1 0 1,1 1 0,0-1-1,1 1 1,-1 0-1,1 0 1,0 1 0,0-1-1,1 1 1,-1 0 0,9-4-1,25-13 2,-33 20-9,6 0-4,19 3 5,-29-2 1,0 0 0,0 0 0,-1 0-1,1 0 1,0 1 0,-1-1 0,1 0 0,0 1-1,-1 0 1,1-1 0,0 1 0,-1 0 0,1-1 0,-1 1-1,1 0 1,-1 0 0,2 2 0,1 0 0,-1-1 1,0 0-1,-1 0 0,1 0 1,-1 0-1,1 0 0,-1 1 1,0-1-1,0 1 1,0-1-1,0 1 0,-1 0 1,1 0-1,-1 0 0,0 0 1,2 5-1,5 33 34,-8-37-27,0 2 7,0 0-10,-1 1 1,0 0-1,0-1 1,0 1-1,-1 0 1,0-1-1,0 0 1,0 0-1,-1 1 1,0-1-1,-4 6 1,-1-2 8,0 0 1,-1-1 0,0 0-1,0 0 1,-15 9 0,-24 11 111,44-27-83,-3 0 4,-19 4 1,19-4 56,-1-3-52,2 0-32,0 1 0,0-1 0,0 0 0,0-1 0,0 1-1,1-1 1,-1 0 0,0-1 0,1 1 0,0-1 0,0 0 0,0-1-1,-9-6 1,12 5-7,-1 0 0,1 1 0,1-1-1,-1 0 1,1 0 0,-1 0 0,2 0 0,-1 0-1,0-1 1,1 1 0,0 0 0,0 0 0,1 0-1,-1 0 1,3-7 0,1-1 0,1 0 0,0 0-1,13-21 1,-14 27-11,-3 4-2,0 1 0,0 0 0,1-1 0,-1 1 0,1 0 1,0 0-1,-1 0 0,1 0 0,0 1 0,0-1 0,1 0 0,2-1 1,-2 0-4,2-2 0,0 0 0,1 0 1,-1 1-1,1 0 0,0 0 0,0 0 0,1 0 1,-1 1-1,1 0 0,-1 1 0,11-3 1,19 5-2,-29 4 3,8 3-2,-11-5 3,0 0 0,0 0 0,0 0 0,0 1-1,0-1 1,-1 1 0,1 0 0,5 5 0,-6-3 0,1 0 0,-1 1 1,0-1-1,-1 1 1,1-1-1,-1 1 0,0 0 1,-1 0-1,1 0 0,-1 0 1,0 6-1,-1-6 4,1 0 0,-2 0 0,1 0 0,-1 0 0,1-1 0,-2 1 0,1 0-1,-1-1 1,1 1 0,-2-1 0,1 1 0,0-1 0,-1 0 0,0 0 0,-1 0 0,1 0 0,-1-1 0,0 1 0,-8 7 0,11-11-3,0 0 1,0 0 0,0 0 0,0 0-1,0 0 1,0 0 0,0 0-1,0-1 1,-1 1 0,1 0-1,0-1 1,0 1 0,-1-1 0,-2 1-1,0 1 5,0 0 19,-2 0 1,-18 4 3,18-4 32,-3-3-28,-36-5 39,40 2-34,0 1-34,1 1 4,1 1 0,0-1-1,0-1 1,0 1 0,0 0 0,0-1-1,1 1 1,-1-1 0,1 0 0,0 0-1,0 0 1,0 0 0,0 0 0,0 0-1,0-1 1,1 1 0,0 0 0,0-1-1,0 0 1,0 1 0,0-1 0,1 1-1,-1-1 1,1 0 0,0 1 0,1-8-1,0 6-2,0 0-1,0 0 0,0 0 0,1 1 0,0-1 0,0 0 0,0 1 0,1 0 1,-1-1-1,1 1 0,0 0 0,5-5 0,2-1 1,1 1-1,22-16 1,-21 16-12,-9 8 7,-1-1-1,0 0 1,1 1-1,0 0 1,-1-1 0,1 1-1,0 0 1,0 0-1,0 1 1,5-2 0,3 0-1,30-13-1,-30 13-5,9 0 2,52 8-27,-68-5 33,-1 0-1,1 0 0,-1 1 0,1 0 1,-1-1-1,0 1 0,1 0 0,-1 1 1,0-1-1,0 0 0,-1 1 0,4 3 1,0 0 3,-4-4-2,0 0 0,0 1 0,0-1 0,0 1 0,-1-1-1,1 1 1,-1 0 0,0 0 0,0 0 0,0 0 0,0-1-1,0 1 1,0 0 0,-1 1 0,0-1 0,1 0 0,-1 0-1,0 0 1,-1 4 0,0 1 2,0 0 0,-1 0-1,0 0 1,0 0 0,-5 10 0,5-12 6,0 1-1,-1 0 1,0-1 0,0 1 0,0-1-1,-1 0 1,0 0 0,0-1 0,-1 1 0,0-1-1,0 0 1,0 0 0,0 0 0,-1-1 0,0 0-1,0 0 1,0 0 0,-13 5 0,-29 4 28,43-11-18,-3-3-2,-4 0-6,0 0 0,1-1 0,-1 0 0,1-1 0,-1-1 0,1 0 1,0 0-1,0-1 0,1 0 0,-1-1 0,-9-7 0,16 9 1,0 0 0,0 0 0,1 0 0,-1 0 0,1 0 0,0-1 1,0 1-1,1-1 0,0 0 0,-4-9 0,3 6 4,2 5-13,0 1 0,1-1 1,-1 0-1,1 1 0,0-1 1,0 0-1,-1 0 0,2 1 1,-1-1-1,0 0 0,1 0 1,-1 1-1,1-1 0,0 0 0,0 1 1,0-1-1,0 1 0,2-4 1,0 1-1,0 0 1,0 0-1,1 1 1,-1-1-1,1 1 1,0 0-1,7-6 1,-2 7 1,10-2-12,16 1 4,-26 5 4,-1-2 0,2 4-8,36 10 13,-33-10-3,9 6 2,12 32-3,-32-38 1,1 1-1,-1 1 1,1-1-1,-1 0 1,-1 1-1,1-1 1,0 1-1,-1-1 1,0 1-1,0-1 1,-1 1-1,1 0 1,-1 0-1,0-1 1,0 1-1,0 0 1,-1 0-1,0-1 1,0 1-1,0 0 1,-3 6-1,0-3 4,-1 0-1,1 0 0,-2-1 0,1 0 1,-1 0-1,0 0 0,0 0 0,-1-1 0,0 0 1,0-1-1,0 1 0,-1-1 0,-10 5 0,-30 11 90,43-19-56,-1-2 2,-18 3 5,18-3 41,0-4-51,5 3-36,-3 0 5,1-1 0,0 0 0,0 0 0,0 0 0,0 0 0,1 0 0,-1-1 0,0 1 0,1-1 0,0 1 0,0-1 0,0 0 0,0 0 0,0 0 0,0 0 0,-1-5 0,2-6 14,1 0-1,1 0 1,0-1 0,5-19-1,-1 17-13,1 1 1,0 0-1,1 0 0,1 1 0,10-16 0,-13 24-6,1 1 0,-1-1-1,1 1 1,0 0 0,0 0 0,1 1-1,-1-1 1,1 1 0,1 1-1,-1 0 1,1 0 0,15-6 0,14-1-15,-28 11 17,-1 0-1,-2 0 1,3 3 8,-3-2-9,-1 0-2,0 1-1,-1-1 1,1 1 0,0 0-1,-1 0 1,1 0 0,-1 0-1,0 1 1,0 0 0,0 0-1,0 0 1,0 0 0,0 1-1,-1 0 1,5 6 0,-7-6 1,0-1 0,0 1 0,-1-1 1,1 1-1,-1 0 0,0-1 1,0 1-1,0 0 0,0-1 1,-1 1-1,0-1 0,0 1 0,0-1 1,-2 7-1,3-10-1,-3 16-6,3-15 7,0 1 0,-1-1 0,1 0-1,-1 1 1,1-1 0,-1 0 0,1 0-1,-1 1 1,0-1 0,0 0 0,1 0-1,-1 0 1,0 0 0,-1 2 0,-13 17 1,5-7 11,0-1 0,0 0 1,-1-1-1,-22 17 0,31-26-11,1-1 0,-1 0 1,1 0-1,-1 0 0,1-1 0,-1 1 1,0 0-1,1 0 0,-1-1 1,0 1-1,0-1 0,1 0 0,-1 1 1,-4-1-1,1 0 7,-1 2 83,-1-7-82,-19-14-5,19 14 8,8 0-8,1-4-170,1 1 0,-1 0 0,2 0 0,6-13 0,-6 15-469,-1 3-260,1-1-422,13-12-3744,-2 6-4530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4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7423 11317,'0'0'-274,"5"-2"-208,17-9 273,-17 8 37,14-10-45,129-92 718,3-10 1158,58-48-133,-55 39-770,23-21 100,97-62 95,-2 1-642,-131 82-146,73-57 173,-29 52-128,90-67 296,-221 150-298,-3-1-1,78-94 1,5-6 147,96-87-28,-189 189-224,35-51-1,5-6 108,-30 42-35,-10 12-40,58-54 0,4-5-30,111-91-26,-153 143-36,206-196 124,-133 123-113,42-51 2,-56 53-22,137-159 205,-131 139-182,40-36-34,-63 66-19,185-195 21,-107 142-19,9-9 588,-131 119-351,68-52 0,-32 29-120,90-69 14,-46 37-35,-49 38 146,184-150 1072,-95 65-932,-23 20-89,370-258 307,-395 311-496,124-89 157,-130 88-84,88-71 151,-179 133-283,-20 17-38,-1-1 0,0 0 0,15-18 0,-25 26-11,44-49-13187,-52 48 9129,-22-15-2010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4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152 169 11233,'0'0'1963,"1"3"-1770,-2 1 131,1-1 0,-1 0 1,1 0-1,-1 1 0,0-1 0,0 0 1,0 0-1,-1 0 0,1 0 1,-1 0-1,1-1 0,-1 1 1,-4 5-1,5-7-707,-4 5 1553,4-6-1154,1 0-1,-1 0 1,1 0-1,0 0 0,-1 0 1,1 0-1,-1 0 1,1 0-1,-1 1 1,1-1-1,-1 0 0,1 0 1,0 0-1,-1 0 1,1 1-1,-1-1 0,1 0 1,0 0-1,-1 1 1,1-1-1,0 0 1,-1 0-1,1 1 0,0-1 1,-1 0-1,1 1 1,0 0-1,-1-1 39,1 1-1,-1 0 0,0-1 1,1 1-1,-1 0 1,0-1-1,1 1 1,-1-1-1,0 1 1,0-1-1,1 0 0,-1 1 1,0-1-1,0 0 1,0 1-1,0-1 1,1 0-1,-1 0 1,0 0-1,0 0 1,0 0-1,0 0 0,0 0 1,0 0-1,1 0 1,-2-1-1,-37 1 1225,32-4-1094,-22-13-6,27 15-151,1 1 0,-1-1 0,1 1-1,-1-1 1,1 0 0,0 1 0,0-1 0,0 0 0,0 0 0,0 0 0,0 0 0,1 0 0,-1 0 0,1 0 0,-1 0 0,1 0 0,0 0 0,-1 0 0,2-4 0,-2 1 36,1 1 63,0-1-4,2-4-64,-1 0 1,1 0-1,1 0 0,0 1 0,0-1 0,1 1 0,0 0 0,0 0 0,6-8 0,-6 10-37,0 1 1,0 0-1,0 0 1,1 1-1,0-1 1,0 1-1,0 0 1,0 0 0,1 1-1,-1 0 1,1 0-1,0 0 1,0 0-1,0 1 1,7-2-1,-9 3 3,2 0-2,18-3 2,-18 3 7,4 3-12,-2-1-15,-3-1 0,0 1 0,-1-1 0,1 1 0,0 0 0,-1 1 0,1-1 0,-1 1 0,1 0 0,-1 0 0,0 0 0,0 0 0,0 1 0,0 0 0,0-1 1,-1 2-1,1-1 0,-1 0 0,0 1 0,4 4 0,-5-4 4,1 0 0,-1 1 0,1-1 0,-1 1 0,-1-1 0,1 1-1,-1 0 1,0 0 0,0-1 0,0 1 0,0 0 0,-1 0 0,0 0 0,0 0 0,-1 0 0,1 0 0,-1 0 0,0 0 0,0 0 0,0-1 0,-1 1 0,0 0 0,-3 5 0,4-8-6,-1 1 1,0 0 0,-1-1 0,1 1 0,0-1 0,-1 0 0,1 0 0,-1 0 0,1 0-1,-5 2 1,1-1-18,3 0-78,-2-2-106,-17 6-137,17-6-157,-3-6-3515,-26-14 2323,22 12-1051,4-6 1872,3 2-5457,-4-8 1326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48 277 4696,'-4'1'416,"-39"17"9383,59-19-9443,75-8 290,46-7 410,-93 9-534,68-20 1,-92 21-378,-1-1 1,0 0 0,0-2-1,0 0 1,19-14 0,-35 21-93,1-1 0,-1 0 0,1-1 0,-1 1 0,0-1 0,0 1 0,-1-1 0,1 0 0,-1 0 0,0 0 0,0 0 0,0 0 0,0-1 0,-1 1 0,2-8 0,-2 8-15,-1 1-1,0 0 1,0 0-1,0 0 1,0 0 0,0 0-1,-1 0 1,1 0-1,-1 0 1,0 0 0,0 0-1,0 0 1,0 1-1,-1-1 1,1 0 0,-1 0-1,0 1 1,1-1-1,-1 1 1,0 0 0,0-1-1,-1 1 1,1 0-1,-4-2 1,0-1 49,4 2-43,-1 1 0,1 0 0,-1-1-1,0 1 1,0 0 0,0 1 0,0-1-1,0 0 1,0 1 0,0 0 0,-1 0-1,1 0 1,-6-1 0,1-1 40,5 2-47,0 1-1,0-1 1,1 0-1,-1 1 1,0 0-1,0-1 1,0 1-1,0 0 1,0 1-1,0-1 1,-5 1-1,-11 2 87,1 1 1,-1 1-1,1 0 0,-1 1 1,2 1-1,-1 1 1,1 1-1,0 0 0,1 1 1,-19 15-1,23-16-45,2 0 0,-1 1 0,2 0 0,-1 1 1,1 0-1,1 0 0,0 1 0,1 0 0,0 1 0,0-1 0,2 1 0,0 0 1,0 1-1,1-1 0,-3 17 0,5-12 7,1 0 1,1 1-1,0-1 1,1 0-1,1 0 0,1 1 1,0-1-1,1-1 1,2 1-1,10 26 0,-10-29-69,1-1-1,0 0 1,1 0-1,1-1 0,0 0 1,1 0-1,1-1 0,-1 0 1,2-1-1,0-1 1,0 1-1,16 9 0,-26-19-64,0 0 0,0 0 0,0 0 0,0 0 0,0 0 0,0 0 0,1 0 0,-1-1 0,0 1 0,1-1 0,-1 0 0,4 0 0,1 1-126,-4 0 68,-1-1 1,1 1-1,0 0 1,-1-1-1,1 0 1,0 0-1,-1 0 1,1 0-1,0 0 1,-1 0-1,1-1 1,4 0-1,1-1-222,6-1-798,1 0-1,-1-1 0,1 0 1,-1-2-1,0 1 1,-1-2-1,0 0 1,0 0-1,22-17 1,-18 13-1374,15-9-4153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5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11809,'0'0'3576,"16"-4"-3188,3-1-268,-8 1 17,2 1 1,-1 0 0,23-2 0,219-16 1554,-247 21-1988,-1-1-954,18-1 239,-18 1-301,8-18-10267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5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9425,'0'0'916,"1"-4"-409,5-17 8215,1 29-8199,19 24-11,-24-30-471,-1-1 0,1 1 0,-1-1 1,0 1-1,0 0 0,1 0 1,-1 0-1,-1 0 0,1-1 0,0 1 1,0 0-1,-1 1 0,1-1 1,-1 0-1,1 0 0,-1 0 0,0 0 1,0 3-1,0 3 91,10 60 1030,3 134 0,-13-200-1385,0 0-1,0 0 1,0 0 0,1 0-1,-1 0 1,0 0 0,1 0 0,-1-1-1,1 1 1,0 0 0,-1 0 0,1 0-1,0-1 1,0 1 0,0 0-1,0-1 1,1 1 0,1 1 0,-1-1 175,0 1-1798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1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31 11817,'-1'-4'-336,"-4"-22"5762,9 75-447,-3-40-6453,4 65 2149,-4 0 1,-14 135-1,-15 18 496,21-185-750,6-38-315,7-14-4453,0 1 3852,0 1-42,-1-1 0,1 0-1,6-16 1,-10 19-782,0 0 1,0 0 0,-1 0-1,0 0 1,0 0-1,0-10 1,-1-8-3910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21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53 11965,'-10'-38'837,"9"34"-213,1 0-303,0-3 1367,3 11-680,8 23-363,-4-6-408,9 40 0,-13-40-172,5 24-79,-2 0-1,-2 0 1,-2 0-1,-7 79 1,4-99-1131,1-20-1486,0 5-4730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4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141 357 4496,'0'0'2091,"-10"-4"-1871,-31-11 12,31 11-6,-1-18 328,9 16-376,-7-37 337,9 40-341,1 1-143,-1-1 0,0 1 0,1 0 0,-1 0 0,0 0 0,0-1 0,0 1-1,0 0 1,-1 0 0,0-3 0,1-1 134,1 1-6,4-14 6,-4 14 7,1 1-9,1-3-14,0 0 1,1 0-1,0 0 0,0 1 0,1-1 1,6-6-1,-7 10 4,-3 1-117,0 1-1,0-1 0,0 1 0,0 0 1,0 0-1,0-1 0,0 1 0,1 0 1,-1 0-1,0 0 0,1 0 1,-1 0-1,1 1 0,2-2 0,14-7 148,-14 6 47,2 2-137,15-6-6,-15 6 872,2 4-758,26 13 4,-26-13 5,-6 1-13,1 1-113,-2-1 1,1 1-1,-1-1 1,1 1-1,-1 0 1,0-1-1,-1 1 1,1 0-1,-1 0 0,0 0 1,0-1-1,-1 1 1,1 0-1,-3 8 1,-2 4 101,0-1 1,-1 0-1,-1 0 1,0-1-1,-1 0 1,-1 0 0,-1-1-1,1 0 1,-15 15-1,21-26-59,-2-1 9,-14 4-17,14-4 288,-7-6-330,-36-11 2,47 15-75,1 0 0,-1 0-1,0-1 1,0 1 0,0 0 0,0 0 0,0-1-1,1 1 1,-1 0 0,0-1 0,0 1-1,1-1 1,-1 1 0,0-1 0,0 0 0,1 1-1,-1-1 1,0-1 0,-6-7 34,2-1 0,-1 0-1,1-1 1,1 1 0,-5-16 0,6 15-19,1 0 0,1-1 0,0 1 0,0-1 0,1 1 0,1-1 0,0 1 0,0 0 0,1-1 0,0 1 0,1 0 0,1 0 1,0 0-1,6-12 0,-9 18-15,1 1 1,0 0-1,0-1 1,0 1-1,0 0 1,1 0 0,-1 1-1,1-1 1,0 0-1,0 1 1,0 0-1,1-1 1,-1 1-1,7-4 1,-2 2-6,-5 2 4,-1 0 0,1 1 0,0-1 0,1 1 0,-1 0 0,0 0 0,1 0 0,-1 0-1,1 0 1,-1 1 0,1 0 0,0 0 0,0 0 0,6-1 0,-1 1 13,-4-1 63,4 2-26,30 0-4,-30 0 6,-3 3-4,-2-2-43,2 0 24,-1 1 0,0 0 0,1 0 1,-1 1-1,0-1 0,0 1 0,0 0 0,-1 1 0,1-1 0,-1 1 0,0 0 0,1 0 0,-2 0 0,1 0 0,0 1 0,-1 0 0,5 9 0,-6-8 14,0 0 0,0 0-1,-1 0 1,0 0 0,0 0-1,0 0 1,-1 0 0,0 1-1,0-1 1,-2 11 0,1-12-8,0 1 1,0 0-1,-1-1 0,0 1 1,0-1-1,-1 1 1,1-1-1,-1 0 0,0 0 1,-1 0-1,1 0 0,-1-1 1,0 0-1,0 1 1,0-1-1,-1-1 0,1 1 1,-1-1-1,0 1 0,0-1 1,0-1-1,-11 5 1,11-5 141,-4-7-145,-30-12 3,36 15-29,1 0 0,-1-1 0,1 1 0,0-1 0,-1 0-1,1 0 1,0 0 0,1 0 0,-1 0 0,0 0 0,1 0 0,0 0 0,-1-1 0,2 1 0,-1-1 0,0 1 0,0-1-1,1 1 1,0-1 0,0 1 0,0-1 0,0 1 0,1-5 0,0 3-6,0 0 0,1-1 0,-1 1 0,1 0 0,0 0-1,0 0 1,1 0 0,0 0 0,0 1 0,0-1 0,0 1 0,1-1 0,-1 1 0,1 0 0,0 1 0,0-1-1,1 1 1,6-5 0,34-14-25,-40 21 7,0 0 16,17-4 8,-17 4 77,2 6-40,19 15-1,-25-18-34,1 0 0,-1 1 1,0-1-1,0 0 0,0 1 0,-1-1 1,1 1-1,-1 0 0,1-1 1,-1 1-1,0-1 0,0 1 1,0 0-1,0-1 0,0 1 0,-1 0 1,0 3-1,0-1 5,0 1 1,0-1-1,-1 0 0,1 0 1,-1 0-1,0 0 0,-1 0 1,1 0-1,-4 5 0,-29 41 154,34-50-166,-6 6 29,0-1 0,-1 0 0,0 0 0,0-1 0,-9 5 0,13-8 98,-6-5-106,-31-10-11,29 6 8,-7-29-1,18 19-12,2 9-6,-1 4 6,2-2-5,11-23-4,8 7-4,-16 16 2,15-7-14,7 8-1,15 8 15,-32-2 14,-4 2 9,-3-1-20,1 0 12,0 0 0,0 1-1,-1-1 1,1 1 0,0 0-1,-1 0 1,0 0 0,0 0 0,0 1-1,0-1 1,0 1 0,-1 0-1,1-1 1,-1 1 0,0 0 0,0 1-1,-1-1 1,1 0 0,-1 0 0,0 1-1,0-1 1,0 1 0,0 8-1,-2-4 36,-1 0 0,0 1 0,0-1 0,0 0 0,-6 11 0,7-17 8,-2 1 1,2-4-31,0 1 0,-1 0 1,1 0-1,0 1 0,0-1 1,-1 0-1,1 1 0,0-1 1,0 0-1,0 1 0,1-1 1,-2 4-1,-4-14-12,-15-25 2,15 25 2,10 3-7,13-20-4,-13 19 1,1 5-9,0 1-24,14-9-436,-12 16 23,22 18-216,-22-18-260,-7-1-260,0-2 212,-1 1 0,1-1 0,-1 0 0,0 1 1,0-1-1,0 0 0,-1 1 0,1-1 0,-1 0 1,0 0-1,-4 5 0,0-1 758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2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0 9857,'0'0'149,"1"1"-159,0-1-1,0 0 1,0 1 0,0-1-1,0 1 1,-1-1 0,1 1 0,0 0-1,0-1 1,0 1 0,-1 0 0,1-1-1,0 1 1,-1 0 0,2 1 0,-6 8 2556,-27 23-2097,28-31-339,0 1 1,0-1-1,-1 1 1,1-1-1,-1 0 1,1 0-1,-1-1 1,0 1-1,1-1 1,-1 0-1,0 1 1,0-2 0,0 1-1,-6 0 1,6 0-40,-28 6 755,26-6-443,-1 0-27,-22 3-24,22-3-34,2 0-27,-14 3-17,14-2 1225,21-1-1440,49 6-11,-48-6 5,-11 0-16,18 4-1,-18-4 31,-1 1 26,4 3-125,-9-5 63,1 1 1,-1-1 0,0 0-1,0 0 1,0 0 0,0 0 0,0 1-1,0-1 1,0 0 0,0 0-1,0 0 1,0 0 0,0 1 0,0-1-1,0 0 1,0 0 0,0 0-1,0 0 1,0 1 0,0-1-1,0 0 1,0 0 0,0 0 0,0 0-1,0 1 1,0-1 0,-1 0-1,1 0 1,0 0 0,0 0-1,0 0 1,0 0 0,0 1 0,0-1-1,0 0 1,-1 0 0,1 0-1,0 0 1,0 0 0,0 0-1,0 0 1,-1 0 0,1 0 0,0 0-1,0 0 1,0 0 0,0 1-1,-1-1 1,1 0 0,0 0 0,0 0-1,0 0 1,0-1 0,-1 1-1,1 0 1,0 0 0,0 0-1,-15 6 51,1-1 99,0 0 0,-1 0-1,1-2 1,-1 0 0,-29 3 0,11-4-71,24-2 309,25-6-429,47-17 7,-61 21 21,0 1 0,0 0-1,0 0 1,0 0-1,0 0 1,1 0 0,-1 1-1,0-1 1,1 1 0,-1-1-1,1 1 1,-1 0 0,5 0-1,-1 1-3,0-2-8,0 0-7,21-3 8,-21 3 439,-21-2-370,-45-7-5,45 7 92,9 2-123,-21-4 3,20 4-4,24 0-37,48-6 0,-49 6-3,-10 1-2,21 0 1,-21 0 324,-30 6-91,12-3-170,-46 13 232,-63 7-1,-254 3 1196,393-30-2050,80-16-470,44-10-1812,-6-6-3577,-106 25 2229,-4-1-2172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2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33 114 12345,'0'0'-148,"-5"2"-257,-17 4 353,17-4-17,14-11-148,3-4 205,-3 4 0,1 0 1,-1 0-1,20-11 0,-22 15 12,3-3 47,0 0 0,1 1 0,0 1 0,0 0 0,19-7 0,-25 12 1071,-1 8-798,13 21 4,-17-28-313,0 1 0,0-1 0,1 0 0,-1 1 0,0-1 0,0 0 0,1 1 0,-1-1 0,0 0 0,0 1 0,0-1 0,1 1 0,-1-1 0,0 0 0,0 1 0,0-1 0,0 1 1,0-1-1,0 1 0,0-1 0,0 1 0,0-1 0,0 0 0,0 1 0,0-1 0,-1 1 0,1-1 0,0 0 0,0 1 0,-1 0 0,-125 259 3558,111-232-3357,-2 11 114,16-35-249,1 1-4,1-2-61,-1-1 1,1 1 0,0 0 0,0 0-1,0-1 1,0 1 0,0-1 0,1 1-1,-1-1 1,1 1 0,0-1 0,-1 0-1,1 0 1,0 0 0,0 0 0,1 0-1,-1 0 1,0 0 0,1-1-1,-1 1 1,1-1 0,-1 0 0,1 0-1,-1 1 1,1-2 0,3 2 0,77 21 193,-78-22-22,0 1-21,-1-1 46,1 1-1,-1 0 1,0 1 0,0-1-1,0 0 1,0 1 0,3 3 0,-5-3-145,9-6-3501,5-2 3514,43-14-10640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2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40 9109,'0'0'3489,"-3"12"-3138,-9 35-1,12-46-333,0 0 1,0 0-1,0 0 0,0 0 1,-1-1-1,1 1 0,0 0 0,0 0 1,-1 0-1,1-1 0,-1 1 0,1 0 1,-1 0-1,1-1 0,-1 1 1,1 0-1,-1-1 0,1 1 0,-2 0 1,-17 13 702,-37 21 1,8-16 290,43-16-692,-2-3-31,-19 2-15,19-1 404,-23-25-343,29 22-313,0 1 1,0 0-1,1-1 0,-1 1 0,0-1 0,1 1 0,-1-1 1,1 1-1,-1-1 0,1 0 0,0 1 0,-1-1 0,1 1 0,0-1 1,0 0-1,0 1 0,1-1 0,-1 1 0,0-1 0,0 0 1,2-2-1,6-19 93,-7 20-102,0 0 1,0 1-1,0-1 1,0 0 0,1 1-1,-1-1 1,1 1-1,0 0 1,0-1-1,-1 1 1,1 0-1,5-3 1,2-4 48,-2 2-36,1 0 0,0 1 0,1-1 0,-1 1 0,1 1 0,0 0 0,1 0 0,16-5 0,-21 8 42,3 5-45,26 10 27,-33-13-46,0 1 1,0-1-1,0 0 0,0 1 0,0-1 1,0 1-1,0-1 0,0 1 0,-1-1 1,1 1-1,0 0 0,0-1 1,0 1-1,-1 0 0,1 0 0,0-1 1,-1 1-1,1 0 0,0 0 0,-1 0 1,1 0-1,-1 0 0,0 0 1,1 0-1,-1 0 0,1 1 0,-1 0 12,2 4 18,-1 0 0,0 0 0,0 0 0,0 0 0,-1 0 0,0 1 1,0-1-1,-1 0 0,1 0 0,-1 0 0,-1 0 0,1 0 0,-1 0 0,-4 10 0,4-11-30,-2 5 71,0-1-1,0 0 1,0 0-1,-1-1 1,0 1-1,-7 7 1,-24 11 257,31-25-218,-1-1-5,-24 4 236,21-9-238,-27-13-3,35 16-95,0 1-1,-1 0 0,1-1 1,0 1-1,0-1 0,0 0 0,-1 0 1,1 1-1,0-1 0,0 0 1,0 0-1,0 0 0,0 0 1,0 0-1,1 0 0,-1 0 0,0 0 1,0 0-1,1-1 0,-1 1 1,1 0-1,-1-2 0,-1-1 22,0-1-4,0 1 0,0-1 0,0 0 0,0 0 0,1 1 0,-1-1 0,1-1 0,1 1 0,-1 0 0,1 0 0,0 0 0,0 0 0,0 0 0,1 0 0,0 0 0,0 0 0,2-7 0,0 6-14,0-1 0,0 1 0,1 0 0,0 0 0,0 0 0,0 1 0,1-1 0,0 1 1,0 0-1,0 0 0,1 1 0,0 0 0,0 0 0,0 0 0,0 1 0,0-1 0,1 1 0,12-3 0,-7 4-1,22 0-7,-26 1 6,0 6 12,23 12 12,-29-16-27,0 0 0,0 0 0,0 1 0,0-1 0,-1 0 0,1 1 0,-1-1 1,1 1-1,-1-1 0,1 1 0,-1 0 0,0 0 0,0 0 0,0 0 0,0 0 0,0 0 0,0 0 0,0 0 0,0 4 0,0-2 24,0 1-3,-1 0 0,0 0 0,0 0 0,-1 0 0,1 0 0,-1 0 0,0 0 0,0 0 0,-1 0 0,1-1 0,-4 7 0,-22 43 296,23-47-258,-1 0 0,0 0-1,-1-1 1,0 1 0,0-2-1,0 1 1,0 0 0,-1-1 0,0-1-1,0 1 1,0-1 0,-14 6 0,16-8 63,-1-2-4,-18 3-4,18-3 105,0-6-116,-15-18-9,20 24-94,0-1 0,0 0 0,1 0 0,-1 0-1,0 0 1,1 0 0,-1 0 0,1 0 0,-1 0-1,1 0 1,0 0 0,-1 0 0,1 0 0,0 0 0,0 0-1,0 0 1,0-1 0,0 1 0,0 0 0,0 0-1,0 0 1,0 0 0,0 0 0,1 0 0,-1 0-1,1-2 1,-1 2 13,1-6 5,0-1 1,1 0-1,0 1 1,0 0-1,1-1 1,-1 1-1,1 0 1,1 0-1,0 0 1,0 1-1,9-12 1,-5 6 1,-5 8-18,1 0 1,0 0 0,0 0 0,0 0 0,1 1-1,-1 0 1,10-5 0,-11 6-5,1 0 52,5 6-47,30 13 0,-39-16-9,1-1 0,0 0 1,0 0-1,-1 1 1,1-1-1,0 0 0,-1 1 1,1-1-1,-1 1 0,1-1 1,0 1-1,-1-1 0,1 1 1,-1-1-1,1 1 1,-1-1-1,1 1 0,-1 0 1,0-1-1,1 1 0,-1 0 1,0-1-1,1 1 1,-1 0-1,0 0 0,0-1 1,0 1-1,0 0 0,0 0 1,0-1-1,0 1 0,0 0 1,0 0-1,0-1 1,0 1-1,0 0 0,-1 1 1,1 4 6,0 0 1,0 0-1,-1 0 1,0 0-1,0 0 1,0 0-1,-1 0 1,0 0-1,0 0 1,-1-1-1,0 1 1,0-1-1,0 1 1,0-1-1,-1 0 1,-7 7-1,9-9 2,-24 7 19,21-17-48,-17-21-22,17 21-36,7 1-50,8-15-78,-8 15-126,3 1-171,40-30-2533,-41 33 1341,0-1-1155,7-2 2098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2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72 10257,'0'0'299,"-3"-3"-175,3 3-87,-1 0 0,1 0 1,0 0-1,0 0 1,0 0-1,-1 0 0,1 0 1,0 0-1,0-1 1,0 1-1,0 0 1,-1 0-1,1 0 0,0 0 1,0 0-1,0-1 1,0 1-1,0 0 0,0 0 1,0 0-1,-1-1 1,1 1-1,0 0 0,0 0 1,0 0-1,0-1 1,0 1-1,0 0 0,0 0 1,0 0-1,0-1 1,0 1-1,0 0 0,0 0 1,0-1-1,0 1 1,0 0-1,1 0 0,-1 0 1,0-1-1,0 1 1,0 0-1,0 0 1,0 0-1,0 0 0,0-1 1,1 1-1,13-3 415,26 6-790,-35-3 517,9 1 82,20 7 5076,-113-1-5087,59-5-20,12-2-14,-26 2-30,26-1-15,3-1-16,-17 3-19,17-3 217,-2 1-298,-19 3-4,19-2 155,27-5-209,3 2 3,-11 1-1,1 0 0,-1-2 0,1 0 1,19-5-1,85-25 449,-214 27-157,10 2-26,79 2-188,-1 1-7,-81 0 162,81 0-158,2 0-41,-22 0-4,22 0 24,1-1-82,-18-3 92,18 3 56,-3 1-66,-27 0-2,27 0 52,2 0-59,-12 0 107,5 0-7569,17-6 5011,6-18-1604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2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10921,'0'0'8099,"3"9"-7787,7 16 180,12 48 1,-20-55-305,0-1 0,-3 28-1,1-33-392,0 1-1,0-1 0,4 24 1,-3-33-439,-1 18-1542,0-16 378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43 397 10197,'0'-4'-348,"0"-9"43,0 10 59,-1-2 64,0 2 134,-6-30 734,-5-52 0,12 82-395,-2-2-2,-7-26 1998,11 44 323,7 61-1334,-9-32-866,0 11 220,-6 59 0,1-5 0,5-77-306,-7 51-1,5-56-90,1 0 0,2 36 0,0-20 100,-1 7 66,0-44-131,1 0-202,14 31 482,-12-32-368,7-4-148,50-5 72,56-15-2,-85 15-81,1 3 22,19-2 3,139-5 179,-44 2-132,-60 2 44,434-32 247,56-13-23,-415 34-286,-121 13-61,581-37 228,157-2-36,-679 35-188,63-4-25,-153 10 11,54-1 8,-36 4-10,-4-2 5,35-3-3,-24 2 2,-18 2-7,81 0-1,-28 5 4,-62-4-5,-1 0 7,18 1 3,12 1-12,-30-2 6,0 0 5,21 3-1,-21-3 981,-2-4-875,13-10-16,-12 10-9,-9-67 178,-12-77-1,3 47-174,2 15-51,3 35 10,-2-100 0,3 95-862,7 51 217,0-13-5853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1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162 173 12125,'81'-128'1667,"-52"93"-27,-18 26 2326,-17 46-3420,-1 0-1,-19 58 1,-1-21-8,-33 90 1015,-60 258-1,106-351-1130,4 1-1,-2 117 0,12-153-288,2 0-1,1 1 0,3-2 1,0 1-1,2-1 1,2 0-1,17 40 1,-10-38 16,2 0 0,2-1 0,1-1 0,1 0 0,42 45 0,-25-39-498,1-1 0,3-2 0,65 44 0,-51-40-4836,-24-14-6145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2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9513,'0'-4'625,"10"-59"2940,-10 58-3212,7-15 1071,-3 5-507,-4 15-892,0 0-1,0 0 1,0 0 0,0 0-1,0 0 1,0 1 0,0-1-1,0 0 1,0 0 0,0 0-1,0 0 1,0 0 0,0 0-1,0 0 1,0 0 0,1 0-1,-1 0 1,0 0 0,0 1-1,0-1 1,0 0 0,0 0-1,0 0 1,0 0 0,0 0-1,0 0 1,0 0 0,1 0-1,-1 0 1,0 0 0,0 0-1,0 0 1,0 0 0,0 0-1,0 0 1,0 0 0,0 0-1,1 0 1,-1 0 0,0 0-1,0 0 1,0 0 0,0 0-1,0 0 1,0 0 0,0-1-1,0 1 1,0 0 0,0 0-1,1 0 1,-1 0 0,0 0-1,0 0 1,0 0 0,32 130 411,-20-97-292,-7-22-104,-4-8 21,0 1-10,1 24 896,-3-26-266,-1-6 4,-17-56 25,0-28 68,18 83-496,5 17-266,4 5-10,-4-8-2,0 0 1,-1 0-1,0 0 1,0 1-1,1 15 0,16 139 74,-22-123-2,1-33-70,1-4 165,-1 0-74,-2 5-101,3-9 15,0 0-1,0 0 1,0 1 0,0-1-1,0 0 1,0 0-1,0 0 1,0 1 0,0-1-1,0 0 1,0 0-1,-1 0 1,1 0-1,0 1 1,0-1 0,0 0-1,0 0 1,-1 0-1,1 0 1,0 1 0,0-1-1,0 0 1,-1 0-1,1 0 1,0 0-1,0 0 1,0 0 0,-1 0-1,1 0 1,0 0-1,0 0 1,-1 0 0,1 0-1,0 0 1,0 0-1,0 0 1,-1 0-1,1 0 1,0 0 0,0 0-1,-1 0 1,1 0-1,0 0 1,0 0 0,0 0-1,-1-1 1,1 1-1,0 0 1,0 0 0,0 0-1,0 0 1,-1 0-1,1-1 1,0 1-1,0 0 1,0 0 0,0 0-1,0-1 1,0 1-1,0 0 1,-1 0 0,1-1-1,-26-38 60,23 35-39,0 0 0,1 0 0,-1-1 0,1 1 0,0-1 0,1 0 0,-1 0 0,-1-8 0,1 5-6,-9-35 249,9 40-215,-1-19 38,3 18 94,5 16-187,14 35-7,-18-43 4,1-1 1,-1 1-1,0 0 1,0-1-1,0 1 1,-1 0-1,1 0 1,-1 0-1,0-1 1,0 1-1,-1 0 1,1 0-1,-1 4 0,0-3 4,1 0 12,0-5-17,0 12 15,-1-7 1,-3-10 82,-12-41-99,11 35-3,5 6-6,0-12-2,0 13 5,6-23-84,-4 21 47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2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8 104 12697,'-8'-103'7370,"17"111"-7180,27 27-8,-33-32-161,0-1 1,-1 1-1,1 0 0,-1 0 0,0 0 0,0 0 1,0 1-1,0-1 0,-1 0 0,1 1 0,-1-1 1,0 1-1,1 6 0,-1-5-65,0-2-151,0 0 0,0 0 0,-1 0 0,1 1 0,-1-1-1,0 0 1,0 0 0,0 0 0,0 0 0,0 1 0,-1-1 0,1 0 0,-1 0 0,0 0 0,-3 6 0,-2 17-10379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0:5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11169,'0'0'-976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0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42 6641,'-17'-3'-349,"-51"-10"57,52 10 272,16 4 23,0-1-1,0 1 1,-1 0 0,1-1 0,0 1-1,0 0 1,0-1 0,0 1 0,-1 0-1,1-1 1,0 1 0,-1-1 0,1 1-1,-1 0 1,1-1 0,0 1 0,-1-1-1,1 1 1,-1-1 0,1 1 0,-1-1-1,0 0 1,0 1 0,0 0 0,0-1 1,1 0-1,-1 1 0,1-1 1,-1 1-1,1-1 0,-1 1 1,1-1-1,-1 1 0,1-1 1,-1 1-1,1-1 0,0 1 1,-1 0-1,1-1 0,0 1 1,0 0-1,-1-1 0,1 1 1,0 0-1,0-1 0,0 1 1,0 1 1034,-6-6-1016,3 0-78,1 3 0,1-1-1,-1 0 0,1 1 1,-1-1-1,0 1 1,0 0-1,1-1 1,-1 1-1,0 0 1,0 0-1,0 0 0,-4-1 1,16-2-1798,44-18 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0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78 6117,'0'0'1884,"-8"1"-1445,-34 8 9908,61-13-10241,147-29 360,-69 12-115,-91 20-289,0 0 6,123-23 653,-124 23-319,2 0-370,14-1 62,-29 7 233,-38 11 162,37-13-633,-104 30 326,99-30-165,-57 16 262,-51 14 126,117-32-356,-3 1 1,-23 2 4,23-3 12,2 0 6,-21 3 1,21-3-7,1 0-1,-14 4 5,14-4 198,-1 0-204,-15 3 7,15-3 366,26-3-429,56-9-8,-56 8-4,-14 3 9,21 0 3,-21 0 0,1 0-5,19-3-4,-19 3 15,0-1-8,-1 2-1809,-4-1 902,1 1 0,-1-1 0,0 0 0,0 0-1,0 0 1,1 0 0,-1-1 0,0 1 0,0-1-1,0 1 1,4-2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0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 10673,'0'0'1701,"-4"2"-1301,4-2-329,0 0-1,0 0 1,1 0 0,-1 0 0,0 0 0,0 0-1,0 1 1,0-1 0,0 0 0,0 0 0,0 0-1,0 0 1,0 0 0,0 0 0,1 1 0,-1-1-1,0 0 1,0 0 0,0 0 0,0 0-1,0 0 1,0 0 0,0 1 0,0-1 0,0 0-1,0 0 1,0 0 0,0 0 0,0 0 0,0 1-1,-1-1 1,1 0 0,0 0 0,0 0 0,0 0-1,0 0 1,0 0 0,0 1 0,0-1 0,0 0-1,0 0 1,0 0 0,0 0 0,-1 0-1,1 0 1,0 0 0,0 0 0,0 0 0,0 0-1,0 0 1,0 1 0,-1-1 0,1 0 0,0 0-1,0 0 1,0 0 0,0 0 0,0 0 0,0 0-1,-1 0 1,1 0 0,0 0 0,0 0 0,0 0-1,0 0 1,-1-1 0,19 3 1028,29-6-1871,-43 4 1179,14-2-48,21 2-79,-32 0-30,1 0-153,20 0-8,-20 0 121,-1-1-178,22-1-52,-22 2-106,0-1-2430,0 0 2155,5 0-22,2 0-4452,-14-20 108,0 17 1055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0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8601,'0'0'1501,"0"-4"-1080,7-9 8640,-4 17-9015,5 6 112,-1 0-1,0 0 0,0 0 0,-1 1 0,8 20 0,-3 2 380,30 98 553,-9 21-67,-31-148-1069,9-26-10847,0 1 10104,-4-5-3267,-3 7-695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0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455 211 9985,'0'0'584,"-1"4"-425,1-2-41,-1 0 0,1 0 0,0 0 1,-1-1-1,0 1 0,1 0 1,-1-1-1,0 1 0,0 0 0,0-1 1,0 1-1,0-1 0,0 1 1,0-1-1,-1 0 0,1 1 0,-1-1 1,1 0-1,-3 2 0,0-1 831,-1 0-613,-17 7 3,17-7 718,-3-3-702,1 2-206,5 0-82,0-1 1,0 0 0,0 0-1,-1 1 1,1-2 0,0 1-1,0 0 1,0 0 0,-1-1 0,1 1-1,0-1 1,0 1 0,0-1-1,0 0 1,0 0 0,0 0 0,-2-2-1,-6-2 32,-4-1 132,1-1-1,0-1 1,0 0-1,1-1 1,0-1 0,-12-11-1,10 3 290,1-1 1,-12-23-1,23 38-246,5-2-156,0 0-74,0 0 1,1 1-1,0 0 1,0 0-1,8-9 1,-9 12 23,3 0-4,51-12 148,-51 14-52,4 2-111,34 9-3,-41-10-34,1 0 0,-1 0 0,0 0 0,1 1 0,-1-1 0,0 1 0,0 0 0,0 0 0,0 0 0,0 0 0,0 1 0,-1-1 0,1 1 0,-1-1 0,4 5 0,-3-3-6,1 0 18,0 0 0,-1 1 0,1-1 0,-1 1 0,0 0 0,0 0 0,0 0 0,0 1 0,-1-1 0,0 0 0,0 1 0,-1 0 0,0-1 0,0 1 0,0 0 0,0 0 0,-1-1 0,0 1 0,0 0 0,-1 0 0,0-1 0,-1 7-1,0-4 3,-1 1 0,-1-1 0,1 0-1,-1 0 1,-1 0 0,1 0-1,-1-1 1,-1 0 0,1 0-1,-1 0 1,-1-1 0,-9 9-1,-4 0 49,-1-2-1,0 0 0,-1-1 1,0 0-1,-31 9 0,22-15 56,23-5-102,1 0 56,-3-2-3,0 2-52,7 0-11,0-1 0,-1 0 0,1 0-1,-1 0 1,1 0 0,0 0 0,-1-1 0,1 0 0,0 1 0,0-1 0,-7-3 0,2 2 14,4 1-17,1 0 0,-1 0-1,1 0 1,-1-1 0,1 1 0,0-1 0,-1 0 0,1 0 0,0 0 0,0 0 0,0 0-1,1-1 1,-5-3 0,4 3 1,1 0-1,-1 0 0,1-1 1,-1 1-1,1 0 0,0-1 1,0 1-1,0-1 0,1 0 1,-1 0-1,1 0 0,0 0 1,0 0-1,1 0 0,-1 0 1,1 0-1,0-5 0,0-2-3,1 0-1,1 0 1,-1 0 0,2 1-1,0-1 1,0 1-1,1-1 1,0 1 0,1 0-1,0 1 1,0-1 0,1 1-1,1 0 1,-1 0-1,1 1 1,1 0 0,-1 0-1,2 1 1,-1 0-1,12-7 1,-14 7-7,31-16 7,-25 17-12,1 1 0,-1 1 1,1 0-1,0 1 0,18-3 1,-23 5-2,-1 4 7,34 10 0,-22-5 0,-17-7-5,0-1 0,0 1 0,0-1 1,0 1-1,0 0 0,-1 0 0,1 0 1,0 0-1,-1 0 0,1 0 0,-1 1 1,1-1-1,1 2 0,8 11 18,-2-5-4,-1 0-1,0 1 0,-1 0 1,0 0-1,-1 0 0,0 1 1,6 15-1,-9-19 1,-1 1 1,0-1-1,-1 0 1,0 1-1,0-1 1,0 0-1,-1 1 1,0-1-1,0 1 1,-1-1-1,0 1 0,-1-1 1,1 0-1,-1 1 1,-5 10-1,3-11 3,1 0-1,-1-1 1,-1 1-1,1-1 0,-1 0 1,0 0-1,-1-1 1,0 1-1,1-1 1,-1 0-1,-1-1 1,1 0-1,-1 0 0,0 0 1,0-1-1,0 1 1,0-2-1,0 1 1,-11 1-1,12-3 13,-1-1-8,-25-2 8,25 1 3,-3-2-2,3 2-26,-5-3 21,0 1 0,1-2 0,-1 1-1,1-1 1,0-1 0,-13-8 0,19 10-20,0 0 1,0 0-1,0-1 0,0 0 1,1 0-1,0 0 1,0 0-1,0 0 1,1-1-1,0 0 1,0 1-1,0-1 0,1 0 1,-1-1-1,1 1 1,1 0-1,0-1 1,-1 1-1,2-1 1,-1 1-1,1-1 1,0 1-1,0-1 0,1 1 1,0-1-1,0 1 1,1-1-1,0 1 1,2-7-1,4-6-1,20-35 0,-23 45-4,1 1 1,1-1-1,0 2 0,0-1 1,0 1-1,1 0 1,0 0-1,0 1 0,1 0 1,0 0-1,0 1 0,0 1 1,1-1-1,0 1 0,-1 1 1,13-3-1,-16 4-2,21-1-12,6 3 11,-25 0-2,0 0 1,0 1-1,0 1 0,0-1 1,-1 1-1,1 0 1,0 1-1,10 5 0,-16-7 4,3 1 3,0 1-1,0-1 1,-1 1-1,1 0 1,-1 0-1,0 0 0,0 1 1,0 0-1,0 0 1,-1 0-1,1 0 1,-1 0-1,0 0 1,0 1-1,-1 0 1,4 7-1,-4-2 5,0 0-1,-1 0 1,0 0-1,-1 0 1,0 1-1,0-1 1,-1 0-1,0 0 1,-1 0-1,0 0 1,-1 0-1,0 0 0,0 0 1,-6 9-1,-7 15 15,-12 17 35,23-45-48,1-1 1,-1 0-1,0-1 0,0 1 1,0-1-1,-1 0 0,1 0 0,-1-1 1,0 0-1,0 0 0,0 0 1,-1-1-1,1 0 0,-1 0 1,1 0-1,-1-1 0,0 0 0,-8 0 1,11 0 0,-6-3 0,-1 0-7,3 1 2,0 0 0,0-1 0,1 0 0,-1 0 0,1-1 0,0 0 0,-1 0 0,1 0 0,1-1 0,-1-1 0,-9-6 0,3 3-4,7 4 2,0 0 0,1 0 0,-1 0-1,1-1 1,0 0 0,0 0 0,0 0-1,-4-7 1,5 7-3,0 1 1,0-1 0,0 0-1,0-1 1,1 1-1,0-1 1,0 1-1,0-1 1,1 0 0,-3-9-1,2 6 0,0 4 0,1 1 0,1-1 0,-1 1 0,1-1 0,-1 0 0,1 0 0,1 0 0,-1 0 0,1 0 0,0 0 0,0 0 0,0 0 0,2-6 0,1 2-4,0 0-1,1 1 1,1 0-1,-1 0 1,1 0 0,1 0-1,-1 1 1,1 0-1,0 0 1,1 0 0,0 1-1,0 0 1,0 0-1,1 1 1,0 0 0,0 0-1,0 1 1,1 0-1,-1 0 1,1 1 0,0 0-1,14-2 1,-1 0-4,-17 4-1,6 3-8,-6-1 16,7 0 3,-1 1 0,0 1-1,0-1 1,0 2-1,16 7 1,-19-8-2,-1 1 2,1 0 0,-1 0 0,0 1 0,0-1 1,-1 2-1,12 11 0,-10-14 0,-2 2 0,15 29 11,-17-28-6,-1 0 0,0 1 0,0 0-1,0-1 1,-1 1 0,0 0 0,0 0 0,-1 0-1,0 0 1,0 1 0,0-1 0,-1 0 0,-1 0 0,1 1-1,-1-1 1,-2 11 0,-1-4 2,0-1 1,-12 26-1,-8-9 19,11-16-11,11-12-13,-1 1 0,0 1 1,-1-1-1,1 1 0,-1-1 0,0 0 0,0 0 0,0-1 0,0 1 0,-1-1 1,-6 3-1,4-1 5,1-1 1,-1 0 0,1 0 0,-1-1-1,0 0 1,0 0 0,0-1 0,-1 0-1,-12 1 1,10-2-11,2 1 21,0-3-8,0 0-9,0-1 1,0 0-1,0 0 1,0 0-1,0-1 1,1 0-1,-1-1 1,1 0-1,0 0 1,1 0 0,-1-1-1,1 0 1,-9-12-1,4 4-1,1 0 0,0-1 0,2 0 0,-1 0 0,2-1 0,0 0 0,1 0-1,-4-21 1,9 33-2,1 0 0,1 0 0,-1 0-1,1 0 1,-1 0 0,1 0 0,0 0-1,1 0 1,-1 0 0,1 0 0,-1 0-1,1 0 1,0 1 0,1-1-1,3-4 1,-2 2 2,-3 4 0,0 1 0,1-1 0,-1 1-1,0 0 1,1-1 0,-1 1-1,1 0 1,0 0 0,-1 0 0,1 0-1,0 0 1,0 0 0,-1 1-1,5-2 1,2-1-1,-8 3 1,6-4-5,0 0 1,0 1-1,0 0 1,1 0-1,-1 1 1,1-1-1,-1 1 1,1 1-1,11-2 1,57 0-8,-66 4 4,-7-1 7,0 0 0,1 0 0,-1 0 0,1 0-1,-1 0 1,0 1 0,0 0 0,1-1 0,-1 1-1,0 0 1,0 0 0,3 2 0,12 5-10,-14-6 11,42 25 9,-41-24-9,0-1 0,-1 1 0,1 1 0,-1-1 0,1 0 1,-1 1-1,0 0 0,0-1 0,-1 1 0,1 0 0,-1 1 0,0-1 0,0 0 0,0 1 0,2 7 0,0 2 9,-2-4-26,-1-1-1,1 1 1,-2 0 0,1-1-1,-2 1 1,1 0 0,-3 10-1,3-13-36,-9 20 55,3-13-3063,-23-59-17281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4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11562 9957,'-2'4'-236,"-3"21"20,5-25 231,0 0 0,0 0 1,0 0-1,0 0 0,0 0 1,0 0-1,0 0 0,1 0 1,-1 0-1,0 0 0,0 0 1,0 0-1,0 0 0,0 0 0,0 0 1,0 0-1,0 0 0,0 0 1,1 0-1,-1 0 0,0 0 1,0 0-1,0 0 0,0 0 1,0 0-1,0 0 0,0 0 0,0 0 1,0 0-1,0 1 0,0-1 1,0 0-1,1 0 0,-1 0 1,0 0-1,0 0 0,0 0 1,0 0-1,0 0 0,0 0 0,0 0 1,0 0-1,0 1 0,0-1 1,0 0-1,0 0 0,0 0 1,0 0-1,0 0 0,0 0 1,0 0-1,0 0 0,0 0 0,0 1 1,0-1-1,0 0 0,0 0 1,0 0-1,21-34 2484,-1-1-2736,48-70 1298,-26 38-270,70-87-1,-78 110-396,43-72-1,-8 10 100,7-4-48,51-68 66,-100 144-409,25-36 81,117-189 708,45-82 36,-81 163-524,-11 9 46,-87 122-394,26-30 30,-42 56-34,-1-1 0,-1 0 0,-1-2 0,18-35 0,-22 38-17,0 1-1,18-20 1,-9 10 8,3-7 10,31-36 1,-40 53-21,-1-1 1,18-34 0,-3 3 14,106-195 256,-107 192-242,106-240 108,-125 273-166,31-75 19,13-32 9,-49 123-32,10-24-11,10-33 24,60-182 9,-34 79-4,-22 74-22,-12 23 33,55-162 11,-63 206-24,2 0-1,0 1 0,25-41 0,1-16 7,-26 64 2,-1 1 1,12-30-1,-11 24 14,20-37 0,16-24 28,-23 40-25,33-46 0,2-12 1,15-32 15,131-201 7,-163 270-25,125-215 130,-39 11-82,-84 177-74,-7 16-5,-12 31-5,-6 7-2,68-122-17,-37 72 13,2-7 1,93-152 1,-48 80 4,-25 52 130,-40 66-90,-1-1 0,26-60 0,11-42-11,-53 114-41,55-125 11,65-159-31,-109 244 19,-2-1 0,21-149 0,-2 9-23,11 36-49,-26 112 45,58-108 0,-59 134 20,-13 24 13,-2 0 0,14-33 0,-16 34 12,14-17-11,-19 30 2,91-185-27,-90 176 27,20-39-11,-20 44 13,22-57 2,56-121-13,68-113-55,-8 32 18,-85 161 25,55-75-21,30-45-1,21-32 12,-151 241 22,-7 13 10,-1 0 1,0-1 0,-1 1 0,1-1-1,-1 0 1,3-8 0,69-124-33,-52 90 48,-21 42-17,17-22-8,-18 26-366,0-1 1,0 1-1,0-1 0,-1 1 0,1-1 1,-1 1-1,1-8 0,0 7 308,-1 1-1110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1:52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418 376 6965,'0'0'706,"-3"-3"-384,-3-5-723,5 6 937,-1-1 1,1 1-1,0 0 1,0 0-1,1-1 0,-1 1 1,0-1-1,1 1 1,0 0-1,-1-9 3825,-7 19-4167,-23 22-1,23-23-20,5-4 6,-42 18 607,39-19-273,0-1-317,0 0-118,4 0-21,-1 0-1,1-1 1,0 0 0,0 1-1,0-1 1,0 0-1,0 0 1,0 0 0,-1 0-1,-2-1 1,-14-10 162,18 10-209,1 0 1,-1 1 0,0-1 0,0 0 0,0 1 0,0-1-1,0 0 1,0 1 0,0-1 0,0 1 0,0 0 0,0-1 0,0 1-1,0 0 1,-1-1 0,1 1 0,0 0 0,-2 0 0,-12-19 241,10 13-173,1-1 0,0 0 1,0 0-1,1 0 0,0-1 0,0 1 0,1-1 0,-1 0 0,2 0 0,-1 0 1,1 1-1,0-2 0,1 1 0,1-13 0,-1 17 28,0-2-1,0-1-58,1 0 0,0 0 0,1 0 0,0 1 0,0-1 0,0 0 0,1 1 0,-1-1 0,2 1 0,7-12 0,-9 15-11,9-3 10,4-6 17,2 3-46,-13 7 16,2 2-20,18-3 0,-18 3-4,1 5 6,0-1-11,-3-2-2,-1 0-1,1 0 1,0 1 0,-1-1 0,0 1-1,1 0 1,-1 0 0,0 0 0,-1 1-1,1-1 1,0 1 0,-1-1 0,0 1-1,0 0 1,0 0 0,0 0 0,1 6-1,-2-5 8,0-1 0,0 1 1,0 0-1,-1-1 0,0 1 0,0 0 0,0-1 0,-1 1 0,1 0 0,-1-1 0,0 1 0,0-1 0,-1 1 0,0-1 0,1 1 0,-6 7 0,1-3 38,-1 0 0,1 0 0,-2-1 0,1 0 0,-1-1 0,-1 1 0,-8 5 0,10-8 21,-1 0-1,1-1 0,-1 0 1,1-1-1,-1 0 0,0 0 1,-15 3-1,13-10-5,-28-13 0,37 16-60,0 1 1,0 0-1,0 0 1,-1-1 0,1 1-1,0-1 1,0 1-1,0-1 1,1 0-1,-1 1 1,0-1-1,0 0 1,0 1-1,0-1 1,1 0-1,-1 0 1,0 0-1,1 0 1,-1 0-1,0 0 1,1 0-1,-1 0 1,1 0-1,0 0 1,-1-2-1,0 0 13,-3-7 18,-1-2 1,1 1 0,1 0 0,0-1 0,1 0-1,0 1 1,1-1 0,0 0 0,1 0-1,2-21 1,2 8 1,-2 11-11,0 0 0,1 0 1,1 0-1,7-21 1,5 5-17,-9 24-8,-3 5 0,0-3-2,0 1 0,1 1 0,-1-1 0,0 1 0,1 0 0,7-3 0,-3 1-2,-5 3-2,4 1 2,23 0-1,-23 0-2,-2 3-4,38 23 12,-37-19-1,-3 1 0,8 12 1,-8-12-2,0 2 4,1-1 0,-1 1 1,-1 0-1,0 0 0,0 0 0,-1 1 0,1 15 1,-4-11 9,-1 0 1,-1 0-1,0-1 0,-1 1 1,0 0-1,-1-1 1,-1 0-1,-9 15 1,5-6 33,3-11 2,0-1 0,0-1 1,-17 19-1,16-20-24,2-3 1,1-1-1,-1 1 1,0-1-1,0 0 1,-1 0-1,0-1 1,0 0-1,0 0 1,0-1-1,-9 3 1,11-4 35,-3-2-35,-23 0 5,23 0 18,1-4-26,6 3-22,-8-2 13,1-2 0,0 1 0,1-1-1,-1-1 1,1 1 0,0-1 0,0 0 0,1-1-1,0 0 1,0 0 0,-9-15 0,11 17-4,2 3-5,1 0 1,-1-1 0,1 1 0,0 0-1,0-1 1,0 1 0,0-1 0,0 1 0,-1-6-1,2 3-2,0 1-1,0-1 1,1 1-1,-1 0 1,1-1-1,0 1 0,0 0 1,1-1-1,-1 1 1,1 0-1,4-7 1,-4 7-6,0-1 1,1 1-1,-1 0 1,1 0 0,0 0-1,1 0 1,4-4-1,10-1 8,-13 8-12,-4 0 5,1 0 1,0 0 0,0 0 0,0 0-1,0 1 1,0-1 0,0 1-1,1-1 1,-1 1 0,0 0 0,0-1-1,4 2 1,1-1 0,10 2-6,23 13 5,-37-14 1,0 0 0,-1 0 0,1 0 0,-1 0 0,1 0 0,-1 0 0,1 1-1,-1-1 1,0 1 0,0 0 0,0 0 0,0 0 0,0 0 0,2 3 0,9 10 0,13 11 1,-25-26-1,0 1 0,-1-1 0,1 1 0,-1 0 0,1-1 0,0 1 0,-1-1 1,1 1-1,-1 0 0,1 0 0,-1-1 0,0 1 0,1 0 0,-1 0 0,0-1 1,1 1-1,-1 0 0,0 1 0,3 7 5,-3-6-5,0-1 0,1 0 0,-1 1 0,1-1 0,0 0 0,-1 0 0,1 0 1,0 1-1,0-1 0,1 0 0,-1 0 0,0-1 0,2 3 0,0 2 2,-3 20 19,1-21-17,-1 0-1,-1 0 1,1 0 0,-1 0 0,0 0 0,0 1 0,0-1-1,-1-1 1,0 1 0,0 0 0,0 0 0,0-1-1,-1 1 1,0-1 0,0 0 0,0 0 0,0 0 0,-7 6-1,1-1 7,7-6 0,0-3-9,0 1 0,1-1 1,-1 1-1,0-1 0,0 1 1,1-1-1,-1 1 0,1 0 1,-1 0-1,0 0 0,1 0 1,-3 2-1,1 0 2,-3-1 9,1-1-2,1 1-4,3-1-3,-1 0 0,1-1 0,0 1 0,-1-1 0,1 1 0,-1-1 0,1 0 0,0 1 1,-1-1-1,1 0 0,-1 0 0,1 0 0,-1 0 0,1 0 0,-1-1 0,1 1 0,-1 0 0,1-1 0,-1 1 0,-2-2 0,-36-12 5,36 12-7,1-1 0,0 1 0,0-1-1,0 0 1,0 0 0,0 0 0,0-1-1,1 1 1,0-1 0,0 1-1,0-1 1,0 0 0,0 1 0,1-1-1,-1 0 1,1 0 0,0 0 0,1 0-1,-1 0 1,0-7 0,1-54-2,0 60 1,2-19 15,-1 18-17,0 0 0,0 0 0,1 0 0,0 0 0,0 0 0,1 0 0,0 1 0,0-1 0,6-7 1,-4 5-4,-2 3 0,0 1 0,1 0 0,0 0-1,-1 0 1,1 0 0,1 1 0,-1-1 0,0 1-1,1 0 1,0 1 0,0-1 0,9-3-1,-10 4 0,2 1-1,18-3 2,-18 3-3,3 5-14,-4-2 22,0 0-4,0 0 0,1 0 0,-1 0 1,0 1-1,0 0 0,-1 0 0,1 0 0,-1 1 0,1-1 0,-1 1 1,4 5-1,-4-4 4,-2-2 0,0-1 0,0 0 0,-1 1 0,1 0 0,-1-1 0,0 1 0,0 0 0,0 0 0,0-1 0,0 1 0,0 3 0,1 0 2,0 1 1,-1-1 0,1 0 0,-1 0-1,-1 0 1,1 1 0,-1-1 0,0 0-1,-1 1 1,1-1 0,-1 0-1,-1 1 1,1-1 0,-1 0 0,0 0-1,0 0 1,-1-1 0,0 1 0,0 0-1,0-1 1,-1 0 0,-7 9-1,9-10 6,1-2-4,-1 0 0,1 0 0,-1 0 0,1-1 0,-1 1 0,1 0 0,-1-1 0,0 1 0,0-1 0,0 1 0,0-1 0,0 0 0,0 0 0,-1 0 0,1 0 0,0 0 0,-5 1 0,-19 2 0,19-3-11,1-2 9,1-1 1,-1 1-1,1-1 0,-1-1 0,1 1 0,0-1 1,0 1-1,0-2 0,0 1 0,0 0 1,-7-8-1,6 4-1,-1 0 0,1 0-1,0-1 1,1 0 0,0 0 0,0 0 0,1 0 0,0-1 0,0 0 0,1 0 0,-3-13 0,3 9-7,1 0 0,0 0 0,1-1 0,0 1 0,1 0 0,3-26 0,-2 30-1,0 1 1,1-1-1,0 1 1,0-1-1,1 1 0,0 0 1,1 0-1,0 0 1,0 1-1,1-1 0,0 1 1,0 0-1,0 0 1,1 1-1,0 0 0,0 0 1,1 0-1,0 1 1,0 0-1,11-7 0,-13 9-8,2 3 4,22 0 9,-22 0-4,1 4-6,0-1 14,-1-1-5,-1 1-1,0-1 1,0 1-1,-1 1 1,1-1-1,0 1 1,-1 0-1,0 0 1,0 1-1,0-1 1,6 9-1,-4-6 2,19 29-14,-23-31 15,2 3-4,0 0 0,0 0 0,-1 0 0,0 1 0,-1 0 0,1 0 0,-2-1 0,1 2 0,-1-1 0,-1 0 0,0 0 0,1 13 0,-3-15 5,1 0 1,-1 0 0,-1 0-1,1 0 1,-1 0 0,-1 0-1,1 0 1,-1-1 0,0 1 0,0-1-1,-1 0 1,0 0 0,0 0-1,-5 5 1,-5 7 5,4-5 4,8-10 3,-20 13 26,14-16-31,-23-3 0,23 3-2,4-5 8,-26-27-7,27 27-10,2 2 2,0-1 0,0 1-1,0 0 1,0 0 0,0-1 0,1 1-1,-1 0 1,1-1 0,0 1-1,0 0 1,1-1 0,-1 1-1,0 0 1,3-7 0,-3 9 0,2-6-3,-1 0 0,1 0 0,1 1 0,-1-1-1,1 1 1,0-1 0,1 1 0,-1 0 0,7-7-1,-4 5 6,-3 5-5,0-1-1,1 1 1,-1 0 0,1 0-1,0 0 1,0 0-1,0 1 1,9-4 0,-7 3 0,-1 2 2,0 0 0,0 0 0,0 0 0,1 0 0,-1 1 0,0 0 0,1 0 0,-1 1-1,0 0 1,0-1 0,1 2 0,-1-1 0,7 3 0,-8-2 1,11 4-15,-9-3 13,3 3 0,12 23 3,-16-22 0,14 34 1,-16-35 2,-1 0-1,0 1 1,-1-1 0,0 0 0,0 1-1,0-1 1,-1 1 0,1 0-1,-2-1 1,1 1 0,-1-1-1,0 1 1,0-1 0,-1 1 0,0-1-1,0 0 1,0 0 0,-6 10-1,8-14-1,-1 0-1,0 1 1,0-1 0,0 0-1,0 0 1,0 0-1,0 1 1,-1-1-1,1-1 1,-1 1-1,0 0 1,1 0 0,-1 0-1,-4 2 1,1 0 0,-1 1 10,0 1 0,-1-1 0,1 0 0,-1-1 0,0 0 0,0 0 0,0 0 0,-1-1 0,-13 4 0,-9-1 23,23-10-22,-22-11 4,28 14-15,0 1-1,0-1 0,0 1 0,1-1 1,-1 1-1,0-1 0,0 0 0,1 1 1,-1-1-1,0 0 0,1 0 0,-1 1 1,1-1-1,-1 0 0,1 0 0,-1 0 1,1 0-1,0 0 0,-1 0 0,1 0 1,0 0-1,0 0 0,-1 0 1,1 0-1,0 0 0,0 0 0,0 0 1,1-1-1,-1 1 0,-1-8 6,0-17 1,4 5-6,4 7-2,-5 7-4,1-1 1,1 1-1,0 0 0,0 0 1,0 1-1,1-1 0,-1 1 1,2 0-1,10-11 0,-13 15-4,8 8-23,29 18 25,-39-24 6,0 1 0,0-1 0,0 0 0,0 1 0,0-1-1,0 1 1,0 0 0,-1-1 0,1 1 0,0-1 0,0 1-1,-1 0 1,1 0 0,0-1 0,-1 1 0,1 0-1,-1 0 1,1 0 0,-1 0 0,1 0 0,-1 0 0,0 0-1,0 0 1,1 0 0,-1 0 0,0 0 0,0 0 0,0 0-1,0 0 1,0 0 0,0 1 0,0 0-8,0 0-49,0 0 0,1 0 0,-1 1 0,0-1 0,0 0 0,0 0 0,0 1 0,-1-1 0,1 0 0,-1 0 1,1 1-1,-1-1 0,0 0 0,0 0 0,0 0 0,-1 2 0,-3 6-4500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45 13521,'-2'-4'13,"-8"-16"103,8 15 121,0-7-53,2 8 569,5 11 3769,9 25-4283,-1 0 0,-1 1 0,-2 0 0,5 35 0,-3 33 178,-4 1 1,-5 0-1,-4-1 0,-5 1 0,-30 164 0,-7-50 495,43-212-820,4-16-102,23-48-65,2 1 0,3 1 1,2 2-1,45-55 1,-60 86 34,74-85-106,-85 101 124,1 0 0,0 1 0,1 1 0,-1-1 0,1 2 1,1-1-1,-1 1 0,1 1 0,13-5 0,-20 9-19,5 7 4,-2-2 36,-4-3 2,0 1 0,0-1-1,0 1 1,-1-1-1,1 1 1,0 0 0,-1 0-1,0 0 1,1 0-1,-1 1 1,0-1 0,0 1-1,0-1 1,-1 1-1,1 0 1,-1-1 0,1 1-1,-1 0 1,2 6-1,-1 8 14,-1 0 0,0 0 0,-1 1 0,-1-1 0,0 0 0,-1 0 0,-1 0 0,-1 0 0,-9 26 0,1-11 13,-1-1 0,-1 0 0,-35 54 0,40-72-28,-1 0-1,0 0 1,-1-2-1,0 1 0,-1-1 1,0-1-1,0 0 1,-1-1-1,-27 15 0,36-22-138,-5-3-81,-27-4-116,36 5 321,-1 0 0,1 0-1,-1 1 1,1-1-1,-1 0 1,1 0 0,-1-1-1,1 1 1,-1 0-1,1 0 1,0 0-1,-1 0 1,1 0 0,-1 0-1,1-1 1,0 1-1,-1 0 1,1 0 0,-1-1-1,1 1 1,0 0-1,-1 0 1,1-1 0,0 1-1,0 0 1,-1-1-1,1 1 1,0-1 0,0 1-1,-1-1 1,-3-8-320,1 1 0,0-1 0,1 0 1,0 0-1,0 0 0,1 0 0,0-1 0,1 1 1,0 0-1,0 0 0,1-1 0,0 1 1,1 0-1,3-13 0,6-14-2737,0 0-1,22-45 1,-18 51-2201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30.8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0 322 5745,'0'0'2073,"9"-7"-1775,33-25 800,-42 32-1088,0 0 0,1 0 0,-1 0 0,1 0 0,-1 0-1,1 0 1,-1 0 0,0-1 0,1 1 0,-1 0 0,1 0 0,-1 0 0,0 0 0,1-1-1,-1 1 1,0 0 0,1 0 0,-1 0 0,0-1 0,1 1 0,-1 0 0,0-1-1,0 1 1,1 0 0,-1-1 0,0 1 0,0 0 0,1-1 0,-1 0 22,1 0 0,-1 0 0,1 1 1,-1-1-1,1 0 0,-1 1 0,1-1 1,0 0-1,-1 1 0,1-1 0,0 1 1,0-1-1,-1 1 0,1-1 0,0 1 0,0 0 1,0-1-1,0 1 0,-1 0 0,3-1 1,16-3 79,-14 3 620,3 4-650,23 8-7,-23-9 204,-8-2-274,1 0-1,-1 1 0,1-1 1,-1 0-1,1 0 0,-1 0 1,1 1-1,-1-1 0,0 0 1,1 0-1,-1 1 0,1-1 1,-1 0-1,0 1 0,1-1 1,-1 1-1,0-1 1,0 0-1,1 1 0,-1-1 1,0 1-1,0-1 0,0 1 1,1-1-1,-1 1 0,9 10 455,-5-5-319,1 2-303,-12-10 3117,-41-26-2796,45 26-120,0 0 1,1 0-1,-1-1 0,0 1 0,1-1 0,-1 0 0,1 1 0,0-1 0,0 0 0,0 0 0,0-1 0,1 1 0,-1 0 0,1-1 0,0 1 0,0 0 1,0-1-1,-1-5 0,-2-6 93,-8-22 133,11 33-183,0-1-10,1-1-52,0-1 1,0 1 0,0-1 0,0 1-1,1-1 1,0 1 0,1 0 0,-1 0-1,1 0 1,0-1 0,1 2 0,0-1-1,-1 0 1,2 0 0,-1 1 0,1 0-1,0 0 1,0 0 0,0 0 0,1 0-1,6-4 1,-8 6 3,0 1 0,12-9-10,-14 10-12,0 0 0,0 0 0,1 0-1,-1 1 1,0-1 0,1 0 0,-1 1 0,0-1 0,1 1 0,-1 0 0,1-1 0,-1 1-1,1 0 1,-1 0 0,1 0 0,-1 0 0,2 0 0,1 0 0,2-1 12,5 3 6,32 7-21,-32-7-6,-7 0 2,5 3 28,-1 1 1,0-1 0,-1 1 0,0 0-1,0 1 1,10 11 0,-12-12 1,-1 0-1,0 0 1,-1 0-1,1 0 1,-1 0 0,-1 1-1,1-1 1,-1 1-1,0 0 1,-1-1 0,1 1-1,-1 0 1,-1 0 0,1 0-1,-1 0 1,-1 0-1,1 0 1,-3 12 0,-2 12 113,-2-1 0,-15 44 1,20-71-91,-2 1 22,-6 5 115,0 0 0,-23 13 0,29-20 66,-2-1-132,-18 3-6,18-3 252,-1-5-251,3 1-101,-1 1 23,0-1 0,0 0 0,0 0 0,1 0 0,0 0 0,-1-1 0,1 0 1,1 0-1,-6-6 0,-23-47 262,31 53-248,-1 0-12,-2-4-24,2 3 6,0 1 0,-1-1 0,2 0 0,-1 1 0,0-1 0,1 0 1,0 0-1,0-9 0,0 10-5,4-20 5,-2 19-9,2-21-30,1 24 23,10-7-1,-10 7-10,4 3-61,26 1 57,-26-2 3,-1 5 2,-3-3 10,1 1-1,-1 0 1,0-1-1,0 2 0,0-1 1,-1 0-1,1 1 1,-1 0-1,1 0 1,-1 0-1,-1 0 1,1 1-1,0-1 0,-1 1 1,0-1-1,0 1 1,-1 0-1,1 0 1,-1 0-1,1 7 1,-2-4 9,0-1 0,0 1 0,-1-1 0,0 0 0,0 1 1,-1-1-1,-2 8 0,2-11 9,-7 17 16,7-17-28,0-1 0,0 0 0,0 1 0,-1-1 1,1 0-1,-1 0 0,-6 5 0,2-2 11,5-3 6,1-3-25,0 0 0,1 0 0,-1 0 0,0 0 1,0 0-1,1 0 0,-1 0 0,0 0 0,1 1 1,-1-1-1,0 0 0,1 0 0,-1 1 0,0-1 1,1 0-1,-1 1 0,1-1 0,-1 1 0,1-1 1,-1 1-1,1-1 0,-1 1 0,0 0 1,1 0 1,-1 0 0,0-1 0,0 1 1,0 0-1,0 0 0,0-1 1,0 1-1,0 0 0,0-1 0,0 1 1,0-1-1,0 0 0,0 1 1,0-1-1,-1 0 0,1 1 0,0-1 1,0 0-1,-2 0 0,-3-1 20,0 1 0,0-1 0,0-1-1,1 1 1,-1-1 0,0 0 0,0 0 0,1-1-1,-9-5 1,13 8-21,0-1 0,0 1 0,0-1 0,0 1-1,0-1 1,0 1 0,1-1 0,-1 0 0,0 1-1,0-1 1,0 0 0,1 0 0,-1 0 0,0 0 0,1 0-1,-1 0 1,1 0 0,-1 0 0,1 0 0,-1 0 0,1 0-1,0 0 1,0 0 0,-1 0 0,1 0 0,0-2-1,0 1 6,-3-5 14,2 6-19,1 0 0,-1 0 0,1 0-1,0 0 1,-1 0 0,1-1 0,0 1 0,0 0 0,0 0 0,-1 0 0,1 0 0,0 0 0,1 0 0,-1-1 0,0 1 0,0-1 0,1-4 18,1-15-7,-2 19-14,0 1 0,0-1 1,0 0-1,1 1 0,-1-1 1,0 0-1,1 1 0,-1-1 0,0 1 1,1-1-1,0 0 0,-1 1 0,1 0 1,0-1-1,0 1 0,0-1 1,0 1-1,0 0 0,0 0 0,0 0 1,2-2-1,9-5 0,-9 6 13,8 7 10,35 19 6,-44-23-22,0 0-1,0 0 0,0 1 1,0-1-1,0 0 0,-1 1 1,1-1-1,0 1 0,-1-1 0,1 1 1,-1 0-1,0 0 0,1 0 1,-1 0-1,0 0 0,0 0 1,0 0-1,0 0 0,-1 0 1,2 4-1,-2-4-2,2 2 22,9 19 59,0 8 288,-9-26-5376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32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7609,'0'0'-332,"4"29"36,-8-6-2213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32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1 220 2992,'0'0'1929,"10"-7"-1888,31-21-33,-31 21-20,-6 4-26,68-62-590,21-13-949,-69 49 399,-22 26 637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19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42 7181,'-8'-2'346,"-26"-9"-71,26 8 1566,2 2-1543,-15-3-22,15 3 1915,1-1-2099,-6 0 758,-26-12-9542,33 12 6722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20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205 117 5749,'-2'-4'-22,"-5"-11"8,5 11 76,2 0-12,0 0 10,1 0 1,0 0 0,0 0 0,0 1 0,0-1 0,0 0 0,1 1 0,0-1 0,3-5 0,-2 5 471,2 14-449,14 31 3,-17-37-65,-1 0-1,1 1 1,-1-1 0,0 1-1,0-1 1,-1 1-1,1 0 1,-1-1-1,0 1 1,0-1 0,-1 1-1,-1 8 1,1-8-10,1 3 69,-1-1 1,0 1-1,-1-1 1,1 0-1,-1 0 1,-1 1-1,1-1 0,-1-1 1,-6 11-1,2-2 59,4-10-68,0-1-1,0 0 1,-1 0 0,1 0-1,-1 0 1,0-1-1,-6 5 1,3-2 26,3-3-7,1 0 0,-1 0 0,0-1 0,0 1 0,0-1 0,-1 0 0,1 0 0,0-1 0,-1 1 0,-8 1 0,3-9 25,1 1-82,6 4-23,-1 0 1,1-1-1,0 0 1,0 0-1,0 0 1,0 0-1,0 0 0,0 0 1,1-1-1,-1 1 1,1-1-1,0 0 1,-1 0-1,-2-5 1,3 2 18,0-1 0,0 1 1,0 0-1,1-1 0,0 1 1,0-1-1,0 0 0,1 1 1,0-1-1,1 1 0,-1-1 1,1 0-1,3-9 0,-1 5-5,1-1-1,1 0 1,0 1 0,1 0-1,0 0 1,10-14 0,-7 13 3,0 0 1,21-21-1,-27 30-19,1 0 0,-1 0 0,1 0 0,0 1-1,0-1 1,0 1 0,0 0 0,0 0 0,1 1 0,-1-1 0,1 1 0,-1 0 0,1 0-1,8-1 1,-3 7 7,-3-1-12,-2-3-1,0 1 1,-1 1-1,0-1 1,1 1 0,-1-1-1,0 1 1,0 0-1,0 1 1,-1-1-1,1 1 1,-1 0 0,0 0-1,0 0 1,0 0-1,4 8 1,-4-4 17,-1 0 0,0 1 0,0-1 1,-1 0-1,0 0 0,0 1 0,-1-1 0,0 1 0,-1-1 0,0 0 1,0 1-1,-1-1 0,0 0 0,0 0 0,-1 0 0,0 0 0,0-1 0,-1 1 1,0-1-1,-1 1 0,1-2 0,-1 1 0,0 0 0,-7 6 0,3-3 24,5-6-28,1 0-1,-1 0 1,0 0 0,0-1 0,0 1-1,-1-1 1,1 0 0,-1 0-1,0-1 1,1 1 0,-1-1 0,-6 2-1,-46 7 216,51-11-45,-5-2-91,-35-7 10,43 9-86,1-1 0,-1 0 0,0 0-1,1 0 1,-1 0 0,0 0 0,1 0 0,0-1-1,-1 1 1,1-1 0,0 0 0,0 0 0,-1 0-1,2 0 1,-1 0 0,-3-4 0,0 0 26,4 4-32,0 0 1,1 0-1,-1 0 1,0 1-1,1-1 1,-1 0-1,1 0 1,0 0-1,0 0 0,0 0 1,0 0-1,0 0 1,0 0-1,0 0 1,1 0-1,0-3 1,5-18 64,-5 21-73,-1 0 1,1 0 0,0 1 0,-1-1 0,1 0-1,0 1 1,0-1 0,0 1 0,1-1-1,-1 1 1,0-1 0,1 1 0,0-2 0,-1 3 4,0-1-1,0 0 1,0 1 0,0-1 0,-1 0 0,1 0 0,0 0 0,0 0 0,-1 0 0,1 0 0,-1 0-1,1 0 1,-1 0 0,0 0 0,1 0 0,-1 0 0,1-2 0,8 9 13,30 15-5,-30-15-6,-9 8 24,-2 0 0,0 0 0,-6 26 0,6-35 33,-1 7 567,0-8-2331,5-59-5926,-2 42 5275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29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8133,'16'4'232,"46"14"-3,-46-14 892,-11-2-928,-2-1-133,1 1 0,0 0 0,0 1 0,-1-1-1,0 1 1,1 0 0,-1 0 0,0 0 0,0 0 0,0 0 0,-1 0-1,1 1 1,-1 0 0,0-1 0,0 1 0,2 5 0,17 42 223,-2 0 0,-2 2 1,-3 0-1,-2 1 0,-2 0 0,5 100 1,-14-57 128,-4 0 0,-31 188 0,22-211-212,-32 151 463,43-221-652,5-18-7129,13-45 4738,-9 19-453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30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43 7849,'0'0'225,"1"-4"9,14-31 2875,-13 31-1187,-1 18-1650,3 60 505,-9 111 0,-47 259 716,21-199-919,-5 65 54,29-235-612,7-70-14,-1-2 9,1 3-964,4-15 594,5-23 166,-7 27 5,2-7-631,-5 6-289,-1-11-1577,-1-1-1,-9-29 0,4 25-838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2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87 234 11909,'0'0'58,"0"0"-37,1 1-1,-1-1 1,0 1-1,1-1 1,-1 0 0,0 1-1,1-1 1,-1 1-1,0-1 1,0 1-1,1-1 1,-1 1 0,0 0-1,0-1 1,0 1-1,0-1 1,0 1-1,0-1 1,0 1 0,0-1-1,0 1 1,0 0-1,0-1 1,0 1 0,0-1-1,0 1 1,0-1-1,-1 1 1,1-1-1,0 1 1,0-1 0,-1 1-1,1-1 1,0 1-1,-1-1 1,1 1-1,0-1 1,-1 1 0,1-1-1,-1 0 1,1 1-1,-1-1 1,-9 4 202,-7 1-167,-1-3 3634,11-8-3403,-19-18-32,19 18-34,12-2-19,9-10-98,-1 0 0,2 1 0,0 1 0,1 0 0,1 1 0,18-12 0,-8 9 21,0 1-1,1 1 1,1 2-1,37-13 0,-59 24-17,32 9 169,-38-6-265,0 0-1,0 0 1,0 1 0,0-1-1,0 0 1,0 1-1,0-1 1,0 1 0,0-1-1,0 1 1,0-1-1,0 1 1,0 0 0,0-1-1,-1 1 1,1 0-1,0 0 1,0 0 0,-1-1-1,1 1 1,-1 0 0,1 0-1,-1 0 1,1 0-1,-1 0 1,1 2 0,-1-2 20,2 2 0,0 1 0,-1 0 0,1-1 0,-1 1 0,0 0 0,0 0 0,-1 0 0,1 0 0,-1 0 0,0 0 0,0-1 0,0 1 0,0 0 0,-1 0 0,0 0 0,0 0 0,-2 7 0,1-1 64,-9 33 152,-2-1-1,-28 61 1,23-58 41,-20 66-1,37-106-233,1-5-52,1 0 0,-1 0 0,0 0 0,0 0 0,1 0 0,-1 0 0,0 0 0,1 0 1,-1 0-1,0 0 0,1 1 0,-1-1 0,0 0 0,0 0 0,1 0 0,-1 0 0,0 1 1,0-1-1,0 0 0,1 0 0,-1 1 0,0-1 0,0 0 0,0 0 0,1 1 0,-1-1 0,0 0 1,0 1-1,0-1 0,0 0 0,0 1 0,0-1 0,0 0 0,0 1 0,0 0-2,0-1 0,1 1 0,-1-1 0,0 1 0,0 0 0,0-1 0,1 1 0,-1-1 0,0 1 0,1-1-1,-1 1 1,1-1 0,-1 1 0,0-1 0,1 1 0,-1-1 0,1 0 0,-1 1 0,1-1 0,-1 0 0,1 1 0,0-1-1,-1 0 1,1 0 0,-1 1 0,1-1 0,0 0 0,-1 0 0,1 0 0,-1 0 0,1 0 0,0 0 0,-1 0 0,1 0-1,0 0 1,-1 0 0,1 0 0,-1 0 0,1-1 0,0 1 0,-1 0 0,1 0 0,-1-1 0,1 1 0,45-9-28,-26 2-6,52-37-10,-3-3 0,-2-3 0,62-60 0,-125 107 60,17 0 114,-17 3 150,-4 1-267,0 0-1,0 0 0,0 0 0,0 0 0,0 0 1,0 0-1,0 0 0,1 0 0,-1 0 1,0 0-1,1-1 0,-1 1 0,0 0 0,1 0 1,-1 0-1,1 0 0,-1 0 0,1 0 1,0-1-1,1 2 0,-1 0 2,0-1 0,0 0 0,0 0 0,0 0 0,0 1-1,-1-1 1,1 0 0,0 1 0,-1-1 0,1 1 0,-1-1 0,1 1 0,-1-1 0,0 1 0,1-1 0,-1 1-1,0-1 1,0 1 0,0 0 0,-1 1 0,9 151 879,-5-132-805,1 1 1,1-1 0,1 0-1,1-1 1,11 24-1,-17-42-199,0 0 0,0 0 0,1 0 0,0 0 0,-1 0 0,1-1 0,0 1 0,1-1 0,-1 1 0,0-1 0,1 0 0,-1 0 0,1 0 0,-1 0 0,1 0-1,0-1 1,0 1 0,0-1 0,0 0 0,0 0 0,0 0 0,0 0 0,1 0 0,-1-1 0,0 0 0,0 1 0,1-1 0,-1 0 0,0 0 0,0-1 0,1 1 0,-1-1 0,0 0 0,4-1 0,2-2-625,1 0 0,-1 0-1,-1-1 1,1 0 0,-1 0 0,0-1 0,0-1 0,-1 1 0,1-1 0,11-15 0,11-19-3078,-4-6-1791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09:54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804 20 11221,'50'-20'6384,"-69"23"-6078,-86 15 233,-199 40 1396,264-52-1632,-41 8 448,59-8-583,17-4-12,-1-1-10,-18 1 6,18-2 91,-15 11-24,16-9-61,-4 20 239,8-18-329,0 1 0,0 0 1,1-1-1,-1 1 0,1 0 0,0 0 0,0-1 1,0 1-1,2 6 0,-1-7-42,0 20 187,1-1 0,2 1 0,8 33 0,5 28 258,-7-25-152,3-1 0,37 108 0,-1-13 61,-32-91-211,-1-8 34,-3 1 1,10 85 0,-22-120-143,-2 1 0,-1-1 0,0 1 0,-1-1 0,-2 0 0,0 0 0,-1 0 0,-1 0 0,-1-1 0,-1-1 0,-17 31 0,4-15 7,-1-1 1,-2-1 0,-1-1 0,-1-1-1,-37 31 1,-9-1 91,71-59-134,-5 3 14,-20 17-2,21-17 9,2-1 0,-23 17 73,25-20 60,-19 10 17,17-9 592,12-2-785,0 0 0,0-1 0,-1 0 0,1 0 0,0-1 0,11-4 0,-1 1-2,-17 5-3,1-1 1,-1 1-1,0-1 0,1 1 0,-1 0 1,0 0-1,0-1 0,1 1 0,-1 0 1,0 0-1,1 0 0,-1 1 0,0-1 1,1 0-1,1 1 0,11 6 3,0 1 1,-1 0-1,0 1 0,0 0 1,-1 1-1,15 15 0,-22-21 0,-1 0 0,0 1 0,-1-1 0,1 1 0,-1 0 0,0 0 0,0 0 0,-1 1 0,3 6 0,1 4 0,-1-5-7,-2-4 7,0 0 0,-1 0 1,0 0-1,-1 0 0,0 1 1,0-1-1,0 0 0,-1 1 1,-1 8-1,0 56 43,-3 1 1,-4-1-1,-21 90 0,-1 13-9,14-25 87,7 2 0,21 300 1,16-83 173,-15-157-157,13 160 97,-14-205-53,-16 244 0,-3-125 3,14-155-85,36 205 1,-41-323-96,61 265 52,-36-218-15,-16-36-25,-7-18-6,-1 0 1,1 0-1,0 0 1,1 0-1,-1-1 1,1 0-1,0 0 1,0 0 0,1 0-1,0-1 1,0 0-1,0 0 1,0 0-1,0-1 1,1 0-1,-1 0 1,1-1-1,12 3 1,30 6 32,2-2 0,-1-3 0,1-2 0,90-3 0,-83-2-31,-51 1-87,0 0-48,22-2-69,-22 1-113,-2-1-780,0-1 825,-4 2 119,1 0 1,-1 0-1,1 1 1,-1-1-1,1 0 1,0 0-1,-1 1 1,1-1-1,0 1 1,0 0-1,2-1 1,2-20-2637,10-72-12127,-9 65 6196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3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1502 98 7605,'0'0'-132,"4"-3"-138,10-8 182,-10 8 118,3-6 43,6-4 398,5-22 923,-17 31 190,-6 1-1431,-17-10 9,17 9 336,-8 6-328,-22 4 17,0 1 0,1 2 0,0 1 0,-43 19 0,4 7 27,1 5 0,2 2 0,1 3 0,3 3 0,-66 64 0,89-70-61,3 2 0,1 2-1,2 1 1,-37 65 0,-102 222 585,88-158-317,38-73 21,5 1 0,-55 195 0,60-138 93,8 1 0,7 2 1,-7 264-1,37-229-23,1-47-210,9 128 115,-4-132-204,24 146 153,-31-267-330,16 98 168,5 0 0,6-2-1,5-1 1,5-2 0,5-2 0,101 183-1,-91-212-11,5-2-1,126 140 0,-94-128-53,3-4 0,211 160-1,66-11 203,-66-65-167,-261-154-138,-42-24-31,17 12-2,-8-7 4,-9-4-6,17 16 11,-13-14-17,14 8 4,-5-4 11,-14-7 17,7 7-100,-10-9 94,0-1-1,0 1 0,0 0 1,0 0-1,0 0 0,0 0 1,0-1-1,0 1 0,0 0 1,0 0-1,0 0 0,0-1 1,0 1-1,0 0 0,0 0 1,0 0-1,0 0 0,0-1 1,0 1-1,0 0 0,0 0 1,0 0-1,0 0 0,0-1 1,0 1-1,0 0 0,0 0 1,1 0-1,-1 0 0,0 0 1,0-1-1,0 1 0,0 0 1,0 0-1,1 0 0,-1 0 1,0 0-1,0 0 0,0 0 1,0 0-1,1-1 0,-1 1 1,0 0-1,0 0 0,0 0 1,0 0-1,1 0 0,-1 0 1,0 0-1,0 0 0,0 0 1,1 0-1,-1 0 0,0 0 1,0 1-1,0-1 0,0 0 1,1 0-1,-3-4-16,-6-16 23,-1 0-1,-1 1 1,-14-20-1,-41-54 110,-117-153 176,-66-56 953,217 264-927,28 35-181,13 14-144,397 471 106,-374-441-114,-6-7-13,36 59 0,-10 4 25,-52-94 18,-7 19-10,5-18 16,-4-1-3,-27 9 57,0 0 0,0-2 0,-57 9 0,83-18-88,-339 57 437,246-41-409,94-16-28,-2 0 3,-22 3 4,22-3 0,2 0-32,-17 1-4,17-1 7,-1 0-106,-15 6 103,15-6 5,1 0-331,-14 4 341,14-4 2,8-18-7324,0 1 5904,1 0 1,0 0-1,2 0 0,6-14 1,3-11-3347,-4 8-1436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324 172 10457,'0'-5'73,"0"-6"235,0 0-1,-1 0 0,0 0 1,-1 1-1,0-1 0,0 1 1,-1-1-1,-1 1 1,0 0-1,0 0 0,-11-18 1,12 26-185,0-1 0,-1 1 0,1 0 0,-1 0 0,0 0 0,1 1 0,-1-1 1,0 1-1,0 0 0,0 0 0,-7-1 0,6 0 232,-5 5-14,-3 1-208,0 1-1,0 0 1,1 1-1,0 0 1,0 0-1,0 2 1,1-1-1,-19 17 1,19-10 2,0 1 1,0 1-1,2-1 1,-1 2-1,2-1 1,1 1-1,-10 30 1,16-45-126,-1 6 38,0 0 0,1 0 1,0 0-1,1 0 0,-1 0 0,1 0 0,1 0 1,0 0-1,3 15 0,-3-21-33,0 0 1,0 0-1,0-1 0,0 1 1,0 0-1,1 0 0,-1-1 1,1 1-1,-1-1 1,1 1-1,-1-1 0,1 0 1,0 0-1,0 0 0,0 1 1,-1-2-1,1 1 0,0 0 1,0 0-1,0-1 0,0 1 1,4 0-1,-4-1-28,3 2 67,3-7-9,7-6-23,0 0-1,-1-2 0,0 1 0,-1-2 0,11-15 1,59-84 378,-81 110-350,-1 0 1,1 1-1,0-1 0,1 1 1,-1-1-1,0 1 1,1 0-1,-1 0 0,1 0 1,0 0-1,-1 0 0,1 1 1,0-1-1,0 1 1,6-2-1,1 11 123,0-1-123,-1 1-1,0 0 1,-1 0-1,0 1 1,0 0-1,-1 1 1,0-1-1,11 22 1,68 208-1381,-77-211 13,-9-28 1246,0 1 1,0-1-1,0 1 1,1 0-1,-1-1 1,0 1 0,0-1-1,1 1 1,-1 0-1,0-1 1,1 1-1,-1-1 1,0 1-1,1-1 1,-1 1-1,1-1 1,-1 1 0,1-1-1,-1 0 1,1 1-1,-1-1 1,1 0-1,-1 1 1,1-1-1,0 0 1,0 1-1,3-3-3125,33-36-7892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38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14 133 5452,'51'27'489,"-41"-21"-32,1 16 639,-11-17-785,0 19 120,1-7 70,-1 1-1,0 0 1,-1-1 0,-2 1 0,1-1-1,-2 0 1,-7 21 0,-32 45 1328,41-79-1596,-9 17 220,2-12 1585,18-29-1985,1-1 0,1 2 0,0-1 0,17-20 0,26-27 92,3 2 0,94-83 1,-140 137-115,2 0 1,-1 1 0,1 1 0,1 0-1,0 0 1,0 1 0,1 1 0,0 1-1,20-7 1,-30 12 45,6 5-30,1-2-30,-8-1-10,1 0 1,-1 0-1,0 0 0,1 0 0,-1 1 0,0 0 0,0 0 1,0 0-1,0 0 0,-1 1 0,6 4 0,-2-1 29,-1 1-1,0 0 1,-1 1-1,0-1 0,0 1 1,0 0-1,-1 1 1,0-1-1,-1 1 0,1 0 1,-2-1-1,1 1 1,-2 1-1,1-1 0,-1 0 1,0 0-1,-1 1 1,0-1-1,-2 13 1,-3 14 84,-1 1 0,-2-2 1,-17 50-1,21-71-100,-40 112 194,-13 45 62,43-94-92,13-73-145,4 0 2,12 15 59,-10-19-95,-1 0-1,1-1 1,-1 1 0,1-1-1,-1 0 1,1 0 0,-1-1 0,5-1-1,3-1 2,-6 2-4,0 1 0,0-1 0,0 0 0,0 0 0,-1-1 0,1 0 0,-1 0 0,1 0 0,-1 0 0,8-8 0,5-3 5,31-24 35,-1-3 0,-2-1 0,60-74 0,-71 84-52,-32 29 44,9 7 10,-5-2-33,0 0 1,1 0-1,-1 1 1,0 1 0,-1-1-1,1 1 1,0 0 0,-1 1-1,0-1 1,0 1 0,0 0-1,7 10 1,18 28 124,41 72 1,-14-19-18,-45-76-119,64 87 175,-68-97-200,0 1-1,0-2 1,1 1 0,1-1 0,0-1-1,0 0 1,13 7 0,-22-14-40,1 1 1,-1-1 0,1 0-1,-1 0 1,1 0 0,-1-1-1,1 1 1,-1 0 0,6-1-1,-1 1-121,-4 0 84,-1 0 1,0-1 0,1 1 0,-1-1-1,1 0 1,-1 0 0,1 0 0,-1 0-1,1 0 1,-1 0 0,1-1 0,-1 1-1,1-1 1,4-1 0,0 0-266,10-6-1192,72-53-2378,-25 12-1525,-35 26 891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39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12237,'-10'47'2308,"9"-43"-1963,6-1-30,6 2-176,0 0 1,0-1 0,0 0-1,1-1 1,0-1 0,16 3-1,86 3 288,-37-4-198,269 27-374,-339-30-201,0-1-90,1 1 230,17 1-2468,-20-14 1055,0-2-548,-8 7 506,-12-24-587,12 24-400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39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25 7909,'0'0'300,"-2"-4"45,-16-15 1911,17 19-2148,1 0 0,0 0 0,-1-1 0,1 1 0,0 0 0,-1 0 0,1 0 1,0 0-1,-1 0 0,1-1 0,0 1 0,-1 0 0,1 0 0,0 0 0,-1 0 0,1 0 1,0 0-1,-1 0 0,1 0 0,0 0 0,-1 1 0,1-1 0,-1 0 0,1 0 1,0 0-1,-1 0 0,1 0 0,0 1 0,0-1 0,-1 0 0,1 1 0,-2 2 279,0 0 0,1 0 0,0 0-1,0 0 1,0 1 0,0-1 0,0 0-1,0 7 1,-1 0-1236,-26 191 2766,-1 6-905,-92 317-594,117-507-1000,3-14-183,0 0-235,-3 9 264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40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12045,'0'-6'3389,"4"10"-1709,8 19-765,-3-4-772,-1 0 0,7 26 0,17 71 866,-5 1 0,20 191 0,-35 152-248,-9-422-463,0-19-3095,-2-1-9533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40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11 221 11353,'-2'4'234,"-5"8"-9,5-8 940,8-1-783,21 10-3,0-1 1,1-2-1,1 0 0,31 5 1,127 18 483,-52-10-322,-102-19-370,-2-4-30,35 6 45,-61-6-201,2-2-60,19-6-58,-19 5-66,-4 1-75,-2 0 154,1 1 0,-1-1 1,0 1-1,1-1 0,-1 0 1,0 1-1,0-1 1,0 0-1,-1 0 0,1 0 1,0 1-1,-1-1 1,1 0-1,-1 0 0,1 0 1,-1 0-1,0-3 1,0 0-792,0 3 736,-1-1 1,1 1-1,-1 0 1,1-1 0,-1 1-1,0 0 1,0-1-1,0 1 1,0 0-1,-1 0 1,-2-4-1,0-1-273,-28-43-5082,16 31 2892</inkml:trace>
  <inkml:trace contextRef="#ctx0" brushRef="#br0" timeOffset="1">256 17 8769,'-62'-12'1617,"38"7"4676,187 32-5334,317 66 653,-475-92-1779,1 0-50,18 3-65,-18-3-72,1-3-2571,19-6 1742,-19 5-291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41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226 187 8257,'0'0'944,"-14"6"-627,-38 18 34,38-18 26,8-5 25,-57 13 1374,57-13-481,-3-3-907,-24-4-34,32 6-334,0 0 0,-1-1-1,1 1 1,0 0 0,0 0 0,0-1-1,0 1 1,0-1 0,0 1-1,0-1 1,0 1 0,0-1 0,0 0-1,1 0 1,-1 1 0,0-1-1,0 0 1,0 0 0,1 0 0,-1 0-1,1 0 1,-1 1 0,1-1-1,-1-1 1,1 1 0,-1-1 0,0 0 49,0 0-29,0 0 0,1 0 0,-1 0 0,0 0 0,1-1 0,0 1-1,-1 0 1,1 0 0,0-1 0,0 1 0,0 0 0,0 0 0,1-1-1,-1 1 1,1 0 0,-1 0 0,1-1 0,1-2 0,18-37 263,-15 34-249,1 0 0,0 0-1,1 1 1,0 0 0,0 0-1,0 1 1,1 0 0,0 0 0,0 1-1,16-9 1,-6 6 0,0 1-1,0 0 1,1 1-1,21-3 1,-36 8-46,-1 0-1,0 0 1,1 1 0,0 0 0,-1-1 0,1 2 0,-1-1-1,1 0 1,-1 1 0,6 0 0,1 1 9,-2-1 3,0-1 1,0 1 0,0 1 0,0-1 0,-1 1 0,1 1 0,0 0 0,-1 0 0,0 0 0,1 1-1,-1 0 1,-1 0 0,1 1 0,0-1 0,-1 2 0,8 8 0,-10-9 16,0 0 0,-1 0 1,0 0-1,0 0 0,0 0 1,0 1-1,-1 0 0,0-1 1,0 1-1,-1 0 0,0 0 1,0 0-1,0 0 0,-1 0 0,0 0 1,0 0-1,0 0 0,-1 0 1,1 0-1,-4 10 0,-4 10 162,-1-1-1,-1-1 0,-2 0 0,0 0 0,-30 41 1,-93 105 932,69-92-631,46-55-368,-40 56 385,55-71-443,0 1-1,0 0 1,1-1-1,0 2 1,0-1 0,1 0-1,-3 15 1,6-20-54,0-1 1,0 1 0,0-1 0,0 1-1,1-1 1,0 1 0,-1-1-1,1 0 1,0 1 0,1-1 0,-1 0-1,0 0 1,1 0 0,0 0-1,2 4 1,1-2 2,1 0 0,0 0 0,0 0 0,1-1 0,-1 1 0,1-2 0,0 1 0,0-1 0,0 0 0,14 4 0,-19-7-13,15 5 25,1 0 0,0-2-1,0 0 1,0-1 0,0-1-1,25-2 1,-40 1-31,133-7 169,-73-2-103,-57 9-59,1-1 0,22-3 9,-22 2-5,-1 2-9,18-2-4,-18 1-9,1 1-10,22 0-30,-22 0-35,1 0-2330,23 0 1557,-23 0-161,-3-3-1833,9-7 589,-1-1-1,0 0 0,11-13 1,-6 5-2157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41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71 315 11477,'-4'-1'378,"-46"-20"3932,49 20-4004,0 0-259,0 1 1,0-1-1,0 0 1,0 1-1,0-1 1,0 0-1,0 0 1,0 0-1,0 0 0,1 0 1,-1 0-1,0 0 1,1 0-1,-1 0 1,0 0-1,1 0 1,-1 0-1,1-1 1,-1-1-1,8-18 152,1 0 0,1 0 0,0 1-1,1 0 1,2 0 0,0 1 0,1 1-1,27-31 1,7-4 450,-46 51-477,7 1 27,20-3 31,-20 3 8,1 6-3,8 7-117,0 1 1,-1 0-1,0 1 0,-1 1 1,0 0-1,-2 2 0,13 17 1,261 387 1010,-138-229-652,-142-183-451,0 0-58,1 0 0,-1-1 0,18 15 0,-12-14-50,0-13-2466,18-17 1502,-20 9-207,0-17-2915,13-58 1,-16 54 1451,3-6-1999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42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829 15 11209,'0'0'134,"0"-1"-121,0 0 1,-1 0-1,1 0 0,0 0 1,-1 0-1,1 0 1,-1 1-1,1-1 0,-1 0 1,1 0-1,-1 0 0,1 1 1,-1-1-1,0 0 1,1 1-1,-2-2 0,-9 6 2540,-6 14-2153,1 2 0,1-1 0,1 2-1,-17 30 1,-139 291 2629,-26 49-954,-30-18-1138,193-323-1085,25-36-198,0 0-1,-1 0 0,-1-1 0,-1 0 0,0-1 1,-20 18-1,28-27-930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4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13169,'0'0'4791,"8"2"-4517,2 2-192,-6-2-37,1-1 0,-1 0 0,1 1 0,0-2 0,0 1 0,-1 0 0,9-1 0,104 13 304,138 9-4028,-251-22 3058,1-1 1,-1 1-1,0-1 1,1 0-1,-1 0 0,0 0 1,1 0-1,-1-1 0,0 0 1,0 0-1,7-5 1,-7 5-400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43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8 10825,'0'0'595,"2"-2"-31,-2 1-469,0 1 0,1-1 0,-1 1-1,1 0 1,-1-1 0,0 1 0,1 0 0,-1 0 0,1-1 0,-1 1 0,1 0 0,-1 0 0,1 0 0,-1-1-1,1 1 1,-1 0 0,1 0 0,-1 0 0,1 0 0,-1 0 0,1 0 0,-1 0 0,1 0 0,-1 0 0,1 0 0,-1 0-1,1 0 1,-1 1 0,1-1 0,-1 0 0,1 0 0,-1 0 0,0 1 0,1-1 0,-1 0 0,1 1 0,-1-1-1,0 0 1,1 1 0,-1-1 0,1 0 0,-1 1 0,0-1 0,0 1 0,1-1 0,-1 1 0,0-1 0,0 1 0,0-1-1,1 1 1,16 30-394,-14-26 748,2 6-233,-1 1 0,0-1 1,-1 1-1,0 0 0,0 0 1,-2 0-1,2 24 0,-1-6 42,11 134 1035,-7 2 0,-17 186 0,1-271-1471,-23 87 0,20-127-1295,12-40 1184,1 1 1,-1 0-1,1-1 1,-1 1-1,0-1 1,0 1-1,0-1 1,0 1-1,0-1 1,0 0-1,0 1 1,0-1-1,0 0 1,-1 0-1,1 0 1,-1 0-1,1 0 1,-1 0-1,1 0 1,-1 0-1,-2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148 124 10629,'-5'-14'414,"-2"-2"652,2-1 1,-6-27 0,10 41 152,-2-21-25,2 19 2445,1 23-3181,-7 99 473,-23 121 1,3-43-219,21-141-551,-25 285 688,24-249-998,0 19-3495,7-106 2519,36-61-15614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21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59 133 5400,'0'0'3635,"-8"-2"-3170,0-1-123,-7-3-324,-1 5 5526,5-15-4956,12 7 2684,5 3-3181,0-1-1,1 1 0,0 0 0,0 1 0,0-1 0,1 2 0,0-1 0,13-5 0,8 0 85,0 1 0,0 2 0,55-7 0,-77 14-107,3 0-2,28 0 1,-28 0 8,-2 0 7,9 2-6,0 0 0,0 1 1,0 1-1,0 1 1,-1 0-1,16 8 0,-21-7-37,-1 0-1,0 1 0,0 0 0,-1 0 0,0 1 1,0 0-1,-1 1 0,0-1 0,-1 2 1,0-1-1,12 21 0,-15-22-15,-1 0 1,1 0-1,-1 0 0,-1 0 1,0 0-1,2 11 0,10 31 113,-13-44-118,1 0 0,-1 0 0,-1 1 0,1-1 0,-1 0 0,0 0 0,0 1 0,-2 7 0,0 6 46,1 38 135,0-11-3,6 57 1,5-32 73,-8-68-242,-1-1-8,11 33 48,-11-33-33,1 1-19,6 12-27,-5-6 100,-3-10-84,0 0 1,0 0-1,0 0 0,0-1 0,0 1 1,0 0-1,0 0 0,0 0 1,0 0-1,0 0 0,0 0 0,0 0 1,0 0-1,0 0 0,0 0 0,-1 0 1,1 0-1,0 0 0,0 0 0,0 0 1,0 0-1,0 0 0,0 0 1,0-1-1,0 1 0,0 0 0,0 0 1,-1 0-1,1 0 0,0 0 0,0 0 1,0 1-1,0-1 0,0 0 0,0 0 1,0 0-1,0 0 0,0 0 1,0 0-1,-1 0 0,1 0 0,0 0 1,0 0-1,0 0 0,0 0 0,0 0 1,0 0-1,0 0 0,0 0 1,0 0-1,0 0 0,0 1 0,0-1 1,0 0-1,0 0 0,0 0 0,0 0 1,0 0-1,-1 0 0,1 0 0,0 0 1,0 0-1,0 0 0,0 1 1,0-1-1,0 0 0,0 0 0,0 0 1,1 0-1,-14-9 4,-1 0 17,0 0-1,0 1 1,-1 0-1,0 1 0,-27-8 1,-42-8 310,80 22-251,-2-2 4,-15-5 0,15 6 135,0 0-167,-18-2-4,18 3 1068,18 8-1060,11 5-51,5 3 95,0 1 0,0 1-1,26 23 1,12 19 5,-63-56-93,0 0-7,27 26 88,-27-26 128,4-8-175,22-17 6,-28 21-53,1 0 1,0-1 0,0 1-1,0 0 1,-1-1 0,1 0-1,-1 1 1,1-1 0,-1 0-1,0 0 1,0 0 0,0 0-1,0 0 1,0 0 0,0 0-1,1-3 1,1-4 12,23-37 92,2 1 0,3 1 0,1 2 0,48-49 0,-52 65-53,1 1-1,42-27 1,-63 46-48,-5 4-17,1-1-23,16-10 1010,-12 7-2784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23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91 217 12597,'0'0'-128,"-2"5"-62,-1-1 221,0 1-1,0-1 1,0 0-1,0 0 1,-1 0-1,1-1 1,-8 7-1,6-8 548,-20 8 1997,21-18-2288,-13-27-32,16 34-241,1 0 1,-1 0-1,1 0 0,-1 0 0,1 0 1,0 0-1,-1 0 0,1-1 0,0 1 0,0 0 1,-1 0-1,1 0 0,0 0 0,0 0 1,0-1-1,1 1 0,-1 0 0,0 0 0,0 0 1,1 0-1,-1 0 0,0 0 0,1-1 1,-1 1-1,1 0 0,1-1 0,-1 0 38,0-2-15,0-1 1,1 1 0,0 0 0,0 0 0,0 0 0,0 0 0,0 1 0,1-1 0,4-5 0,7-9 111,-5 4 5,1 0 0,1 1 0,0 0-1,1 1 1,0 0 0,1 1 0,0 1 0,24-15-1,-33 23 11,1 0 2,19-3 365,-18 12-424,15 21-2,-20-27-97,0 0-1,0 0 1,0 1-1,-1-1 1,1 0 0,0 0-1,-1 1 1,1-1-1,-1 0 1,1 1 0,-1-1-1,0 0 1,0 1-1,1-1 1,-1 1 0,0-1-1,0 0 1,0 1-1,-1-1 1,1 1 0,0-1-1,-1 3 1,0 1 20,-1 24 109,0 0 0,-8 31 0,6-36-15,-4 49 1,8-69-82,3-1-8,-2-1-20,10 15 85,1-23-84,11-5-1,0-1 0,-1-1 1,-1-2-1,-1 0 0,36-33 0,-27 17 77,-15 18 144,-1-1 0,15-22-1,-26 33-126,1-1 37,-3 4-128,0-1 0,0 1 0,1-1 0,-1 1 0,0-1 0,0 1 0,1-1 0,-1 1 0,0 0 0,0-1 0,1 1 0,-1-1 0,0 1 1,1 0-1,-1-1 0,1 1 0,-1 0 0,0 0 0,1-1 0,-1 1 0,1 0 0,-1 0 0,1 0 0,-1-1 0,1 1 0,-1 0 0,1 0 0,-1 0 1,1 0-1,-1 0 0,1 0 0,-1 0 0,1 0 0,-1 0 0,1 0 0,-1 0 0,1 1 0,-1-1 0,1 0 0,-1 0 0,1 0 0,-1 1 1,1-1-1,-1 0 0,1 1 0,30 23 82,-21-13 2,4 24-354,1-1-1,2 0 1,2-2-1,34 48 1,-50-77-572,0-1-219,7 4 1009,-5-4-3102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23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11641,'0'0'387,"5"1"-241,17 3 51,-17-3 4208,-9-9-4176,-13-27-36,17 35-188,0 0 1,-1-1-1,1 1 0,0 0 0,0 0 0,-1-1 1,1 1-1,0 0 0,0-1 0,0 1 0,-1-1 1,1 1-1,0 0 0,0-1 0,0 1 0,0 0 1,0-1-1,0 1 0,0-1 0,0 1 0,0 0 1,0-1-1,0 1 0,0-1 0,0 1 0,0 0 1,0-1-1,0 1 0,1-1 0,-1 1 0,0 0 1,0-1-1,0 1 0,1-1 0,5-8 124,1 0 0,0 0 0,1 0 0,-1 1-1,2 0 1,-1 1 0,1 0 0,17-11 0,-22 16 59,0 0 19,16-4 6,-16 4 404,2 8-404,15 18-6,-20-24-200,-1 1 1,1-1 0,-1 0 0,1 1-1,-1-1 1,0 0 0,1 1 0,-1-1 0,0 1-1,0-1 1,1 1 0,-1-1 0,0 1-1,0-1 1,0 1 0,1-1 0,-1 1 0,0-1-1,0 1 1,0-1 0,0 1 0,0-1-1,0 2 1,-2 19 214,-1 0 0,-9 32 0,-49 127-860,60-176-18,-3 6 274,1-6-2679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24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22 257 9897,'-21'-43'7710,"24"57"-7410,-1 0-192,-1-5-24,0 0-1,0 0 0,1 0 1,1-1-1,-1 1 1,2-1-1,-1 0 0,1 0 1,6 9-1,-1-1 112,2-1-1,0 0 1,1-1-1,20 19 1,-28-31-103,2 0-10,18 2 4,-18-3 89,2-6-78,23-14 5,-26 15-71,-1 0 0,0 0 0,0-1 0,0 1 0,0-1 1,-1 0-1,0 0 0,0 0 0,0 0 0,0-1 0,-1 1 0,0-1 0,0 0 1,1-8-1,7-13 109,82-194 1046,-79 187-821,-11 29-293,-1 0 0,1 1 1,0-1-1,0 1 0,1-1 0,0 1 0,-1 0 0,6-6 0,-6 8 877,6 8-782,24 20-16,-22-13-6,69 264 759,-63-217-781,-2-1-33,-3 0 0,-2 1 0,-3 0 0,-2 0 0,-3 0 1,-3 1-1,-2-1 0,-17 85 0,15-116-40,-1 0 0,-21 53-1,25-74-37,-1 0 0,0 0-1,-1 0 1,0-1-1,0 0 1,-1 0-1,1 0 1,-1-1-1,-1 0 1,1 0-1,-1 0 1,0-1-1,-15 8 1,18-11 0,-32-2 14,28 0 34,-3-4-12,-1 2-32,7 1-10,1 0-1,-1 0 0,1 0 1,0-1-1,0 1 0,0-1 1,0 0-1,0 0 0,0-1 1,0 1-1,-4-5 0,7 6 0,-1 0 0,1-1-1,-1 1 1,1 0-1,0-1 1,0 0-1,0 1 1,0-1-1,0 0 1,0 1-1,1-1 1,-2-3-1,0 0 7,1 1-6,-1 1-1,1-1 1,0 1-1,0-1 1,0 0-1,0 0 1,1 1-1,0-1 1,0 0-1,0 0 1,0 0-1,0 1 1,1-1-1,-1 0 1,1 0-1,0 1 1,0-1-1,1 1 1,1-5-1,4-6-1,1 0-1,0 0 0,11-13 0,-13 17 6,27-35 18,44-50 0,-60 77-29,1 0 0,1 2 0,0 0 0,1 1 0,27-16-1,-31 22-1214,9-6 3861,-8 5-4111,-4 4-4746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2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0 10929,'0'0'76,"0"0"0,0 0 0,-1 0 1,1 1-1,0-1 0,0 0 0,0 0 0,0 0 0,0 0 0,0 0 0,0 0 1,0 1-1,0-1 0,0 0 0,0 0 0,0 0 0,0 0 0,0 0 0,0 1 1,0-1-1,0 0 0,0 0 0,0 0 0,0 0 0,0 0 0,0 1 0,0-1 1,0 0-1,0 0 0,0 0 0,0 0 0,0 0 0,0 1 0,0-1 0,1 0 1,-1 0-1,0 0 0,0 0 0,0 0 0,0 0 0,0 0 0,0 0 1,0 0-1,1 1 0,-1-1 0,0 0 0,0 0 0,0 0 0,0 0 0,0 0 1,1 0-1,-1 0 0,0 0 0,0 0 0,0 0 0,0 0 0,0 0 0,1 0 1,-1 0-1,0 0 0,0 0 0,0 0 0,0 0 0,0 0 0,1 0 0,-1-1 1,0 1-1,0 0 0,0 0 0,-7 24 2118,-27 54-1985,13-28 1040,-1 12-309,4 1-1,-20 125 0,33-162-737,-3 26 128,2 0 0,2 1 0,3-1 0,2 1 0,2 0 0,3-1 0,2 0 0,2 0 0,2-1 0,32 83 0,13-13 4,-55-116-492,0 0 0,1-1 0,0 0 0,0 0 0,0 0 0,1 0 0,-1 0 0,8 5 0,-8-6 1,0 0-772,3-3-262,18 0-241,-18 0-298,1-4-419,13-6 456,20-9-5492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2:26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69 12605,'-2'-5'283,"-32"-58"6613,48 72-6468,-8-5-406,26 17 487,-1 1-1,53 50 0,-44-29 47,38 53 0,-65-77-389,-1 0 1,0 1-1,-1 0 0,-1 1 1,14 43-1,-11-12 111,-1 2-1,-3 0 1,-2 0 0,-3 0 0,-2 1-1,-2-1 1,-3 1 0,-2-1-1,-3 0 1,-2 0 0,-2-1 0,-3 0-1,-1-1 1,-31 62 0,29-79-276,-1-2-1,-2-1 1,-1 0 0,-2-1 0,-28 28 0,32-43-496,6-21-8927,-14-21 7115,27 26 2104,0-1 0,0 0-1,0 0 1,0 1-1,1-1 1,-1 0 0,0 0-1,0 0 1,1 0 0,-1 0-1,1 0 1,-1 0-1,1 0 1,-1 0 0,1 0-1,0 0 1,0 0-1,-1 0 1,1 0 0,0-1-1,0 1 1,0 0-1,0 0 1,0 0 0,0 0-1,0 0 1,1-2 0,-1 1-815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3:59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72 6429,'0'0'1088,"-1"-4"-961,-8-37 2039,8 37-2137,1-19-7180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0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5521,'45'14'269,"-36"-12"1329,35 22-361,-41-22-1527,-7 24-4599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00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5785,'0'0'404,"0"3"-39,13 61 1540,-12-60-1762,-1 17 114,0-16-141,2 12-34,3 46-1128,-9-13-3509,1-28 3787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00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5509,'41'84'2574,"-39"-80"-2342,-1-2-207,-1 0 0,1-1 0,0 1 0,0 0 0,0 0 0,1 0 0,-1 0 0,0-1 0,1 1 0,-1-1 0,1 1 0,-1-1 0,1 1 0,0-1 0,0 0 0,-1 0 0,5 2 0,18 18-1646,11 42 24,-22-24 1920,-2 1-1,6 42 1,-9-40 81,21 91 637,17 45-1637,-16-75-121,19 147 347,0-1 1901,-15-127-853,-6-29-6540,-22-74 5026</inkml:trace>
  <inkml:trace contextRef="#ctx0" brushRef="#br0" timeOffset="1">538 1834 4944,'5'51'1349,"6"32"1150,-3-49-2426,5 18-5984,-11-49 5645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66 12317,'10'-61'4093,"-9"57"-2535,0 5-1389,0 0 0,0 0 0,0 0 0,-1 0 1,1 0-1,0 0 0,0 0 0,-1 0 0,1 0 1,-1 0-1,1 0 0,-1 1 0,0-1 0,1 0 0,-1 0 1,0 1-1,0-1 0,0 0 0,0 1 0,0-1 1,0 0-1,0 2 0,0 62 823,-11 68-620,-107 575 904,76-512-4905,39-160-314,5-13-5639</inkml:trace>
  <inkml:trace contextRef="#ctx0" brushRef="#br0" timeOffset="1">604 953 10765,'0'0'333,"-5"-1"47,-1 0-130,-3-1-57,0 0 5842,9 10-5467,3 24-44,-3-31-512,0-1 1,0 1-1,0-1 1,0 1-1,0-1 1,0 0 0,0 1-1,0-1 1,0 1-1,0-1 1,0 0-1,0 1 1,0-1-1,0 0 1,1 1 0,-1-1-1,0 1 1,0-1-1,0 0 1,1 1-1,-1-1 1,0 0-1,1 0 1,-1 1-1,0-1 1,1 0 0,-1 0-1,0 1 1,1-1-1,-1 0 1,0 0-1,1 0 1,-1 0-1,1 1 1,-1-1-1,0 0 1,1 0 0,0 0-1,58 18 589,2-2-1,-1-3 0,85 7 1,50 9-25,-120-16-483,-18-5-1412,-15 1-2672,-42-9 3914,1 0 0,-1 0-1,1 0 1,0 0 0,-1 0 0,1 0-1,-1 0 1,1 0 0,-1 0 0,1 0-1,-1 0 1,1 1 0,-1-1 0,1 0-1,-1 0 1,1 0 0,-1 1 0,1-1-1,-1 0 1,0 1 0,1-1 0,-1 0-1,1 1 1,-1-1 0,1 1 0,5 4-2035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01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5000,'4'194'4906,"4"-154"-6092,-6-32 1008,17 39-4908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02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5817,'4'26'1165,"-1"-1"0,-1 1 0,-3 44 0,0-25-420,1-30-708,0-11-104,0 1-103,2 17-466,0 0 1,2 0-1,11 39 0,-8-38 1023,-2 0-1,0 0 0,2 46 0,0 0 400,-7-65-728,1 2-52,1 15-43,-1-15-43,-1-2-19,1 9-12,1 1 1,0-1-1,5 18 1,33 147 2306,-21-88-1280,-18-87-797,0 1 11,-17-117 4106,-1-17-3690,-1 17 730,18 109-1057,0 0-140,0-11 1,0 11 247,7 16-276,-4-7-46,9 14 31,-1 1 0,16 41 1,6 75 124,-23-90-45,-7 2 1789,-10-64-1853,3 10-17,1-1 0,0 1-1,1-1 1,0 0 0,0 0-1,0 0 1,1 0 0,-1-13-1,-4-88 992,13 118-989,22 29-5,-22-23 0,-7 56 65,0-66-73,0 21 49,0-22-23,-2-1 24,2-5-69,-1 1-1,1 0 1,0 0 0,0-1 0,0 1 0,0 0 0,0 0 0,0-1-1,-1 1 1,1 0 0,0 0 0,0-1 0,0 1 0,-1 0-1,1 0 1,0 0 0,0 0 0,0-1 0,-1 1 0,1 0 0,0 0-1,0 0 1,-1 0 0,1 0 0,0 0 0,-1 0 0,1 0 0,0 0-1,0 0 1,-1 0 0,1 0 0,0 0 0,-1 0 0,1 0-1,0 0 1,0 0 0,-1 0 0,1 0 0,0 0 0,0 0 0,-1 0-1,1 0 1,0 1 0,0-1 0,-1 0 0,1 0 0,0 0-1,0 0 1,0 1 0,-1-1 0,1 0 0,0 0 0,0 0 0,0 1-1,0-1 1,-1 0 0,1 0 0,0 1 0,0-1 0,0 0-1,0 1 1,-10-44 236,2 0 0,1-1-1,0-76 1,11 7 842,-4 112-1073,0 1-1,0-1 0,0 1 0,0-1 0,1 1 0,-1 0 0,0-1 0,0 1 0,1-1 0,-1 1 0,0 0 0,1-1 0,-1 1 0,0 0 0,1 0 0,-1-1 1,0 1-1,1 0 0,-1 0 0,1-1 0,-1 1 0,0 0 0,1 0 0,-1 0 0,1 0 0,-1 0 0,1-1 0,-1 1 0,1 0 0,-1 0 0,0 0 1,1 0-1,-1 0 0,1 1 0,-1-1 0,1 0 0,-1 0 0,1 0 0,-1 0 0,0 0 0,1 1 0,-1-1 0,1 0 0,-1 0 0,0 1 0,1-1 0,-1 0 1,0 1-1,1-1 0,-1 0 0,1 1 0,10 22 47,-2 0-1,0 1 1,7 29 0,-6-15 216,-8-32-4446,-20 18-10827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02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25 221 10593,'0'0'-219,"-3"3"-197,-3 4-187,-4-7 8436,5-39-7628,5 38-199,0 1 1,0-1 0,0 1-1,0-1 1,0 0-1,-1 1 1,1-1-1,0 1 1,0-1-1,0 1 1,1-1-1,-1 0 1,0 1-1,0-1 1,0 1-1,0-1 1,0 1-1,1-1 1,-1 1 0,0-1-1,0 1 1,1-1-1,-1 1 1,0-1-1,1 1 1,-1-1-1,1 1 1,0-1-1,19-21 151,1 1 1,2 1-1,28-20 0,-37 31-96,1-1-1,0 2 1,1 0 0,0 1-1,0 0 1,0 1 0,31-6-1,-22 8 19,-19 3 149,3 3-46,27 6 26,-35-7-173,1 0 0,-1-1 0,1 1 0,-1 0 0,1 0 0,-1 0-1,1 0 1,-1 0 0,0 0 0,1 1 0,-1-1 0,0 0 0,0 1 0,0-1 0,0 1 0,0-1-1,0 1 1,-1-1 0,1 1 0,0-1 0,-1 1 0,1 0 0,-1 0 0,0-1 0,1 4 0,0 1 86,-1 0 0,0-1 1,0 1-1,0 0 0,-1 0 1,-1 10-1,-58 160 975,39-123-770,2 1 0,-12 60 0,30-107-292,1-1 0,0 1 0,1-1 0,0 1 0,0-1-1,0 1 1,1-1 0,-1 1 0,2-1 0,4 11 0,-5-14-14,1 0-1,0 0 1,-1 0 0,1 0 0,0 0 0,0-1-1,1 1 1,-1-1 0,0 0 0,1 0 0,5 2 0,40 16 207,-43-18-223,-1 1 48,17 10 162,-17-12-178,-1 0-1179,10 1 2814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04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10 10593,'0'0'-256,"-6"9"-137,-21 26 267,21-27 1151,0 0-801,0-1-258,12-9 4523,13-10-4440,-8 5 19,0 1 1,1 0-1,19-7 1,-26 12 33,2 0 0,178-24 893,-179 25-873,0-1-140,18-1-86,-18 2-152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14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8225,'0'0'3220,"6"-3"-2767,24-10 7113,-28 14-7499,1 1 0,0-1 0,0 1 0,0-1 1,0 0-1,0 0 0,0-1 0,1 1 0,-1 0 1,4-1-1,14 3 377,194 18 892,145 22-358,-324-35-902,46 7 60,-25-7-378,-51-7 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1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36 353 10021,'-12'-16'-64,"10"13"37,0-1 41,-1 0 124,1 0 0,0 0-1,0 0 1,0-1 0,1 1 0,-2-8-1,2 7 589,0 1-315,0 4-287,1-1-1,0 0 1,-1 0-1,1 0 0,0 0 1,0 0-1,0 0 1,0 0-1,0 0 1,0 0-1,0 0 1,0 0-1,0 0 1,0 0-1,1 0 1,-1 0-1,0 0 1,1 1-1,-1-1 1,0 0-1,1 0 1,-1 0-1,1 0 1,0 1-1,-1-1 0,1 0 1,-1 0-1,3 0 1,-1-1 37,1 1 0,0-1 0,0 1 0,-1 0 0,1 0 0,0 0 1,0 1-1,0-1 0,0 1 0,4-1 0,16 1 234,0 0 1,28 5 0,-34-3-117,26 2-23,491 42 1419,-467-45-1529,-43 1-90,-18-1-4,1-1 4,69-7 952,-79 1-966,-7-18 2,8 19 46,-4 0-47,-112-79 373,-38-31 817,115 81-744,38 32-383,-18-13 70,15 6-21,15 7 262,178 47-387,-133-28-21,0 2 0,-2 2 1,0 3-1,87 54 0,-135-75 4,0-1 1,0 1 0,0 0 0,0 1-1,-1-1 1,1 1 0,-1-1 0,0 1 0,0 0-1,0 0 1,-1 0 0,1 1 0,1 4-1,-3-6 102,-3 3 12,-3 3-33,-1 1-1,0-1 0,0-1 1,-1 1-1,0-1 1,0 0-1,-1 0 0,-15 11 1,-84 53 561,39-28-368,23-12-149,3-5-41,2 3 0,-60 56 1,94-80-1928,-1-1 4232,2-2-2249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16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181 284 12937,'0'0'981,"-20"-2"-594,-62-9 11,57 5-12,21 3-241,0 0-41,0 0-1,0 1 0,1-2 1,-1 1-1,1 0 0,-1-1 1,1 1-1,0-1 0,1 0 1,-1 0-1,1 0 0,0 0 1,-4-9-1,5 3 47,0 0 1,0 0-1,1 0 0,1 0 1,2-18-1,-2 23-118,0 1-1,1 0 1,-1 0 0,1 0 0,0 0-1,1 0 1,-1 0 0,0 0-1,1 0 1,4-3 0,3-6 84,27-31 298,-35 42-359,0 0 1,1 0 0,-1 0-1,1 1 1,-1-1-1,1 0 1,0 1-1,0 0 1,0 0-1,0 0 1,0 0 0,0 0-1,0 0 1,0 1-1,0-1 1,0 1-1,5 0 1,28 5 234,-20 1 9,2 8-56,0 2 0,-1 0 0,-1 1 0,22 29 0,54 91 572,9 11-141,-52-86-410,3-3-1,3-1 1,2-3-1,87 65 1,-143-119-270,1 0 0,-1 0 0,1 0 0,-1-1 0,1 1 0,-1 0 0,1 0 1,0-1-1,-1 1 0,1-1 0,0 0 0,0 1 0,2-1 0,1 1-74,0 0-154,5-5-1182,28-13 641,-37 17 717,0-1 1,0 1 0,0-1-1,0 1 1,0 0 0,0-1 0,0 0-1,0 1 1,0-1 0,0 1-1,-1-1 1,1 0 0,0 0 0,0 1-1,-1-1 1,1 0 0,-1 0-1,1 0 1,0 0 0,-1 0 0,0 0-1,1 0 1,-1 0 0,0 0-1,1 0 1,-1 0 0,0 0-1,0 0 1,0-2 0,0 2-179,2-9-605,0 1-1,0-1 0,-1 1 0,0-1 0,-1 0 0,0 0 0,-1 1 0,0-1 1,-1 0-1,-4-16 0,2 5-1871,-3-11-2156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16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563 51 11449,'-3'-4'293,"-24"-28"1026,24 29 577,0 1-1271,-3-5-491,6 7-77,0 0 0,-1-1-1,1 1 1,0 0 0,0 0 0,-1-1 0,1 1-1,0 0 1,-1 0 0,1 0 0,0 0-1,-1-1 1,1 1 0,0 0 0,-1 0-1,1 0 1,0 0 0,-1 0 0,1 0-1,-1 0 1,1 0 0,0 0 0,-1 0-1,1 0 1,0 0 0,-1 0 0,1 1 0,0-1-1,-1 0 1,1 0 0,0 0 0,-1 0-1,1 1 1,0-1 0,-1 0 0,1 0-1,0 0 1,0 1 0,-1-1 0,1 0-1,0 1 1,-1-1 0,-46 82 1304,-77 124 672,35-73-1283,-127 182 123,215-313-1325,-29 38-217,74-74-18696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17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67 11205,'-64'37'1135,"59"-35"-636,0 0 109,-43 20 2227,44-20 196,13 2-2644,27 14-34,-18-14-28,36-1 242,168 10 563,-215-13-1218,-5 1 58,0-1 0,0 0-1,0 1 1,0-1 0,0 0 0,0 0-1,0 0 1,0-1 0,0 1-1,0 0 1,0-1 0,4-1-1,-3 1-50,3 1-351,-1-2-3421,0-1 3125,4-2 67,1 2-7505</inkml:trace>
  <inkml:trace contextRef="#ctx0" brushRef="#br0" timeOffset="1">55 25 11497,'-54'-10'8854,"74"8"-8202,59-6-51,-75 6-516,1 1-1,-1 1 1,1-1 0,-1 1-1,0-1 1,1 1 0,-1 0-1,1 1 1,7 1 0,19 6 567,162 24 518,-150-27-1964,-26-4-1972,-1-2 0,1 0 0,19-3 0,-28 2-1162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17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171 254 11093,'-36'-3'96,"28"2"56,1 1 52,-22-2 51,22 1 59,1-1 55,-45-17 851,47 17-829,4 2-373,0-1-1,0 1 1,0 0-1,0-1 1,0 1-1,0-1 1,-1 1 0,1-1-1,0 1 1,0-1-1,0 1 1,-1 0 0,1-1-1,0 1 1,0 0-1,-1-1 1,1 1 0,0 0-1,-1-1 1,1 1-1,0 0 1,-1-1-1,1 1 1,-1 0 0,1 0-1,0 0 1,-1-1-1,1 1 1,-1 0 0,0 0-1,0 0 1,1-1 0,-1 1 1,0 0-1,0-1 0,1 1 0,-1 0 0,0-1 0,1 1 1,-1-1-1,1 1 0,-1-1 0,0 1 0,1-1 0,-1 0 1,1 1-1,0-1 0,-1 0 0,1 1 0,-1-1 0,1 0 1,0 0-1,0 1 0,-1-1 0,1 0 0,0-1 0,-1-2 52,1 1-1,0-1 0,0 0 1,1 1-1,-1-1 1,1 1-1,-1-1 0,1 1 1,0-1-1,0 1 0,1 0 1,-1-1-1,1 1 1,3-6-1,1 2 32,-1-1 0,1 1 0,1 0 0,-1 1 0,13-10 0,-2 3 85,1 2 1,0 0-1,0 1 1,36-14-1,-42 20-57,-5 1-34,0 0 1,1 1 0,0 0 0,-1 0 0,1 1-1,0 0 1,10 0 0,13 1 147,-23 0 4,2 2 24,3 2-160,34 11 423,-45-13-468,0 0-1,1 0 1,-1 0-1,0 0 0,-1 1 1,1-1-1,0 1 1,-1-1-1,1 1 1,-1-1-1,0 1 1,1 0-1,0 3 1,-1-2 129,0-2-155,0 0 0,-1 0 1,0 0-1,1 0 0,-1 0 1,0 0-1,0 0 0,0 0 0,0 0 1,0 0-1,0 0 0,-1 0 1,1 0-1,-1 0 0,0 2 1,-1 3 78,-3 16 148,-2-2 0,0 1-1,-1-1 1,-1 0 0,-1-1-1,0 0 1,-16 20-1,17-24-140,-55 79 638,44-68-527,1 1-1,1 1 0,2 0 0,1 1 1,-15 40-1,25-19 159,5-49-400,1 0 19,-1 0 0,1 0 0,-1 1 0,1-1 0,0 0 0,0 0-1,0 0 1,0 0 0,0 0 0,0 0 0,0 0 0,1 0 0,-1-1 0,1 1 0,-1 0 0,1-1 0,0 1 0,-1-1 0,1 0 0,0 1 0,0-1 0,0 0 0,0 0 0,0 0 0,0-1 0,1 1 0,-1 0 0,0-1 0,3 1 0,7 2 35,-1-1 1,1-1 0,19 1 0,-26-2-46,8 1 28,19-2 15,-2-3 10,-19 4-43,31-8 69,89-15 632,-126 23-583,1-2-62,15-4-23,-15 4 25,-51 51-11612,44-48 11375,0-1-1,1 1 1,-1 0 0,0 0-1,0 0 1,1 0-1,-1-1 1,0 1 0,0 0-1,0-1 1,0 1 0,0 0-1,0-1 1,0 0 0,-2 1-1,-32 10-4447,1-1-2489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1 415 9777,'0'0'4147,"3"-2"-3786,12-4-12,-12 4 0,-4-3 6,-3-7-219,1 1-1,1 0 1,0-1-1,0 0 1,2 1-1,-1-1 1,1 0 0,1 1-1,0-1 1,1 0-1,0 1 1,1-1-1,0 1 1,0 0-1,8-16 1,5-7 122,2 1 0,1 0 1,31-42-1,-48 73-234,0 0 0,0 1 1,-1-1-1,1 0 0,0 0 1,0 1-1,1-1 1,-1 1-1,0-1 0,0 1 1,1 0-1,-1 0 0,1 0 1,-1 1-1,1-1 0,3 0 1,-1 0 87,-2 0 150,6 5 32,-7-2-277,6 1 72,-2 0 1,1 1-1,0 0 1,-1 0-1,1 0 0,-1 1 1,-1 0-1,1 0 1,-1 1-1,10 12 1,12 32 649,28 76-1,-39-84-492,2-1-1,1-1 1,42 62-1,-33-64-277,2-2 0,1-1 0,2-1 0,1-2 1,2-1-1,74 48 0,-107-77-512,9-42-10292,-11 23 7229,-10-26-1577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3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552 19 13213,'0'0'0,"2"-3"121,7-13 5297,-20 27-5048,-93 89 639,76-70-552,1 2-1,1 0 1,-25 44-1,47-69-401,1 0-1,0 0 0,1 0 0,0 0 0,0 0 1,0 0-1,1 1 0,0-1 0,0 1 1,1-1-1,0 1 0,1-1 0,-1 0 1,1 1-1,1-1 0,-1 0 0,1 1 0,6 12 1,5 10 48,1-2 0,2 1 0,20 28 0,-7-12-17,-9-12 11,0 1 1,-2 1-1,25 71 0,-40-94-63,0-1 0,-1 0-1,0 1 1,0 0 0,-1 0-1,-1-1 1,0 1 0,-1 0-1,0 0 1,-1-1 0,0 1-1,0-1 1,-2 1 0,1-1 0,-1 0-1,-1 0 1,-8 14 0,-7 3 116,0 0 1,-2-2 0,0-1 0,-36 30 0,27-23 239,31-30-389,0 0 0,1 0 0,-1 0 0,1 0 0,0 0 0,-1 0 0,1-1 0,0 1 1,0 0-1,0 0 0,0-1 0,3 3 0,-1 0 1,0 2 19,-2-3-6,2 3-6,-2-3-6,0-1 0,1 1 0,-1-1 0,0 1 0,0-1 0,-1 1-1,1 0 1,-1-1 0,1 1 0,-1 0 0,0-1 0,0 1 0,0 3 0,-165 749 909,165-755-912,-117 586 693,75-276-360,33-251-280,1-4 43,-3 74 0,12-112-85,0-1 0,2 0 0,0 0 1,0 0-1,2 0 0,11 28 0,3-4 5,1 0 0,3-1-1,1-1 1,1-1 0,38 41-1,-44-64-19,-17-13-114,0 0-1,0 0 1,0 1 0,0-1 0,0 1-1,0-1 1,0 1 0,-1 0-1,1-1 1,-1 1 0,1 0-1,-1 0 1,0 0 0,2 4-1,8-14-606,-3 3 533,-1 1 19,0 0 1,-1-1-1,1 1 1,-1-1 0,-1-1-1,1 1 1,-1-1-1,0 0 1,6-8-1,55-86-2937,26-42-2185,-35 43-987,-28 42-5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4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53 11869,'1'-4'63,"2"-44"7545,-7 61-7231,-2 12-94,1 0 1,0 0-1,2 1 0,0 41 0,5-44-131,0 0 0,1-1 0,1 1-1,1-1 1,2 0 0,0 0 0,1-1 0,15 29-1,-9-39-38,-14-11-105,1 0 0,-1 0 1,1 0-1,-1 0 0,0 0 0,1 0 0,-1 1 1,1-1-1,-1 0 0,0 0 0,1 1 0,-1-1 1,1 0-1,-1 1 0,0-1 0,1 0 1,-1 1-1,0-1 0,0 0 0,1 1 0,-1-1 1,0 1-1,0-1 0,0 0 0,1 2 0,11-8 37,-11 5-44,8-3 9,-1 0-1,0-1 0,0 0 0,0 0 0,0-1 0,-1 0 0,0 0 0,0-1 0,-1 0 0,10-14 0,83-142 103,-82 133-53,16-41-1,3-4 192,-34 72-48,5 10-168,-1-2-26,-2-3-4,-1 1 1,1 0-1,-1 0 0,0 0 1,0 0-1,0 0 1,-1 1-1,1-1 1,-1 1-1,0 0 1,0 0-1,3 8 1,5 30 69,-2 1 0,-1 0 1,-3 0-1,-1 0 0,-3 0 1,-1 1-1,-8 45 0,-3-11 84,-4-1-1,-3-1 1,-30 76-1,31-105-20,-3 0-1,-1-2 1,-2 0-1,-38 51 0,55-86-52,0-1-1,-1 0 1,0-1-1,0 0 0,-1 0 1,0-1-1,0 0 1,0 0-1,-1-1 0,0-1 1,-1 0-1,-15 6 0,19-9 192,-2-5-138,-27-12-19,36 14-114,-1 1 0,1 0 0,-1 0-1,0 0 1,1 0 0,-1-1 0,1 1 0,-1 0 0,1 0 0,-1-1 0,1 1 0,-1 0 0,1-1-1,-1 1 1,1-1 0,0 1 0,-1 0 0,1-1 0,0 1 0,-1-1 0,1 1 0,0-1 0,-1 1-1,1-1 1,0 0 0,-2-8 16,0 1 0,0-1-1,1 1 1,0-1 0,1 0 0,0 1-1,0-1 1,1 0 0,0 1-1,0-1 1,1 1 0,1-1 0,-1 1-1,1 0 1,0 0 0,1 0 0,6-10-1,11-19 23,2 1-1,33-41 1,-32 47-57,1 2 0,2 1 1,0 1-1,2 2 1,52-36-1,-57 45-822,1 1 0,30-12 0,-49 25-189,1-1 0,-1 1 0,0 0-1,1 1 1,-1 0 0,1 0-1,-1 0 1,1 1 0,-1 0 0,1 0-1,-1 1 1,7 1 0,-7-1 1922,11 1-5020,10 3-2073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4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0 12841,'0'0'230,"-7"6"43,-52 50 2334,56-53-865,9 1-1397,15 14-40,-20-17-284,1 0-1,-1-1 1,0 1-1,0 0 1,1 0-1,-1-1 1,0 1 0,1-1-1,-1 1 1,1-1-1,-1 1 1,1-1 0,-1 0-1,1 0 1,-1 0-1,1 0 1,-1 0-1,0 0 1,1 0 0,-1 0-1,3-1 1,-1 1 45,30 0 260,3-3-44,18 3 33,-18 0-194,-27 0-36,0 0-31,30 0-67,-30 0-65,-2-1-68,-1 0-493,8-2 1184,-8 4-4860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5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10277,'0'0'7126,"18"3"-6607,4 1-363,58 6 535,75 5-1027,-149-15-569,0 2-340,18 5-421,-18-6-261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5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107 324 10641,'0'0'563,"-10"-3"-322,-28-10 47,35 12-211,0-1 0,0 0 0,0 1 0,0-1 0,0 0 0,1 0 0,-1-1 0,1 1 0,0 0 0,-1-1 0,1 1 0,0-1 0,0 0 0,1 0 0,-3-5 0,1 2 104,0-1 0,1 0 0,-1 0 0,2 0-1,-1 0 1,0-8 0,0-10 480,5-46 0,-1 59-439,1 0 1,0 1 0,1-1 0,0 1-1,1 0 1,8-13 0,-11 22-149,0 0 0,1 0 0,-1 0 0,0 0 0,1 1 0,-1-1 0,1 1 1,0-1-1,0 1 0,-1 0 0,1 0 0,0 0 0,0 1 0,0-1 0,0 1 1,0 0-1,0 0 0,4 0 0,-6 0-48,5-1 404,7 6 16,-2 0-334,-3-2-22,1 1 0,-1-1 0,0 2-1,0-1 1,-1 1 0,0 0-1,1 1 1,9 10 0,27 34 741,-2 2 0,69 113 0,-34-46-15,-28-35-237,-37-61-619,1 1 0,27 34 0,-38-56-399,6-10-2945,-1 0 2798,0-1 1,-1 1 0,0-1 0,0 0 0,-1-1 0,0 1 0,0-1 0,5-19 0,5-34-5809,-5 28 455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6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16 12969,'-18'-16'2310,"5"22"-1563,9-4-716,-9 3 246,1 1-1,-1 0 1,1 1-1,1 1 1,-1 0-1,1 0 1,-10 11-1,-35 52 595,3 3 0,4 1 0,2 3 0,-41 96-1,25-29-4443,62-140 2208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6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33 266 12561,'0'0'968,"-5"4"-402,-17 11 45,17-11 3487,13-2-3728,1 1-255,-5-2-55,0 0-1,0 0 1,0 0 0,0-1-1,1 1 1,-1-1-1,0 0 1,7 0 0,155 0 893,-49 9-405,-57-3-548,-50-4-1361,2 4 3872,-7-3-4997</inkml:trace>
  <inkml:trace contextRef="#ctx0" brushRef="#br0" timeOffset="1">296 20 10881,'0'0'718,"-2"-3"9,-10-13 5593,10 25-5438,-9 74 1298,0 86-1,-8 71-1112,18-236-1181,1-1-1,0 1 0,0-1 1,0 1-1,0-1 1,1 1-1,-1-1 0,3 6 1,-1 1-2969,0 2-4545,10-18 3441,51-24-2150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7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14273,'0'0'7590,"4"10"-6982,0 0-394,0 1 0,-1 0 0,0 0 1,-1 0-1,0 0 0,1 15 0,-3 9 291,1-8-365,-1 0 1,-2 0-1,-7 41 1,-3 6-1246,-1 0-5352,12-69 4184,-3 17-10241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8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34 12761,'-1'-5'180,"-2"-23"1717,6 35 887,7 43-1396,-7-19-1095,1 1 1,2 0-1,2-1 0,0 0 1,2-1-1,2 0 1,0-1-1,2 0 1,31 48-1,-22-53-30,-22-23-256,-1 0 1,1-1-1,0 1 0,-1 0 1,1-1-1,0 1 1,-1-1-1,1 1 1,0-1-1,0 0 1,0 1-1,-1-1 0,1 0 1,0 0-1,0 1 1,0-1-1,0 0 1,-1 0-1,1 0 1,0 0-1,0 0 0,0 0 1,1 0-1,-2-1 0,1 1 0,-1 0 0,0 0 0,1 0 0,-1 0 0,0 0 1,1 0-1,-1 0 0,0 0 0,0 0 0,1 0 0,-1 0 0,0 0 0,1 0 0,-1 0 0,0 0 0,1 1 0,-1-1 0,0 0 0,1 0 0,-1 0 0,0 0 0,0 0 0,1 1 0,-1-1 0,0 0 0,0 0 0,0 1 0,1-1 0,-1 0 0,0 0 0,0 1 0,1-1 0,8-4 76,27-11-2,-36 15-77,1 0-1,0 0 1,-1 0 0,1-1 0,0 1-1,0 0 1,-1-1 0,1 1-1,0-1 1,-1 1 0,1-1 0,-1 1-1,1-1 1,-1 1 0,1-1-1,-1 1 1,1-1 0,-1 0-1,1 0 1,12-22 187,-1-1 1,-1 0-1,-1-1 0,-1 0 0,-1-1 1,8-44-1,-16 66-69,4-2 29,1-4-170,-5 10 29,0 0-1,0 0 1,1 0-1,-1 0 1,0 0-1,0 0 1,0 0 0,0 0-1,0 0 1,1 0-1,-1 0 1,0 0 0,0 0-1,0 0 1,0 0-1,0 0 1,1 1 0,-1-1-1,0 0 1,0 0-1,0 0 1,0 0-1,0 0 1,0 0 0,0 0-1,1 0 1,-1 0-1,0 0 1,0 1 0,0-1-1,0 0 1,0 0-1,0 0 1,0 0 0,0 0-1,0 0 1,0 1-1,0-1 1,0 0-1,1 0 1,-1 0 0,0 0-1,0 0 1,0 1-1,0-1 1,0 0 0,0 0-1,-1 0 1,1 0-1,0 0 1,0 1 0,0-1-1,0 0 1,0 0-1,0 0 1,0 0-1,0 0 1,0 1 0,0-1-1,0 0 1,0 0-1,-1 0 1,0 284 374,1-269-377,-5 94 220,-37 204 0,26-239-1,-3 0 1,-4-1-1,-48 106 1,54-147-54,-1 0 0,-1-2 0,-46 56 1,57-78-125,0 0 0,0 0 0,-1-1 0,0 0 0,-1 0 0,1-1 0,-1 0 0,0-1 0,-1 0 1,1-1-1,-1 0 0,0-1 0,0 0 0,0 0 0,0-1 0,-22 1 0,30-3-41,0 0-1,0 0 1,0 0-1,1 0 1,-1 0 0,0 0-1,0-1 1,0 1-1,0-1 1,0 0-1,1 0 1,-1 0-1,0 0 1,-3-2 0,-2-1 11,1 1-6,0 0 0,0-1 0,0 1 0,0-1-1,1 0 1,-1-1 0,1 0 0,0 0 0,1 0 0,-1-1 0,1 1 0,0-1 0,0-1-1,1 1 1,0 0 0,0-1 0,1 0 0,-1 0 0,2 0 0,-1-1 0,1 1 0,0-1 0,0 1-1,1-1 1,0 0 0,0 1 0,1-1 0,1-15 0,2 5-5,0 0 0,0 0-1,2 0 1,0 0 0,1 1 0,1 0 0,1 1 0,0-1-1,1 1 1,1 1 0,12-16 0,-5 9-4,2 0 1,1 1-1,0 2 1,26-21-1,-32 30-38,1 1 0,0 0 0,0 0 0,1 2 0,0 0 0,0 1 1,0 0-1,18-3 0,-12 5-174,48-7-861,52 13-2553,-115-1 2571,2-1-139,45-6-1387,-36 3-62,0 0 0,0-2 0,23-8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8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12065,'-12'16'241,"10"-13"2479,6 1-2091,13 11-36,-13-11-55,7-4-61,54 0 332,96-1 250,-59-1-1702,-24-4-3225,-70 5 2225,-8-18-4913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0 12097,'0'0'3486,"-10"8"-2633,0 1-642,1 0 1,0 0 0,0 1 0,1 0 0,1 0 0,0 1-1,-8 16 1,-275 491 3886,78-148-2503,132-236-1466,12-20-3292,67-112 1714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9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10901,'0'0'7571,"17"1"-7186,78 5-10,16-6-2419,-10-11-5546,-75 6 4605,-19 4-940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29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10105,'0'0'4552,"10"2"-4440,0 2-79,-7-2-15,0 0 0,0-1 0,1 0 0,-1 0 0,0 0 0,1 0 0,-1-1 1,1 1-1,4-1 0,23-5 166,-23 2-145,0 1 264,0 4-91,26 7 54,-32-8-220,-1-1-1,1 1 0,0-1 1,-1 1-1,1 0 0,-1 0 0,1 0 1,-1 0-1,1 0 0,-1 0 0,1 0 1,-1 1-1,0-1 0,0 0 0,0 1 1,0-1-1,0 1 0,0-1 0,0 1 1,0-1-1,-1 1 0,1 0 0,0-1 1,-1 1-1,1 3 0,-2 38 803,1-40-838,-5 18 271,-1 0 0,-1-1 0,0 1 0,-2-2 0,0 1 0,-24 35 0,-12 28 463,37-57-554,7-18-88,1-6-91,1-1-1,-1 1 0,0 0 1,1 0-1,0 0 0,-1-1 1,1 1-1,0 0 0,0-1 1,-1 1-1,1-1 0,3 3 1,-3-1 8,0-1-10,1-1 0,-1 1 0,0-1 0,1 1 0,-1-1 0,1 1 0,-1-1 0,1 0 0,0 0 0,-1 1 0,1-1 0,0 0 0,0-1 0,0 1 0,0 0 0,0-1 0,2 1 0,24 4 37,-28-5-45,204 33 358,-195-31-291,0 1 0,-1-1 0,1 2 0,15 7 0,-20-9 78,14 14 160,-14-13-162,-3 1-14,9 12-242,0-6-5328,-9-10 5012,0 0 1,0-1-1,0 1 0,0 0 1,0 0-1,-1-1 0,1 1 1,0-1-1,0 1 1,0-1-1,-1 1 0,1-1 1,0 1-1,-1-1 0,1 1 1,0-1-1,-1 0 0,1 0 1,-1 1-1,1-1 0,0-1 1,8-9 1208,-2 4-6727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30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109 173 12113,'0'0'101,"-13"-1"23,-1-3-65,9 3 5,0 0 0,0 0 0,0 0 0,0 0 0,0 1 0,0 0 0,0 0 0,-7 1 0,10-1-11,1 0 0,0-1 1,0 1-1,0 0 0,0 0 1,0-1-1,0 1 0,0-1 1,0 1-1,0-1 0,0 1 1,0-1-1,0 1 0,0-1 1,0 0-1,0 0 0,0 1 1,0-1-1,1 0 0,-1 0 1,0 0-1,1 0 0,-1 0 1,1 0-1,-1 0 0,1 0 0,-1 0 1,1 0-1,0 0 0,-1-1 1,1-1-1,-4-30 1077,5 29-848,2-2-19,2-2-141,0 0 0,1 1 0,0-1 0,0 1 0,0 0 0,1 1 0,14-11 0,27-8 396,-42 24-312,2 1 14,-4-1-194,1 1 44,-1 0 0,0-1 0,0 2 0,1-1 0,-1 0-1,0 1 1,0 0 0,1 0 0,-1 0 0,0 0 0,0 1 0,0-1-1,0 1 1,-1 0 0,1 1 0,0-1 0,3 3 0,7 11 286,-1 1-1,0 0 1,-2 0 0,0 2 0,0-1-1,13 38 1,-16-37-146,108 247 1792,-69-186-1829,-44-76-462,3-4-745,18 0 285,-18 0-134,-2-7-1326,1-2 1514,-1 0 0,0 0 1,0 0-1,-1 0 0,-1-1 0,4-18 0,1-28-5403,-3 24 479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30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563 32 12689,'-23'-29'1183,"21"26"1110,-9 8-1540,-3 3-382,0 1 1,1 0-1,0 1 0,0 0 0,-19 21 1,-271 347 4504,185-181-6163,114-190 808,2-4-420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30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1 366 11505,'21'16'542,"-17"-13"582,-1-1-504,25 7 565,1 0 0,0-2 0,0-1 0,0-2 0,49 2 0,26 2-944,-57-4-3263,-41-4 1745</inkml:trace>
  <inkml:trace contextRef="#ctx0" brushRef="#br0" timeOffset="1">1013 9 11897,'0'0'380,"15"-9"-426,-8 15 6260,-2 9-5773,0 1 0,-2 0 0,0 1 0,-1-1 0,0 0 0,-1 1 1,-1-1-1,-3 24 0,-1 23 759,8 94 0,-3-151-1276,-1 1 0,1-1 0,0 1-1,1-1 1,0 0 0,0 1 0,0-1 0,1 0 0,6 11 0,-7-13-465,1 0 0,0 0 0,1-1 1,-1 1-1,1-1 0,0 0 1,7 6-1,0-7-1735,-5-1 1419,8 1-42,7-7-4768,21-9-1674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3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9941,'0'0'1085,"-5"1"-703,-19 4 4811,42-3-4926,9 3-148,-1-1 255,47 2 0,298 25 1623,-112-8-997,389 37 499,-328-29-1023,192 24-82,-10 10-158,-462-59-211,44-1 1,14 1 20,153 7 9,-184-10-45,19 0 14,31 0-19,-110-3-8,2 0 12,119-3 101,-134-5-105,-19-28 11,16 25 28,0 2-1,0-1 1,-1 1 0,0 1 0,-1-1-1,0 2 1,0 0 0,-1 0-1,-17-7 1,24 11 36,-1 0-1,1 0 0,0 0 1,0-1-1,1 0 0,-6-5 1,5 4-75,0 2 98,2 0-12,-4-3-91,6 3 80,13 6 341,30 14-385,-1 1 0,40 25 0,-68-35 23,-1 2-1,-1-1 1,0 2 0,0-1 0,17 24 0,-27-30-4,1-1 0,-1 1-1,-1 0 1,1 0 0,0 0 0,-1 0-1,0 1 1,0-1 0,-1 6 0,1-4 34,-1-2-50,0 0-1,0-1 0,0 1 0,0 0 1,0-1-1,-1 0 0,0 1 0,0-1 1,0 0-1,0 0 0,0 0 0,-1 0 0,1 0 1,-1 0-1,0-1 0,0 1 0,0-1 1,-5 4-1,3-3-5,-24 18 170,-51 27-1,62-36-584,16-8 264,-1-1-390,-1-1-229,1 0-530,-7 4 2290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3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186 146 11985,'-4'2'-152,"-66"33"911,65-33-390,1 0 38,-10 6 10,10-5 1019,0-1-899,2 0-220,-8 4-327,1-3 2985,1-8-2640,-26-12-34,33 16-265,-1 0-1,1 0 0,0-1 1,-1 1-1,1 0 0,0-1 0,0 1 1,0-1-1,0 1 0,0-1 1,1 1-1,-1-1 0,0 0 1,1 0-1,-1 1 0,1-1 0,-1 0 1,1 0-1,0 1 0,0-1 1,0 0-1,0 0 0,0 0 0,0 1 1,1-1-1,0-2 0,0-3 16,0 1 1,1 0-1,0 0 0,0 0 0,1 0 0,0 1 0,0-1 0,0 1 1,1-1-1,-1 1 0,1 0 0,0 0 0,1 1 0,-1-1 1,1 1-1,0 0 0,7-4 0,-8 5-44,3-2 26,0 0-1,0 0 1,1 1-1,0 0 1,0 0-1,0 1 1,0 0-1,14-3 1,5 3 93,-20 6-97,25 10 9,-31-13-35,0 1 0,0-1 0,0 0 0,0 1 0,0-1 0,0 1 0,0-1 0,0 1 1,0 0-1,-1-1 0,1 1 0,0 0 0,0 0 0,-1-1 0,1 1 0,0 0 0,-1 0 0,1 0 1,-1 0-1,1 0 0,-1 0 0,1 0 0,-1 0 0,1 2 0,0-1 11,0 3 14,1-1 0,-1 1 0,1 0 0,-1 0 0,-1-1 0,1 1 0,-1 0 0,0 0 0,0 0 0,0 0 0,0 0 0,-1-1-1,0 1 1,0 0 0,0 0 0,-4 8 0,3-4 52,-7 16 58,0 1 0,-2-1 1,-15 26-1,20-40-37,1 1-1,0 0 1,-6 23-1,31-42-95,64-21-5,-70 23-3,-2 0 1,1-1 0,0 0-1,-1-1 1,0-1 0,12-10-1,10-6 0,13-7-39,80-68 0,-124 96 235,-8 14-158,-1 1-16,1 0-1,1 0 1,0 1 0,0-1 0,1 1 0,1 0-1,0 0 1,1 0 0,0 0 0,1 0-1,2 16 1,0-20-31,0-1 1,0 1-1,1-1 0,0 0 0,0 0 1,1 0-1,0-1 0,0 1 0,1-1 1,9 12-1,-11-15-225,22 26 48,-23-28-105,1-1-1,-1 1 1,0-1 0,0 0 0,0 0 0,1 0-1,-1 0 1,0 0 0,1 0 0,3 1 0,23 2-1405,-22-3-470,2-4-2231,24-8 642,-24 9-1735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3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85 11781,'0'0'166,"1"4"59,0-2-98,0 1-1,1-1 1,-1 1 0,0-1 0,1 0 0,-1 1 0,1-1 0,0 0-1,0 0 1,0 0 0,0 0 0,0-1 0,0 1 0,0 0 0,1-1-1,-1 0 1,1 1 0,-1-1 0,1 0 0,4 1 0,10 2 427,0 0 1,31 1 0,-29-3-320,147 13-1334,-162-15 218,4 1-299,1-1 568,6 0 36,0 3-6000</inkml:trace>
  <inkml:trace contextRef="#ctx0" brushRef="#br0" timeOffset="1">7 4 9117,'0'0'1237,"-7"-3"3786,12 3-2546,19 3-1322,-6 0-1192,1 2 1,23 8 0,-14-5 297,1-3-531,-27-4-486,34 10 1184,-22-8-3974,-4-4-4658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3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9545,'3'-1'125,"-2"0"-51,0 1 1,0 0-1,0 0 1,0-1 0,-1 1-1,1 0 1,0 0-1,0 0 1,0 0 0,0 0-1,0 0 1,0 0-1,0 1 1,0-1 0,-1 0-1,1 0 1,0 1-1,0-1 1,0 1 0,0-1-1,-1 0 1,1 1-1,0 0 1,0-1 0,-1 1-1,1-1 1,-1 1-1,1 0 1,0-1 0,-1 1-1,1 0 1,-1 0-1,1-1 1,-1 1 0,0 0-1,1 0 1,-1 0-1,0 0 1,0 0 0,1-1-1,-1 1 1,0 0-1,0 2 1,1 1-494,2 2 1157,-1-2-560,-2-3-164,0 0 0,1-1 0,-1 1 0,0 0 0,1-1 0,-1 1 0,0-1 0,1 1 0,-1 0 0,1-1 0,-1 1 0,1-1 0,0 0 0,-1 1 0,1-1 0,-1 1 0,1-1 0,0 0 0,-1 1 0,1-1 0,0 0 0,-1 0 0,1 0 0,0 1 0,0-1 0,-1 0 0,1 0 0,0 0 0,0 0 0,-1 0 0,1 0 0,0 0 0,-1-1 0,1 1 0,0 0 0,-1 0 0,1 0 0,0-1 0,-1 1 0,2-1 0,88-23 148,-85 22-115,4 1-2,60-13 223,-64 13 78,3 3-67,26 7 53,-32-8-255,1-1-1,-1 1 1,0 0-1,0 0 1,1 0-1,-1 0 1,0 1-1,0-1 1,0 0-1,0 1 1,-1-1 0,1 1-1,0 0 1,-1 0-1,1 0 1,-1-1-1,1 2 1,-1-1-1,0 0 1,0 0-1,0 0 1,0 0 0,0 1-1,-1-1 1,1 4-1,0 0 128,0 0-1,-1 0 1,0 0-1,0 0 1,-2 13-1,2-16-115,-1 1-6,0 0-1,0 0 1,0 0 0,0-1-1,-1 1 1,1 0-1,-1 0 1,0-1 0,-3 5-1,-5 10 255,-6 12 409,-22 32 1,27-45-498,0-1 0,1 2 1,1-1-1,0 1 0,-11 38 0,20-54-229,-1 0-1,1 1 0,0-1 0,0 0 0,1 0 0,-1 0 0,0 0 0,1 1 1,-1-1-1,1 0 0,0 0 0,0 0 0,-1 0 0,2 0 0,-1 0 0,0 0 0,0-1 1,0 1-1,1 0 0,2 2 0,31 23 151,-21-20-117,0-1-1,1 0 1,-1-1 0,1-1 0,0 0-1,20 2 1,15 5 123,12 1 125,-57-10-292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289 136 10657,'14'-126'5286,"-13"122"-4639,-1 0-59,0 4-537,0 0 0,0 1 0,0-1 0,1 0 0,-1 0 0,0 0 0,0 0 0,0 1 0,0-1 0,0 0 0,0 0 0,1 0 0,-1 0 0,0 0 0,0 1 0,0-1 0,0 0 0,0 0 0,1 0-1,-1 0 1,0 0 0,0 0 0,0 0 0,1 0 0,-1 0 0,0 0 0,0 0 0,0 0 0,0 0 0,1 0 0,-1 0 0,0 0 0,0 0 0,0 0 0,1 0 0,-1 0 0,0 0 0,0 0 0,0 0 0,1 0 0,-1 0 0,0 0 0,0 0 0,0-1 0,0 1-1,0 0 1,1 0 0,-1 0 0,0 0 0,0 0 0,0-1 0,0 1 0,0 0 0,0 0 0,0 0 0,1 0 0,-1-1 0,0 1 0,0 0 0,0 0 0,0 0 0,0-1 0,0 1 0,15 29 568,11 47-553,31 191 784,-51-240-815,-5-22-32,-1 0-1,1 0 0,1 0 1,-1 0-1,1 0 0,0 0 1,0 0-1,0-1 0,0 1 1,1-1-1,0 0 0,4 6 1,-4-8-31,8-9-70,5-5 90,-1 0 0,0-1 0,-1 0-1,0-2 1,13-16 0,10-22-30,56-102 1,-78 115 11,-13 35 122,-12 14-75,-32 30-10,38-34-6,0 0-1,1 0 0,0 0 0,0 0 0,0 1 0,0-1 1,1 1-1,0 0 0,0-1 0,1 1 0,0 0 0,-2 12 1,1-3-2,-5 31 25,-1 56-1,-4 28-2,7-97-16,-1 9 20,-1 0 0,-3 0 0,-1-1 0,-22 50 0,21-64 36,-1-1 0,-2-1 1,0 0-1,-24 28 0,27-39 18,-1-1 0,0-1 0,0 0 0,-2 0 0,1-1 0,-1-1 0,-1-1 0,-23 11-1,22-14 28,0 0-1,-34 5 0,45-11-32,-4 0-5,2 0-66,-2 0 34,1 0 0,-1-1 0,1 0 0,-1 0-1,1-1 1,0-1 0,-14-4 0,19 5-21,-40-23 165,42 23-168,-1 1-1,1-1 1,0-1 0,0 1-1,0 0 1,0 0 0,0-1-1,1 1 1,-1-1 0,1 1-1,-1-1 1,1 0 0,0 0-1,0 1 1,0-1 0,1 0 0,-1 0-1,0 0 1,1-3 0,0 1-6,1 1 0,-1-1 0,1 0 0,0 1 1,1-1-1,-1 1 0,1-1 0,0 1 0,0 0 1,0 0-1,0 0 0,5-6 0,0 1 4,1 0-1,0 0 0,1 1 0,15-12 1,2 2 11,1 1 1,57-26 0,-31 18-7,51-20-36,-78 33-71,-22 10-12,3 0-63,164-47-6247,-53 2-4112,-93 34 5639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66 11189,'0'0'2160,"-3"4"-1826,-11 12 38,0-1 1,0-1-1,-1 0 0,-1-1 0,0-1 1,-35 20-1,25-23 913,23-16-1089,-6-24-23,9 31-168,-1-1 1,1 1-1,0-1 1,0 1-1,0-1 1,-1 1-1,1-1 1,0 1-1,0-1 1,0 0-1,0 1 1,0-1-1,0 1 1,0-1-1,0 1 1,0-1-1,1 1 1,-1-1-1,0 0 1,0 1-1,0-1 1,1 1-1,-1-1 1,0 1-1,1-1 1,6-11 64,0 0 1,0 1-1,2 0 1,-1 0-1,1 1 1,1 0-1,0 1 1,0 0-1,1 0 1,0 1-1,20-11 1,-28 18 8,0-1-26,-1 1 1,1-1-1,0 1 1,0 0-1,0 0 1,0 1-1,-1-1 1,1 0-1,0 1 1,0 0-1,6 0 0,-1 7 251,-6-5-294,2 1 36,0 0 1,0 1-1,0-1 0,-1 1 0,0 0 0,1 0 0,-1 0 0,-1 1 1,1-1-1,-1 1 0,1-1 0,-1 1 0,-1 0 0,1 0 0,-1 0 1,0 0-1,0 0 0,0 0 0,0 0 0,-1 7 0,-4 9 96,0-1-1,-2 1 0,0-1 0,-1-1 1,-16 33-1,-53 84 311,53-98-611,-2-1-1,-1-1 0,-2-2 0,-55 55 1,75-84-679,1 0 1,-1 0 0,0 0-1,0-1 1,-17 7 0,20-10-1258,0-9-4009,-22-36 578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12369,'-2'2'646,"-10"12"2979,18-11-3035,21 13-52,-26-15-496,1 0 0,0 0 0,-1 0 1,1-1-1,0 1 0,0 0 0,0-1 0,-1 1 0,1-1 0,0 1 0,0-1 0,0 0 0,0 0 0,0 0 0,0 0 0,0 0 0,4-1 1,-1 0 81,187 25 1343,-121-18-1844,-70-6 410,1 0 0,-1 0 0,1 0 0,-1 0 1,1 0-1,-1 0 0,1 0 0,-1 1 0,1-1 0,-1 1 1,0-1-1,1 1 0,-1-1 0,0 1 0,1 0 0,0 1 0,4 1-2461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9393,'0'0'6922,"18"3"-6514,78 18 59,9-10-5344,-97-11 3077,-1-1-2706,29-7 1187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127 149 9301,'0'0'2079,"-15"-4"-1646,-61-18 438,73 21-677,0-1 0,0 0 1,0 0-1,0 0 0,1 0 1,-1 0-1,0-1 0,1 1 1,0-1-1,-4-5 0,3 5 450,4-1-374,0 0-221,0 1 1,0 0-1,0 0 1,1 0-1,-1 0 0,1 0 1,-1 0-1,1 0 1,0 0-1,1 1 1,-1-1-1,0 1 1,1-1-1,-1 1 0,1 0 1,0 0-1,-1 0 1,1 0-1,0 1 1,6-3-1,7-3 91,0 1 0,31-7 0,-45 13-125,32-4 118,-26 4-105,0-1 49,0 2 15,26 1 25,-26-2 35,-3 3 43,-3-2-187,1 0 51,-1 0 1,1-1-1,-1 2 1,0-1-1,1 0 0,-1 0 1,0 1-1,1 0 1,-1-1-1,0 1 0,0 0 1,-1 0-1,1 0 1,0 0-1,0 0 0,-1 0 1,0 1-1,1-1 1,-1 0-1,0 1 0,0-1 1,0 1-1,0-1 1,-1 1-1,1 0 0,-1-1 1,0 1-1,1 0 1,-1-1-1,0 1 0,-1 0 1,1-1-1,0 1 1,-1 0-1,1-1 0,-3 6 1,-124 222 2308,56-108-1621,69-118-717,1 1 0,-1-1 0,1 1-1,0-1 1,0 1 0,1-1-1,-1 1 1,1 8 0,0-12-21,0 3 44,5 0-4,0 0-35,1 1 0,0-1 0,1-1 1,-1 1-1,1-1 0,-1 0 0,1 0 0,0-1 0,0 0 0,0 0 0,1-1 0,-1 0 0,13 1 0,-1 0 3,87 7 70,3 4-69,-104-12-9,0 1-10,17 4-32,-17-4-62,8 3-2721,-3-3-138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62 8009,'0'0'1483,"-2"-5"-1059,-18-38 6820,20 42-7135,0 1 0,0-1 0,0 1 0,0-1-1,0 1 1,0-1 0,0 1 0,0-1 0,0 1 0,0-1-1,0 1 1,0 0 0,0-1 0,0 1 0,1-1 0,-1 1-1,0-1 1,0 1 0,1 0 0,-1-1 0,0 1-1,0 0 1,1-1 0,-1 1 0,0 0 0,1-1 0,-1 1-1,1 0 1,-1 0 0,0-1 0,1 1 0,-1 0 0,1 0-1,-1 0 1,1-1 0,28 5-301,20 3 461,105 5 190,-115-10-375,-2-1 26,38 7-1,-9-3-385,-58-5 49,-3 1-83,17 1-119,-17-1-124,2-3-3150,0-2 3274,-5 3 174,1 0 0,-1 0-1,1 0 1,-1 0 0,0 1 0,1-1 0,0 1-1,-1-1 1,5 1 0,0-17-3459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 9349,'-8'-8'-96,"4"8"1292,5 11 6342,5 6-7364,11 58 751,-4 26 177,-7-43-1245,19 76 0,-24-130-348,0 1-95,0 0 98,1 3 292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9497,'1'-4'421,"8"-17"2989,-9 21-3348,0-1 0,0 1 0,0 0 0,0 0 0,0 0 0,0 0 0,0 0 0,0 0 0,0-1 0,0 1 0,1 0 0,-1 0 0,0 0 0,0 0 0,0 0 0,0 0 0,0 0 0,0 0 0,0-1 0,1 1 0,-1 0 0,0 0 0,0 0 0,0 0 0,0 0 0,0 0 0,0 0 0,1 0 0,-1 0 0,0 0 0,0 0 0,0 0 0,0 0 0,0 0 0,1 0 0,-1 0 0,0 0-1,0 0 1,0 0 0,0 0 0,0 0 0,1 0 0,-1 1 0,0-1 0,0 0 0,0 0 0,0 0 0,0 0 0,0 0 0,0 0 0,1 0 0,-1 1 0,7 29 3545,-5-14-4390,7 38 1346,-2-1 0,-2 85 0,-5-134-1041,0-4 479,7 39-3833,-6-37 3385,-1 0 1,0-1 0,0 1-1,1-1 1,-1 1 0,0 0-1,1-1 1,0 1-1,-1-1 1,1 1 0,0-1-1,0 1 1,0-1 0,0 0-1,0 0 1,0 1-1,0-1 1,0 0 0,1 0-1,-1 0 1,2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10593,'0'0'1390,"7"1"-1027,65 5 1753,136-3-286,-129 3-2293,-74-6 147,7-18-9835,-9 14 7477</inkml:trace>
  <inkml:trace contextRef="#ctx0" brushRef="#br0" timeOffset="1">119 52 8609,'0'0'478,"-2"-4"-11,-8-8-11,8 8 1552,12 0-1506,2-1-345,-8 3-74,1-1 0,-1 2 0,1-1 0,0 0 0,-1 1 0,1 0 0,0 0 0,9 0 0,76-8 901,-51 10-600,-1 1-125,-27-3-224,34 3-36,-2 1 15,77 0-9931,-111-3 7423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4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153 232 7093,'0'0'2590,"-9"0"-2111,-27 0 8,27 0 465,1-3-503,-41-27 595,45 28-931,1-1 1,-1 0-1,1 0 1,0 0-1,0 0 0,0-1 1,0 1-1,1-1 1,-1 0-1,1 0 1,0 0-1,-2-6 1,3 9-88,1-1 1,0 1-1,-1-1 1,1 1-1,0-1 0,0 1 1,0-1-1,0 0 1,0 1-1,0-1 1,0 1-1,0-1 1,1 1-1,-1-1 1,1-1-1,1-2 46,-2 3-54,0 0-1,1 1 1,-1-1-1,0 0 1,1 0 0,0 1-1,-1-1 1,1 0-1,0 1 1,0-1 0,0 0-1,0 1 1,0-1-1,0 1 1,1 0 0,-1-1-1,2 0 1,2-3 36,2-2 18,0-1 1,0 1-1,1 0 0,0 1 1,1 0-1,0 0 1,-1 1-1,17-8 1,-3 2 15,-21 10-79,1 0-1,0 1 0,0-1 0,0 0 0,0 1 0,0-1 1,0 1-1,0 0 0,0-1 0,0 1 0,0 0 0,0 0 0,0 0 1,4 1-1,0 0 13,0-2-3,1 0 0,0 1 0,0 0 1,0 0-1,-1 1 0,1 0 0,0 0 0,-1 0 1,1 1-1,-1 0 0,1 0 0,-1 1 0,0 0 1,0 0-1,0 0 0,0 1 0,0-1 0,-1 2 1,0-1-1,0 0 0,0 1 0,0 0 0,6 9 1,-9-12-11,0 1 1,0-1 0,-1 1 0,1-1 0,0 1 0,-1 0-1,0 0 1,0 0 0,1 0 0,-2 0 0,2 6 0,-2-4-3,0-1 1,-1 0 0,1 0-1,-1 0 1,0 0 0,0 0 0,-1 0-1,1-1 1,-1 1 0,0 0-1,0-1 1,0 1 0,0-1-1,-1 0 1,-3 5 0,-27 28-34,30-33-5,0-1-32,-4 4 96,7-6-49,-1 1 1,1-1-1,0 0 1,0 0-1,0 0 1,0 0-1,-1 0 0,1 1 1,0-1-1,0 0 1,0 0-1,0 0 1,0 1-1,-1-1 1,1 0-1,0 0 0,0 1 1,0-1-1,0 0 1,0 0-1,0 0 1,0 1-1,0-1 0,0 0 1,0 0-1,0 1 1,0-1-1,0 0 1,0 0-1,0 1 1,0-1-1,0 0 0,0 0 1,0 0-1,0 1 1,1-1-1,-1 0 1,0 0-1,0 1 1,0-1-1,0 0 0,0 0 1,1 0-1,-1 0 1,0 1-1,0-1 1,0 0-1,1 0 1,-1 0-1,0 0 0,0 0 1,0 0-1,1 0 1,-1 1-1,0-1 1,0 0-1,1 0 0,20 5-17,-1 2-1,0 0 1,0 2-1,-1 0 1,0 1-1,-1 1 0,18 13 1,-30-19 53,0-1 0,-1 1 0,0 0 0,0 0 0,0 1 0,-1 0 0,0-1 0,0 1 0,-1 1 0,1-1 0,-1 0 0,0 1 0,-1 0 0,0 0 0,3 13 0,-4-13 39,0 0 1,-1 0 0,0 0-1,0 0 1,0 1 0,-1-1-1,0 0 1,0 0-1,-1-1 1,0 1 0,0 0-1,-1-1 1,0 1 0,0-1-1,-6 10 1,2-7 92,3-3-78,0-1-1,0 0 1,0 0-1,-1 0 1,1 0-1,-1-1 1,0 0 0,-1 0-1,1 0 1,-1-1-1,0 1 1,0-1-1,0-1 1,-7 3-1,-53 12 333,59-16-284,-3-2-18,3 0-97,-1 1-15,-1-1 1,0 0-1,0 0 1,0-1-1,1-1 1,-1 1-1,-7-5 1,-19-16-952,32 20 322,1 1 0,0 0 0,0 0 0,0-1 0,0 0 0,0 1 1,0-1-1,-2-5 0,-3-11-1369,5 14-1106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33 8753,'0'0'139,"-16"-2"65,-71-9 2050,57 8 3886,50 2-5914,59-3-6,-75 3-190,1 0 1,-1 1-1,1-1 1,-1 1-1,1 1 1,-1-1-1,0 0 1,1 1 0,4 1-1,26 2 254,121-8 443,36-2 0,138 0-77,-191 12-480,346 25 146,-370-20-243,277 23 231,444 43 74,-633-50-329,73 8 1,-157-25-11,153 8 86,-237-15-110,-8 1-8,-3-2 10,-18-1 26,1-1 9,22 0 4,-22 0 49,0 1-57,56 4 197,-57-5-42,-16-7-204,-164-92 3,22 3 89,149 94-48,-2-1 9,2 2-39,-1-1 1,1 0 0,-1 0 0,1 0-1,0 0 1,0-1 0,0 1-1,0-1 1,0 0 0,-3-4 62,18 5-58,33-4-1,-20 7-1,32 15-6,-1 2 1,-1 2-1,-1 3 1,0 3 0,88 57-1,-137-80 10,0 0-1,0 0 0,-1 1 1,0 0-1,1 0 1,-1 0-1,-1 0 1,1 1-1,-1-1 0,0 1 1,0 0-1,0 0 1,0 0-1,-1 0 1,0 1-1,0-1 1,0 1-1,-1-1 0,1 11 1,-1-15-8,-1 1 1,0-1 0,0 1-1,0-1 1,0 1-1,-1-1 1,1 1-1,0-1 1,-1 1-1,1-1 1,-1 1 0,1-1-1,-1 0 1,1 1-1,-1-1 1,0 0-1,0 1 1,0-1-1,-1 1 1,0 1 30,-6 6 108,-26 12 60,-1-3 0,-1-1 0,-43 15 1,30-13-23,-15-1-893,60-17 104,-2-1-2144,-3 4 3945,4 0-3617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86 216 12701,'0'0'-167,"-8"4"-213,-26 11 340,26-11 1531,2-12-1349,-18-25-14,23 33-125,1 0 0,0 0 0,-1-1 1,1 1-1,0 0 0,-1-1 1,1 1-1,0 0 0,0-1 1,-1 1-1,1 0 0,0-1 0,0 1 1,0 0-1,-1-1 0,1 1 1,0-1-1,0 1 0,0 0 1,0-1-1,0 1 0,0-1 0,0 1 1,0-1-1,0 1 0,0 0 1,0-1-1,0 1 0,0-1 0,0 1 1,0 0-1,0-1 0,1 1 1,-1-1-1,5-12 56,0 1 0,1 0 0,1 0 0,0 0 0,0 1 1,1 0-1,1 0 0,-1 1 0,2 0 0,0 1 0,0 0 0,0 1 0,14-9 0,-22 14-9,1 1-1,0-1 0,1 1 1,-1 0-1,0-1 0,1 1 1,-1 1-1,1-1 0,0 1 1,-1-1-1,1 1 0,0 0 1,0 0-1,0 1 0,5-1 1,27 7 157,-32-5-139,1 1 0,-1 0-1,0-1 1,1 1 0,-1 1-1,0-1 1,0 1 0,-1-1-1,1 1 1,6 6 0,30 37 549,-28-32-410,52 62 621,95 106 370,-32-55-1145,-124-124-317,6 5 617,-3-9-3537,-14-68-10495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226 117 11517,'36'-116'7684,"-37"128"-7131,-161 1002 4184,118-854-4240,-4 21 315,41-161-658,8-20-62,0-3 51,37-58-207,2 2 0,3 1 0,2 2 0,3 2 1,2 3-1,88-72 0,-126 114 44,-1 0-1,1 1 1,1 0 0,-1 1 0,1 0 0,1 1 0,-1 0 0,1 1-1,15-3 1,-26 8-10,6 3 2,-5-1 25,-1-2 3,0 1-1,-1 0 1,1 0-1,0 0 1,-1 0 0,1 0-1,-1 1 1,0-1-1,1 1 1,-1 0 0,0-1-1,0 1 1,0 0-1,0 0 1,0 1 0,0-1-1,-1 0 1,1 0-1,-1 1 1,1-1 0,-1 1-1,0 0 1,0-1 0,0 1-1,-1 0 1,2 3-1,-2 8 16,-1-1 0,0 0 0,-1 1 1,-1-1-1,0 0 0,0 0 0,-1 0 0,-1 0 0,0-1 0,-1 1 0,0-2 0,-1 1 0,-12 15 0,5-8 9,-1 0-1,-1-1 1,0 0-1,-2-1 1,0-2-1,-35 25 1,43-33-31,3-2-23,0 0 1,-1-1-1,1 0 0,-1 0 1,1 0-1,-1-1 1,0 0-1,0-1 0,-1 0 1,1 0-1,-14 1 1,21-3 7,-34 0-460,33 0 359,-1 0 1,1-1-1,-1 1 0,1-1 1,0 1-1,-1-1 0,1 0 1,0 0-1,0 0 0,0 0 1,-1 0-1,1-1 0,0 1 1,1-1-1,-1 1 0,0-1 1,0 0-1,-2-2 0,0-4-557,0 1-1,1-1 1,-1 1-1,1-1 1,1 0-1,0 0 1,0 0 0,0-1-1,1 1 1,0-12-1,-2-27-5765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31 9225,'1'-4'315,"6"-21"1324,-7 25-1594,0 0 1,-1 0-1,1 0 1,0 0-1,0 0 0,0 0 1,0 0-1,0 0 1,0 0-1,0 0 1,0 0-1,0 0 1,0 0-1,0 0 1,-1 0-1,1 0 0,0 0 1,0 0-1,0 0 1,0 0-1,0 0 1,0 0-1,0 0 1,0 0-1,0 0 1,0 0-1,-1 0 0,1 0 1,0 0-1,0 0 1,0 0-1,0 0 1,0 0-1,0 0 1,0 0-1,0 0 1,0 0-1,0 0 0,0 0 1,0 0-1,0 0 1,-1-1-1,1 1 1,0 0-1,0 0 1,0 0-1,0 0 1,0 0-1,0 0 1,0 0-1,0 0 0,0 0 1,-21 34 3079,14-22-3817,-6 10 1015,-350 555 3830,296-492-4692,50-67 29,4-4-2160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37 139 10449,'-2'5'331,"2"-3"-142,-1 0 0,1 0 0,0 1 1,-1-1-1,1 0 0,0 0 1,0 1-1,0-1 0,1 0 0,-1 0 1,0 1-1,1-1 0,0 0 0,-1 0 1,2 3-1,0-2 172,4-2-46,15 3-34,-15-3-30,4-1-28,172 9 215,-176-8-682,1 0-98,22 1-91,-22-2-110</inkml:trace>
  <inkml:trace contextRef="#ctx0" brushRef="#br0" timeOffset="1">22 16 8197,'0'0'1126,"-3"-2"-556,-15-12 3226,37 16-3558,4 1-175,-5-1-10,1 0 0,29-1 0,49 3-453,-25 0-1736,-1-2-4181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137 188 8729,'0'0'844,"-19"-3"-391,-58-8 15,58 9 558,15 0-516,3 1-431,0 0 0,0 0 0,-1 1 0,1-1 0,0 0 0,0 0-1,0 0 1,0 0 0,0-1 0,0 1 0,1 0 0,-1 0 0,0 0-1,0-1 1,1 1 0,-1 0 0,1-1 0,-1 1 0,1-1-1,0 1 1,0-1 0,-1 1 0,1 0 0,0-1 0,0-1 0,0-1 231,5-1-34,11-12 33,1 0 0,1 2-1,39-27 1,-8 16 74,-45 25-321,1-1 5,17-4-1,-17 4 110,5 4-116,28 7 11,-34-8-44,-1 0 0,1 0 1,-1 0-1,0 1 0,0-1 0,0 1 0,0 0 1,0 0-1,0 0 0,-1 0 0,1 1 0,0-1 1,-1 1-1,3 3 0,-2-3 6,-1 0 5,-1-1 1,1 0 0,0 0 0,-1 1 0,0-1-1,1 1 1,-1-1 0,0 1 0,0 0-1,-1-1 1,1 1 0,0 0 0,-1 0 0,0-1-1,1 4 1,-3 34 352,0-33-322,0 1 0,-1-1-1,0 0 1,0 0 0,-1 0 0,0 0 0,0 0 0,0-1-1,-1 1 1,-7 6 0,-55 54 510,-94 62 748,145-109-1127,13-17-123,5 2-2,5 17-1,1-13-9,23 5 15,1-2 1,45 12-1,-63-20-51,124 31 151,-133-34-127,0 1 24,-3-1-1356,27 6 3627,-19-2-6813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1 561 14065,'0'0'256,"0"-4"-16,0 4-159,0 0 1,0 1 0,0-1 0,0 0-1,1 0 1,-1 0 0,0 1 0,0-1 0,0 0-1,0 0 1,0 0 0,0 0 0,0 1-1,1-1 1,-1 0 0,0 0 0,0 0-1,0 0 1,0 0 0,1 1 0,-1-1 0,0 0-1,0 0 1,0 0 0,1 0 0,-1 0-1,0 0 1,0 0 0,0 0 0,1 0-1,-1 0 1,0 0 0,0 0 0,0 0-1,1 0 1,-1 0 0,0 0 0,0 0 0,0 0-1,1 0 1,-1 0 0,0 0 0,0 0-1,0 0 1,1 0 0,-1-1 0,0 1-1,0 0 1,0 0 0,0 0 0,1 0 0,-1 0-1,0-1 1,0 1 0,0 0 0,0 0-1,0 0 1,0 0 0,1-1 0,-1 1-1,0 0 1,0 0 0,0 0 0,0-1 0,0 1-1,17 31 1144,16 45-751,-25-54 24,22 37 0,-26-52-384,-2-4 58,13 20 806,-3-28-800,-11 4-174,20-7 135,-2-1 0,1-1 0,33-23 0,229-206 920,62-48-96,-292 246-751,-23 17-57,1 2-1,0 0 1,51-25 0,-39 17-750,-47 42 107,-19 38-756,18-37-377,0-1-1,-2 1 1,1-1-1,-2-1 1,-11 13-1,19-23 1232,0 0-1,0 0 0,0 1 0,0-1 0,0 0 1,0 1-1,0-1 0,0 0 0,0 1 0,0-1 0,1 1 1,-2 2-1,0 3-1110,-7 10-4681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13 192 8237,'3'-4'-255,"6"-9"86,-6 10 94,-3-1 87,1-4 332,0-1 0,-1 0 1,0 0-1,0 0 0,-1 0 0,-3-14 0,0 3 367,3 16-203,0 0 36,-14-39 1966,13 39-1308,0-8-644,2 7-111,4 11 2282,7 22-2546,2-1 0,1-1-1,1 0 1,28 36 0,-6-22 55,2-2-1,1-2 1,88 61 0,-127-96-234,0 0-1,0 0 1,1 0 0,-1-1 0,0 1 0,1 0 0,-1-1 0,1 1 0,-1-1 0,1 1-1,-1-1 1,1 0 0,-1 1 0,1-1 0,0 0 0,2 0 0,0 0 8,2 1 62,2-6-64,0 0 0,0 0 0,-1-1 0,0 1 1,0-2-1,0 1 0,-1-1 0,1 0 1,-2 0-1,1-1 0,-1 0 0,0 0 0,-1 0 1,0 0-1,5-14 0,5-15 43,-2 1 0,-2-2 0,9-53 1,-19 90-50,4-15 9,-4 16-12,1-1 0,-1 1 0,0 0 1,0 0-1,0 0 0,0-1 0,0 1 0,1 0 0,-1 0 0,0 0 0,0 0 0,0-1 0,1 1 0,-1 0 0,0 0 0,0 0 1,0 0-1,1 0 0,-1 0 0,0 0 0,0-1 0,1 1 0,-1 0 0,0 0 0,0 0 0,1 0 0,-1 0 0,0 0 0,0 0 1,1 0-1,-1 0 0,0 0 0,0 1 0,1-1 0,-1 0 0,0 0 0,0 0 0,0 0 0,1 0 0,-1 0 0,0 0 0,0 1 1,0-1-1,1 0 0,-1 0 0,0 0 0,0 0 0,0 1 0,0-1 0,1 0 0,-1 0 0,0 1 0,0-1 0,0 0 0,0 0 1,0 0-1,0 1 0,32 44 11,-3 1 0,-2 2 0,38 92 0,-25-37 95,25 112 0,-54-171 8,-2 0 1,-2 1-1,2 75 1,-9-96-11,-1 1 0,-1 0 0,-1 0 1,-1-1-1,-1 0 0,-1 0 0,-1 0 0,-15 32 0,18-48-62,-1 0 0,0 0 0,-1-1 0,1 0 0,-1 0 0,-1-1 0,1 1 0,-1-1 0,0-1 0,-1 1 0,1-1 0,-1 0 0,0-1 0,0 0-1,-1 0 1,1-1 0,-11 3 0,-4 0 54,-1-1-1,1-1 0,-1-1 1,-45 0-1,64-3-78,0 0 0,0-1 0,0 1 0,0-1-1,0 0 1,0 0 0,1 0 0,-9-3 0,-3-2 12,6 4 11,0 0-1,0 0 1,1-1 0,0-1-1,-1 1 1,1-2 0,1 1-1,-1-1 1,0 0 0,1-1-1,0 0 1,-13-13 0,19 16-32,1 1-1,0 0 1,0 0 0,0-1 0,0 1 0,0-1 0,0 1 0,0-1-1,1 1 1,0-1 0,-1 1 0,1-1 0,0 0 0,0 1 0,0-1 0,0 1-1,1-1 1,-1 1 0,1-1 0,0 1 0,0-1 0,-1 1 0,1-1-1,1 1 1,1-3 0,1-3 4,1 1 1,0 0-1,1 0 0,-1 1 1,1 0-1,8-7 0,12-7 13,1 1-1,1 1 1,0 2-1,49-21 1,128-36 1,-135 54-749,95-14 1,-127 24-411,-32 7 459,0 2-55,48 3-6252,-38-1 6857,-9 0-1405,14 6-5188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10401,'-16'0'5647,"34"4"-4670,38 5-1282,122 9 1417,-111-12-1667,-30-3-1838,-10-1-3554,-24-7 3201,9-19-757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27 10709,'-5'-2'415,"-17"-7"-26,17 7 39,12-4 4519,23 1-3348,46 3-1749,102 17-2271,-118-8-1986,-54-7 2451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45 8137,'0'0'337,"-6"7"-120,-21 19 56,21-20 407,1-3-298,-14 5 8,14-6 18,0 0 18,-10 4 51,2 0 793,1 0 1,-1-2-1,-16 5 0,25-15-990,-13-15-29,13 15 196,11-1-269,2-4-113,-5 7-30,-1 0 1,1 0-1,0 0 1,0 0-1,0 1 1,1-1-1,-1 1 1,1 0-1,9-4 1,18-6 212,47-12 0,-73 24-142,5 3-64,32 4 3,-41-6-41,-1 0 0,1 0 0,-1 0 0,1 0 0,0 1 0,-1-1 0,1 0 0,0 1 0,-1-1 0,1 1 0,-1 0-1,1-1 1,-1 1 0,0 0 0,1 0 0,-1 0 0,0 0 0,1 0 0,0 1 0,11 11 48,-10-11-36,1 2 0,-1-1 0,1 0-1,-1 1 1,0 0 0,0-1 0,-1 1 0,1 0 0,-1 1 0,0-1 0,0 0 0,0 1 0,-1-1 0,1 1 0,-1-1 0,0 1 0,-1 0 0,1-1 0,-1 8-1,-1 10 54,-1 0-1,-2-1 0,0 1 0,-1 0 0,-1-1 1,-1 0-1,-16 34 0,-2-7 184,-60 91-1,82-135-231,0-1 0,1 1 0,0 0-1,0-1 1,0 1 0,0 0 0,1 0 0,-1 0-1,0 9 1,9-12-9,1 2-5,-6-2-2,1 0 0,-1 0-1,1 0 1,-1 0 0,1-1 0,0 1-1,-1-1 1,1 0 0,0 0 0,-1 0 0,1 0-1,0 0 1,-1-1 0,4 0 0,34-3 9,-29 3-5,0-1 3,112-15-3,-117 16-11,3 1 6,27 0-10,-11 0-17,-22 0 23,0 0 0,0 0 0,0 0 0,0 0 0,-1 1 0,1-1 0,0 1 0,0 0 0,0 0 0,0 0 0,-1 0 0,4 2 0,53 22-25,113 40-979,-167-63 365,3-2-1195,23 0 601,-23 0-246,24-20-10451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2 10793,'0'0'1647,"3"-2"-1175,-5 3 557,-24 23 1994,-79 80-1505,-81 119 147,134-164-3665,49-56 1171,0-2-165,-12 6-125,12-6-98,-3-9-3503,-17-27 1855,12 10-850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53 9969,'-6'-16'344,"5"12"691,0 1-659,-1-13 14,1 13 1071,9 1-1130,26-4-14,-25 4 323,3 6-277,6 1-97,0 1 0,-1 1 1,1 0-1,-2 2 0,1 0 0,-1 0 0,-1 2 0,21 16 1,-10 6 88,0 0 0,-2 1 1,-2 1-1,20 42 0,10 16-134,2-9-2870,-51-81 1559,3-3-2038,-2-1 2389,11-1 343,-4 5-4942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275 108 11577,'0'0'93,"0"-5"101,1 1-66,-2-1 0,1 1 0,0 0 0,-1 0-1,0 0 1,0-1 0,0 1 0,0 0-1,-1 0 1,0 1 0,0-1 0,0 0 0,0 0-1,0 1 1,-1-1 0,-5-5 0,2 5 81,0 0 1,0 1 0,0 0 0,-1 0-1,1 0 1,-1 0 0,0 1-1,-9-2 1,11 4 159,-4 2 11,2 1-289,0 0 1,0 0 0,0 1-1,0 0 1,0 0-1,1 1 1,0-1 0,0 2-1,0-1 1,1 1-1,-1-1 1,2 1 0,-1 1-1,0-1 1,-3 8-1,-2 3 44,1 0 1,1 0-1,0 0 0,2 1 0,0 0 0,1 1 0,0 0 0,2-1 1,0 1-1,1 0 0,1 0 0,1 1 0,0-1 0,2 0 0,3 20 1,-5-38-123,1 1 0,-1-1 1,0 1-1,1-1 0,-1 1 1,1-1-1,-1 0 0,1 1 1,-1-1-1,1 0 1,0 1-1,0-1 0,0 0 1,1 2-1,1 0 22,-3-2-29,1 0 1,-1-1-1,1 1 0,0-1 1,-1 1-1,1-1 0,-1 1 1,1-1-1,0 1 0,-1-1 1,1 1-1,0-1 0,0 0 1,-1 1-1,1-1 0,0 0 0,0 0 1,0 0-1,-1 0 0,1 1 1,0-1-1,1-1 0,5 4 201,4-11-158,2-2-27,0-1-1,-1 0 1,0-1-1,-1-1 0,0 0 1,12-19-1,30-58 66,38-57 175,-89 144-12,0 16-165,2 17-23,-1 1 1,-2-1 0,-4 60-1,-3-45-161,-9 84-663,11-48-2891,4-76 2237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62 121 9485,'0'0'1173,"-5"-3"-879,-17-8 22,17 9 866,0-1-944,2 1-143,1 1-34,1 0 1,0 0-1,-1 0 0,1 1 0,0-1 0,-1 0 0,1 1 0,-1-1 0,1 1 0,-1-1 0,1 1 0,-3 0 0,5-6 71,4-15-19,-4 15-4,6 2-11,-7 4-98,15-8 67,0 0 0,0 1 0,1 0 1,24-6-1,23 2 69,-57 11-16,2 4-10,26 11 21,-33-14-113,1-1 1,-1 1-1,0 0 1,1 0-1,-1 1 1,0-1-1,0 0 0,0 0 1,0 1-1,0-1 1,0 0-1,0 1 0,0-1 1,-1 1-1,1-1 1,0 1-1,-1-1 1,1 1-1,-1 0 0,0-1 1,0 1-1,1-1 1,-1 1-1,0 0 0,0-1 1,0 1-1,-1 1 1,1-1 54,-1 8 60,0 0 0,0 0-1,-1 0 1,0-1 0,-1 1 0,0-1 0,-9 18 0,-38 61 868,31-57-654,13-22-224,1-1-11,-1 1 0,1 0 0,0 1 0,1-1 0,0 1 0,-3 15 0,6-21-87,1 0-1,0 0 1,0 0 0,0 0-1,1 1 1,-1-1 0,1 0 0,0 0-1,0 0 1,1 0 0,-1-1-1,1 1 1,0 0 0,0-1 0,0 1-1,0-1 1,0 1 0,1-1-1,0 0 1,5 5 0,53 44 161,-58-50-160,13 10 13,-14-10-31,2 0 22,-2 1-19,1-1-1,-1 0 0,1 0 1,0 0-1,0 0 1,-1 0-1,1-1 0,0 1 1,1-1-1,-1 0 1,0 0-1,0 0 0,0 0 1,7 0-1,16 3-89,-19-3-67,-1 0-426,21 1 100,-21-1-159,41-11-14514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8813,'0'0'6562,"6"1"-6184,72 5 874,86 3-175,-162-9-1066,-1 0 1,1 0-1,0 0 0,0 0 1,0 0-1,-1 1 1,1-1-1,0 0 1,0 1-1,-1-1 0,1 1 1,2 1-1,-2-1 0,0 0 0,0 0-1,-1-1 1,1 1 0,0-1-1,0 1 1,0-1 0,0 0-1,0 0 1,0 1 0,0-1-1,3-1 1,16 1 63,-15 0-5,0 1-25,0 1-1064,27 6 2607,-21-6-5669,-1-2-5148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40 9429,'-6'-27'615,"7"14"7769,30 67-7643,-3 0-1,-2 2 0,-2 1 0,-3 1 0,22 99 0,-38-106-346,-3-7-360,-4-36-31,2 8-252,7 14-1386,-4-18-4732,10-18 4341,4-1 1251,-7 3-19,0-1 1,0 1-1,0-2 0,-1 1 1,13-11-1,3-6-4004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4:5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11725,'0'0'2367,"-4"7"-1977,-10 21-13,10-21-9,9-5-55,42 10 526,66 9 0,-109-20-737,3 0-61,19 6-80,-19-6-115,-6-1-132,0 0 288,0-1 0,0 1 0,0 0 0,0 0 0,0 0 0,0 0 0,0 0 0,0 0 1,0 0-1,0 0 0,-1 0 0,1 0 0,0 0 0,0 1 0,0-1 0,2 1 0,3 1-2660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9569,'0'0'4250,"18"-1"-3794,85-2 324,-49 4-184,3 2-326,24-3-1521,-74 0 93,2-1-510,54-7-4380,-59 7 2940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72 8085,'7'-1'120,"26"-2"1279,-27 3-1131,1-2 2602,-8-1-1234,-22-5-830,-59-7-401,-6 0 1067,55 8-668,0 2-1,-41-1 1,38 0-266,29 5 1007,21 8-1465,44 22-8,-56-28-65,0 0 1,0 1 0,0-1 0,0 0-1,1 0 1,-1 0 0,0 0 0,1 0-1,-1-1 1,0 1 0,1-1 0,-1 1-1,4-1 1,0 0 11,0 1 41,1 0 25,3 0 62,28 4 291,-10-6 3323,-39 3-3730,1-1-1,0 0 1,-1-1-1,-13-1 1,9 0 22,0 0-1,0 2 1,0 0 0,-22 4-1,-59 12 193,92-16-161,-3 0-70,-19 4 3,19-4 76,21 3-84,44 11 2,-43-11 196,-85-42-18312,57 30 11477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65 11641,'0'0'6965,"-12"2"-6743,-33 0 634,56-9-816,-6 4-21,-1 0 0,1 1 0,-1-1 0,1 1 0,0 0-1,0 0 1,0 1 0,0-1 0,7 0 0,47-11 149,0 3-1,71-4 0,-99 12-115,5 2-19,-30 0-21,0 1 0,0 0 0,0 0 0,0 1 0,0 0 0,0 0 0,-1 0 0,1 1 0,-1 0 0,0 0 1,8 5-1,-10-4 46,-4 2 3,1-4-51,-1 2 13,0 0 0,0 0 0,0 0 1,0 0-1,0 0 0,-1 0 0,0 0 1,0 0-1,0 0 0,0-1 0,-1 1 1,1-1-1,-1 0 0,0 1 0,0-1 1,0-1-1,0 1 0,-1 0 0,-4 2 1,-113 71 600,82-45-324,36-28-197,7 2-76,-2 0-20,-1-4-6,-1 1 0,1 0 0,0-1 1,0 1-1,0-1 0,0 1 0,0-1 0,0 0 1,0 1-1,1-1 0,-1 0 0,0 0 0,1 0 1,-1 0-1,1 0 0,-1 0 0,1 0 1,2 1-1,80 42 31,-72-38-32,1 1 1,-2 0 0,1 1-1,-1 0 1,0 1 0,-1 0-1,13 14 1,-22-20 24,1-1 1,0 1-1,-1-1 0,1 1 0,-1 0 1,0 0-1,0 0 0,0-1 0,-1 1 1,1 0-1,0 0 0,-1 0 1,0 0-1,0 0 0,0 0 0,0 0 1,0 0-1,-1 0 0,1 0 0,-1 0 1,0 0-1,0 0 0,0 0 0,0-1 1,0 1-1,-1 0 0,1-1 1,-4 5-1,-37 14 749,36-19-600,-2-2-11,-26 0-13,26 0-24,-2-1-14,-17-1-45,-136-22 402,144 20-526,14 3-59,-1 0-106,-21-3-128,21 3-155,0-2-1298,-15-8 319,15 8-529,5 2 1575,0-1 0,0 0 0,-1 0 1,1 1-1,0-1 0,-1 0 0,1 1 0,-1 0 1,0-1-1,-2 0 0,-3-6-3938,-11-8-2322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6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1 625 11705,'2'-3'-18,"22"-30"563,-21 31-162,-1-1 110,8-8 94,-8 8 1399,1 0-1273,16-12 2736,-7 15-1519,-11 1-1849,1 1-1,-1 0 1,1 0-1,-1 0 1,0 0 0,0 0-1,0 0 1,0 0-1,0 1 1,-1-1-1,1 3 1,4 8-172,72 199 2348,-76-209-2021,-1-3-152,0 1-66,0 0 0,0 0 0,0 0 0,0-1 0,0 1 0,0 0 0,0 0 0,0 0 0,1 0 0,-1 0 0,0-1 0,1 1 0,-1 0 0,1 0 0,-1 0 0,1-1 0,-1 1 0,1 0 0,-1-1 0,2 2 0,11-4 2690,22-19-2417,-1-1-1,36-30 1,239-182 789,17 26-911,-220 142-407,45-29-1318,-50 32-2212,-91 57 2932,26-17-3972,-19 4-3724,-11 5 525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59 11069,'0'0'5502,"-10"-5"-8059,-1-1 2274,-29-15-2121,6 5-2597,10 5 1363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 7 9249,'-7'0'331,"-22"0"-25,22 0 274,-3 0-252,-129-6 1619,130 6-1905,1 1-111,-60 5-1517,10-4-4961,22-2 4654</inkml:trace>
  <inkml:trace contextRef="#ctx0" brushRef="#br0" timeOffset="1">353 20 6337,'-83'3'1234,"76"-3"-829,-108 11 2516,25-2-6002,32-12-1097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3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9113,'0'0'2124,"-3"29"-6016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367 149 9793,'10'-84'1939,"-3"24"2508,-6 55-3684,-1 25 3815,-19 98-3653,-117 389 1852,2-9-1212,97-354-1164,-11 55-77,40-136-828,8-60 152,-2 8-51,1-8-437,4-10-4146,6-28 4106,44-147-10040,-36 127 4981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1146 0 5316,'-25'10'729,"-8"0"-609,-6-7-2581</inkml:trace>
  <inkml:trace contextRef="#ctx0" brushRef="#br0" timeOffset="1">696 23 4328,'-36'3'1729,"-15"-3"-1065,4 3-680,-3-3-1341,-4-3-1979</inkml:trace>
  <inkml:trace contextRef="#ctx0" brushRef="#br0" timeOffset="2">206 55 4520,'0'0'603,"-8"1"-62,-73-1 1796,72-1-1978,-27-1-486,29 1-167,0 0-720,-47-12-2810,50 11 3411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16 4936,'-9'0'397,"-30"0"-63,30 0-25,1 1-28,-76 1 590,75-2-728,2 1-66,-18 1-789,0-2 0,0 0-1,0-2 1,-34-6 0,52 6-351,3 0 227,-17-6 196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0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4216,'0'0'9698,"21"0"-9515,90-4 132,73-17 536,-179 20-503,2 1-142,22-2 26,-22 1 4024,-26 0-4122,-55-3-20,55 2 570,157 2-605,-107 0-44,-23 0-12,0 0-1,23-2 14,-23 1 1831,-31 3-1619,-100 10 207,12-4 362,105-7-604,-1-1-124,-19 3-10,19-3 300,26 1-348,4 2-22,-10-1 1,1-1 0,-1 0-1,1-1 1,14-2 0,26-1 34,77-3 60,-123 6 168,-29 3-223,-92 15 70,83-13-64,-68 16 160,94-19-195,22-2-42,85 0-19,-46 0 4,18 0-25,-69 0 44,1 0-26,22 2 31,-22-1 108,-26 1-69,-4 0-15,8 0 11,-1-1 0,1 2-1,-19 5 1,-35-3-118,62-6-133,55-39-13686,-38 32 10041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1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 10685,'0'0'678,"0"4"-412,0 11 17,0-12 606,-6-2-593,-18 4 9,18-4 2576,20-7-2768,41-15-18,-52 19-86,0 1 1,0-1 0,0 1-1,1 0 1,-1 0 0,0 0-1,1 0 1,-1 0 0,1 1-1,-1 0 1,7 0-1,0 0 11,10-2 45,0 1 1,33 2-1,-39 0-51,3-1 27,0 1 0,25 5 0,-33-4-27,-8-2 4,0 0 0,0 0-1,0 0 1,0 0 0,0 1 0,0-1 0,0 0-1,0 1 1,0-1 0,-1 0 0,1 1 0,0-1-1,0 1 1,0 0 0,0-1 0,-1 1 0,1 0-1,0-1 1,-1 1 0,1 0 0,0 0 0,-1 0-1,1 0 1,-1-1 0,0 1 0,1 0 0,-1 0 0,1 0-1,-1 0 1,0 0 0,0 0 0,0 0 0,0 0-1,0 0 1,0 0 0,0 0 0,0 0 0,0 0-1,0 0 1,0 0 0,0 0 0,-1 0 0,1 0-1,0 0 1,-1 0 0,1 0 0,-1 0 0,1-1-1,-1 1 1,0 0 0,1 0 0,-1 0 0,0-1 0,0 2-1,-22 16 341,-1 0 0,-1-1 0,0-2-1,-52 24 1,39-20 44,38-19-391,-1 1 0,0-1 0,0 0 1,1 0-1,-1 1 0,0-1 0,1 1 0,-1-1 0,0 1 0,1-1 0,-1 1 0,0-1 0,1 1 1,-1 0-1,1-1 0,0 1 0,-1 0 0,1-1 0,-1 1 0,1 0 0,0 0 0,-1-1 0,1 1 1,0 0-1,0 0 0,0-1 0,0 1 0,0 0 0,0 0 0,0 0 0,0-1 0,0 1 0,0 0 1,0 0-1,0 0 0,0-1 0,1 1 0,-1 0 0,1 1 0,17 19 158,-16-19-194,8 5 51,-1 0 0,1-1 0,1 0 0,-1 0 0,1-1 0,13 5 0,-11-5-2,0 0-1,0 2 0,13 8 1,-21-13 12,0 1 0,0 0 1,0 1-1,0-1 1,-1 1-1,0 0 1,1 0-1,-1 0 1,-1 1-1,1-1 1,-1 1-1,0 0 0,0 0 1,0 0-1,0 1 1,-1-1-1,3 10 1,-5-13-14,0-1 0,0 1 0,0 0 0,0-1 0,-1 1 0,1-1 0,0 1 0,-1 0 0,1-1 0,-1 1 1,1-1-1,-1 1 0,0-1 0,0 0 0,0 1 0,0-1 0,0 0 0,-1 2 0,-1 1 50,-2 3 19,0-1 0,-1 0 0,1 0 0,-1 0 0,0-1 0,-1 1 0,0-1 1,1-1-1,-1 0 0,-10 5 0,-4 1 155,-1-1 0,-24 7 0,-23 3 33,63-18-402,-3-4-969,-28-10 414,36 13 620,0 0-1,0-1 1,0 1-1,0 0 1,0-1 0,0 1-1,0 0 1,1-1-1,-1 0 1,0 1 0,0-1-1,0 1 1,0-1-1,1 0 1,-1 0 0,0 1-1,0-1 1,1 0-1,-1 0 1,1 0 0,-1 0-1,1 0 1,-1 0-1,1 0 1,0 0-1,-1 0 1,1-1 0,-1 0-215,-1-1-193,1 0 0,-1-1 0,0 1 1,1-1-1,-1 1 0,1-1 1,0 0-1,0 1 0,1-1 0,-1 0 1,1 0-1,0-6 0,-4-25-6227,-2 3 1675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1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78 143 10945,'-36'-8'63,"29"7"1844,2-1-1655,0 0-39,-5-3-255,1 4 3283,8 0-2909,1 0-278,-1 0 1,0 0-1,1 0 1,0 1-1,-1-1 1,1 0-1,-1 0 1,1 0-1,0 0 1,0 0-1,-1 0 1,1 0 0,0 0-1,0 0 1,0 0-1,0 0 1,0-1-1,1 1 1,-1 0-1,0 0 1,0 0-1,1-1 1,14-20 94,-15 21-139,1 0-1,-1 0 1,1 0-1,-1 1 1,1-1-1,0 0 0,0 0 1,-1 0-1,1 0 1,0 1-1,0-1 1,0 0-1,0 1 1,0-1-1,0 1 0,0-1 1,0 1-1,0-1 1,0 1-1,0 0 1,2-1-1,14-4 134,60-24 240,-73 28-315,3-1-21,19-7-5,-19 7-17,-1 1-1,18-1 13,-18 2 16,-5-1-49,1 0 0,-1 0 0,0 0 0,0 0 0,1 1-1,-1-1 1,1 1 0,-1-1 0,1 1 0,-1 0 0,1-1 0,2 1 0,-1-1 7,2 0 1376,-12 11-1259,-65 81 442,64-83-519,3-4-15,1 1 1,0-1-1,-1 1 0,2-1 0,-1 1 1,0 0-1,1 1 0,0-1 0,0 0 1,1 1-1,0 0 0,-2 6 0,14 21 47,-5-31-63,11 9-5,-11-8 21,1-3-26,21 3-4,-21-3 10,5-1-4,32-3 1,-32 3-10,-4-1-10,53-14 4,-55 14-9,4 4 4,60 11-23,-64-12 98,19 7 64,-19-6 732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1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10149,'0'0'5660,"1"-5"-5415,2 0-172,0 0-1,1-1 0,-1 1 1,1 0-1,0 1 1,1-1-1,-1 1 1,1 0-1,0 0 1,0 0-1,11-6 1,132-71 664,-143 78-715,-1 1 43,15-7 69,-17 7-107,3 0 1625,-13 13-1553,-20 32-23,20-32-3,5-8-14,-9 7 1,9-7 63,1 0-99,1-3-21,1 1 0,0-1 1,-1 0-1,1 1 0,-1-1 1,1 1-1,0-1 1,0 1-1,-1-1 0,1 1 1,0 0-1,0-1 0,-1 1 1,1-1-1,0 1 1,0 0-1,0-1 0,0 1 1,0-1-1,0 1 1,0 0-1,0-1 0,0 1 1,0-1-1,0 1 0,1-1 1,-1 1-1,0 0 1,0-1-1,1 1 0,-1-1 1,1 1-1,14 13 105,-10-11-137,1 1 41,35 9 0,-38-13 14,-1 1 0,0 0 0,0 0 1,0 0-1,1 1 0,-1-1 0,0 0 0,-1 1 0,1-1 1,0 1-1,0 0 0,-1-1 0,1 1 0,-1 0 0,1 0 1,-1 0-1,2 4 0,-2-2 15,-1-1 1,0 0-1,0 0 1,0 1-1,0-1 0,-1 0 1,1 0-1,-1 1 1,0-1-1,0 0 0,0 0 1,0 0-1,-1 0 1,1 0-1,-1 0 0,0-1 1,0 1-1,-2 3 1,-10 8 190,-1 0 0,0-2 0,-18 13 0,11-11 126,-1-1-1,-28 12 1,47-23-220,9-14-7102,1-6 6000,5-9-10,5-4-5388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5:1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12013,'0'0'3308,"4"6"-2703,10 15-13,-10-15-9,-8 0-29,-9 13-195,-1 0 0,0-1 0,-1 0 0,-1-2 0,-25 21-1,19-19-1043,-1-2 0,-32 19 0,43-30-808,1 0 0,-1-1 0,0 0 0,-1-1 0,1 0 0,-14 1 0,20-4-3121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14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11481,'-18'10'1096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17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6357,'0'0'7732,"8"2"-7595,23 7-14,-23-7-9,-6 3-6,44 97 595,13 27-358,-36-64-137,-2 0-1,22 129 1,-10 187 989,-15-132-711,-18-246-480,53 689 804,-49-537-739,11 141 45,27 342 379,-5-127-224,-18-296-109,-6-63-43,13 235 63,7 234 56,-18-377-175,27 367 38,30 280 27,-42-334 62,3 53 107,-27-525-226,15 162 127,19 9 20,-13-93-94,-26-156-154,1 5-121,0 1-1,0 0 0,9 23 1,-10-32-369,1-16-3423,5-68 558,-8 16-2453,1 32 1063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19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66 512 9373,'0'0'175,"-6"-1"-3,-3-2-186,-21-6 2015,10 6 4470,25-3-6269,17-20-16,-17 19-12,1 5 0,57-19 242,-47 16-281,-1 1-1,29-2 1,-30 4-99,0-1 25,0 2-1,0-1 0,0 2 0,17 1 0,-21-1-46,100-3 206,67 6 63,836-13 818,-617-10-910,-37 1-106,859-33 56,-911 43-117,971-17 37,-901 25-63,813 8 9,-682-4-2,-379-1-3,131 6 20,-176-4-37,48 1 7,-79-3 13,0 0 6,-1-2-2,8-3-5,27 0 6,96-10-2,457-6-29,-269 16 11,332-24 6,-670 25 2,158-3 2,-185 6 3,3-1-11,24 0 5,55-4 8,-81 4-5,0 0 0,26-3 1097,-32 2-1041,-1 0-49,1 0 1,-1 0-1,1 0 0,-1 0 1,1 0-1,-1 0 0,0 0 1,1 0-1,-1 1 1,0-1-1,0 0 0,0 0 1,0 0-1,1 0 0,-2 0 1,1 0-1,0 0 0,0 0 1,0 0-1,0 0 1,-1 0-1,1 0 0,0 0 1,-1 0-1,1 0 0,-1 0 1,0-1-1,-23-24 294,-51-40 0,53 51-22,-1 0 1,0 2-1,-1 0 1,-27-9 0,47 20-148,-1 0 2,-23-14 276,28 16-404,0 0-1,-1 0 1,1 0 0,0 0 0,0 0 0,0 0 0,0 0-1,0 0 1,-1-1 0,1 1 0,0 0 0,0 0 0,0 0-1,0 0 1,0 0 0,-1 0 0,1 0 0,0 0 0,0 0 0,0-1-1,0 1 1,0 0 0,0 0 0,0 0 0,0 0 0,0 0-1,-1-1 1,1 1 0,0 0 0,0 0 0,0 0 0,0 0-1,0 0 1,0-1 0,0 1 0,0 0 0,0 0 0,0 0 0,0 0-1,0 0 1,0-1 0,0 1 0,0 0 0,0 0 0,1 0-1,-1 0 1,0-1 0,0 1 0,0 0 0,0 0 0,0 0-1,0 0 1,0 0 0,0 0 0,0-1 0,1 1 0,-1 0 0,0 0-1,0 0 1,0 0 0,0 0 0,51 2 410,0 2-485,4 0 98,100 18 23,-61-7-29,-55-10-14,48 8-26,-27-2 28,-55-10 3,2 0-4,26 5 180,-36-1-97,-4 3-35,0 1-1,0-1 0,-1 0 1,0-1-1,-1 0 1,1 0-1,-13 7 0,-84 47 395,54-33-248,-126 76-131,173-101-418,0-10-5210,-13-19 4154,17 26 1296,-1-1 1,0 0-1,1 0 0,-1 1 1,1-1-1,-1 0 0,1 0 1,-1 0-1,1 0 1,-1 0-1,1 0 0,0 0 1,0 0-1,-1 1 0,1-1 1,0 0-1,0 0 0,0 0 1,0 0-1,0 0 1,0 0-1,0 0 0,1-2 1,1-15-3054,-10-32-3484,2 31 387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252 166 11721,'27'-69'1126,"-22"52"-194,1 2-1,1-1 1,0 1-1,11-18 1,-17 50 4015,-6 24-4478,-11 44 1,-58 199 1730,-106 437 846,163-636-2443,-10 145-1,24-161-4279,2 0-4196,8-79 5600,0-1 1435,12-18-570,-1-3-3142,-4 7-1985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21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0 263 11549,'0'0'-27,"4"3"12,10 8 28,-10-8 724,-3 0-448,4 10 23,-4-10 329,-1 1-317,7 65 1901,-7-64-1896,7 16 300,-6-16-293,-1-5-290,0 1 1,0-1 0,-1 1-1,1-1 1,0 1 0,1-1-1,-1 0 1,0 1 0,0-1-1,0 1 1,0-1 0,0 1-1,0-1 1,1 1-1,-1-1 1,0 1 0,0-1-1,1 0 1,-1 1 0,0-1-1,0 0 1,1 1 0,-1-1-1,0 0 1,1 1 0,-1-1-1,1 0 1,-1 0-1,0 1 1,1-1 0,-1 0-1,1 0 1,-1 0 0,1 1-1,-1-1 1,1 0 0,-1 0-1,1 0 1,-1 0 0,1 0-1,-1 0 1,0 0 0,1 0-1,-1 0 1,1 0-1,-1-1 1,1 1 0,-1 0-1,1 0 1,-1 0 0,1 0-1,-1-1 1,0 1 0,1 0-1,-1 0 1,1-1 0,-1 1-1,0 0 1,1-1 0,49-30 211,-45 27-189,0 0-1,0-1 0,0 0 1,-1 0-1,0 0 0,0 0 1,0 0-1,0-1 0,-1 0 1,0 0-1,4-10 1,4-7 170,121-239 3409,-131 260-3608,0 0-1,1 1 1,-1-1 0,1 1-1,-1-1 1,1 1 0,0 0-1,0 0 1,0 0 0,-1 0-1,1 0 1,0 0 0,0 1-1,0-1 1,0 0 0,3 1-1,29-4 292,-22 9-207,30 14-26,-1 2 0,-1 2 1,-1 2-1,-1 2 1,-1 1-1,37 37 0,10 18 145,95 122-1,-150-167-194,-17-21-45,1-1 0,22 22 0,-2-2-1097,-31-34 409,5-10-4326,1 0 4372,-5 6 378,0-1 0,-1 1 0,1-1 0,-1 0 0,1 0 0,-1 0 0,0 0 0,0-1 0,0 1 0,0 0 0,-1-1 0,0 1 0,2-7 0,-2-17-6722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2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11329,'0'0'-228,"0"-4"64,0-13 94,0 12 101,0 1 82,3-16 84,-3 15 86,0 1 60,0-11 30,0 12 390,1-2-392,1-12-40,-1 13 2159,0 15-2244,1 6-101,1-1 1,1 0-1,9 28 1,-10-35-70,1-1 0,0 1 0,0-1 0,1 0 0,0 0 1,0-1-1,1 0 0,0 1 0,0-2 0,10 9 0,19 3 199,-31-16-209,4-3 2,23-1-8,-29 2-56,0 0 0,0 0 0,-1 0-1,1-1 1,0 1 0,0-1-1,-1 1 1,1-1 0,0 1 0,0-1-1,-1 0 1,1 0 0,-1 0 0,1 0-1,-1 0 1,1 0 0,-1 0 0,2-2-1,2-2 12,2 0 3,-1 0 1,0 0-1,0-1 1,0 0-1,0 0 1,-1-1-1,0 0 1,-1 0 0,1 0-1,6-15 1,0-5 152,13-49 0,-13 38 77,11-60 680,-21 95-424,7 14-466,-3-3-35,10 11 29,-2 1 1,0 0 0,16 35-1,0 17 32,30 86 58,-52-134-36,-1 1 1,-1 0-1,-1 0 0,1 45 1,-5-46 43,-2 0 1,0 0-1,-1 0 1,-2 0 0,0 0-1,-2-1 1,0 0-1,-2 0 1,-1-1 0,0 0-1,-1-1 1,-2 0-1,0 0 1,-1-2 0,-1 0-1,-31 31 1,7-24 460,34-23-27,-4-8-406,6 3-149,0 1 7,0 0-1,0-1 0,1 0 1,-1 1-1,0-1 1,0 0-1,1 0 0,0-1 1,-1 1-1,1 0 0,0-1 1,0 0-1,0 1 0,0-1 1,1 0-1,-1 0 0,1 0 1,-1 0-1,1 0 0,0 0 1,0 0-1,1-1 0,-1 1 1,0-6-1,4-10 35,0 0 0,1 0 0,0 1 0,2-1-1,0 1 1,2 1 0,15-30 0,0 8 5,1 1 0,33-38-1,-45 62-38,1 0 0,0 2-1,1-1 1,1 2 0,-1 0 0,20-11-1,98-44-1151,-120 61 876,-2 1-323,0 1-1,-1 1 1,2 0 0,18-2-1,-19 3 283,3-1-2169,0 0 1,0 2-1,0-1 1,21 3-1,-22-1 2009,-2-1-5424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23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165 218 10121,'0'0'-353,"0"-5"-438,-13-61 1476,12 62 2438,-9 12-2925,-53 43 490,60-48-437,2-3-207,-1 1-1,0 0 1,0-1-1,0 1 1,1 0 0,-1 0-1,1 0 1,-1 1-1,1-1 1,-1 0 0,-1 2-1,-1 0 524,4-3-507,-1 1 1,1 0-1,0-1 1,-1 1-1,1-1 0,-1 1 1,1-1-1,-1 1 1,1-1-1,-1 1 0,0-1 1,1 0-1,-1 1 1,1-1-1,-1 0 0,0 1 1,1-1-1,-1 0 1,0 0-1,0 0 0,1 0 1,-1 0-1,0 0 1,1 1-1,-1-2 0,0 1 1,1 0-1,-1 0 1,0 0-1,0 0 0,1 0 1,-1-1-1,0 1 1,1 0-1,-1 0 1,0-1-1,-21-27 115,22 27-169,-1 1-1,1 0 1,0 0-1,-1-1 1,1 1-1,0 0 1,0-1-1,-1 1 1,1 0-1,0-1 1,0 1-1,-1-1 1,1 1 0,0 0-1,0-1 1,0 1-1,0-1 1,0 1-1,-1-1 1,1 1-1,0 0 1,0-1-1,0 1 1,0-1-1,0 1 1,1-1-1,-1 1 1,0-1-1,6-20 191,1 1 1,14-28-1,-4 10 13,-15 34-181,0 1-1,0 0 0,0-1 0,1 1 0,-1 0 0,1 0 0,6-4 1,-2 0 23,-5 4 5,2 0-2,2 0-17,0 1-1,0-1 1,1 1-1,-1 0 1,0 1 0,8-2-1,-8 3 109,2 6-89,1 0-33,-6-4-15,0-1 1,0 1 0,-1 0-1,1 0 1,-1 1 0,0-1-1,1 1 1,-1-1 0,0 1 0,0-1-1,-1 1 1,1 0 0,0 0-1,-1 0 1,2 6 0,2 5 26,-1 1 0,0-1 0,-1 1 1,-1 0-1,0 0 0,-1 0 0,0 0 1,-2 0-1,0 0 0,0 0 0,-6 21 0,-6 16 302,-37 94 0,32-98-157,16-45-145,11-14 333,14-32-285,35-59-60,17-30 35,-4 5 274,-69 124-283,11-16 27,-12 19-51,-1-1 0,0 1 0,0-1-1,1 0 1,-1 1 0,0-1-1,1 1 1,-1-1 0,1 1-1,-1-1 1,0 1 0,1 0-1,-1-1 1,1 1 0,-1 0-1,1-1 1,0 1 0,-1 0-1,1-1 1,-1 1 0,1 0-1,0 0 1,-1 0 0,1 0-1,-1-1 1,1 1 0,0 0-1,0 0 1,46 216 766,-39-176-677,-5-23-47,0 0-1,1 1 0,1-2 1,11 28-1,-6-24-24,3 5-179,-4-18-176,-3-4 181,-3-2-338,6-1-1937,27-2 1189,-27 1-342,8-9-3434,-5 3 4066,-3-5-2955,0-4-1060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26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52 9857,'10'68'1128,"-9"-64"-415,-3 0-461,-11 43 1837,11-43-1743,0-1-114,0 0-1,-1 1 0,0-1 1,0 0-1,0-1 0,0 1 1,-5 3-1,5-4 902,-3-1-736,-24 4 1383,23-9-1497,-22-13-26,21 12-24,4-8 70,3 12-290,0 0 0,1 1 0,-1-1 0,1 0 0,-1 0 0,1 0 0,-1 0 0,1 0 0,-1 0 0,1 0 1,0 0-1,0 0 0,0 0 0,-1 0 0,1 0 0,0 0 0,0 0 0,0 0 0,1-2 0,2-43 415,-3 42-303,1-1-8,3-7 18,1-1 0,0 1 0,7-14 0,-10 23-74,-1 2-52,-1 0 1,1 0-1,0 0 0,-1 0 1,1 0-1,0 0 1,0 0-1,0 0 0,-1 0 1,1 0-1,0 0 0,0 1 1,1-1-1,-1 0 0,0 1 1,0-1-1,0 1 0,0-1 1,0 1-1,1 0 0,-1 0 1,1-1-1,20-4 55,-16 4 43,3 7-92,-2-3-12,-3-1 1,1 0 1,-1 0 0,0 0 0,0 1 0,0 0-1,-1-1 1,1 1 0,0 0 0,-1 1 0,0-1-1,0 1 1,0-1 0,0 1 0,-1 0 0,1 0-1,-1 0 1,0 0 0,2 7 0,-1 1 32,0 0 0,-1 0 0,-1 0 1,0 1-1,-1-1 0,0 0 1,-3 25-1,0-30-15,-1-1 0,1 1 0,-1-1-1,0 0 1,0 0 0,-1-1 0,0 1 0,-8 7 0,10-10 9,-2-2 3,-14 6 1,14-6 286,-7-5-257,-36-13-4,46 16-53,0 0 1,1 0 0,-1 0-1,0 0 1,0-1-1,1 1 1,-1 0-1,1-1 1,-1 1-1,1-1 1,-1 0 0,1 1-1,0-1 1,0 0-1,0 0 1,0 0-1,0 0 1,0 0 0,1 0-1,-2-3 1,-2-36 106,3 35-106,1-1 1,0 1-1,1 0 1,-1 0 0,1 0-1,0 0 1,1 1 0,0-1-1,0 0 1,0 0 0,0 1-1,1-1 1,0 1 0,4-6-1,-1 0 2,4-5-4,22-23 0,-15 30 1,-11 6-6,-4 1-2,0 1 0,0 0 0,0 0 0,0-1 0,0 1 0,0 1 0,0-1 1,0 0-1,1 0 0,-1 1 0,0-1 0,0 1 0,1 0 0,-1-1 0,3 1 0,2 0-15,19 0 6,-19 0 4,-1 4 2,29 21-2,-31-19 5,-4-2 0,1 0-4,1 0 8,1 6-2,-2-6 0,0 0 0,0 0 0,0 0-1,-1 0 1,0 0 0,1 0 0,-1 0 0,0 1-1,-1-1 1,1 0 0,-1 0 0,0 0 0,0 0 0,0 0-1,0 0 1,-1-1 0,0 1 0,0 0 0,0 0-1,-4 5 1,0 0 6,-1-1 0,1 0 0,-1 0 0,-15 12 1,19-18 7,-2-1 0,-14 4 3,14-4 38,-4-5-45,-27-11-5,35 15-6,0 0 1,1-1-1,-1 1 1,0 0 0,0-1-1,0 1 1,0-1-1,0 1 1,1-1-1,-1 1 1,0-1-1,0 0 1,1 1-1,-1-1 1,0 0-1,1 1 1,-1-1-1,1 0 1,-1 0 0,1 0-1,-1 0 1,1 1-1,0-1 1,-1 0-1,1 0 1,0 0-1,0 0 1,0 0-1,-1-1 1,1 0 1,-1-1-1,-1-1 0,1 0 0,-1 1 0,1-1-1,0 0 1,1 0 0,-1 0 0,1 0 0,-1 0 0,1 0 0,0 0 0,1 0 0,-1 0 0,1 0 0,0 0-1,0 1 1,0-1 0,0 0 0,3-6 0,4-13 2,-7 19-7,0 0 1,0 1 0,1-1 0,-1 1 0,1-1 0,0 1 0,0-1-1,0 1 1,0 0 0,5-4 0,-6 6 2,2-3-10,5 11-32,27 23 37,-32-28 5,-1 0 1,0 1-1,1-1 1,-1 1 0,0 0-1,-1 0 1,1 0-1,0 0 1,-1 0 0,0 0-1,0 0 1,0 0-1,0 1 1,0-1 0,-1 0-1,1 1 1,-1-1 0,0 0-1,0 1 1,0-1-1,0 1 1,-1-1 0,1 0-1,-1 0 1,-1 5-1,-2 10 2,3-15 3,0 1 1,0-1 0,-1 1 0,1-1 0,-1 0-1,0 1 1,0-1 0,-4 4 0,0 2 12,4-7 5,0 0 0,0 0 0,0 0 0,-1 0 0,1-1 0,-1 1 0,0-1 0,1 0 0,-1 0 0,0 1 0,1-2 0,-1 1 0,0 0 0,0-1 0,0 1 0,-5-1 0,7 0-50,-4 2 214,3-11-154,-2-23 0,2 24 8,5 2-27,21-37 24,-22 40-77,2 0-78,10-5 97,20 43-11340,-34-34 11283,1-1 1,-1 0-1,0 1 0,1-1 1,-1 0-1,0 1 1,1-1-1,-1 0 0,0 1 1,0-1-1,1 1 0,-1-1 1,0 0-1,0 1 0,0-1 1,1 1-1,-1-1 1,0 1-1,0-1 0,0 1 1,0-1-1,0 1 0,0-1 1,0 1-1,0-1 1,0 0-1,0 2 0,-5 15-3439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28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1813 3486 9369,'-4'2'-202,"-49"16"-50,50-19 279,1 1 1,0 0-1,0-1 0,-1 1 1,1 0-1,0 0 1,0 1-1,-1-1 1,1 0-1,0 1 0,0-1 1,-3 2-1,1-1 126,-26 4 293,24-4-214,-2 1 20,-67 6 956,38-8-504,31 0-339,-5 0-5,-232-6 2739,213 3-2517,0-1-1,-41-12 1,23 2-136,0-3-1,1-1 1,2-3 0,0-1-1,1-2 1,-73-55 0,51 28-64,3-4-1,2-2 1,-65-80 0,56 53 187,-72-115 0,113 152-383,2-1-1,2-1 1,2-2-1,-21-72 1,24 57-73,-42-163 291,54 191-325,2 1 1,2-1-1,1 0 0,3-46 1,3 49-36,-1-20 22,3 1 0,2 0 0,21-79 0,6 26 17,71-155 1,-90 232-71,14-32 23,75-115-1,-44 100-45,3 3 0,3 3 1,4 2-1,2 4 0,3 3 0,112-71 0,-116 88 7,2 3 0,1 3-1,3 3 1,91-29 0,-107 44-7,7-3 8,1 4 1,125-20 0,-8 26 6,-91 11-6,86 16 72,-1 9-1,203 52 1,-356-68-41,45 10 129,0 4 0,95 39 0,-122-37-108,-2 2 0,0 1 0,-2 3 0,44 37-1,-19-7 38,86 98-1,-127-126-42,-1 2 1,-2 0 0,-1 2-1,32 68 1,-23-30 41,30 114 1,-21-65-30,-19-65 44,17 83-1,-24-79-13,-4 0-1,-2 1 1,-2 0 0,-4 0 0,-6 74 0,-10-52 176,-24 81 0,32-140-211,-26 98 267,-55 133-1,61-197-141,-3 0 0,-71 102 0,63-109-48,-2-2 1,-2-2-1,-3-1 0,-95 75 1,36-43 18,-58 11 54,-104 7 227,158-62-269,1-2 124,-74 4 168,149-30-397,-4-1 9,-1-1 0,0-1 0,-38-4 1,22 1-1,44 0-48,-1 0-4,-36-1-10,-3-1-3,3 0 0,9-2-11,-3 0-257,34 4-47,-15-8-1665,16 6 928,-7-20-5498,10 18 4047,-4-12-7465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5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41 9533,'0'0'817,"1"-4"-499,1-13 48,-1 12 3031,0 2-2963,5-8 781,-2 18 2389,-2 26 1621,-2-27-6771,1 4 1827,-2-4 2,-43 148 1581,28-106-1466,1 1 0,3 1 0,-8 74 0,19-110-287,1-1 0,1 1-1,0-1 1,1 1 0,0-1-1,1 0 1,0 0 0,2 0-1,9 22 1,-5-16 89,2-1 1,0 0-1,1-1 0,1 0 1,20 21-1,22 11 175,-52-46-332,4 6 18,6 1 1,-13-9-313,1 1 0,-1-1 0,1 0-1,-1 0 1,1 0 0,-1 0 0,1 0-1,0 0 1,0 0 0,0 0 0,0 0-1,0 0 1,0 0 0,0 0 0,0 0-1,0-1 1,0 1 0,0 0 0,0-1-1,0 1 1,2 0 0,1-27-10832,-1-8 7375,0 12-3519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5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1 165 12965,'0'0'-80,"0"-4"221,0-1 584,0 0-1,1-1 1,-1 1 0,1 0 0,1 0 0,-1 0-1,1 0 1,2-6 0,15-10-968,-3 8 352,39-25 361,9 3 107,-60 33 256,3 8-619,19 15 9,-25-20-196,0 0-1,0 1 1,-1-1 0,1 0-1,0 0 1,-1 1 0,1-1-1,0 0 1,-1 1 0,0-1-1,1 0 1,-1 1 0,0-1-1,0 1 1,0-1 0,0 0-1,0 1 1,0-1 0,0 1-1,0-1 1,0 1 0,-1-1-1,0 3 1,-7 16 184,-18 76 615,-28 40 38,53-132-805,-1 0-6,-4 15 20,6-18-56,-1 0 0,1 0 0,-1 0 0,1 0 0,0 1 0,0-1 0,0 0 0,-1 0 0,1 0 0,0 0 0,0 1 0,0-1 0,1 0 0,-1 0 0,0 0 0,0 0 1,1 0-1,-1 1 0,0-1 0,1 0 0,-1 0 0,2 1 0,8 1 13,0-2 0,1 1 0,-1-1 0,0-1 0,20-1 0,-19 0 57,-3 0-45,23-1-9,-23 2 221,-7 0-210,0 0 0,-1 1-1,1-1 1,0 0 0,0 1-1,0-1 1,0 0 0,0 0-1,0 0 1,0 0 0,0 0-1,0 0 1,0 0-1,0 0 1,0 0 0,0 0-1,0 0 1,-1-1 0,1 1-1,0 0 1,1-1 0,10-2-2664,-2 6-5894,-2-5 6116,23-2-1675,-23 3-2041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6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12305,'2'-3'109,"10"-10"4507,-6 20-4372,18 21-22,-18-21 160,-6-6-86,0 11-519,0-12 257,0 1-1,0-1 1,0 0-1,0 0 1,0 0-1,0 0 0,0 1 1,0-1-1,0 0 1,0 0-1,1 0 1,-1 0-1,0 1 0,0-1 1,0 0-1,0 0 1,0 0-1,0 0 1,0 0-1,0 1 1,0-1-1,0 0 0,1 0 1,-1 0-1,0 0 1,0 0-1,0 0 1,0 0-1,0 0 1,1 1-1,-1-1 0,0 0 1,0 0-1,0 0 1,0 0-1,0 0 1,1 0-1,-1 0 0,0 0 1,0 0-1,0 0 1,0 0-1,1 0 1,-1 0-1,0 0 1,0 0-1,0 0 0,0 0 1,1 0-1,-1 0 1,0-1-1,0 1 1,0 0-1,0 0 0,0 0 1,1 0-1,-1 0 1,0 0-1,0 0 1,0 0-1,0-1 1,0 1-1,0 0 0,0 0 1,0 0-1,1 0 1,-1-1-1,4-3-13,1-3 47,1 1-1,0 1 0,0-1 0,0 1 1,1 0-1,12-7 0,-16 10-13,-2 1-11,0 0 0,1 0-1,-1 0 1,1 0 0,-1 1 0,0-1-1,1 0 1,-1 1 0,1 0-1,-1-1 1,1 1 0,2-1 0,5 6 123,30 12 0,-39-17-159,1 0-1,-1 0 0,1 0 1,-1 0-1,1 0 0,-1 1 1,1-1-1,-1 0 0,0 0 1,1 0-1,-1 1 0,1-1 1,-1 0-1,1 1 0,-1-1 1,0 0-1,1 1 0,-1-1 1,0 0-1,1 1 0,-1-1 1,0 1-1,0-1 0,1 1 1,-1-1-1,0 1 0,0-1 1,0 1-1,2 11 82,0 0-1,-2 0 1,1 1 0,-1-1-1,-1 0 1,-1 0-1,1 0 1,-2 0 0,0 0-1,0-1 1,-1 1 0,0-1-1,-8 15 1,-11 17-478,-53 77 0,73-116-250,-5 6 3,6-9-810,40-59-10597,-16 28 7284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6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66 123 10025,'0'0'2492,"-11"7"-2222,-32 22-8,32-22 1164,12-16-1290,2-34 88,2 36-142,74-72 242,-75 76-304,-1 0 0,1 0 0,0 1 1,0-1-1,0 1 0,0 0 0,0 0 1,9-2-1,-9 2 4,0 0 632,4 7-486,23 12-1,-23-13 1,-14 26 150,5-24-159,-1 0-2,-1 4-41,0 0 0,1-1 1,0 1-1,1 0 1,-1 15-1,3-21-42,-1-4-73,1 0 1,0-1-1,-1 1 1,1 0-1,-1 0 1,1 0-1,0 0 1,-1 0-1,1 0 1,0 0-1,-1 0 1,1 0-1,0 0 1,-1 1 0,1-1-1,0 0 1,-1 0-1,1 1 1,-1-1-1,1 0 1,0 0-1,0 1 1,24 8 116,-12-8-98,-6-1 15,1 1 1,-1-1-1,1 2 0,-1-1 1,1 1-1,-1 0 0,0 0 1,0 1-1,0 0 1,0 0-1,0 1 0,-1 0 1,0 0-1,1 0 1,-1 1-1,5 6 0,-10-10-36,2 1 24,-1 0-1,0 1 0,-1-1 0,1 1 0,0-1 1,-1 1-1,1 0 0,-1-1 0,0 1 0,0 0 0,0 0 1,0 0-1,0 0 0,-1 0 0,0 0 0,1 0 1,-1 0-1,0 0 0,0 0 0,-1 0 0,1 0 0,0 0 1,-3 5-1,-1 3 37,0-1-1,-1 1 1,-1-1 0,0 0 0,0-1-1,-10 11 1,13-17-146,0 0 1,0-1-1,-1 1 0,1-1 1,-1 0-1,1 0 0,-7 3 1,6-4-457,3-11-3724,-4-31 2530,5 37 1463,-1 1 0,1 0 0,0 0 0,0 0-1,0-1 1,1 1 0,-1 0 0,1 0 0,0 0 0,-1 0 0,1 0-1,1 0 1,2-6 0,4-11-2347,-4-2-949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7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64 9177,'0'-53'1527,"-2"42"3962,4 21-2901,6 30-1032,20 62-838,-10-42-178,-3 2 0,-2 0 0,-4 1 0,-1 0 0,-2 83 0,-7-103-275,-1 0 1,-2 0 0,-11 51-1,10-76-621,0 1 1,0-1-1,-2 0 0,-1 0 1,0-1-1,-1 0 0,0 0 0,-2-1 1,-17 21-1,22-32-2168,-3-1 2926,2 0-3087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12869,'0'0'232,"-7"1"82,-14 5 1193,0 0 0,-23 11 0,40-15 656,13 5-1682,-2-2-373,-2 0-33,1-1 1,-1 0-1,1-1 1,0 1-1,0-1 1,0 0-1,1-1 1,-1 1-1,13 2 1,379 23 1920,-269-23-1503,-47 1-117,-51-6-233,-5 2-11,-5 2 92,-5-2 1277,-5 0-3738,-3 0-3230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12769,'0'0'3971,"11"8"-3811,32 25-106,-40-32-75,-1 1 0,1 0-1,-1 0 1,1 0-1,-1 0 1,0 0 0,0 1-1,0-1 1,0 1 0,0-1-1,0 1 1,1 3 0,10 17-1077,-2-9 536,19 25-2335,-11-4-3029,-7-8 2420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8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9413,'0'7'391,"10"122"2722,-9-124-3266,1 0 1,0 0 0,0 0 0,0 0 0,0 0 0,1-1-1,-1 1 1,4 3 0,-1-1-598,-1 0-1,0 0 1,0 0-1,-1 0 0,4 12 1,2 11-1292,2-2-272</inkml:trace>
  <inkml:trace contextRef="#ctx0" brushRef="#br0" timeOffset="1">123 535 7445,'7'89'1235,"-5"-48"-1157,2 0 0,13 58 0,3-32-5200,-19-64 4018</inkml:trace>
  <inkml:trace contextRef="#ctx0" brushRef="#br0" timeOffset="2">231 1209 6273,'-7'26'552,"4"0"-28,-1-4-4,-3-2 396,3 19-528,1-20 300,-1 17-468,4-17-144,4 14-536,-1-14-120,4 13-1436,1-2-1077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8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6925,'-8'39'516,"5"-23"444,-1 16-188,1-9 28,3 6-776,10-6-620,1 0-2540,0 3 307</inkml:trace>
  <inkml:trace contextRef="#ctx0" brushRef="#br0" timeOffset="1">80 416 6193,'0'0'623,"-1"5"-6,-1 14-23,1-14-30,0 30 1964,-1-25-9507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39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11 186 6769,'0'0'969,"0"3"-487,0 0-456,0 2 183,0 0 1,0-1-1,0 1 0,1 0 0,0 0 0,0-1 1,0 1-1,1 0 0,-1-1 0,1 1 0,0-1 1,0 0-1,1 0 0,-1 0 0,5 6 0,2 6-125,25 49 5647,-40-75-5349,-21-31 8,25 38-321,1 0 0,-1 0 0,0 0 0,1 0 0,-1 0 0,1 0 1,0 0-1,0 0 0,0-1 0,1 1 0,-1-5 0,-3-10 396,-2 4 270,2-1 0,0 1-1,-3-24 1,2 9 379,4 26 1147,7 11-2155,15 25-21,-19-31-75,-1 0 0,1 1 0,-1-1 0,0 0 0,0 1 0,0-1 0,0 1 0,0-1 0,-1 1 0,1 0 0,-1-1 0,0 1 0,0 3 0,3 10 49,0-6-7,-1 1 0,0-1-1,0 1 1,-1 10 0,1-7-3,-2-11-9,0 1-2,0 11-5,0-11 339,1-18-293,2-108 330,8 9 662,-11 107-938,1-1 0,0 1 0,1-1 0,-1 1 0,4-8 0,3-15 818,-4 40-873,2 0-54,-2-2 3,0 1 1,0-1 0,0 1-1,-1-1 1,-1 1-1,0 0 1,1 12-1,12 127 305,-11-120-57,-10-105-195,0-64 1364,13 183-1435,-1 0 1,-2 0-1,-3 56 0,-2-42-9,-6 82 0,6-129 0,-2-12 0,-4-48 0,11 12 0,0 8 0,-1 4 0,-3 24 0,1-6 0,4 10 0,17 38 0,-13-11 0,-9-21-634,0-1 3350,0-2-5088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40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30 172 14917,'-29'36'4557,"35"-48"-4285,15-21 274,49-62 0,-15 42 482,-53 52-992,-1 0 0,0 0-1,0 0 1,1 0 0,-1 0 0,1 0-1,-1 0 1,1 1 0,-1-1 0,1 0-1,0 1 1,2-1 0,1-1 52,0 0 460,2 3-275,25 1-6,-25-1 2,-7-1-255,0 1 1,0-1-1,0 1 0,1-1 1,-1 1-1,0 0 0,0-1 0,0 1 1,0-1-1,1 1 0,-1-1 0,0 1 1,0-1-1,1 1 0,-1-1 0,0 1 1,1-1-1,-1 1 0,1-1 0,-1 0 1,0 1-1,1-1 0,-1 0 1,1 1-1,-1-1 0,1 0 0,-1 0 1,2 1-1,-1-1 0,-1 1 0,1-1 0,0 0 0,0 1 0,-1-1 1,1 1-1,0-1 0,-1 1 0,1-1 0,-1 1 0,1 0 0,-1-1 0,1 1 1,-1 0-1,1-1 0,-1 1 0,1 0 0,-1 0 0,0-1 0,0 1 0,1 0 1,-1 0-1,0 0 0,0-1 0,0 1 0,0 0 0,0 0 0,0 0 0,0 1 1,-1 14 219,-1-1 1,-1 1-1,0 0 1,-1 0-1,0-1 1,-1 0-1,-1 0 0,-1 0 1,-14 23-1,18-32-94,0 1-1,0 0 1,0 0-1,-2 14 0,0-5 98,4-13-85,1 3-35,-1-5-102,1 0 0,0 0 0,0 0 0,0 0 0,0 0 0,0 1 0,0-1 0,0 0 0,0 0 0,0 0-1,0 0 1,1 0 0,-1 0 0,0 1 0,1-1 0,-1 0 0,1 0 0,-1 0 0,1 0 0,-1 0 0,1 0 0,0-1 0,0 1 0,-1 0 0,1 0-1,0 0 1,0-1 0,0 1 0,0 0 0,0-1 0,0 1 0,0-1 0,0 1 0,0-1 0,0 1 0,0-1 0,1 0 0,-1 0 0,0 0 0,0 1-1,0-1 1,2 0 0,148 11 1199,-118-7-878,-28-4-172,1 1-9,18 4-14,-18-4-11,-1-1-4,1 0-292,-1 0 1,0-1-1,0 1 1,0-1-1,1 0 1,-1-1-1,0 1 0,0-1 1,5-3-1,-4 2-768,-9-15-3216,-1 1 1192,-1-1 1,-11-24 0,6 15-1604,2-4-3647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40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30 13629,'0'0'-292,"4"-2"98,67-23 2658,-67 23-222,-21 6-14402,-70 15 9159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41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761 32 8893,'-6'2'381,"-8"1"188,1-1 1,-1 0-1,-15-1 0,-13-1-174,34 0-339,1 0-353,-22-3-20,22 3-74,-1-1-54,-20-1-47,20 2-12,2-1 19,-66-4-721,64 4 1167,-1 1 89,-163 7 2143,166-7-1929,-3 0-17,-24 0-35,24 0-28,0 0-68,-27-2-649,-40-8 0,30 4-1948,-5-10-1276,46 14 2657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41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1532 31 5693,'-7'1'228,"-62"13"498,62-13-583,1 1-36,-18 2-18,18-3-2,-1 0-7,-19 3 8,19-3 54,1 0-100,-57 7-854,57-7 338,-33-1-1813,31 0 1350</inkml:trace>
  <inkml:trace contextRef="#ctx0" brushRef="#br0" timeOffset="1">999 106 4872,'0'0'969,"-51"-3"-653,19-10-696,10-7-2501,11 7 1357</inkml:trace>
  <inkml:trace contextRef="#ctx0" brushRef="#br0" timeOffset="2">663 25 3892,'-5'0'296,"-17"3"-50,17-3 74,-3 0-186,-61-9 67,63 8 88,1 0-147,-92-13 3069,91 13-2552,-3 1-531,-75 0 175,76 0-313,-1 0-7,-4-1 14,-58 5-1,-118 19-1364,183-23 724,-2 0-1114,-34 0-703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42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610 0 4612,'0'0'156,"-51"10"-156,22 6-508,-3-10-672,-4 4-572</inkml:trace>
  <inkml:trace contextRef="#ctx0" brushRef="#br0" timeOffset="1">73 84 3412,'-36'10'1404,"0"-3"-1372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42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531 149 3448,'0'0'1302,"-10"1"-951,-28 1-24,28-2 230,-14 6-240,18-3-274,0-2 37,-30 5-106,29-5 43,0-1 38,-22 0-7,22 0 162,-2-1-211,-69-5-624,71 6 391,0 1-15,-68 4-587,-54-1 2142,120-4-939,4-2-184,-14-4 18,14 4 753,4-1-742,-4-4-291,5 7 136,-1 0 0,1-1 0,0 1 0,0 0 0,0-1 0,0 1-1,0 0 1,0-1 0,-1 1 0,1-1 0,0 1 0,0 0 0,0-1 0,0 1 0,0 0 0,1-1-1,-1 1 1,0 0 0,0-1 0,0 1 0,0-1 0,0 1 0,0 0 0,1-1 0,-1 1 0,0 0 0,0 0-1,0-1 1,1 1 0,-1 0 0,0-1 0,0 1 0,1 0 0,-1 0 0,0 0 0,1-1 0,-1 1-1,0 0 1,1 0 0,-1 0 0,0 0 0,1-1 0,38-12 226,-30 10 12,-1 1 20,116-36 1946,-119 36-1939,0 0-9,40-17 1240,-41 17 559,-20 2-1784,-49-2-7,49 1-19,6 2-11,-74 4 701,77-4-442,1-2-416,-18-4-6,18 4 235,23-4-295,1 0-49,89-19 93,-5 4 26,-97 19 558,-22 6-550,-94 27 238,105-30-278,-21 3 79,22-4 222,25-3-375,86-9 30,-77 9-38,-22 1-4,0 0 0,22-3 7,-22 3 597,2 3-606,1 2-13,-7-3-4,0 0 0,1 1 1,0-1-1,-1 0 1,1-1-1,0 1 0,-1-1 1,1 0-1,0 0 0,5 0 1,133 0 102,-156 7-28,-13 6 24,-1-1 1,-50 15-1,-50 3 397,121-29-421,2 1-14,-17 2-2,17-3 182,25-3-371,4 1-218,-5 0 2220,-2 0-3802,0-1-3562,5-1-4942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81 11517,'0'0'114,"1"-4"94,1-6-892,1-27 8370,-5 25-7014,1 7 520,-2 17-958,1-6-203,-3 7 75,1 1 1,1 0 0,0 0 0,-2 27-1,4-17 40,1-1-1,1 0 1,2 0-1,0 0 1,1 0 0,13 41-1,-17-63-138,1-1 1,-1 1-1,0 0 0,1 0 0,-1-1 1,1 1-1,-1 0 0,1-1 0,-1 1 0,1 0 1,-1-1-1,1 1 0,0-1 0,-1 1 1,1-1-1,0 1 0,-1-1 0,1 0 1,0 1-1,0-1 0,-1 0 0,1 1 1,0-1-1,0 0 0,0 0 0,0 0 1,-1 0-1,1 0 0,0 0 0,0 0 1,0 0-1,-1 0 0,1 0 0,0 0 0,0-1 1,0 1-1,-1 0 0,1-1 0,0 1 1,0 0-1,-1-1 0,2 0 0,-1 1-6,7-4 10,0 0-1,0-1 1,0 1-1,0-2 1,-1 1-1,1-1 1,-2 0-1,1 0 1,8-11-1,99-176 662,-75 120 81,-39 73-746,0-1 1,0 1-1,0-1 0,0 1 0,0 0 0,0-1 0,0 1 1,1-1-1,-1 1 0,0 0 0,0-1 0,0 1 0,1-1 1,-1 1-1,0 0 0,1-1 0,-1 1 0,0 0 0,1 0 1,-1-1-1,0 1 0,1 0 0,-1 0 0,0-1 1,1 1-1,-1 0 0,1 0 0,-1 0 0,0 0 0,1 0 1,-1 0-1,1 0 0,-1 0 0,1 0 0,-1 0 0,0 0 1,1 0-1,-1 0 0,1 0 0,-1 0 0,1 0 0,-1 0 1,0 0-1,1 0 0,-1 1 0,1-1 0,-1 0 0,0 0 1,1 1-1,-1-1 0,0 0 0,1 0 0,-1 1 1,0-1-1,1 0 0,-1 1 0,0-1 0,0 0 0,1 1 1,-1-1-1,0 1 0,0-1 0,0 0 0,0 1 0,0-1 1,0 1-1,1 0 0,9 32-60,-10-29 90,3 14-22,-1 0 0,-1 0 1,-1 0-1,0 1 0,-1-1 0,-2 0 1,1 0-1,-8 25 0,-1 11 7,-90 500 310,89-472-259,-16 86 109,22-138-118,-2 0 1,-2-1-1,-16 39 1,21-59-50,0-1 1,-1 1 0,0-1-1,0 0 1,-1-1-1,1 0 1,-2 0 0,1 0-1,-10 6 1,-12 6 47,-39 21 1,54-32-45,-42 19 136,-1-3 0,-2-2 0,-69 17 0,122-37 14,-4-7-92,-31-12 4,40 17-78,0 0 0,1 0-1,-1-1 1,1 1 0,-1 0 0,0 0-1,1 0 1,-1-1 0,1 1 0,-1 0-1,1-1 1,-1 1 0,1 0-1,-1-1 1,1 1 0,-1-1 0,1 1-1,0-1 1,-1 1 0,1-1 0,0 1-1,-1-1 1,1 1 0,0-1 0,0 0-1,-1 1 1,1-1 0,-3-8 12,1-1-1,0 1 1,1 0 0,0 0-1,0-1 1,1 1 0,0-1 0,1 1-1,2-13 1,5-10 13,1 0 0,2 0-1,28-56 1,62-85 38,-62 114-60,2 2 1,2 2 0,3 1-1,2 3 1,2 2-1,69-52 1,-116 99-23,13-10-439,0 0 1,1 1 0,0 1 0,34-15-1,-46 24-480,5 2-2678,34 6 2124,-34-5-302,-4 0-348,15 6-284,-15-5-1648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43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2 159 12465,'0'0'1772,"-1"-3"-1300,1 0-332,0-1 1,-1 1-1,2 0 1,-1 0-1,0 0 1,0-1-1,1 1 1,0 0-1,0 0 0,0 0 1,0 0-1,0 0 1,0 0-1,1 1 1,-1-1-1,1 0 1,0 1-1,0-1 1,0 1-1,0-1 1,0 1-1,1 0 1,-1 0-1,4-3 1,9-6-47,-1-1 1,2 2 0,16-10 0,-16 13 37,-1 1 0,1 1 1,19-5-1,-27 8 3,1 4 15,30 4 2,-39-6-144,1 0-1,0 0 1,0 0 0,-1 0 0,1 1-1,0-1 1,0 0 0,-1 0 0,1 1-1,0-1 1,0 0 0,-1 1 0,1-1 0,-1 0-1,1 1 1,0-1 0,-1 1 0,1-1-1,0 2 1,5 4 83,0 1 1,-1 0-1,0 0 1,0 0-1,-1 0 0,0 1 1,0 0-1,-1 0 0,0 0 1,0 0-1,-1 1 0,0-1 1,0 1-1,-1-1 0,1 12 1,-2-9 60,-1-1 1,0 1 0,0 0 0,-1 0 0,0-1 0,-1 1-1,0-1 1,-5 11 0,-3 40 614,10-57-614,1-2-129,0 0 1,1 0-1,-1 0 0,0 0 1,1 0-1,-1 0 0,1 0 1,0 0-1,0 0 0,0 0 0,0-1 1,0 1-1,0 0 0,0 0 1,0-1-1,1 1 0,-1-1 1,1 1-1,-1-1 0,4 2 0,36 17 116,-24-13-71,-15-5-55,8 2 24,-1 2 1,0-1 0,-1 1 0,15 13-1,-21-17-10,0-1-1,-1 1 1,1 0 0,-1 0-1,1 0 1,-1 0 0,0 0-1,1 0 1,-1 0 0,0 1-1,0-1 1,-1 0-1,1 1 1,0-1 0,-1 1-1,0-1 1,1 1 0,-1-1-1,0 0 1,0 1 0,0-1-1,-1 1 1,1-1-1,-1 1 1,1-1 0,-1 1-1,0-1 1,-1 3 0,-6 10 111,-1 1 0,-1-2 0,0 0 0,-1 0-1,-1 0 1,-17 15 0,10-13 65,1 0-1,-2-1 0,0-2 0,-1 0 0,-32 15 0,48-26-53,-2-6-729,-22-13 73,22 12-197,7-1-220,1 0 751,1-43-3860,-3 43 2742,1-1 0,-1 1 0,-1 0 0,1 0 0,-1 0-1,0 0 1,0 0 0,-4-6 0,-9-15-5043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51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1264 3176,'0'0'6005,"3"-3"-5838,9-7-3,-9 7 448,12-13-338,-12 12 171,15-12-92,-16 14-281,76-81 598,-34 48-427,1 0-32,119-92 188,-42 36-270,-33 25-76,290-221 27,-338 259-50,10-8-14,251-162 380,-254 163-328,-11 8-60,-34 24 18,1 1-15,13-7 0,-13 7 14,14-14 7,-14 14-23,32-20 32,-33 20-14,0-1-19,33-21 166,-31 22-70,13-14 64,-18 16-160,0 0-1,0-1 1,1 1-1,-1 0 0,0 0 1,0 0-1,1 0 1,-1-1-1,0 1 1,0 0-1,0 0 1,0 0-1,1-1 0,-1 1 1,0 0-1,0 0 1,0-1-1,0 1 1,0 0-1,0 0 1,0-1-1,0 1 0,0 0 1,1 0-1,-1-1 1,0 1-1,0 0 1,0-1-1,-1 1 0,1 0 1,0 0-1,0-1 1,0 1-1,0 0 1,0 0-1,0-1 1,0 1-1,0 0 0,0 0 1,-1-1-1,1 1 1,0 0-1,0 0 1,0 0-1,0-1 1,-1 1-1,1 0 0,-21-5 191,-43 7-21,41-1-67,14-1 136,3-1-185,-21-1-4,21 2 189,-1 0-220,-22 0-2,22 0 228,0-1-191,-19-1-3,19 1 2416,21-2-2382,44-13-16,-44 13 223,8-3-185,-17 4-96,1 0 296,-5 1-311,1 0-1,0 1 1,-1-1 0,1 0-1,0 1 1,-1-1-1,1 1 1,0 0 0,-1-1-1,1 1 1,0 0 0,3 1-1,-3-1 3,3-2 335,-4 9-304,1 19 4,-1-20 31,-1-1-25,0 12 6,0-13 62,-1 2-30,-1 18 4,1-18 0,0-5-76,1 1 0,-1-1 0,0 0 0,1 1 0,-1-1 0,1 1 0,-1-1 0,1 1 0,0-1 1,0 1-1,-1-1 0,1 4 0,0-3 12,-1 3 59,0-1-5,-9 62 310,10-61-332,0-1-8,3 39 135,-2-39-96,-1 18-30,0-18 16,-3 8 717,5-8-2935,25-48-7063,-21 33 5703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52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169 146 9245,'0'0'510,"1"-12"-219,1-35 5,-1 35 12,0 8-33,-1-1 1,1 1-1,-1-1 0,0 1 0,0 0 0,0-1 0,-2-8 0,2 13-371,0-5 1716,0-20 3573,-6 35-5015,-77 178 1424,22-62-570,59-123-897,-3 16-11,4-17-104,0 3 132,-11 16 407,10-7-124,2-14-416,0 1 1,0-1 0,0 0 0,0 0-1,1 1 1,-1-1 0,0 0-1,0 0 1,0 1 0,0-1-1,1 0 1,-1 0 0,0 0 0,0 1-1,0-1 1,1 0 0,-1 0-1,0 0 1,0 0 0,1 1-1,-1-1 1,0 0 0,0 0-1,1 0 1,-1 0 0,0 0 0,0 0-1,1 0 1,-1 0 0,0 0-1,1 0 1,-1 0 0,0 0-1,0 0 1,1 0 0,-1 0 0,0 0-1,1 0 1,49-9 38,-37 7 43,-5 0-56,84-18 158,-88 19-161,2 0-2,90-13 194,-90 13-144,0 0-85,15-1 2,-15 2 19,-6-1-295,0 1 268,0 0 1,0-1 0,0 1-1,1 0 1,-1-1-1,0 1 1,0 0 0,0 0-1,0 0 1,1-1-1,-1 1 1,0 0 0,0 0-1,1-1 1,-1 1-1,0 0 1,0 0 0,1 0-1,-1 0 1,0 0-1,0-1 1,1 1 0,-1 0-1,0 0 1,1 0-1,-1 0 1,0 0 0,1 0-1,-1 0 1,0 0-1,1 0 1,10-4-1114,-9-5-5623,-1-4 5778,4-34-6757,-3 25 1788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6:55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12129,'0'0'5383,"4"-2"-5269,0 0-78,1 0-1,-1-1 1,0 0-1,0 0 1,0 0 0,-1 0-1,1-1 1,-1 1-1,0-1 1,0 0-1,0 0 1,3-6-1,29-59 316,-25 46-172,19-42 774,-27 61-443,1 14-484,12 29-5,-9-23 4,-5-12-24,-5 41 45,8 12-2,-5-1-29,0-33 7,-1-1 0,0 1 0,-13 42 0,14-62-8,1-2-14,1-1 1,-1 1-1,0-1 0,0 1 1,0-1-1,1 1 1,-1-1-1,0 1 1,0 0-1,0-1 1,0 1-1,0-1 1,0 1-1,0-1 1,-1 1-1,1-1 1,0 1-1,0 0 1,0-1-1,0 1 1,-1-1-1,1 1 1,0-1-1,0 0 1,-1 1-1,0 0 1,1-1-1,0 1 1,-1-1 0,1 1-1,0-1 1,0 1 0,-1-1-1,1 1 1,0-1 0,0 1-1,0-1 1,-1 1 0,1-1-1,0 1 1,0-1 0,0 1-1,0-1 1,0 1 0,0 0-1,0-1 1,0 1 0,0-1-1,1 1 1,-1-1 0,0 1-1,0-1 1,1 1 0,-9 25 188,7-22-118,0-1 0,0 0 0,-1 0 0,1 0 0,-1 0 0,1 0 0,-5 5 0,3-5 199,-1-1-198,-16 9-12,16-8 46,-17 2-19,16-4 59,-34 6 381,53-14-519,111-43 12,-120 49-32,21-5 3,-19 4 8,-1 0-3,0 1-8,15-1 10,-15 2-2,0-1-2,14 2 166,-24 4 504,-33 9 415,25-10-1395,-1 2 412,7-5-1287,1 3 3764,0 0-6484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2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10 104 11549,'-10'6'-229,"12"-2"1177,20-6 4402,-9 0-5368,51-8-285,78-22 0,-70 5-2513,-18 2-4347,-20 9 2836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0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1701 40 9629,'0'0'9989,"-2"5"-9750,-5 14-24,5-14 330,0 1-403,-2 9-56,-2 0 1,0 0-1,0 0 0,-1-1 0,-1 0 1,-1-1-1,0 1 0,0-2 0,-1 1 1,-19 17-1,-36 28 96,59-53-163,0-1 0,0 0 0,0 0 0,-1 0 0,0-1 0,0 0 0,-11 3 0,1 0 6,15-5-23,1 0 1,-1-1 0,0 1-1,1-1 1,-1 1 0,0-1 0,1 1-1,-1-1 1,0 0 0,0 0-1,1 0 1,-1 0 0,0 0-1,0-1 1,-2 0 0,-2 0 4,0 1 14,-3 0 16,-4-1 13,-1 0 0,0-1 1,1-1-1,-1 0 0,1-1 1,0-1-1,0 0 0,1-1 0,-1 0 1,-14-10-1,-106-96 735,85 69-355,-58-40 1,49 33-101,54 47 18,50 5-328,8 2 82,-21-4-89,-26 0 16,-2 0-20,18-2 9,-18 1 41,1 1-53,19-3-6,-19 3 0,-14 8-150,-39 52 132,33-49 9,-4 4-2,-1 4 8,0 1 8,0-2 0,-1-1 0,-1 0 0,-30 18 0,-63 32 135,99-58-94,10-7 22,0 0 13,-13 7 15,13-7 145,-1-2-113,-14 3-1,14-3 571,-3-3-555,-26-7-22,26 7 467,1 0-464,-19-10 0,19 10 379,1 0-450,-18-5-26,18 6 63,0 5-106,-6 5 33,1 1 0,0 0-1,0 0 1,-18 22 0,-42 49 204,46-54-125,-33 36 84,-68 57 1,103-99-570,0-1 1,-2-1-1,0-1 1,-49 25-1,71-41-380,-3 0-135,-15 3-181,15-3-186,6-39-6430,0 37 7563,0 0 0,0 1 1,0-1-1,1 0 0,-1 0 0,0 0 1,0 0-1,0 0 0,1 0 1,-1 0-1,0 0 0,1 1 0,-1-1 1,1 0-1,-1 0 0,1 1 1,0-2-1,29-42-4025,6 0-2120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0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12233,'78'-3'1284,"-70"3"-792,0 1 21,44 7 654,-15-2-663,0-2-1,1-1 0,39-3 1,-70 0-941,3 0-283,72-8-3876,-76 7 2508,0-1-999,27-6-1000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1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916 581 10773,'0'0'2082,"2"-4"-1522,-2 4-477,0 0 0,0 0-1,0 0 1,0 0 0,0-1 0,0 1 0,0 0-1,0 0 1,0 0 0,0 0 0,0-1-1,0 1 1,0 0 0,0 0 0,0 0-1,0 0 1,0 0 0,0-1 0,0 1-1,1 0 1,-1 0 0,0 0 0,0 0-1,0 0 1,0 0 0,0-1 0,0 1-1,1 0 1,-1 0 0,0 0 0,0 0-1,0 0 1,0 0 0,1 0 0,-1 0-1,0 0 1,0 0 0,0 0 0,0 0-1,1 0 1,-1 0 0,0 0 0,0 0-1,0 0 1,0 0 0,1 0 0,-1 0-1,0 0 1,0 0 0,6 11 955,3 21-1820,-8-27 1191,-1-5-405,0 1 1,1-1-1,-1 1 0,0 0 1,0-1-1,1 1 1,-1 0-1,0-1 1,0 1-1,0 0 0,0 0 1,0-1-1,0 1 1,0 0-1,0-1 1,0 1-1,0 0 1,0-1-1,-1 1 0,1 0 1,0-1-1,-1 2 1,-6 10 53,-2 0 0,1 0 1,-2-1-1,1 0 1,-2 0-1,1-1 0,-1-1 1,-1 0-1,0 0 1,0-1-1,0-1 0,-1 0 1,-21 8-1,-25 4 267,53-17-219,-3-3-9,4 1-90,0 0 15,0 0 0,0-1 0,0 1 0,0-1 0,0 0 0,0-1 0,0 1 0,0-1 0,1 1 0,-1-2 0,1 1 0,-1 0 0,1-1 0,-6-4 0,5 1 12,0 0 0,0 0 0,1 0 0,0-1 0,0 0 0,0 0 0,-3-11 0,6 14 18,2-1-14,4-17-1,-4 17-17,2 0 3,9-12-8,-9 13-14,2 2 6,11-4 4,-11 4 34,5 8-11,31 18 12,-40-24-44,0 0 1,0 1-1,-1-1 0,1 1 1,0-1-1,0 1 0,0-1 0,0 1 1,0-1-1,-1 1 0,1 0 0,0-1 1,0 1-1,-1 0 0,1 0 0,-1 0 1,1 0-1,-1-1 0,1 1 0,-1 0 1,1 0-1,-1 0 0,0 0 0,1 0 1,-1 0-1,0 0 0,0 0 0,0 0 1,0 2-1,1 5 64,-1-1-11,0 0 0,-1 1 0,0-1 1,0 0-1,0 0 0,-1 0 0,0 0 1,0 0-1,-1-1 0,0 1 1,0-1-1,0 1 0,-1-1 0,0 0 1,0 0-1,-1-1 0,1 1 0,-9 6 1,-16 16 238,0-2-1,-38 26 1,42-34-113,8-6-37,-1-1 1,0-1-1,0-1 1,-1 0-1,0-1 1,-1-1-1,0-1 0,-32 5 1,41-9-53,0-1 1,0 0-1,0-1 0,0 0 1,0-1-1,0 0 1,-12-4-1,11 3-54,4 1 3,0 0 0,0-1 0,0 0 0,0 0 0,1-1 0,-1 0-1,1-1 1,-1 1 0,1-1 0,0-1 0,1 1 0,-1-1 0,1 0 0,0-1 0,0 0-1,0 0 1,1 0 0,0 0 0,0-1 0,1 0 0,0 0 0,-6-12 0,6 5-80,-1 1 0,2-1 0,0 0 0,1 0 1,0 0-1,1-1 0,0 1 0,1 0 0,1-1 1,1 1-1,5-25 0,2 0-446,3 1 1,1 1-1,1 0 1,34-61-1,-8 32-1737,72-92-1,4 18-2299,-32 56-1642,-51 56 1005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1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10957,'0'0'515,"7"0"-121,22 0 94,-22 0 1361,-1 4-1119,54 41 3403,-57-42-3628,-1 0-45,11 10 593,-9-10-1754,-1-1-1,1 1 0,0-1 0,-1 1 1,1-1-1,0 0 0,1 0 0,5 1 1,-5-2-1439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3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 10681,'0'0'371,"2"2"-151,-1-1-154,-1 0 1,1 0 0,-1 0 0,1 0-1,-1 0 1,1 0 0,-1 0-1,0 0 1,0 0 0,1 0-1,-1 0 1,0 0 0,0 0 0,0 0-1,0 1 1,0-1 0,0 0-1,0 0 1,-1 0 0,1 0 0,0 0-1,-1 0 1,1 0 0,0 0-1,-1 0 1,1 0 0,-2 1 0,-24 24 398,14-16 156,-3 4-291,14-14-203,1 1-1,0-1 0,-1 1 0,1 0 0,-1-1 0,1 1 1,-1-1-1,0 1 0,1-1 0,-1 1 0,1-1 0,-1 0 1,0 1-1,1-1 0,-1 0 0,0 1 0,1-1 0,-1 0 1,0 0-1,0 0 0,1 0 0,-1 0 0,0 1 1,0-1-1,1-1 0,-1 1 0,0 0 0,0 0 0,1 0 1,-1 0-1,0 0 0,0-1 0,1 1 0,-2-1 0,-10-33 97,9 25 155,9 4-199,3-3-58,0 1 0,1 1 0,13-8 1,-18 12 26,1 1-4,1 1-25,1 0-1,-1 0 1,1 1 0,-1 0-1,1 0 1,-1 1-1,13 4 1,-12-3 18,-7 2-1,4 14-9,-4-14-2,-4 2-3,-1 0-85,1 0-5,0-1 0,0 1 0,-1-1 0,0 0 1,0-1-1,-1 1 0,1-1 0,-1 0 0,0 0 1,0 0-1,-9 6 0,-53 29 240,63-38-208,-1-2-13,-17 2-13,17-1 51,5-9-73,3-25-40,-3 32 15,0-1 0,0 0 0,0 1 0,0-1 0,1 1 0,-1-1 0,1 0 0,-1 1 0,1-1 0,-1 1 0,1-1 0,0 1 0,0-1 0,0 1 0,0 0 0,0-1 0,0 1 0,0 0-1,0 0 1,2-2 0,0 0-41,-1 1 15,-1 0 1,0 0-1,1 1 0,-1-1 1,1 0-1,-1 0 0,1 1 1,0-1-1,0 1 0,0-1 1,0 1-1,0 0 0,0 0 0,2-1 1,23-15-1420,-10-1-20,-2 7-2957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8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62 10885,'-35'-58'1679,"34"54"-96,0 17 5062,9 18-4517,18 55-2562,-16-56 1508,15 60-62,-4 2 0,-4 1 0,6 129 0,-22 285 1923,-6-431-2568,-3 0 0,-3 0 0,-4-1 0,-37 115-1,33-139-317,-2-1 0,-1-1 0,-3-1-1,-2-1 1,-2-2 0,-3 0-1,-43 48 1,-66 46-70,108-113-1563,29-24 465,0-10-4175,1-1 4552,1 0 1,0 0-1,0 0 0,1 0 1,0 0-1,0 0 0,1-1 1,0 1-1,1 0 1,3-16-1,3-22-4666,0-15-3087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4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97 9277,'18'-13'-21,"-15"10"313,3 2-86,-6 1 7,15-5-451,-3 5 2873,-11 7-2275,5 31 340,-11-33-342,-1 2-137,0-2 0,0 1 1,0-1-1,-12 8 0,15-12 172,-2 1 7,-15 7-16,16-7 1323,-5-8-1407,-24-18-32,32 24-255,0 0 0,1-1 1,-1 1-1,0-1 0,1 1 0,-1-1 0,0 1 0,1-1 0,-1 1 0,1-1 0,-1 0 0,1 1 0,-1-1 0,1 0 0,0 1 0,-1-1 0,1 0 1,0 0-1,-1 1 0,1-1 0,0 0 0,0 0 0,0 0 0,0 1 0,0-1 0,0 0 0,0 0 0,0 0 0,0 1 0,0-1 0,0 0 0,1 0 0,-1-1 1,1-2 271,-1 2-254,1-1 0,-1 1 0,0 0 0,1 0 0,-1 0-1,1 0 1,0 0 0,0 0 0,0 0 0,0 0-1,1-2 1,1-2 37,0 0 17,1 1-1,-1-1 1,1 1 0,0-1 0,0 1-1,1 0 1,-1 1 0,1-1 0,0 1 0,1 0-1,-1 0 1,1 1 0,-1-1 0,1 1-1,0 0 1,0 1 0,1-1 0,-1 1 0,13-2-1,-14 3 603,5 5-544,31 11-21,-40-14-108,1-1 1,-1 1 0,0-1-1,0 1 1,1 0 0,-1-1-1,0 1 1,0 0 0,0 0-1,0 0 1,0 0 0,0 0-1,0 0 1,0 1 0,0-1-1,-1 0 1,1 0 0,0 0-1,-1 1 1,1-1 0,-1 0-1,1 1 1,-1-1 0,0 1-1,0-1 1,1 0 0,-1 1-1,0-1 1,0 1 0,-1-1 0,1 1-1,0-1 1,-1 3 0,1-3-24,0 3 63,-5 1-202,-34 36-1556,36-38 495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8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803 278 10477,'0'0'1365,"-3"-3"-1145,-9-8-60,9 8 1075,10 14-1087,0 0-139,27 49 254,-31-54-215,-1 0 1,1 0 0,-1 0-1,0 0 1,-1 1 0,0-1 0,0 0-1,0 1 1,-1 0 0,0 6 0,-2-3 98,0 1 0,-1-1 1,0 0-1,0 0 0,-7 11 1,8-18-91,0 0 1,-1 0 0,1-1 0,-1 1-1,1-1 1,-1 0 0,0 0-1,0 0 1,0 0 0,-1 0-1,1-1 1,-4 2 0,-2 1 185,-3 2 28,1-2-1,-1 0 0,-1 0 1,1-1-1,0-1 1,-1 0-1,0 0 0,-17-1 1,-57-4 1124,76 3-1179,4-1-20,-22-4-20,22 4 106,0 2-166,2 0-91,1-1 0,-1 1 1,1 0-1,0 0 0,-1 1 0,1-1 1,0 1-1,0 0 0,0 0 1,0 0-1,0 1 0,1-1 1,-1 1-1,0 0 0,1 0 1,0 0-1,0 1 0,0-1 0,0 1 1,1-1-1,-1 1 0,1 0 1,-3 7-1,-14 53 148,18-61-154,1 1 11,-4 10 46,1-25 71,1-29 12,2 37-203,-2-10 57,3 8 7,2-17-2,-2 21-20,-1-1 0,0 1 0,0 0 1,1-1-1,-1 1 0,0 0 0,0-1 1,0 1-1,0 0 0,0-1 0,-1 1 1,1 0-1,0-1 0,-1 1 0,1 0 0,-1 0 1,1-1-1,-1 1 0,-1-2 0,-26 3-3,20 0 0,-1 6-13,-49 29 20,-55 45 1,78-54 18,31-24-15,-2 0 8,4-1-6,0 0-1,0 0 1,0 0 0,0 0 0,0 0 0,0-1 0,0 1 0,-1-1 0,1 1 0,-4-1-1,-27-21 98,24 10-32,0-9 40,2 0 0,0 0 0,2-1 0,0 0 0,1 0-1,-1-28 1,-1-139 841,6 172-874,1-39 207,0 18 180,-6-72 0,8 58-305,-3 47-288,3-18-532,-2 18 68,-1 3 379,0 0 1,0 0-1,0 0 1,1 0-1,-1 0 1,0 0-1,1 0 0,-1 0 1,1 0-1,-1 0 1,1 0-1,-1 1 1,1-1-1,0 0 1,-1 0-1,1 0 1,0 1-1,0-1 1,0 1-1,-1-1 1,1 0-1,0 1 1,2-1-1,28-10-5438,-21 8 4645,11-4-3019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8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12857,'0'0'1056,"46"4"-100,19-8-696,-32-2-112,24 3-468,-28-1-240,25 4-1952,-21-6-1024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09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239 185 9273,'0'0'1563,"4"5"-1209,13 14 6,-13-14-1,3-5-30,19 0-7,-19 0 275,3-2-281,34-4 20,-34 4 23,-3-1 13,1-1-134,-1 0 0,1-1-1,-1 0 1,0 0 0,0-1 0,-1 0-1,0 0 1,0-1 0,10-12 0,-15 15-99,0 0 1,1 0 0,-2 0-1,1 1 1,0-1 0,-1 0-1,1 0 1,-1 0 0,0 0-1,-1-7 1,1 3 102,-1 5-133,1 0 1,-1 0 0,0 0-1,0-1 1,0 1 0,0 0-1,0 0 1,-1 0 0,0 1-1,1-1 1,-1 0 0,0 1 0,0-1-1,-5-3 1,6 4-58,-2-1 37,0 1-1,0-1 1,1 1 0,-2 0-1,1 0 1,0 0-1,0 1 1,0-1 0,-1 1-1,1 0 1,-1 0-1,1 0 1,-1 0 0,0 0-1,-3 1 1,4-1-46,-3 0 592,-4 5-317,1-1-237,1 1 0,0-1 0,0 2 1,0-1-1,0 1 0,1 0 0,0 1 1,0 0-1,0 0 0,1 0 0,0 1 1,0 0-1,1 0 0,-1 1 0,2-1 0,-1 1 1,-3 8-1,0 5 82,1 1 1,1-1 0,1 1-1,1 0 1,-2 27-1,2 115 546,1-7-223,2-149-518,-2 29 256,-1 0-1,-13 50 1,14-77-371,0-1 0,-1 1 0,0-1 1,0 1-1,-1-1 0,0 0 0,0-1 1,-1 1-1,-1-1 0,1-1 0,-1 1 0,0-1 1,-10 8-1,13-13-948,-5-6-4347,-30-16 3064,38 20 2157,0-1 1,-1 1-1,1-1 0,0 1 1,0-1-1,0 0 0,0 0 1,0 1-1,0-1 0,0 0 1,0 0-1,0 0 0,0 0 1,0 0-1,0 0 0,1 0 0,-1-1 1,0 1-1,1 0 0,-1 0 1,1 0-1,-1-1 0,1 1 1,0-2-1,-2-2-1149,-6-15-5169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0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580 598 13153,'0'0'572,"1"-4"-193,2-4-598,6 6 5904,15 37-5420,-23-35-250,0 1 0,0 0 0,0 0 0,-1 1 0,1-1 0,0 0 0,-1 0 0,1 0 0,-1 0 1,1 1-1,-1-1 0,1 0 0,-1 0 0,0 1 0,0-1 0,0 0 0,0 1 0,0-1 0,0 0 0,0 1 0,0-1 0,0 0 0,-1 0 0,1 1 0,-1 0 0,0 1 46,1 7 11,-1 0 1,0 0-1,0 0 1,-1 0-1,0 0 1,-1 0-1,-1-1 1,1 0-1,-1 1 1,-1-1 0,1 0-1,-2-1 1,1 1-1,-1-1 1,-11 11-1,0-2 80,-2 0 0,0-2-1,0 0 1,-37 20-1,54-33-136,0-1-1,0 0 1,0 0-1,0 0 1,0 0-1,0 0 1,0 0-1,-1 0 0,1-1 1,0 1-1,0-1 1,-1 1-1,1-1 1,-3 0-1,-14 1 129,-7 1-51,19-2-5,4 0-75,0 0 1,0-1-1,0 1 1,0-1-1,-1 0 0,1 0 1,0 0-1,1 0 0,-1-1 1,-5-2-1,-2-1 9,6 2-8,-1 0 0,0 0 0,1 0 0,0 0 0,0-1 0,0 0 0,0 1 0,0-2 0,1 1 0,0 0-1,0-1 1,0 1 0,0-1 0,1 0 0,0 0 0,0 0 0,0 0 0,1 0 0,-1 0 0,1-1 0,0-7-1,0 5-7,0 0-1,1 0 1,1 0-1,-1 0 1,1 0-1,1 0 1,0 0-1,0 1 1,0-1-1,1 1 1,0-1-1,0 1 1,1 0-1,0 0 1,0 0-1,6-7 0,-9 13-4,0-1 0,0 1 0,0 0 0,0 0 0,1 0 0,-1-1 0,0 1 0,0 0-1,1 1 1,-1-1 0,1 0 0,-1 0 0,1 1 0,-1-1 0,1 0 0,2 0-1,5 6 1,30 15 0,-38-20 0,0 0 0,0 1 0,0-1 0,0 1 0,0-1 0,0 1 0,0-1 0,0 1 0,-1-1 0,1 1 0,0 0 0,0 0 0,0 0 0,-1-1 0,1 1 0,-1 0 0,1 0 0,0 0 0,-1 0 0,0 0 0,1 0 0,-1 0 0,1 0 0,-1 0 0,0 0 0,0 0 0,0 0 1,0 2-1,1-1-1,1 5 11,0 0-1,-1 0 1,0 0-1,0 0 1,0 1-1,-1-1 0,0 0 1,0 0-1,-1 1 1,1-1-1,-2 0 1,1 0-1,-1 0 1,0 0-1,-1 0 0,0-1 1,0 1-1,0-1 1,-1 1-1,1-1 1,-9 10-1,-3 2 29,1-1 1,-2 0-1,0-1 1,-2 0-1,-23 16 1,-13 0 119,53-31-152,0 0-1,0 0 1,-1-1-1,1 1 1,0 0 0,-1-1-1,1 1 1,-1-1-1,1 1 1,-1-1-1,1 0 1,-1 1 0,1-1-1,-1 0 1,-2 0-1,-1 0 10,0 1 65,-6-5-42,-32-9-2,42 13-34,0 0 0,0 0-1,1 0 1,-1 0 0,0 0-1,0-1 1,1 1 0,-1 0 0,0-1-1,0 1 1,1 0 0,-1-1-1,1 1 1,-1-1 0,0 1-1,1-1 1,-1 1 0,1-1 0,-2-1-1,-5-9 12,1-1-1,0 0 0,0-1 0,1 1 1,0-1-1,1 0 0,1 0 1,0-1-1,1 1 0,1 0 0,0-1 1,0 0-1,2-15 0,4-32 24,21-102 0,-11 80-2,42-254 454,-35 214-1362,-22 119 143,3-3-419,0-4-321,16-4-10433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0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12221,'3'3'163,"3"2"212,1 1-1,0-1 0,0-1 0,1 1 0,-1-1 1,1-1-1,0 1 0,0-2 0,1 1 0,-1-1 0,0 0 1,1 0-1,12 0 0,45 3-113,-58-4-718,1-2-385,30-3-508,-30 3-552,-2 0-13,19-4-68,-17 2-949,3-11-883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11077,'0'0'7961,"7"7"-7322,-2-3-928,34 35 2020,-24-17-3748,-13-19 473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1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997 726 10173,'-40'23'5609,"37"-75"-4659,6 36-513,24-32 587,62-81 0,-71 107-830,1 1 1,1 1-1,0 0 1,2 2-1,40-28 1,-54 42-126,1 0 1,-1 1-1,1-1 0,15-2 1,-16 4 26,1 4-4,27 7-10,-35-9-75,1 0 0,0 1 0,0-1 1,-1 0-1,1 1 0,0 0 1,-1-1-1,1 1 0,0 0 1,-1 0-1,1 0 0,-1 0 0,1 0 1,-1 0-1,0 1 0,0-1 1,1 0-1,1 3 0,1 2 20,-1-1 6,1 0 1,-1 0-1,0 1 1,0 0-1,0-1 1,-1 1-1,1 0 1,-2 0-1,1 1 1,-1-1-1,0 0 1,0 1-1,0-1 1,-1 0-1,0 1 0,0-1 1,-1 0-1,0 1 1,-2 7-1,-1 0 46,0 0-1,-1-1 1,-1 1 0,0-1-1,-1-1 1,0 1-1,-1-1 1,-1 0-1,0-1 1,-14 15-1,22-25-45,0 0-1,0 1 1,-1-1-1,1 0 0,0 0 1,-1 0-1,1-1 0,-1 1 1,1 0-1,-1 0 1,1-1-1,-1 1 0,1-1 1,-1 1-1,0-1 0,1 0 1,-4 0-1,1 0-16,-1 0-1,1 0 1,0-1 0,0 0-1,0 0 1,0 0 0,0 0-1,0-1 1,-5-2 0,-2-1 10,10 5-23,0 0 1,0 0-1,0 0 1,1 0-1,-1-1 1,0 1 0,0 0-1,0-1 1,0 1-1,1 0 1,-1-1-1,0 1 1,1-1-1,-1 1 1,0-1-1,1 0 1,-1 1-1,0-1 1,0 0-1,-13-21 36,0 0-1,1-1 0,2 0 0,0-1 1,1-1-1,2 1 0,0-1 0,2-1 1,-6-47-1,3-24-5,3-124 1,6 189-38,0 29-19,3 14-7,10 40 38,-8-13 42,-1 0 1,-2 1 0,-1-1 0,-2 0 0,-9 53 0,9-82 18,-1 0 0,-1 1 1,1-1-1,-1 0 0,-1 0 0,0-1 1,0 1-1,-1-1 0,-8 12 0,-2-1 210,-1-1-1,-24 21 1,-6 7 181,41-41-424,1 0 0,0 0 0,1 1 0,-1-1 0,1 1 0,0 0 0,1 0 0,0 0-1,-3 7 1,3 2 8,1-1 0,0 0 0,0 1 0,1-1 0,3 18 0,-1-24-29,-1 1 1,0 0-1,0-1 1,-1 1-1,-1 0 1,1 0-1,-1-1 1,-1 1-1,1-1 1,-2 1-1,1-1 1,-1 1-1,0-1 1,-1 0-1,-6 10 1,-8 5 123,-1-1 0,-1 0 1,-1-2-1,-1 0 0,0-2 1,-29 18-1,-156 84 1055,-130 43 806,330-160-1914,0 0 0,0 0 1,-1-1-1,1 0 0,-13 2 0,14-3-92,1 0 182,-3-5-104,2 2-55,1 0 0,0-1 0,-1 0 0,1 0-1,1 0 1,-1 0 0,0-1 0,1 1 0,-1-1-1,1-1 1,0 1 0,1 0 0,-1-1 0,1 0 0,0 0-1,0 0 1,-4-10 0,1-8-15,2 1-1,0 0 1,2-1-1,0 0 1,2 1 0,1-1-1,0 0 1,2 1-1,0-1 1,10-31 0,9-21-563,52-115 0,-74 189 549,159-299-4131,-70 142-2788,-71 121 3586,-9 14-1951,-2 2-3516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617 33 14637,'-10'-32'862,"12"31"247,2 7 127,22 37 124,-20-29-1167,0 1 1,-2-1-1,1 1 1,-2-1-1,0 1 0,0 1 1,-2-1-1,0 0 1,-1 26-1,0-40-188,-1 19 206,-1-1 0,0 1-1,-1 0 1,-2-1 0,0 0 0,-1 0 0,-14 32 0,13-36-32,0-1-1,-1 1 1,-1-1-1,-1-1 1,0 0-1,0 0 1,-1-1-1,-1-1 0,-19 17 1,29-27-144,0 0 1,0 1 0,0-1-1,0 0 1,0 0-1,0 0 1,0-1-1,0 1 1,0 0-1,0-1 1,-3 1-1,-1 1 46,0 0 158,-4-4-24,-6-1-25,1 0 0,-1-2 0,-26-10 0,-22-15 775,61 29-689,-2 1-258,1 1 0,-1-1 0,1 1 0,-1 0 0,1 0 0,0 0 0,0 0 0,-5 3 0,-6 2 8,2-2-47,-1 1 0,1 1 0,1 0 0,-1 1 1,-21 15-1,23-14-597,1-1 0,-2 0 1,1-1-1,-1 0 1,0-1-1,0 0 0,-14 3 1,6-4-1152,16-2-423,3-7-1082,0 3 2833,0 0-1,0 0 1,0 0-1,0 0 0,0 1 1,0-1-1,0 0 1,0 0-1,-1 1 0,-2-4 1,2 3-817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2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1225 1 13333,'2'0'2625,"-175"92"249,128-67-2522,-653 350 3321,474-272-5465,193-93-747,26-9 515,-4-1-174,-24 0-147,24 0-1433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275 394 11049,'27'-8'-83,"-21"6"63,0 1 80,-1-2 66,-3 2-39,-1 0 0,1 1 1,0-1-1,0 0 0,-1 1 0,1-1 0,0 1 0,0-1 0,0 1 1,0 0-1,-1 0 0,1 0 0,0 0 0,0 0 0,0 0 0,0 1 1,0-1-1,2 1 0,5 2 53,24 2 619,-32-4-670,0-1 1,0 1 0,1 0-1,-1-1 1,0 1-1,0 0 1,0 0 0,0 0-1,0-1 1,0 1 0,0 0-1,0 1 1,-1-1 0,1 0-1,0 0 1,0 0 0,-1 0-1,1 1 1,0 1-1,7 17 521,-7-15-185,-2 0-26,-1 3-221,-1 0 0,-1-1 0,1 1-1,-1-1 1,0 1 0,-1-1 0,0-1 0,0 1 0,-7 6 0,-3-2 68,-1 0 0,0-2 1,-1 0-1,0-1 0,0-1 1,-1 0-1,0-1 0,-33 6 1,8-6 444,35-5-378,-2-3-28,9 1-288,-12-2 119,1 0-1,0-1 1,1-1-1,-1 0 1,-11-7-1,19 7-73,-1 1 1,1-1-1,0 1 1,0-1-1,1-1 0,0 1 1,0 0-1,0-1 0,0 0 1,1 1-1,0-1 0,0 0 1,1 0-1,-1 0 0,1 0 1,1-1-1,-1-6 0,0-8 58,2 0 0,0 0-1,6-33 1,-3 35-59,1 1 0,1 0-1,1 1 1,0 0 0,1 0 0,1 0 0,0 1 0,2 0 0,0 1 0,0 0-1,1 1 1,1 0 0,1 1 0,0 0 0,0 1 0,1 1 0,0 0 0,1 1 0,1 1-1,0 1 1,0 0 0,0 1 0,1 0 0,0 2 0,24-5 0,-26 7 30,15 1-6,-5 4 21,-11-1-46,0 0-1,0 2 1,0-1-1,0 2 1,-1 0-1,1 1 1,-1 1-1,0 0 0,0 1 1,21 14-1,-25-13 4,-1 1 0,0 0 0,0 0 0,-1 1 0,0 0-1,-1 0 1,7 13 0,-11-18-19,0 1 1,-1 0-1,0-1 1,0 1-1,0 0 0,-1 0 1,1 0-1,-2 0 0,1 1 1,-1-1-1,1 0 0,-2 0 1,1 0-1,-1 1 0,0-1 1,-2 8-1,-4 3 17,1 0 0,-2 0 0,-1-1 0,0 0-1,0-1 1,-2 0 0,0 0 0,-1-1 0,0-1 0,-24 21 0,16-18-52,-1 0 1,-1-2 0,0 0 0,-1-1 0,0-2-1,-43 16 1,36-21-379,22-5 281,2 0-340,-6-5-1134,-33-11 385,42 14 995,1 1 0,0-1 0,0 0 0,0 0-1,0 0 1,0 0 0,0 0 0,0-1 0,0 1-1,1 0 1,-1-1 0,0 0 0,1 1-1,-1-1 1,1 0 0,0 0 0,-1 0 0,1 0-1,0 0 1,0 0 0,-1-4 0,0 2-904,-4-9-2032,3 6 2631,1-4-2709,0 5 1251,-4-18-4146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3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30 12153,'-1'-5'459,"-1"-20"7783,10 61-6736,9 65-980,7 176 1511,-22-227-2209,-4 0 1,-1 0-1,-16 79 1,16-117-526,-1-1 0,-1 1 0,0-1 0,-1 0 0,0-1 0,-9 12 0,15-21 482,-1 1 1,0-1 0,0 0-1,0 0 1,0 0 0,0 0-1,-1 0 1,1 0 0,0 0-1,0-1 1,-1 1 0,1 0-1,0-1 1,-1 1 0,1-1-1,-3 1 1,1 0-441,-2 2-1799,-2-3-1542,-26 0-1925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3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270 607 12521,'0'0'547,"-3"-11"-201,0 8 833,0 13 6047,-1 5-7071,0 0 1,-1 0-1,-1 0 1,0-1-1,-1 0 1,-1 0-1,0-1 1,0 0-1,-14 16 0,15-22-349,0 1 0,0-1-1,0 0 1,-1-1-1,0 0 1,0 0-1,-1-1 1,0 0-1,-17 8 1,0-2-661,19-9-135,-2-8-3423,4 3 4090,2 1 118,0 0 1,0 0-1,0 0 1,0 0 0,0-1-1,0 1 1,1-1-1,-1 0 1,1 0-1,-3-4 1,4 4-189,0 0 1,0 0 0,0 0-1,0 0 1,0 0 0,1 0 0,0 0-1,-1 0 1,1 0 0,0 0-1,0 0 1,1-3 0,5-25-4419</inkml:trace>
  <inkml:trace contextRef="#ctx0" brushRef="#br0" timeOffset="1">400 23 12617,'4'-2'634,"3"-2"-767,19-11 5786,-23 14-3349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4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1093 389 10413,'0'0'264,"-1"-4"-5,-2-41 10159,0 55-10088,-28 74 581,15-44-497,-2-2-1,-1 0 1,-2-2 0,-1 0 0,-2-1 0,-29 32 0,51-65-389,0 0 1,-1 0 0,1 0 0,0 0-1,-1-1 1,0 1 0,1-1 0,-1 0-1,0 1 1,-3 0 0,-22 13 302,21-15-203,-22 0 7,21 0-10,8-1-113,-1 1 1,0-1 0,0 0 0,0 0-1,0 0 1,0 1 0,0-1-1,0 0 1,0 1 0,0-1-1,0 1 1,0 0 0,0-1-1,0 1 1,0 0 0,-2-1 0,2 1-4,-1-1 1,0 1 0,1-1 0,-1 1 0,1-1-1,-1 0 1,1 1 0,-1-1 0,1 0 0,-1 0-1,1 0 1,0 0 0,0-1 0,0 1 0,-1 0-1,1 0 1,-1-3 0,-11-13 31,1-1-1,0-1 1,2 0-1,0-1 1,1 0 0,1 0-1,1-1 1,1 1-1,0-2 1,2 1 0,-2-23-1,-3-43 37,3-116 1,6 192-43,0 0 0,1 0 0,0 0 0,4-16 0,2 39-25,-1 0 0,0 1 1,-1-1-1,0 1 0,-1 1 1,4 19-1,-5-3 64,-1 1 0,-2-1 0,0 0 0,-2 1 0,-2-1 0,-1 0 0,-1-1 0,-1 1 0,-2-1 0,0 0 0,-3-1 0,0-1 0,-1 1 0,-2-2 0,-19 27 0,23-39 20,-1-1 0,0 0 0,-1-1 0,0-1 0,-1 0 0,0 0 0,-1-1 0,0-1 0,0-1 0,-1 0 0,0-1 0,0-1 0,-1 0 0,0-1 0,0-1 0,0-1 0,0 0 0,-1-1 0,-20-1-1,28-1-60,1 0-1,-1-1 0,0-1 0,0 0 0,1 0 0,-1 0 0,1-1 1,0-1-1,-14-7 0,16 8-105,0 0-1,0-1 1,0 0 0,1-1-1,0 0 1,0 0 0,0 0 0,0 0-1,1-1 1,0 0 0,0 0-1,0 0 1,1-1 0,0 0 0,0 0-1,1 0 1,0 0 0,0 0-1,1-1 1,-1 1 0,-1-16 0,3 6-332,1 0 0,0 0 0,1 1 1,1-1-1,0 0 0,1 1 1,1-1-1,1 1 0,8-19 1,17-39-3339,68-122 0,11 31-4254,-51 90 1108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4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797 56 12973,'93'-53'991,"-89"51"2468,-9 14-2808,2-5-542,1 0-13,-1 1-1,-1-1 1,1 0 0,-1-1 0,0 1-1,-1-1 1,0 0 0,0 0-1,0 0 1,-7 5 0,-378 288 2832,218-175-3011,123-87-1619,-65 65 0,20 5-9511,79-85 6437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11621,'1'4'374,"0"0"-243,0-1 0,1 0 0,-1 0-1,1 0 1,0 0 0,0 0 0,0 0 0,0 0-1,1 0 1,-1-1 0,1 1 0,-1-1 0,1 0 0,0 1-1,0-1 1,0-1 0,0 1 0,0 0 0,1-1 0,-1 0-1,0 1 1,6 0 0,7 1 96,0 0 0,1-1 0,26 1 0,-4-1-357,-32-1-376,2-2-384,33-7-2245,-24-6-1702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6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1714 590 10177,'0'0'505,"0"-4"44,0 0-84,1 0 1,-1 0-1,1 0 1,0 0-1,0 0 0,1 0 1,-1 1-1,4-7 0,-3 6 2336,5 15-2471,19 30-13,-19-25-13,-8-8-195,0 1-1,0 0 1,-1-1 0,0 0-1,0 1 1,-1-1 0,0 0-1,-1 0 1,1-1 0,-8 12-1,-3 1 219,0-1-1,-31 33 0,33-41-207,-1-1 1,0 0-1,-1 0 0,0-2 0,-1 1 0,0-2 1,0 0-1,-23 7 0,14-7 79,20-6-174,0 0 0,-1 0 0,1 0 0,-1-1 0,1 1-1,0-1 1,-9-1 0,7 1-10,-1 1 16,1-1-1,-1 1 1,1-2-1,-1 1 0,1-1 1,0 0-1,-1 0 1,1 0-1,0-1 0,0 0 1,-10-5-1,10 4-16,0 0 0,0 0 0,0-1 0,0 1 0,1-1 0,0-1-1,-1 1 1,2-1 0,-1 0 0,0 0 0,1-1 0,0 1 0,0-1 0,1 0 0,0 0 0,0 0 0,0 0-1,1-1 1,-1 1 0,2-1 0,-3-8 0,4 8-5,0 0 0,1 0 0,0 0-1,0 0 1,0-1 0,1 1 0,0 1 0,0-1 0,1 0-1,0 0 1,5-8 0,-1 3-4,2-1 0,0 1 1,20-22-1,-28 33-6,0-1 1,0 1-1,0 0 1,0 0-1,0 0 1,1 0 0,-1 1-1,0-1 1,0 0-1,1 0 1,-1 1-1,0-1 1,1 1-1,-1-1 1,0 1-1,1-1 1,-1 1-1,3 0 1,6 5 1,28 14 10,-37-19-9,0 1 0,0-1 0,0 1 0,0-1 0,0 0 0,0 1 0,0 0 0,0-1 0,0 1 0,0 0 0,0-1 0,-1 1 0,1 0 0,0 0 0,-1 0 0,1 0 0,-1-1 0,1 1 0,0 0 0,-1 0 0,0 0 0,1 0 0,-1 0 0,0 1 0,1-1 0,-1 0 0,0 0 0,0 2 0,0-1 4,1 1 7,0 1 0,0 0 0,0 0 0,-1-1-1,1 1 1,-1 0 0,0 0 0,0 0 0,-1 0 0,1 0 0,-1 0 0,-2 6 0,0 6 51,0-5-39,0 0 1,-1-1 0,-1 1-1,1-1 1,-2 0 0,1-1-1,-1 1 1,-1-1-1,0 0 1,0-1 0,-1 1-1,0-2 1,0 1-1,-12 8 1,-13 8 91,-1-1 1,-59 29-1,41-32-27,38-16-59,11-3 14,-5 0 4,-23 1-8,23-2-12,0-2 6,-23-7 0,27 8-31,0-1 1,1 0 0,-1 0 0,1 0 0,0-1 0,0 1 0,0-1 0,0 0 0,0 0-1,0 0 1,1 0 0,-1 0 0,1-1 0,0 1 0,0-1 0,0 1 0,1-1-1,-1 0 1,1 0 0,0 0 0,-2-7 0,-8-37 16,-5-58 1,3 17-48,12 86 6,-14 9-41,6-2 62,-4 1-3,1 0 0,-1 2 0,1-1 0,0 1 0,1 1 0,0 0 0,0 1 0,-15 15 0,-39 49 12,62-70 38,14-13-40,39-37-29,3 1 0,94-62 0,-145 107 21,-1 0-1,1 0 0,0 0 0,0 0 1,0 0-1,0 0 0,0 1 0,0-1 1,0 1-1,0-1 0,0 1 0,0 0 1,4 0-1,1 0-11,2 5-3,1 1 13,-6-4 3,-1 0 0,1 0 0,0 0 0,-1 1 1,1 0-1,-1-1 0,0 1 0,0 1 0,0-1 0,4 6 0,-6-8 0,0 1 0,0 0 0,0 0 1,0 0-1,0 0 0,-1 0 0,1 0 0,-1 1 0,1-1 1,-1 0-1,0 0 0,0 0 0,0 0 0,0 3 0,0 3 1,0 5 10,0-1 0,-1 1 0,0-1 1,-1 1-1,-1-1 0,1 1 1,-2-1-1,0 0 0,0-1 0,-1 1 1,-1-1-1,0 0 0,0 0 1,-1 0-1,-1-1 0,0 0 0,0-1 1,-1 0-1,0 0 0,0-1 0,-1 0 1,0 0-1,-18 10 0,21-16 27,4 0-30,1-1 0,-1 0 0,0 0 0,0 0 0,1 0 1,-1 0-1,0-1 0,0 1 0,0-1 0,0 0 0,0 0 0,-5 0 0,-1 0 30,2 1-19,5 0-12,0-1 0,-1 0 0,1 1-1,0-1 1,-1 0 0,1 0 0,0 0 0,0-1 0,-1 1 0,1 0 0,0-1-1,0 0 1,0 1 0,-4-3 0,-2 0 6,0 0 1,0-1-1,1 0 0,-1-1 1,1 0-1,0 0 0,0 0 1,0-1-1,1 0 0,-8-9 0,5 3 2,0-1-1,0 0 0,1-1 0,1 1 0,-8-20 0,2-5 2,2 0 0,1-1-1,-8-72 1,12 36-10,5-94 0,0 2-5,-1 128-33,1 1 1,6-48 0,-4 82 9,5 17-25,4 11 53,0 1-1,-2-1 1,-1 1-1,0 1 1,3 33-1,-7-13 37,-2 0-1,-2 0 0,-2 0 1,-8 45-1,6-68 3,0 0 1,-1 0-1,-1-1 0,-1 0 0,-2-1 0,0 0 0,-1 0 1,0-1-1,-29 35 0,32-45 35,0-1-1,-2 0 1,1 0-1,-1-1 1,0 0 0,-1-1-1,1 0 1,-1-1-1,-1 0 1,1-1-1,-1 0 1,0-1 0,0 0-1,-1-1 1,1 0-1,-1-1 1,1-1-1,-1 1 1,0-2 0,-13-1-1,-55-1 760,72 2-658,3 0-16,5 0-166,-7-1 6,1 1 1,-1 0-1,0 1 1,1 0-1,-1 0 1,1 1-1,-1 0 1,1 0-1,0 1 1,0-1-1,0 2 1,0-1-1,0 1 1,-9 7-1,-24 16-1636,23-18-7907,11-16 6721,-15-21-2067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6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14833,'0'0'324,"3"3"72,30 21 2865,-30-22-2055,3 0-910,-2 0-276,-3-2-34,0 1 0,0 0 0,1-1 0,-1 1 0,0-1 0,1 0 0,-1 1 0,1-1 0,-1 0 0,1 0 0,-1 0 0,0 0 0,1 0 0,-1 0 0,1 0-1,-1 0 1,1-1 0,-1 1 0,0 0 0,1-1 0,-1 1 0,0-1 0,1 0 0,1 0 0,16-5-282,-8 4-271,0-2 1,0 1-1,-1-2 0,15-7 1,-7 2-354,36-25-7728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6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10929,'0'0'7067,"8"1"-6090,1 0-774,5 0 164,2 0-4962,-10-20-1831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7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725 42 12341,'0'0'419,"1"-3"60,11-32 3589,-10 31-2121,-10 15-1626,-112 144 1594,114-147-1719,-1-2 1,0 1-1,0-1 1,-1 0-1,-10 6 1,15-10-102,0-1 1,0 0 0,0 0-1,0 0 1,0 0 0,-1 0-1,1 0 1,0-1 0,0 1-1,-1-1 1,1 0 0,0 0-1,-1-1 1,1 1 0,0-1 0,0 1-1,-1-1 1,1 0 0,-3-2-1,-71-37 2103,74 38-1751,1 2-393,0-1 0,1 1-1,-1-1 1,1 1 0,-1-1 0,1 0 0,-1 0-1,1 1 1,-1-1 0,1 0 0,0 0-1,-3-3 1,2 2 53,-3 0 505,0 1-365,-17-1-19,16 1-7,-1 5-49,-90 52-528,-79 66-7956,135-88 3491,24-15-685,6-1-2324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8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15853,'-32'134'5657,"25"-111"-5132,6-18-455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3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 12465,'0'0'2978,"-8"11"-2411,-158 195 2538,98-122-2170,-120 143 1086,183-221-2092,0-2 1,-1 1 0,1 0 0,-1-1-1,0 0 1,-10 5 0,12-7-390,-2-9-4182,-21-19 3228,27 26 1358,-1 0-1,1 0 1,-1-1-1,1 1 0,0 0 1,-1-1-1,1 1 1,0 0-1,-1-1 1,1 1-1,0-1 0,-1 1 1,1 0-1,0-1 1,0 1-1,0-1 1,-1 1-1,1-1 0,0 1 1,0-1-1,0 1 1,0-1-1,0 1 0,0-1 1,0 1-1,0-1 1,0 1-1,0-2 1,0-11-890,1-11-429,2-1-3035,3-13 406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9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1069 470 10329,'0'0'7636,"6"6"-7281,15 15-13,-15-15-17,-6-1-17,-4 79 1322,2-71-1475,0 0-1,-1-1 1,-1 1-1,0-1 1,0 0-1,-1 0 1,-1 0-1,0-1 1,0 1-1,-1-2 1,-1 1 0,0-1-1,0 0 1,-1 0-1,0-1 1,-11 9-1,0-8 93,15-9-200,1 0 97,-2 1 0,0 0-89,-18 4 331,21-6-368,0-1 1,0 1-1,1-1 1,-1 1-1,0-1 0,1 0 1,-1 0-1,0 0 1,1 0-1,-1-1 1,-2-1-1,-2-1 19,3 2-16,1 1 0,0-1 0,0 0 0,0 0 0,0 0 0,0 0 0,0-1 0,1 1 0,-1-1 0,1 1 0,0-1 0,-1 0 0,1 0 0,1 0 0,-4-6 0,1-2 30,0 0-1,0 1 0,-2-17 1,3 12 0,-7-37 37,3 1-1,2-1 0,4-99 0,2 82-6,6-86 374,-3 88-184,-4 62-184,2 2-49,-2 3-35,0 0 0,0-1 0,0 1 0,0 0 0,0 0 0,0-1-1,0 1 1,1 0 0,-1 0 0,0-1 0,0 1 0,0 0 0,0 0 0,1 0 0,-1-1 0,0 1-1,0 0 1,1 0 0,-1 0 0,0 0 0,0 0 0,1-1 0,-1 1 0,0 0 0,0 0 0,1 0-1,-1 0 1,0 0 0,0 0 0,1 0 0,-1 0 0,0 0 0,1 0 0,-1 0 0,0 0 0,0 0-1,1 0 1,-1 0 0,1 1 0,8 11 29,5 26-42,-12-33 24,5 21 61,-1-1 0,0 1 0,-2 0 0,-2 0 0,0 1 0,-1-1 0,-2 0-1,-1 1 1,0-1 0,-2 0 0,-2 0 0,0-1 0,-1 1 0,-2-2 0,0 1 0,-2-1 0,0 0 0,-2-1 0,-1-1 0,0 0-1,-2-1 1,-1 0 0,0-1 0,-1-1 0,-1-1 0,-22 16 0,28-24 34,-1-2 1,0 0-1,0-1 0,-1 0 1,0-1-1,0 0 0,-1-2 0,1 0 1,-1 0-1,0-2 0,0 0 1,0 0-1,0-2 0,0 0 1,0-1-1,0 0 0,-17-4 0,15 0-92,-1 1-1,1-2 1,1-1-1,-1 0 1,1-1-1,1-1 1,-1 0-1,2-1 1,-1-1-1,1-1 1,1 0-1,0 0 0,1-2 1,0 0-1,1 0 1,0-1-1,2-1 1,0 0-1,0 0 1,1-1-1,-11-32 1,16 32-495,0 0 1,1 0-1,1 0 1,1 0 0,1 0-1,0-1 1,1 1 0,1 0-1,0 0 1,1 0 0,1 0-1,1 1 1,12-29 0,1 5-2217,2 0 0,1 1 0,2 2 0,33-42 0,-3 14-5673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9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1157 0 16466,'4'4'64,"16"11"100,-15-11 121,-74 81 1717,-69 53 256,-171 132-1,298-261-2192,-74 58-306,-120 73 0,-2-25-6387,168-94 2493,-40 29 0,35-18-1358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19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12229,'0'2'157,"0"1"-1,-1-1 1,1 0 0,0 0-1,1 0 1,-1 1 0,0-1-1,1 0 1,-1 0 0,1 0-1,0 0 1,-1 0 0,1 0-1,0 0 1,0 0-1,1 0 1,1 3 0,-3-5-218,1 1 116,0 0 0,0 0 0,0-1 0,0 1 0,0 0 0,0-1 0,0 1 0,0-1 0,0 1 0,0-1 0,1 0 0,-1 1 0,0-1 0,0 0 0,0 0 0,0 0 0,1 0 0,-1 0 0,0 0 0,0 0 0,0 0 0,2-1 0,16 3 358,-1-2 0,1 0 0,20-3 0,-37 3-418,31-5-616,38-9 0,-48 8-2501,41-18 0,-58 20-140,12-12-1202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0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249 688 9733,'0'0'7491,"-3"-4"-7115,1 2-291,0-1-1,0 0 1,1 0 0,-1 1 0,0-1 0,1-1 0,0 1 0,0 0 0,0 0 0,0 0 0,0-1 0,1 1 0,-1 0 0,1 0-1,0-1 1,0 1 0,0-1 0,0 1 0,1 0 0,1-5 0,-1 3-29,1-1 0,0 1-1,0-1 1,1 1 0,-1 0 0,1 0 0,0 0-1,1 1 1,-1-1 0,1 1 0,0 0-1,0-1 1,0 2 0,6-5 0,8-5 519,-9 19-399,30 20 15,-39-26-185,1 0 1,-1 0 0,1 1-1,-1-1 1,1 0-1,-1 0 1,1 0-1,-1 1 1,1-1-1,-1 0 1,0 1-1,1-1 1,-1 0 0,0 1-1,1-1 1,-1 1-1,0-1 1,1 1-1,-1-1 1,0 1-1,0-1 1,1 0-1,-1 1 1,0-1 0,0 1-1,0-1 1,0 1-1,0 0 1,0-1-1,0 1 1,0 0-1,0 18 145,-2-1 1,-1 1-1,0-1 0,-1 1 0,-1-1 0,-1 0 0,0-1 0,-17 32 1,6-18 160,-2 0 0,-1-1 0,-42 46 0,61-74-297,-1-1 0,1 0 0,0 1 0,-1-1 0,1 0 0,-1 0 0,1 0 0,-1 0 0,0 0 0,1-1 0,-1 1 0,0 0 0,1-1 0,-1 1 0,-2-1 0,-2 2 27,5-2-28,0 1 0,-1 0 1,1 0-1,-1-1 0,1 1 0,-1-1 1,1 1-1,-1-1 0,0 0 1,1 0-1,-1 1 0,1-1 1,-1 0-1,-2-1 0,-1 1 26,1 0 74,-2-4-21,-18-13-5,15 6-14,1-7-10,2-1 1,0 0 0,2 0-1,0-1 1,-2-25-1,-2-111 502,6 99-362,-17-292 1005,10 258-1127,8 87-301,0-1-123,-5-39-2621,6 41 1687,0-2-2315,3-12 1683,5-20-5648,2 22 766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0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15013,'0'0'1767,"4"4"-1275,-2-2-357,0 0 0,0 0 1,0 0-1,0 1 0,0-1 0,-1 1 0,1-1 0,-1 1 0,0 0 0,0-1 1,2 7-1,-3-6 163,2 0-383,-1 0 0,1 0 0,-1 0 0,0 0 0,0-1-1,-1 1 1,1 1 0,-1-1 0,1 3 0,0 4-5740,-4-4 3693,-12 20-1123,12-20-1186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1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1157 876 10577,'0'0'3194,"-6"-7"-2832,-18-19-26,24 26-328,-1 0 1,1 0 0,0 0 0,-1-1 0,1 1-1,0 0 1,-1 0 0,1-1 0,0 1 0,0 0-1,-1-1 1,1 1 0,0 0 0,0-1 0,0 1-1,-1 0 1,1-1 0,0 1 0,0-1 0,0 1-1,0 0 1,0-1 0,0 1 0,0-1 0,0 1-1,0 0 1,0-1 0,0 1 0,0 0 0,0-1-1,0 1 1,0-1 0,0 1 0,1-1 0,14-40 306,1 1 0,3 0 0,1 1 1,1 2-1,3 0 0,32-40 1,-38 60-156,-15 14-80,2 2 33,15-3 20,-16 2 404,4 9-328,-1 0-140,-4-6-45,-1 1 1,1 0-1,-1 1 0,1-1 1,-1 0-1,0 1 1,0-1-1,0 1 0,0 0 1,0 0-1,-1 0 0,1 0 1,-1 0-1,2 4 0,-1 3 100,-1 1 1,1-1-1,-2 1 0,1-1 0,-2 1 0,1 0 0,-1-1 0,-1 1 0,0-1 0,-1 0 0,1 0 0,-2 0 0,0 0 0,-5 10 0,-4 3 188,-1-1 0,-1 0 0,-1-1-1,-20 21 1,31-38-234,0 0 1,0-1-1,0 1 1,-1-1-1,1 0 1,-1 0-1,1-1 1,-1 0-1,-10 3 1,14-5-61,-3 2 410,-7-6-318,-34-16-14,42 17-80,1 0 1,-1 0-1,1 0 1,0-1-1,0 1 1,1-1-1,-1 0 1,1 0-1,-1 0 1,1 0-1,0 0 1,1 0 0,-1 0-1,1-1 1,0 1-1,0 0 1,-1-10-1,-1-3 24,-11-53 137,9 39-134,4 27 40,-10 10-64,-11 7 21,1 0 0,-31 25 1,39-26-22,4-3 35,0-1 0,0 0 0,0-1 0,-13 8 0,18-13-13,0 0 1,0 0-1,0 0 0,0-1 0,0 0 0,0 0 0,-1 0 0,1 0 1,0 0-1,-8-1 0,6-8 5,-1-2-28,1-1 0,0-1 0,0 1 0,2-1 0,-1 0 0,1 0 0,-3-20 0,-15-142 91,1-260-1,14 370-32,7 59-12,-1 17-53,-7 228 444,-4 53 412,8-257-656,-2 0 0,-1 0 0,-2-1 0,-1 0 0,-2-1-1,-17 34 1,23-55-40,0-1 1,-1 0-1,-1 0 0,0-1 0,0 0 0,-1 0 1,-15 13-1,-6-6 360,25-14-287,-4-3-23,-27 3-24,27-3-16,0-4-14,1-1-124,-1 0-1,1 0 0,-1-1 1,1 0-1,0 0 1,1-1-1,0 0 0,0-1 1,0 1-1,0-1 1,-9-15-1,3-2 100,-18-49 1,19 44-24,-19-36 1,24 52-129,5 9 15,-7 10 4,-27 22 3,-62 64 0,69-63-81,-50 42-1711,79-70 1693,-1 0-1,0 0 1,0 0 0,0 0 0,0 0-1,-1 0 1,1-1 0,0 1 0,0 0 0,0-1-1,-1 1 1,1-1 0,0 1 0,0-1-1,-1 0 1,-1 1 0,-1 0-244,-1 0-948,7-13-3737,0 0 3825,0 1 1,1-1 0,1 1 0,0-1-1,0 1 1,1 0 0,1 0-1,-1 1 1,10-12 0,16-24-6656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3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343 396 16313,'0'0'3371,"-1"13"-2906,-5 41-23,5-48-279,2 0 0,-1 0-1,1 1 1,0-1 0,0 0 0,3 8-1,-1-3-67,-1 2 82,0 0 0,-2 0 0,1 1 0,-2-1 0,0 0 0,0 0 0,-1 0 0,-1-1 0,0 1 0,-1 0 0,-8 18 0,8-24-108,1 1 1,-2-1 0,1 0-1,-1 0 1,0-1-1,0 1 1,-1-1-1,0 0 1,0-1-1,0 1 1,-1-1-1,0 0 1,0-1-1,0 0 1,0 0 0,-1 0-1,1-1 1,-1 0-1,-15 3 1,12-4 51,1 0 0,-1-1 1,0 0-1,-12-2 0,18 1-68,0 0 1,0-1-1,0 0 0,0 0 0,1 0 0,-1-1 0,0 0 1,1 0-1,-1 0 0,1 0 0,0 0 0,-1-1 0,1 0 1,-5-5-1,4 2 8,-1-1-1,2 0 1,-1 0 0,1 0-1,0 0 1,1-1 0,-1 0 0,2 0-1,-1 0 1,1 0 0,0 0-1,1 0 1,0 0 0,0-1 0,1 1-1,0 0 1,0-1 0,3-15 0,3-12 88,2 1 0,23-67 0,24-47 261,19-55 942,-40 113-272,-32 88-979,-54 95-4989,8-3-2456,26-37-801,13-26-78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3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14641,'-36'82'1218,"9"-22"1970,15-31-2478,11-37-6170,7-20-920,-3 14 6953,3-13-6375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4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1657 17 13273,'0'0'2264,"0"-4"-1511,-7-8 6550,-37 61-6329,-2-2-1,-2-2 1,-95 69-1,106-88-708,-2-2-1,-1-1 1,-1-2-1,0-2 1,-2-2 0,-68 19-1,96-33-206,1 0-1,0 0 0,-1-2 0,1 0 1,-1 0-1,0-1 0,1-1 0,-1-1 1,1 0-1,-1-1 0,1 0 0,0-1 1,0-1-1,-15-7 0,22 9-31,0-1 1,0 0-1,1-1 0,0 1 0,0-1 1,0 0-1,1-1 0,0 0 1,-9-11-1,7 5 1,1 0-1,0 0 1,1-1 0,0 1 0,-3-17-1,5 23-14,-8-35 22,10 34-41,1 7 6,0 0-1,0 0 1,0 0-1,0-1 1,0 1 0,-1 0-1,1 0 1,0-1-1,0 1 1,0 0-1,-1 0 1,1 0 0,0 0-1,0-1 1,-1 1-1,1 0 1,0 0 0,0 0-1,-1 0 1,1 0-1,0 0 1,0 0-1,-1 0 1,1 0 0,0 0-1,0 0 1,-1 0-1,1 0 1,0 0-1,-1 0 1,1 0 0,0 0-1,0 0 1,-1 0-1,1 0 1,0 0-1,0 1 1,-1-1 0,1 0-1,0 0 1,0 0-1,0 0 1,-1 0-1,1 1 1,0-1 0,0 0-1,0 0 1,-1 1-1,1-1 1,0 0-1,-157 143 78,155-142-71,1 0 1,-1 1-1,0-1 1,1 0-1,-1 0 1,0 0-1,0 0 1,0-1-1,1 1 1,-1 0-1,0-1 1,0 1-1,0-1 1,0 0-1,-3 0 1,-28-14 19,24 9-20,7 4-4,-1-1 1,1 1-1,0-1 0,0 0 1,1 0-1,-1 0 1,0 0-1,1 0 1,-1 0-1,1 0 0,-1 0 1,1-1-1,0 1 1,0-1-1,0 1 0,1-1 1,-1 1-1,0-5 1,1 7-1,-2-3 1,1 1-1,1 0 1,-1-1 0,0 1-1,0-1 1,1 1 0,0-1-1,-1 1 1,1-1 0,0 0-1,0 1 1,1-4 0,-1-28-176,-8 41 178,8-6-2,-34 29 29,-62 42 0,93-70-28,0 0 4,0 0-1,0 0 1,0 0 0,0 0 0,0-1-1,0 0 1,-1 1 0,1-1-1,0-1 1,-1 1 0,1 0 0,-1-1-1,1 0 1,-6 1 0,-22-4 12,30 3-19,0 0 1,-1 0-1,1 0 0,0 0 0,0 0 1,0-1-1,0 1 0,0 0 1,0-1-1,0 1 0,0-1 0,0 1 1,0-1-1,0 1 0,0-1 0,0 0 1,0 0-1,0 1 0,0-1 0,1 0 1,-1 0-1,0 0 0,1 0 0,-2-2 1,1 2-1,-2-3 0,0 1 1,0 0-1,1-1 0,-1 1 1,1-1-1,0 0 0,0 0 1,0 0-1,1 0 1,-1 0-1,1 0 0,0 0 1,0 0-1,0-5 0,-1-5 2,2 1 0,0 0 0,2-16 0,4-11-43,12-45-1,-10 52 20,-7 30 18,-4 17 36,2-4-22,-2 8 5,0-1 0,-1 1 0,-1-1 0,-12 29 0,7-26-657,0 0-1,-2-1 1,-19 26 0,29-43-278,-31-42-16765,26 32 10671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5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275 237 11957,'0'4'3359,"7"-17"-1299,13-34-525,5-10 1206,-23 53-2120,-1 1-341,0-1 0,0 0-1,0 0 1,1 1 0,-1-1-1,1 1 1,0-1 0,3-3-1,-3 5 449,2 0-402,16-2-23,-16 3 269,6 5-298,0 0-157,-1 0 0,1 1-1,-1 0 1,0 1 0,0 0 0,-1 0-1,0 1 1,11 11 0,-10-8 39,0 1 1,-2 0 0,1 0-1,-1 1 1,-1 0-1,0 0 1,-1 0 0,0 1-1,-1 0 1,0 0-1,-1 0 1,-1 1-1,0-1 1,0 0 0,-2 1-1,1-1 1,-2 1-1,0 0 1,-5 24 0,3-28-56,-1-1 1,0 0 0,-1 0 0,0-1 0,0 0-1,0 1 1,-1-2 0,0 1 0,-1-1-1,0 0 1,0 0 0,-10 7 0,-9 5-13,-1-1 1,-40 20-1,67-38-89,-42 21 0,4-6 0,7-3 0,-2-1 0,4-2 0,0-2 0,4 2 0,25-9 0,-12 4 0,12-4 0,0 0 0,0 0 0,0 0 0,0 0 0,-1 0 0,1 0 0,0 0 0,0 0 0,0 0 0,0 0 0,0 0 0,-1 0 0,1 0 0,0 0 0,0 0 0,0 0 0,0 0 0,0 0 0,-1 0 0,1 0 0,0-1 0,0 1 0,0 0 0,0 0 0,0 0 0,0 0 0,0 0 0,-1 0 0,1 0 0,0 0 0,0-1 0,0 1 0,0 0 0,0 0 0,0 0 0,0 0 0,0 0 0,0-1 0,0 1 0,0 0 0,0 0 0,0 0 0,0 0 0,0 0 0,0-1 0,0 1 0,0 0 0,0 0 0,0 0 0,0-1 0,2-3 0,0-1 0,0 1 0,0-1 0,1 1 0,-1 0 0,1 0 0,0 0 0,0 0 0,1 1 0,3-5 0,56-49 0,-20 18 0,-18 16 0,-1-2 0,-1 0 0,-2-1 0,0-1 0,-2-2 0,-1 0 0,-2 0 0,18-42 0,-21 27 0,-13 36 0,-3-15 0,3 13 0,-1 6 0,1 0 0,-1 1 0,1-1 0,-1 0 0,0 0 0,0 0 0,-1 0 0,-3-6 0,-25-56 0,19 45 0,0 3 0,2 0 0,9 17 0,0 1 0,0 0 0,0-1 0,0 1 0,0 0 0,0-1 0,-1 1 0,1 0 0,0 0 0,0-1 0,0 1 0,0 0 0,0 0 0,-1-1 0,1 1 0,0 0 0,0 0 0,-1-1 0,1 1 0,0 0 0,0 0 0,-1 0 0,1 0 0,0-1 0,0 1 0,-1 0 0,1 0 0,0 0 0,0 0 0,-1 0 0,1 0 0,0 0 0,-1 0 0,1 0 0,0 0 0,-1 0 0,1 0 0,0 0 0,-1 0 0,1 0 0,0 0 0,0 0 0,-1 0 0,1 0 0,0 0 0,-1 1 0,1-1 0,0 0 0,0 0 0,-1 0 0,1 0 0,0 1 0,0-1 0,0 0 0,-1 0 0,1 1 0,0-1 0,-3 47 0,4 17 0,0-29 0,-5 57 0,2-79 0,-1 1 0,0-1 0,-1 1 0,0-1 0,-1-1 0,0 1 0,-11 17 0,5-12 0,-1-1 0,0 0 0,-2 0 0,0-2 0,0 1 0,-2-2 0,0 0 0,0-1 0,-1-1 0,-1 0 0,0-1 0,-26 11 0,15-7 0,4-2 0,5-1 0,0-5-75,16-6-480,3-19-1261,1 13 1383,0 0 1,1 0 0,-1 1 0,1-1-1,0 0 1,0 0 0,1 0 0,2-7-1,28-60-5992,-4 21-1672,-7 16-1123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0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 9973,'0'0'902,"-1"-4"-338,-5-18 7916,20 27-7856,-5-2-527,4 1 116,1 1 0,0 0 0,-1 1 0,0 1 0,-1 0 0,20 15 0,-10-3 68,-1 0-1,-1 2 1,-2 1 0,0 0 0,-1 1 0,-1 1-1,-1 1 1,13 29 0,-12-19-675,-3 1-1,-1 0 1,8 39 0,-13-55-1208,-4-16 1216,-1 0-1051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5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15397,'0'0'2256,"3"-1"-1477,-1 0-1338,7-3 2026,-5 3-4202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7:26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14485,'0'0'180,"3"3"140,2 2 157,0 0 1,0-1-1,0 0 1,1 0-1,0 0 1,0 0-1,0-1 0,0 0 1,0 0-1,1-1 1,0 0-1,-1 0 1,1 0-1,11 1 1,-14-2-152,-2 0-187,0-1 0,-1 1 0,1-1 0,0 1 1,-1-1-1,1 0 0,0 0 0,0 0 0,-1 0 0,1 0 0,0 0 0,0 0 1,-1 0-1,1-1 0,0 1 0,-1-1 0,1 0 0,2 0 0,29-13 1143,-33 9-722,0-17-49,0 17-54,-4-1-48,-26-37 316,28 40-438,-3-3-93,-2 1-180,4 2-40,1 1 0,-1 0 0,0-1 0,1 1 0,0-1 0,0 0 0,0 1 0,-2-5 0,3 6-392,-17-13-980,15 12 383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13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11329,'0'0'-563,"5"-4"69,12-11 73,-13 12 9,1 1-1402,5 0 1635,0 1 1,0 1 0,1 0 0,-1 0 0,17 3-1,-17-1 47,60 8-177,65 3-70,66-1-2161,-91-15 758,-56 3 1277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14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4200,'0'0'948,"7"9"-876,13 17-16,-2 0 0,-1 2 0,18 39 0,-20-37-63,16 34-1243,-1 2-1,37 130 0,-59-157 662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17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1215 577 3396,'-130'-71'80,"-21"-7"-244,-15-9-420,-14 2-556,-7 1-148,-11-3 1180,-4 3 40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6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72 279 12257,'-12'-2'-47,"1"-1"0,-1 0 0,-21-10 0,29 11 2505,6 10-2242,-1 0-149,-1-5-37,0 0 0,1 0 0,-1 0-1,1 0 1,0 0 0,0 0-1,0 0 1,0 0 0,0-1 0,4 6-1,11 21 100,1 0-1,2-1 1,1-1 0,1 0-1,1-2 1,1 0-1,2-2 1,0-1-1,1-1 1,1-1-1,1-1 1,1-1-1,1-2 1,0-1-1,1-1 1,0-2 0,1-1-1,57 12 1,13-9 47,1-4 0,152-4-1,205-42 145,26-55-110,-320 55-78,88-18 185,-185 38-3,-63 15-230,-1-1 0,-1 1-45,1 0 0,-1-1 0,0 0 0,0 0 0,0 0 0,0 0 0,-1-1 0,1 1 0,-1-1 0,7-6 0,-8 6-28,0 0 1,-1 0-1,1 1 1,-1-1 0,0 0-1,0 0 1,0 0-1,0 0 1,-1 0 0,1-1-1,-1 1 1,0 0-1,1 0 1,-1 0 0,-1-1-1,1 1 1,0 0-1,-1 0 1,-1-4 0,-9-31 33,-1 1 0,-3 1 0,0 0 0,-3 1 0,-23-38 0,38 69-28,1-1 0,0 0 0,0 0 0,0 0 0,0 0 0,-1-9 0,3 11-12,-1 1 0,1-1 0,0 1 1,0-1-1,0 1 0,0-1 0,0 0 0,0 1 1,1-1-1,-1 1 0,1-1 0,-1 1 1,1-1-1,0 1 0,2-4 0,1 1 0,0 0-1,0 0 1,0 0-1,1 0 1,-1 1-1,1 0 1,0 0-1,1 0 1,-1 1 0,1-1-1,-1 1 1,1 1-1,0-1 1,0 1-1,0 0 1,1 0-1,-1 1 1,9-1-1,-6 0-1,31-2 10,68 7-3,51 5-4,-30 1-7,-64-6 6,-59-2 8,13 2 26,5 2-5,-18-4 142,0 0-106,-1 2-34,17 2 230,-24 1-75,-3 7-66,-1 1 0,-1-1-1,0 0 1,-1-1 0,-16 21 0,-60 61 378,1-1-88,-70 112 253,112-153-1713,39-49 392,46-58-18944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7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115 173 11065,'0'0'109,"-3"5"25,-2 1-41,1 0 0,-1-1 0,0 1 0,0-1 0,-7 5 0,8-8 178,-2 0 42,-18 7 10,18-7 993,0-9-1114,-18-21-24,24 28-174,-1-1 1,1 1-1,0 0 1,-1 0-1,1-1 1,0 1-1,-1 0 1,1 0-1,0-1 1,0 1-1,-1 0 1,1-1-1,0 1 0,0 0 1,0-1-1,0 1 1,-1 0-1,1-1 1,0 1-1,0-1 1,0 1-1,0 0 1,0-1-1,0 1 1,0 0-1,0-1 1,0 1-1,0-1 1,0 1-1,0 0 1,0-1-1,0 1 1,1-1-1,-1 1 1,0 0-1,0-1 1,8-16 97,1 0 1,0 1 0,1 0-1,1 0 1,1 2-1,0-1 1,1 1 0,0 1-1,27-21 1,-39 33-93,0 0 0,0 0-1,1 0 1,-1 1 0,0-1 0,1 0 0,-1 0 0,0 1 0,1-1 0,-1 1 0,1 0-1,-1-1 1,1 1 0,-1 0 0,1 0 0,0 0 0,1 0 0,2 0 27,0-1 252,3 8-119,-3-3-122,-2-1-21,0-1 0,0 1 0,0-1 0,-1 1 0,1 0 0,-1 0 0,1 0 0,-1 0 1,0 1-1,0-1 0,-1 1 0,1-1 0,-1 1 0,0 0 0,1-1 0,-2 1 0,1 0 0,0 0 1,-1-1-1,0 1 0,0 5 0,-13 135 769,12-131-673,0-9-64,0 0 0,1 1 0,0-1 0,-1 0 0,2 1 0,-1-1-1,0 0 1,3 7 0,11-19-15,-7 4-37,18-11 29,0-1-1,44-38 1,43-47 80,-110 99-94,0 1-1,-1-1 0,1 0 0,0 1 1,0-1-1,0 1 0,0 0 0,0 0 1,1 0-1,-1 0 0,0 0 0,0 0 0,4-1 1,3 7 125,-6-3-135,0 0 9,0-1 1,0 1 0,0 0-1,0 0 1,0 0-1,0 0 1,-1 0-1,1 1 1,-1-1-1,1 1 1,-1 0-1,0-1 1,0 1 0,0 0-1,-1 0 1,1 1-1,-1-1 1,1 0-1,-1 0 1,0 1-1,-1-1 1,2 5-1,-1 67 421,2 21 53,-2-87-604,0 1-1,1 0 1,0-1-1,1 1 1,0-1-1,0 0 1,6 11-1,7-5-1122,0-15-6217,37-10 3986,-39 7-1420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8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0 11481,'0'0'390,"0"4"69,1 2-194,-1-1-1,-1 1 0,1-1 0,-1 0 0,0 1 0,0-1 0,0 0 0,-1 0 0,0 1 0,0-1 0,0-1 0,-1 1 0,-4 6 1,-49 67 2287,32-47-1566,21-28 338,8-16-1220,-1-2-71,-2 8-16,0 0 0,0 0-1,0 0 1,1 0 0,0 1 0,1-1-1,4-5 1,-4 5 23,2-1-1,-1 2 0,1-1 1,0 1-1,0 0 1,1 0-1,0 0 0,0 1 1,0 0-1,13-6 1,-17 10 176,4 7-119,22 18 26,-28-24-118,-1 0 0,1 0 1,-1 1-1,1-1 0,-1 0 1,1 1-1,-1-1 1,0 0-1,1 1 0,-1-1 1,0 1-1,1-1 0,-1 0 1,0 1-1,1-1 0,-1 1 1,0-1-1,0 1 1,0-1-1,1 1 0,-1 0 1,0-1-1,0 1 0,0 0 1,1 18 155,-1-1 0,-1 1 1,-1 0-1,-1 0 1,0-1-1,-1 1 0,-1-1 1,-1 0-1,-8 18 1,-8 28 457,17-49-536,4-11-7,-1 0-9,-10 34 133,11-35-155,-1 1-2,-13 31 79,14-31-104,-10 18 55,8-18-54,-21 31 8,23-32-11,-2 1 2,-18 31 15,19-32-11,0 0-24,-8 8-2,8-8 0,2-3-27,0 1 31,0 0 0,0 0 0,1 0 1,-1-1-1,0 1 0,1 0 0,-1 0 1,0-1-1,1 1 0,-1 0 0,1-1 1,-1 1-1,1 0 0,-1-1 0,1 1 1,-1-1-1,1 1 0,0-1 0,-1 1 1,1-1-1,0 1 0,0-1 0,-1 0 1,1 1-1,0-1 0,0 0 0,-1 0 1,1 1-1,0-1 0,0 0 0,0 0 1,0 0-1,-1 0 0,1 0 0,0 0 1,0 0-1,0-1 0,38-5 0,-30 4 0,14-1-4,5-1 1,-20 3-4,-1 0-1,22-4-3,-22 4 5,1 2-7,26 4 10,-26-4-1,-2 1 3,15 6 1,-15-5-8,-3-1 2,14 9 3,-4 2 3,-10-10 2,4 6 612,0-6-2429,17-42-5978,-22 36 7379,-1 0 1,1 0-1,-1 1 0,0-1 1,0 0-1,0 0 1,0-1-1,-1 1 1,1 0-1,-1-3 0,4-10-3139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9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65 11633,'0'0'5362,"3"-3"-5221,66-56 731,-65 56 80,5 9-688,27 15 11,-36-21-268,1 0 0,-1 0 0,0 0 0,1 1 0,-1-1-1,0 0 1,1 0 0,-1 0 0,0 0 0,1 0 0,-1 1 0,0-1 0,1 0 0,-1 0 0,0 1-1,1-1 1,-1 0 0,0 0 0,0 1 0,1-1 0,-1 0 0,0 1 0,0-1 0,0 0-1,1 1 1,-1-1 0,0 0 0,0 1 0,0-1 0,0 1 0,0-1 0,0 0 0,0 1 0,0-1-1,0 1 1,0-1 0,0 0 0,0 1 0,0-1 0,0 1 0,-1 4 33,-2 13 212,-1 1-1,-1-1 0,-14 35 1,3-20-24,-3-1-1,0-1 1,-27 32 0,28-40-340,13-16-194,-1 0-1,0 0 0,0-1 0,0 1 0,-9 5 0,12-9-574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9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65 11117,'0'-2'132,"0"-1"0,-1 1 1,1 0-1,0 0 0,-1-1 0,1 1 1,-1 0-1,0 0 0,0 0 0,0 0 0,0 0 1,0 0-1,0 0 0,-1 0 0,1 1 1,0-1-1,-1 0 0,-2-1 0,1 1 1756,-2 9-1502,-17 23-37,21-27-293,-1 0-1,1 0 1,0 0-1,-1 0 0,2 0 1,-1 0-1,0 0 1,0 0-1,1 0 1,0 1-1,0-1 1,0 0-1,0 0 1,0 0-1,1 0 1,-1 1-1,1-1 1,1 3-1,-2-4-29,1 5 60,0 1 0,0-1 1,1 0-1,0 0 1,1-1-1,-1 1 1,1 0-1,0-1 1,1 1-1,-1-1 1,1 0-1,1 0 0,-1-1 1,7 7-1,-9-10 316,8-8-354,32-20-15,-38 23-24,-1 1-1,0-2 1,0 1 0,0 0-1,0 0 1,-1-1-1,1 0 1,-1 1 0,0-1-1,0 0 1,0 0-1,-1 0 1,2-6 0,4-7 37,1-2 28,32-74 904,-40 92-962,0 1-1,0-1 1,0 1 0,0-1-1,0 1 1,0-1 0,0 1 0,0-1-1,0 1 1,0-1 0,1 1 0,-1 0-1,0-1 1,0 1 0,0-1-1,1 1 1,-1-1 0,0 1 0,0 0-1,1-1 1,-1 1 0,0 0 0,1-1-1,-1 1 1,1 0 0,-1 0-1,0-1 1,1 1 0,-1 0 0,1 0-1,-1-1 1,0 1 0,1 0 0,-1 0-1,1 0 1,-1 0 0,1 0-1,-1 0 1,1 0 0,-1 0 0,1 0-1,-1 0 1,1 0 0,-1 0 0,0 0-1,1 0 1,-1 0 0,1 1-1,-1-1 1,1 0 0,-1 0 0,0 0-1,1 1 1,-1-1 0,1 0 0,-1 1-1,1-1 1,25 31 106,-18-16 3,-2 38 83,-2 0 0,-3 1 0,-2-1 1,-12 86-1,-1-50 197,-5-1 0,-30 87 0,42-155-266,-1-1 0,-1 1 0,0-2 0,-2 1 0,-13 17 0,16-24-21,-1-1 0,-1 0 1,0-1-1,0 1 0,-1-2 0,0 0 1,-25 15-1,30-20-41,-1-2 0,0 1 0,0-1 0,0 0 0,0 0 0,-14 1 0,16-3 42,-3-3-4,-21-7-18,28 9-90,0 1-1,0-1 1,0 1 0,0-1-1,0 0 1,0 1 0,0-1-1,0 0 1,0 0 0,0 0-1,0 1 1,1-1 0,-1 0-1,0 0 1,0 0-1,1 0 1,-1-1 0,1 1-1,-1 0 1,1 0 0,-1 0-1,1 0 1,0-1 0,-1-1-1,1 0 19,-2-3-1,1 0 0,0 0-1,1 0 1,0 0 0,0-1 0,0 1-1,0 0 1,1 0 0,0 0-1,0 0 1,1 0 0,3-8-1,-3 7-29,3-8 28,2 0-1,-1 0 0,2 1 0,0 0 0,0 0 0,1 1 0,18-20 1,0 5 11,55-47 0,-57 57-129,46-25 0,-3 1-1124,-67 41 1136,1 0 1,-1 0-1,1 0 0,0 0 0,-1 0 0,1 0 0,0 1 0,-1-1 0,1 1 0,0-1 0,0 1 0,0 0 1,3-1-1,1 1-172,0-2-684,0 1-162,18-3-168,-18 3-225,26 30-15292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4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6217,'0'0'6929,"13"6"-6740,40 15-2,-40-15-3,-14-1-13,-16 246 1868,17-195-1710,11 241 1130,28-32-1,-39-261-1396,8 22 108,2 38 74,-10-60-204,14 18 324,-5-11-297,-6-9 182,3-1-170,21 1-4,-21-2 44,5-1-65,2-1-40,38-1 98,211-7 136,-158 7-219,148-9 132,-246 11 0,2 2-126,23 1-5,-23-2 1010,-1-1-827,-1-2-141,21-2 385,-29-1-315,-4-27 88,-33-130 319,-170-458-105,201 598-444,-17-77 13,-2 35-20,26 61 1,0 0-25,-1-14-7,2 17 33,0 0 0,-1 1 0,1-1 0,0 0 0,0 1 0,0-1 0,0 0 0,-1 1 1,1-1-1,0 0 0,-1 1 0,1-1 0,0 1 0,-1-1 0,1 1 0,-1-1 0,1 1 0,-1-1 0,1 1 0,-1-1 0,1 1 1,-1-1-1,0 1 0,1 0 0,-1 0 0,0-1 0,1 1 0,-1 0 0,0 0 0,1-1 0,-1 1 0,0 0 0,1 0 0,-1 0 1,0 0-1,1 0 0,-1 0 0,0 0 0,1 0 0,-1 1 0,0-1 0,1 0 0,-2 1 0,-94 34 31,33-14 16,-72 12 0,46-12 24,-53 5 32,134-25-82,2 0-4,-18 3-8,18-3-49,-1-1-1395,-22 0 596,22 0-202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0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33 11885,'-3'3'-6,"-55"40"1106,54-40-250,-9 2-510,13-5-267,0 1 1,0-1-1,0 0 1,-1 0-1,1 0 0,0 0 1,0 0-1,-1 0 0,1 0 1,0 0-1,0 0 1,-1 1-1,1-1 0,0 0 1,0 0-1,-1 0 0,1 0 1,0-1-1,0 1 1,-1 0-1,1 0 0,0 0 1,0 0-1,-1 0 0,1 0 1,0 0-1,0 0 1,0 0-1,-1-1 0,1 1 1,0 0-1,0 0 0,0 0 1,-1 0-1,1-1 1,0 1-1,0 0 0,0 0 1,0 0-1,0-1 1,-1 1-1,1 0 0,0 0 1,0-1-1,0 1 0,0 0 1,0 0-1,0 0 1,0-1-1,0 1 0,0 0 1,0 0-1,0-1 0,0 1 1,0 0-1,0 0 1,0-1-1,0 1 0,0-1 1,15-42 173,-12 32 2,-2 12-236,0-1-1,-1 0 1,1 0-1,-1-1 1,1 1-1,0 0 0,-1 0 1,1 0-1,-1 0 1,1 0-1,-1-1 0,1 1 1,0 0-1,-1 0 1,1-1-1,-1 1 1,1 0-1,-1-1 0,0 1 1,1-1-1,-1 1 1,1-1-1,-1 1 0,0 0 1,1-2-1,0 1 18,0 0 0,0 0 0,0 0-1,-1 0 1,1 0 0,0 0 0,0 0-1,1 1 1,-1-1 0,0 0 0,0 1-1,0-1 1,0 0 0,1 1 0,-1 0-1,1-1 1,15-3 150,-13 3 772,5 6-746,27 19 6,-34-22-175,-1-1-1,1 1 1,-1 0 0,0-1-1,0 1 1,0 0-1,0 0 1,0 0 0,0 0-1,0 0 1,-1 0-1,1 0 1,-1 0 0,1 0-1,-1 0 1,0 0-1,0 0 1,0 0-1,0 0 1,0 0 0,0 1-1,-1-1 1,0 3-1,0 4 65,-1 0-1,0 1 0,0-1 0,-1-1 1,0 1-1,0 0 0,-1-1 0,0 1 1,-1-1-1,-7 10 0,-64 108 778,74-123-634,2-2-239,1 1 1,-1 0-1,0-1 1,1 1-1,0-1 1,-1 1-1,1-1 1,0 1 0,-1-1-1,1 0 1,0 1-1,2 1 1,-1 0 6,1 2 25,33-2 44,-29-3-9,2 0-40,30-2-10,-30 1 4,-1 0-161,24-3-70,-25 3-116,-2-2-1605,10-3 1472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3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82 10989,'0'0'-115,"6"1"15,15 6 45,-15-6 41,-2 3 49,-3-4-35,1 1 60,1 1 0,0-1 0,-1 1-1,0 0 1,1 0 0,-1 0 0,0 0-1,0 0 1,0 0 0,0 1 0,0-1-1,-1 1 1,1-1 0,-1 1 0,1 0-1,-1-1 1,0 1 0,0 0-1,-1 0 1,1 0 0,0 0 0,-1 0-1,0 0 1,0 0 0,0 0 0,0 0-1,0 0 1,0 0 0,-1 0 0,1 0-1,-1 0 1,-2 5 0,0 1 128,0 1 0,-1-1 0,0 0 1,-1 0-1,0 0 0,0-1 0,-1 0 0,0 0 0,-1 0 1,1-1-1,-2 1 0,1-2 0,-1 1 0,0-1 0,0 0 1,0-1-1,-1 0 0,0 0 0,0-1 0,0 0 0,-1-1 1,1 0-1,-1 0 0,0-1 0,-13 1 0,14 0-69,6-2-67,-1 0 1,1 0-1,-1-1 1,1 1-1,-1-1 1,1 0 0,0 0-1,-1 0 1,1-1-1,-7 0 1,0 1 54,7 0-55,-1 0-1,1 0 1,-1-1-1,0 1 1,1-1-1,-1 0 1,1 0 0,-1 0-1,-5-3 1,-1 0 52,0 0 0,1 0 0,0-1 0,0-1 0,0 0 0,-12-10 0,18 14-69,0-1 1,0 0 0,0 0-1,0 0 1,1 0 0,-1-1 0,1 1-1,0-1 1,0 1 0,0-1-1,1 0 1,-1 0 0,1 0-1,0 0 1,0 0 0,0 0-1,0 0 1,1 0 0,0 0-1,0 0 1,0 0 0,1-8 0,2 0 2,1 0 0,0 1 0,1-1 0,1 1 0,-1 0 0,2 0 0,-1 1 0,2 0 0,-1 0 0,1 0 1,1 1-1,-1 0 0,2 1 0,-1 0 0,1 1 0,0-1 0,1 2 0,0 0 0,0 0 0,0 1 1,18-6-1,-25 10-31,-1 0 0,1 0 0,-1 1 0,1-1 0,-1 1 0,1 0 0,-1 0 0,1 0 0,-1 0 0,4 2 0,4-1 6,8 2 23,-11 0-25,1 1-1,-1-1 0,0 1 0,0 1 0,0 0 1,0 0-1,-1 0 0,0 1 0,0 0 1,0 0-1,-1 1 0,0 0 0,0 0 1,-1 1-1,0-1 0,0 1 0,-1 0 1,0 0-1,4 13 0,-5-8 12,-2 1-1,1-1 1,-2 1 0,0-1 0,0 1-1,-2-1 1,1 1 0,-2-1-1,0 0 1,0 0 0,-1 0 0,-1 0-1,0-1 1,-1 1 0,0-1-1,-1-1 1,0 1 0,-1-1 0,0 0-1,-1-1 1,0 0 0,-13 11-1,1-8-398,16-10 247,0-1-434,-3-8-2580,-23-17 1333,30 22 1732,1 1 0,-1 0-1,1 0 1,-1-1 0,1 1 0,0 0 0,-1-1 0,1 1 0,-1 0-1,1-1 1,0 1 0,-1 0 0,1-1 0,0 1 0,-1-1 0,1 1 0,0-1-1,0 1 1,-1-1 0,1 1 0,0-1 0,0 1 0,0-1 0,0 1-1,-1-2 1,0-4-643,-1-4-101,3-6-3598,2-11-982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1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2405 59 9917,'46'-27'-777,"-42"24"730,1 1 39,34-25 4226,-50 37-3817,-3 5-235,7-6 32,-1-1-1,0 0 1,-1-1 0,-16 12 0,-512 330 4209,437-287-3838,-352 193 1038,109-77-1127,247-126-385,-203 97 115,92-47-99,92-48-68,113-53-42,-57 28 19,-63 41-1,96-54-10,-16 5 32,38-19-33,-7 4 453,9-3-1265,64-55-6633,4-12-437,-48 45 3737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2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34 10817,'0'-3'462,"0"-10"14,0 9 1051,0 1-1026,2-6-548,-2 9 105,0 1 1,0-1 0,0 0-1,0 0 1,0 0 0,0 0 0,0 0-1,0 1 1,0-1 0,1 0 0,-1 0-1,0 0 1,0 0 0,0 0 0,0 0-1,0 0 1,0 0 0,1 0 0,-1 1-1,0-1 1,0 0 0,0 0-1,0 0 1,0 0 0,1 0 0,-1 0-1,0 0 1,0 0 0,0 0 0,0 0-1,0 0 1,1 0 0,-1 0 0,0 0-1,0 0 1,0 0 0,0 0 0,1 0-1,-1-1 1,0 1 0,0 0 0,0 0-1,0 0 1,0 0 0,0 0-1,1 0 1,-1 0 0,0 0 0,0 0-1,0-1 1,0 1 0,0 0 0,0 0-1,0 0 1,0 0 0,0 0 0,0-1-1,0 1 1,1 0 0,-1 0 0,0 0-1,0 0 1,0 0 0,0-1-1,0 1 1,0 0 0,11 25 377,0 0 0,-2 1 0,-1 0 1,8 45-1,-5 22 675,-1 134 1,-6-65-266,-4-14-63,7-41 522,-12-163-1292,5 55-13,0 0 0,1 0 0,-1 0 0,0 0 1,0 0-1,0 0 0,0 0 0,0 0 0,0 0 1,0 1-1,-1-1 0,1 0 0,0 0 1,0 0-1,-1 0 0,1 0 0,-1 0 0,1 1 1,-1-1-1,1 0 0,-1 0 0,1 1 0,-1-1 1,1 0-1,-1 1 0,0-1 0,0 0 0,1 1 1,-1-1-1,-1 0 0,-9-7 0,5 1-1,2 0 6,-1 1 0,0 0 0,-1 1 0,-9-9 0,-4 1-4,-8-1 6,19 12-1,0 0 0,0 1 0,0 0 0,0 1 0,-12 0 0,15 0-8,-2 0 22,-3 4 10,-2-1-11,6-1-1,-1 1 0,1-1 0,-1 1-1,1 0 1,0 1 0,0 0 0,-5 4 0,6-5 10,0 0 0,1 1 1,-1 0-1,1-1 1,0 1-1,0 1 0,1-1 1,-1 1-1,1-1 0,0 1 1,0 0-1,1 0 1,-4 8-1,5-9 2,0 1 1,0-1-1,0 0 1,0 1-1,1-1 0,0 1 1,0-1-1,0 0 1,1 1-1,-1-1 0,1 0 1,0 1-1,0-1 1,1 0-1,-1 0 0,1 0 1,0 0-1,0 0 1,0 0-1,1 0 0,4 6 1,-1-4-1,0-1 1,0 0 0,1 0 0,-1 0-1,1-1 1,0 0 0,0 0-1,0-1 1,1 0 0,-1 0 0,1 0-1,0-1 1,0 0 0,0-1-1,0 0 1,9 0 0,-11 0-171,3-3-120,4-1-150,-1-1 1,0 0-1,1 0 1,-2-2-1,1 1 1,-1-1-1,0-1 1,0 0-1,12-11 1,28-39-5091,-21 14-2057,-19 24 903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4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78 120 11473,'0'0'1146,"-11"8"-985,-32 22-10,32-23-15,2 1-6,5-4-21,7-8 659,40-40-218,70-56 1,-68 73 57,-41 25 156,23 29-254,-27-27-503,1 1-1,-1-1 1,0 0 0,1 0-1,-1 0 1,0 1 0,0-1 0,1 0-1,-1 0 1,0 1 0,0-1-1,1 0 1,-1 1 0,0-1-1,0 0 1,0 1 0,0-1 0,0 0-1,1 1 1,-1-1 0,0 0-1,0 1 1,0-1 0,0 0 0,0 1-1,0-1 1,0 0 0,0 1-1,0-1 1,0 0 0,0 1 0,0-1-1,-1 1 1,-33 202 1244,34-202-1245,-1 0 0,1 0 0,0 0 0,0 1 0,0-1 0,0 0-1,0 0 1,0 0 0,0 0 0,1 0 0,-1 0 0,0 0 0,1 0 0,-1 0-1,0 0 1,1 0 0,-1 0 0,2 1 0,-1 1 12,1 1 43,25 2 42,-22-5-55,6-6-9,168-79 829,-174 82-269,2 7-490,25 17-7,-32-22-97,1 0 0,0 1 0,-1-1 0,1 0 0,0 1-1,-1-1 1,1 1 0,0-1 0,-1 1 0,1-1 0,-1 1 0,1-1 0,-1 1 0,1 0-1,-1-1 1,0 1 0,1 0 0,-1-1 0,0 1 0,1 0 0,-1 0 0,0-1-1,0 1 1,0 0 0,1 0 0,-1-1 0,0 1 0,0 0 0,0 0 0,0-1-1,-1 2 1,3 14 109,5 5-54,-4-12-133,0 1 0,0-1 0,1 0-1,0 0 1,1-1 0,0 1 0,10 12 0,-12-17-353,4-4-792,22 0 398,-22 0-219,0-4-3692,-1-1 4076,7-4-82,1 4-3052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5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14 9725,'-2'3'196,"-7"10"161,-2-1-1,1-1 1,-1 0-1,-1 0 1,0-1 0,0-1-1,-1 0 1,-1 0 0,-16 7-1,25-13 1182,3-12-1349,-8-23-12,10 32-172,0-1 0,0 1 0,0 0 0,-1-1 1,1 1-1,0-1 0,0 1 0,0 0 0,0-1 1,0 1-1,0-1 0,0 1 0,0-1 0,0 1 0,0 0 1,0-1-1,0 1 0,0-1 0,0 1 0,0 0 1,0-1-1,0 1 0,1-1 0,-1 1 0,0 0 0,0-1 1,0 1-1,1 0 0,-1-1 0,0 1 0,1 0 1,-1-1-1,0 1 0,1 0 0,15-17 492,0 2-1,37-27 1,-49 40 975,-1 12-1227,9 29-22,-12-39-213,0 1-1,1 0 0,-1-1 0,0 1 0,0 0 1,1 0-1,-1-1 0,0 1 0,0 0 0,0 0 0,0-1 1,0 1-1,0 0 0,0 0 0,0-1 0,0 1 1,-1 0-1,1 0 0,0-1 0,0 1 0,-1 1 0,-62 120 227,16-43-3471,44-74 1900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5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65 137 8329,'0'0'4238,"-6"11"-4034,-18 32 4,18-32 953,-1-4-1247,2 2 1306,0-4 2792,4-4-3914,0 0 0,0-1 0,1 1 0,-1 0 0,0 0 0,0-1 0,1 1 0,-1 0 1,0 0-1,1 0 0,-1 0 0,1 0 0,-1 0 0,1 0 0,0 0 0,-1 0 0,1 0 0,0 0 0,0 2 1,0 1-21,0-1 0,0 0 0,1 0 0,0 0 0,-1 0 1,1 0-1,0 0 0,1 0 0,1 3 0,19 53 265,10 20-29,-31-75-93,11-13-202,36-29 0,-42 32-15,-1-1 1,1 1 0,-1-1-1,-1 0 1,1 0 0,-1 0-1,0-1 1,-1 0 0,0 1-1,3-11 1,5-13 7,82-184 49,-90 203-75,10-4 5,-5 9 1,-5 5 11,3 10-3,-5-6 0,4 4 0,0 1 0,-1-1 1,1 1-1,-2 0 0,1 1 1,-1-1-1,0 1 0,-1-1 1,4 15-1,-3 36 9,-1 1 0,-4-1 1,-1 0-1,-14 64 0,7-46 46,1-11 77,-3 0-1,-4 0 1,-43 116 0,55-170-77,0-1-1,-1 0 1,0 0-1,-1 0 0,0-1 1,-1 0-1,0 0 1,0 0-1,-1-1 1,0 0-1,-12 9 1,17-15 52,-4-2 11,-22 2 5,29-2-119,-1 1 0,1-1 1,-1 0-1,1 0 0,-1 0 1,1 0-1,-1 0 0,1 0 1,-1 0-1,1 0 0,-1 0 1,1-1-1,0 1 0,-1 0 1,1 0-1,-1 0 0,1 0 1,-1-1-1,1 1 1,0 0-1,-1 0 0,1-1 1,-1 1-1,1 0 0,0-1 1,-1 1-1,-3-4 18,1 1 0,-1 0 0,1-1 0,0 0 0,0 0 0,0 0 0,1 0 0,0 0 0,-1 0 0,1-1 0,0 1 0,1-1 0,-1 1-1,1-1 1,0 0 0,0 1 0,1-1 0,-1-9 0,2-3 8,1-1 0,1 1-1,0 0 1,2-1-1,0 1 1,0 1 0,2-1-1,0 1 1,1 0 0,0 1-1,1 0 1,19-23-1,14-13-162,2 1-1,51-42 1,-70 68-60,-4 5-1161,1 0-1,41-26 0,-60 43 391,-12 10-7016,-1-1 7422,-3 4-951,-1-1 0,-24 13 0,7-4-2710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6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98 8921,'-24'-9'-8,"19"8"178,3-1 27,-17-38 2887,55-3 279,-33 40-568,3 11-2363,18 25-33,-18-20-43,-9 187-137,3-199-231,0-1-1,0 1 1,-1 0-1,1-1 1,0 1-1,0-1 1,0 1-1,0 0 1,1-1-1,-1 1 1,0-1-1,0 1 1,0 0-1,0-1 0,1 1 1,-1-1-1,0 1 1,0-1-1,1 1 1,-1-1-1,1 1 1,-1-1-1,1 2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6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10753,'0'0'7029,"-2"3"-6463,-5 10-40,5-9-42,2 2-33,10 157 2736,-4-101-2585,-2 0-3459,-3 21-9775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33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248 208 9753,'0'0'977,"-6"1"-815,-15 4-27,15-4 150,2 1-93,-67 32 1140,67-31-1124,0-1 11,-13 9 13,13-8 28,1-1 18,-2 0-60,0 0 0,0 0 0,0 0 1,0 0-1,0-1 0,0 0 1,-8 0-1,6 0 376,1-5-291,-18-11-11,22 13-243,0 0-1,0 0 0,0 0 1,0-1-1,1 1 0,-1-1 1,1 1-1,-1-1 0,1 1 1,0-1-1,0 0 1,0 0-1,0 1 0,1-1 1,-1 0-1,1 0 0,0-4 1,-1 6-35,1-4 42,0 0-1,1 0 1,-1-1 0,1 1-1,0 0 1,0 0-1,0 0 1,1 0 0,0 0-1,4-9 1,-4 10-43,8-13 194,1 1 1,0 0 0,1 1 0,27-27-1,-39 42-207,0-1 9,1 0 0,0 0 0,0 0-1,0 0 1,0 0 0,0 0-1,0 0 1,1 1 0,-1-1-1,0 0 1,0 1 0,0-1-1,1 1 1,-1-1 0,0 1 0,1 0-1,-1-1 1,0 1 0,3 0-1,12-2 128,-7 1-80,-1 2-1,1-1 1,0 1 0,-1 0-1,1 1 1,14 4 0,-19-4-37,0 0-1,0 0 1,0 0 0,-1 1 0,1-1-1,-1 1 1,1 0 0,-1 0-1,0 0 1,0 1 0,0-1 0,0 0-1,-1 1 1,0 0 0,0 0 0,0 0-1,0 0 1,0 0 0,-1 0-1,1 0 1,-1 0 0,0 1 0,0 4-1,0-5 6,0 4 28,0 1 1,-1 0-1,0-1 1,0 1-1,-1 0 1,0 0-1,0-1 1,-1 1-1,0-1 1,-1 1-1,1-1 1,-2 0-1,1 0 1,-1 0-1,-1-1 1,1 1-1,-11 12 1,6-8 66,-1-1 0,-1 0 0,0 0 1,0-1-1,-1 0 0,0-1 0,0-1 1,-28 14-1,37-20 170,-8-5-160,-32-10-10,42 13-115,0 0 0,1 0 1,-1 0-1,1-1 0,-1 1 0,0 0 0,1 0 0,-1 0 1,1-1-1,-1 1 0,0 0 0,1 0 0,-1-1 0,1 1 0,-1-1 1,1 1-1,-1 0 0,1-1 0,-1 1 0,1-1 0,0 1 1,-1-1-1,1 1 0,0-1 0,-1 0 0,-2-5 13,0 1 3,1 0-1,-1 0 0,1 0 1,0 0-1,0 0 0,1-1 1,-1 1-1,1-1 0,1 0 1,-1 1-1,1-10 0,4-7-148,1 0-1,1 1 1,1 0-1,0 0 1,2 1-1,1 0 1,0 0-1,1 1 1,1 0-1,1 1 1,24-25-1,-35 41-353,1-1-1,0 1 0,1 0 0,-1 0 1,0 0-1,1 1 0,-1-1 1,1 1-1,-1 0 0,1 0 1,-1 0-1,1 0 0,0 1 0,4-1 1,-8 1 455,5 0-2350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4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278 263 10361,'0'0'-214,"-2"-3"50,-27-55 581,27 54 91,0 1-367,-4-5-248,6 8 144,0 0 1,0 0 0,0 0 0,0 0-1,0 0 1,0 1 0,0-1-1,0 0 1,0 0 0,0 0-1,-1 0 1,1 0 0,0 0-1,0 0 1,0 0 0,0 0 0,0 1-1,0-1 1,0 0 0,-1 0-1,1 0 1,0 0 0,0 0-1,0 0 1,0 0 0,0 0 0,0 0-1,-1 0 1,1 0 0,0 0-1,0 0 1,0 0 0,0 0-1,0 0 1,0 0 0,-1 0 0,1 0-1,0 0 1,0 0 0,0 0-1,0 0 1,0 0 0,0 0-1,-1-1 1,1 1 0,0 0 0,0 0-1,0 0 1,0 0 0,0 0-1,0 0 1,0 0 0,0 0-1,0 0 1,0-1 0,-1 1 0,2 1-35,0 25 343,-4 38 1,2-52-213,-1 0 1,0-1 0,-1 1 0,-1-1 0,1 1 0,-2-1-1,0-1 1,0 1 0,-1-1 0,0 0 0,-1 0-1,0 0 1,-9 9 0,15-18-113,0 0 1,0 0-1,0-1 0,0 1 0,0 0 1,0 0-1,0-1 0,0 1 0,-1 0 1,1-1-1,0 0 0,0 1 0,-1-1 1,1 0-1,-2 1 0,-1 0 47,0 0 691,-8-6-610,-38-17-13,45 19-113,1-1-1,-1 0 0,1 0 1,0 0-1,0-1 1,1 1-1,-1-1 1,1 0-1,0 0 0,0 0 1,0 0-1,1-1 1,0 1-1,0-1 0,0 1 1,-1-10-1,-1-8 24,1 0 0,0 1-1,2-2 1,1 1 0,1 0-1,0 0 1,2 0 0,1 1-1,0-1 1,13-35 0,-16 56-46,0 0 1,-1 1 0,1-1 0,0 0-1,0 1 1,-1-1 0,1 1 0,1-1-1,-1 1 1,0-1 0,0 1 0,0 0-1,1-1 1,-1 1 0,3-1 0,0-1 2,-2 1 0,1 0 0,0 0 0,0 0 1,0 0-1,0 1 0,0-1 0,1 1 0,-1 0 1,0 0-1,1 1 0,-1-1 0,0 0 1,1 1-1,-1 0 0,1 0 0,3 0 1,-5 0-5,3 0 24,5 3 10,7 4 4,1 0-1,27 16 0,-38-18-14,0 0 0,-1 1 0,0-1 0,0 1 0,-1 1 0,0-1-1,0 1 1,0 0 0,0 0 0,-1 0 0,-1 0 0,1 1 0,-1 0-1,0-1 1,-1 1 0,0 0 0,0 1 0,1 14 0,-3-1-4,0 0 1,-2-1 0,0 1 0,-1 0-1,-11 35 1,11-45-953,-3 11 1625,5-15-4538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03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6969,'48'9'328,"-39"-8"452,-2-6-668,19-14 21,-19 14 8,-2 3-9,13-5 116,0 0-1,31-6 0,-42 13-95,1 0-75,20 3 6,-20-3 85,0 0-83,73 3 331,-73-3-296,1 1 6,185 2 692,32 11-310,-65 0-356,532 0 136,-78 23-236,-244-8-77,-278-23 13,83 3-11,258-6-17,-383-3 36,223 6-75,-30 4-162,-200-10 130,-37 0 30,1 1-41,64 1-1484,-66-2 938,20-19-6014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04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596 101 5220,'0'0'237,"-3"-4"-98,-9-11 33,9 11 23,-20-34 1242,21 34-931,0 1-259,-16-26 1130,16 25-252,-8 11-1002,-28 19 9,36-25-110,-1 1 1,1-1 0,0 1 0,0 0 0,0 0-1,0 0 1,0 0 0,0 1 0,1-1 0,-1 0-1,1 1 1,-1-1 0,1 1 0,-2 4-1,-1 3 95,-6 7 52,0 2 1,1-1-1,2 1 1,-12 40-1,0-1 144,-10 35 182,-28 153 1,43-174-344,-138 567 385,112-495-477,-14 55-1,30-99-114,23-96 16,-3 10 661,5-11-2721,27-57-6409,-13 26 6948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05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480 1 5569,'0'0'5698,"-15"4"-5396,-45 13 1,45-12-3,-11 1 194,0-1 0,-1-1 0,-30 0 1,33-4-278,18 0 2,-2 0 1,-76-3 738,75 3-631,-66-7 1235,73 12-1516,-2 15 10,2-15-5,4 0 8,3 20 44,-1 0 1,-1 0-1,-1 1 1,-1-1-1,-1 0 1,-2 1-1,-6 35 1,-11 25 122,-3 8-555,17-31-8476,15-74 5756,41-43-998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08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98 9393,'0'0'165,"1"-5"8,1-14 32,-1 14 39,-4-17 359,2 18-256,0 0 6,-23-31 937,21 32-718,-6 3-288,-24 3 13,16 2 1,0 6-99,0 1 1,1 1-1,0 0 1,-22 25-1,31-30-115,0 0 1,0 1-1,1 0 1,1 0-1,-1 1 1,1-1-1,1 1 1,0 0-1,0 0 0,1 0 1,1 1-1,-3 14 1,4-18-45,1 0 1,0 0-1,0 0 0,1 0 1,0 0-1,0 0 1,0 0-1,1 0 0,0-1 1,0 1-1,1 0 0,0-1 1,5 9-1,-5-12 16,3-2-12,18 3-10,-18-3-4,5-6-9,22-13-3,-2-2 0,0-1 0,44-40 1,-65 51 6,5-3 82,0 0 1,27-18-1,-38 29 65,6 6-113,34 11 5,-43-15-60,1 1-1,0-1 0,-1 1 0,1-1 1,0 1-1,-1 0 0,1-1 0,-1 1 1,1 0-1,-1 0 0,1 0 1,-1 1-1,0-1 0,1 0 0,-1 0 1,0 1-1,0-1 0,0 0 1,0 1-1,1 1 0,1 3 10,19 21-437,25 38-1,-45-61-249,19 6-1597,-17-7 529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09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8061,'0'0'238,"1"-4"7,4-11 1,-4 11 277,0 1-232,11-33 1585,-10 33-959,2 12-828,4 10-20,0 0 0,6 25 0,-12-22 7,0 0-1,-2 0 1,-3 37 0,0-9-38,-7 3 71,9-48-88,1-2-9,-3 10-9,3-9-11,9-13-84,34-29 72,24-10-6,-64 45 16,-1 3 37,1 0 7,-1 0 0,0-1-1,0 1 1,0-1 0,0 1-1,0-1 1,0 0 0,0 0-1,0 0 1,0 0 0,2-1 0,-3 10 24,1 24-4,-1-24 44,-6-3-58,-11 15 0,11-16-3,2 0-1,-1 1-27,1-4-6,-34 21 44,36-22-98,-1 1-1,1-1 0,-1 1 1,1-1-1,-1 0 0,0 0 1,1 1-1,-1-1 0,0 0 1,1-1-1,-1 1 0,1 0 1,-1 0-1,0-1 0,1 1 1,-1-1-1,1 1 1,-1-1-1,1 0 0,-1 0 1,1 1-1,0-1 0,-1 0 1,1 0-1,0 0 0,0-1 1,-1 1-1,1 0 0,-1-2 1,-1 1 185,-3-4-474,8 1-744,1-10 733,0-20-7238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7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487 1183 9141,'-1'-3'77,"-6"-12"272,-1 1-1,-1 0 0,1 1 1,-2 0-1,-20-22 0,24 29-162,-1 1 0,1-1 0,-1 1 0,0 0 0,0 1 0,0 0 0,0 0-1,-1 0 1,0 1 0,0 0 0,0 1 0,0-1 0,0 2 0,-13-2 0,12 0-47,6 3-87,0-1-1,0 0 1,0 1 0,0 0-1,0-1 1,0 1-1,0 0 1,0 1 0,0-1-1,0 0 1,0 1-1,0 0 1,-5 2 0,-7 1 91,1 0 1,-1 2 0,1 0 0,0 0-1,1 1 1,-1 1 0,1 0 0,1 1-1,0 1 1,0 0 0,-12 13 0,16-12-55,1-1 1,0 2 0,1-1-1,0 1 1,1 0 0,0 0 0,1 0-1,0 1 1,1-1 0,0 1 0,1 0-1,1 0 1,0 0 0,0 0-1,2 0 1,-1 0 0,2 0 0,0 0-1,0 0 1,1 0 0,1-1 0,0 0-1,9 19 1,-12-30-78,-1 0 0,1 0 0,-1 0 0,1 0 0,0 0 1,0-1-1,-1 1 0,1 0 0,0 0 0,0-1 0,0 1 0,0-1 0,0 1 0,0-1 0,0 1 0,0-1 0,0 0 0,0 1 1,0-1-1,0 0 0,0 0 0,0 0 0,2 0 0,-3 0 17,5 2 266,7-10-148,3-2-86,-1-1-1,0 0 1,0-1-1,-1 0 1,-1-2-1,14-17 1,13-29 111,-4-1 0,48-111 0,32-142 28,-95 257-171,19-53 31,-6-2-1,30-169 1,-61 261-51,-1-1 0,-2-31 0,-1-27 18,-5 88-16,-1 1-7,0 1-1,1 0 0,1 0 0,0 0 1,0 1-1,1 0 0,1 0 0,0 0 1,-3 16-1,-25 171 201,-11 394 0,46-222-81,-2-365-181,-1 2-121,0-1 0,1 0 0,0 0 0,1 1 0,0-1 0,4 12 0,-5-17-699,71-34-15820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7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 11765,'-3'7'7503,"3"-7"-7370,23 1 1056,28-4-1847,-51 3 738,19-2 42,42-4 257,5 11-403,-59-4-245,12 7-1815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8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11817,'-63'15'1284,"58"-13"-800,3-2-399,0 1-1,1 0 0,-1 0 0,1 0 1,-1 0-1,0 0 0,1 0 0,0 0 1,-1 0-1,1 1 0,0-1 0,-2 2 1,3-2 34,-4 2 1977,10 3-1498,18 18-72,-9-16-72,27 0-180,1-1-1,50 0 1,-47-5-1282,0-3-1,49-7 1,-23-8-4876,-61 12 2635,7-6-1200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49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1982 11533,'-9'-22'1233,"-2"1"-1,0 0 1,-19-25 2932,42 57-3794,59 59 81,-3 3 0,-4 3-1,-3 3 1,-3 3 0,48 92-1,7 29 1776,-111-200-1173,3-14-871,14-44 12,-2-1-1,-3 0 0,9-65 1,-1 6-55,55-211 81,-9 45-79,77-460 117,-70 407-142,-67 307-114,2 1 0,1 0 0,1 1 0,1 0 0,2 1 0,0 1 0,1 0 0,2 1 0,0 1 1,1 0-1,28-22 0,-17 19-10,2 1 1,0 1 0,2 2 0,0 2-1,1 1 1,0 2 0,61-18 0,-29 15-7,1 4 0,77-7 0,141 5-8,593 60-123,-643-24 50,1277 83-678,-1315-92 672,1236 79-506,-840-32-71,-207-10-3917,-380-47 3902,8 1 172,-6 0-1548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1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50 9065,'0'0'736,"-2"-3"-384,1 1-25,1 0 0,-1 0 0,0 0 0,0 0 0,0 0 1,0 0-1,0 0 0,0 1 0,0-1 0,-1 0 0,1 1 0,0-1 0,-3-1 1,-1 23 3502,5-14-3724,0-1 0,-1 0-1,0 0 1,0 0 0,0 0 0,0 0 0,-1 0-1,0-1 1,0 1 0,0 0 0,-5 6-1,-24 20 491,-2-2 0,-57 39 0,-15 14 564,104-81-1140,0 0-1,0 0 1,0 1-1,1-1 1,-1 0 0,0 0-1,0 1 1,1-1-1,-1 0 1,1 1-1,-1-1 1,1 1 0,0-1-1,-1 1 1,1-1-1,0 1 1,0-1 0,0 0-1,0 1 1,0-1-1,1 1 1,-1-1-1,0 1 1,1-1 0,-1 1-1,1-1 1,-1 0-1,1 1 1,0-1-1,-1 0 1,1 0 0,0 1-1,0-1 1,0 0-1,2 2 1,-1-1-56,8 7 110,25 0 49,44 5-1,-72-13-109,28 3 57,1-2 0,67-3 1,65-11 69,-162 12-125,2-2 2,0 1-13,-4 1-1,-1 0-1,0 0 0,1-1 0,-1 0 0,0 0 1,0 0-1,0 0 0,5-2 0,28-16 10,-32 16-3,0 0-4,-2 0-3,1 0 0,-1 0 0,1-1 0,-1 1-1,0 0 1,0-1 0,-1 1 0,3-6 0,-4 5 2,-2-2 8,-3-11 35,-2 0 0,0 0 0,-2 1 1,-15-25-1,-52-64 135,54 75-239,-3-9-2334,22 36 1307,5-6-6270,-2 7 6946,1 1 0,0-1 0,-1 0 0,1 1 0,0-1 1,0 1-1,2-2 0,-1-1-1014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68 172 10381,'-25'-142'4417,"22"118"-3520,2 19 1554,4 23-2105,38 434 1676,-43-294-1239,-7 0-1,-41 223 1,29-275 834,22-115-1610,0-1 1,0 1-1,1-1 0,0 1 1,1 0-1,0 0 1,0 0-1,1 0 0,0 0 1,1 1-1,0 0 1,9-12-1,3 0-7,0 1 1,1 0 0,1 1-1,1 1 1,1 1-1,0 1 1,1 1-1,0 0 1,1 2-1,1 1 1,44-15 0,-65 25-3,0 0 1,-1 1-1,1-1 1,0 1 0,-1 0-1,1 0 1,0 0-1,-1 0 1,1 0 0,0 0-1,-1 1 1,5 1-1,1-1 0,-5-1 0,0 0 0,0 0 1,0 1-1,0-1 0,0 1 1,0-1-1,0 1 0,0 0 1,0 0-1,4 2 0,0 1-2,-4-3 3,1 0 0,-1 0 0,0 0 0,0 1 0,0-1 0,0 1 0,0 0 0,-1 0 0,1 0 0,0 0 0,-1 1 0,0-1 0,1 1 0,-1-1 0,0 1 0,2 3 0,-3-4 0,1 1 1,-1 0 0,1 0-1,-1 1 1,1-1 0,-1 0-1,0 1 1,0-1 0,-1 1-1,1-1 1,-1 1 0,1-1 0,-1 1-1,0-1 1,-1 1 0,1-1-1,-1 1 1,1-1 0,-1 1-1,0-1 1,0 1 0,0-1-1,-1 0 1,1 0 0,-1 0 0,0 0-1,-3 4 1,-3 5 4,-2 0 0,0-1 0,0 0 0,-22 17 0,21-20 0,0 0 0,0 0 1,-1-1-1,-1-1 0,1 0 1,-1 0-1,0-2 1,0 1-1,0-2 0,-1 0 1,1 0-1,-1-1 1,-15 0-1,12-4-102,10-1 11,0 1 1,0-1-1,1 0 0,-1 0 1,1-1-1,0 0 0,0 0 1,0 0-1,0-1 0,1 0 0,0 0 1,0 0-1,0-1 0,1 0 1,-1 1-1,-4-12 0,4 5-314,1 0-1,0-1 0,1 1 0,1-1 0,0 0 0,0 0 0,1 0 0,1 0 0,0 0 0,4-22 0,-1 14-1362,2 0-1,0 0 0,1 0 1,1 1-1,17-35 1,-10 28-3561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4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3 468 7965,'33'3'5186,"-36"-43"-4693,2 32-266,-1 0-24,-21-111 662,20 100-765,1 1 19,1 0-1,0 0 0,2-1 0,0 1 1,1 0-1,0 0 0,2 0 0,10-32 0,-12 45-89,0 0 0,0 1 0,0-1-1,1 1 1,-1-1 0,1 1-1,0 0 1,1 0 0,-1 0 0,1 0-1,-1 1 1,1 0 0,0-1-1,1 1 1,-1 1 0,0-1 0,1 1-1,0-1 1,-1 1 0,1 1-1,0-1 1,0 1 0,0-1 0,0 1-1,0 1 1,0-1 0,0 1-1,1 0 1,-1 0 0,0 1-1,8 1 1,-4-1-5,-2 0 13,1 1 0,0 0 0,-1 0-1,1 0 1,-1 1 0,0 0 0,0 1 0,0-1-1,0 1 1,9 8 0,-7-4 22,1 1 0,-1 0 0,-1 1 0,0 0 0,0 0 0,-1 1 0,0 0-1,-1 0 1,0 1 0,-1 0 0,0 0 0,-1 0 0,-1 0 0,3 14 0,-4-12 30,-1 0 0,-1 0 0,0 0 0,-3 24 0,-10 40-162,12-74-299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256 191 11953,'-95'-2'47,"79"0"272,0 0 0,0-1 0,1 0 0,-1-1 0,1-1 0,-29-13 0,42 17-295,1 0 0,0 1 0,0-1-1,0 1 1,0-1 0,-1 0 0,1 0 0,0 0 0,0 0 0,0 0 0,1 0 0,-1 0 0,0 0 0,0 0 0,0-1 0,-1-2 45,-1 1 141,3-2-26,3-17-20,-3 17-17,5-1-20,1-2-91,-2 2 0,0 1 1,1-1-1,0 1 0,0 0 1,1 0-1,0 1 1,-1-1-1,2 1 0,10-6 1,4 2 95,42-12 1,-56 19-72,1 3 7,26 7 17,-31-8-63,0 0-1,-1 0 1,1 0-1,0 0 1,-1 1-1,1-1 1,-1 1-1,1-1 1,-1 1-1,0 0 1,1 0-1,-1 0 1,0 0-1,0 1 1,-1-1-1,1 0 1,2 4-1,-2-2 66,1 3-11,0 0 1,0 0-1,-1 0 0,0 0 0,0 0 0,0 0 0,-1 0 0,-1 1 1,1-1-1,-1 9 0,-6 71 590,-5-24-327,6-41-94,1 0 0,-1 40 0,4-61-241,1 0 0,0-1-1,1 1 1,-1 0-1,0-1 1,0 1-1,0 0 1,0-1 0,0 1-1,1-1 1,-1 1-1,0 0 1,1-1-1,-1 1 1,0-1 0,1 1-1,-1-1 1,1 1-1,-1-1 1,1 1-1,-1-1 1,1 1 0,-1-1-1,1 0 1,-1 1-1,1-1 1,-1 0-1,1 1 1,0-1 0,-1 0-1,1 0 1,0 0-1,-1 0 1,1 1-1,-1-1 1,1 0 0,0 0-1,-1 0 1,1 0-1,0-1 1,-1 1-1,1 0 1,0 0 0,-1 0-1,1 0 1,0-1-1,-1 1 1,1 0-1,-1 0 1,1-1 0,-1 1-1,2-1 1,12-6-8,8-4-15,0 0 1,26-19 0,245-172-356,-287 198 368,1 0 0,0 0-1,0 0 1,13-4 0,-13 15 68,1-1-32,-5-4-20,-1 0 1,0 0 0,1 0 0,-1 0-1,0 0 1,0 0 0,0 1-1,-1-1 1,1 1 0,0 0-1,-1-1 1,0 1 0,0 0 0,0 0-1,0 0 1,0 0 0,1 4-1,5 23 36,16 57 242,-21-80-323,1 1 0,0-1 0,0-1 0,0 1 0,1 0 0,0-1 1,0 0-1,11 12 0,-14-17-21,1 0 0,0 1 0,-1-1 0,1 0 0,0 0 0,-1 0 0,1-1 0,0 1 0,0 0 0,0-1 0,0 1 0,-1-1 0,1 1 0,4-1 0,-1 1-145,-3 0 91,0-1 1,0 1-1,0 0 1,0-1-1,0 1 0,0-1 1,0 0-1,0 1 1,0-1-1,0 0 0,0 0 1,3-1-1,13 2-2245,-8-3 1432,1-1 0,-1-1 0,0 0 0,0 0 0,0-1 0,0 0 0,12-10 0,4-1-3662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2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 10777,'0'0'400,"-15"6"-263,-9 3 76,0 2 0,1 1 1,-29 19-1,-24 19 839,34-28-370,38-21 599,13-10-1182,1-3-66,-7 7-20,1 1 0,-1-1 0,1 1 0,0 0 0,1 1 0,-1-1-1,1 0 1,-1 1 0,1 0 0,7-3 0,-2 2 49,0 1 0,0 0 0,1 0 0,-1 1 0,0 1 0,1 0 0,-1 0 0,1 1 0,19 2-1,-29-2-53,0 0-1,0 0 0,-1 0 0,1 0 0,0 0 1,-1 0-1,1 0 0,0 0 0,-1 1 0,1-1 0,0 0 1,-1 0-1,1 1 0,-1-1 0,1 0 0,0 1 1,-1-1-1,1 0 0,-1 1 0,1-1 0,0 2 0,2 1 43,0-1-17,-1 0-1,0 0 0,0 0 0,0 0 0,-1 0 1,1 0-1,-1 1 0,1-1 0,-1 1 0,1-1 0,-1 1 1,0-1-1,0 1 0,-1 0 0,1-1 0,-1 1 1,1 0-1,-1 0 0,0 0 0,0-1 0,0 1 0,0 0 1,0 0-1,-1 0 0,0 4 0,-15 37 325,-1-1 0,-3 0 0,-1-1 0,-52 75 0,71-114-280,1-2-48,-1 1 0,1-1 0,0 1 0,0-1 0,1 1 0,-1-1 0,0 1 0,0 0 0,1-1-1,-1 1 1,1 0 0,0 0 0,-1 3 0,8-2 66,22 10-6,-13-10-10,40-4 73,10-2-112,-45 2-31,6-2-541,1 2 0,50 5 0,-76-4 394,43 11-2162,-42-10 1767,0 0-1,-1 0 1,1 1-1,-1-1 1,1 1-1,-1-1 1,0 1-1,0 0 1,3 3-1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3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12857,'-1'1'29,"-4"24"2297,5-24-2288,0 0-1,0 0 1,0-1 0,0 1-1,0 0 1,1 0-1,-1 0 1,0 0 0,0-1-1,1 1 1,-1 0-1,0 0 1,1 0 0,-1-1-1,1 1 1,-1 0 0,1-1-1,-1 1 1,1 0-1,-1-1 1,1 1 0,0-1-1,-1 1 1,1-1-1,0 1 1,0-1 0,-1 0-1,1 1 1,0-1 0,1 1-1,70 7-10,-30-9-1578,50-7 0,-10-7-3451,-59 10 2479,-19 5-567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3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16 10441,'0'0'1365,"-4"-2"-713,-10-9-13,10 8 2397,4 12-2305,0 2-504,2 33 804,0 0-547,-2 0 1,-1 0 0,-2 0 0,-14 63-1,9-56-925,4-30-182,-2 11-1781,5-16-6930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4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14 117 11677,'0'-4'227,"0"-12"594,-1 11-461,-9-42 7097,9 44-7276,0 1-147,1 1 0,0-1 0,0 1 0,-1-1 0,1 0 0,0 1 0,1-1-1,-1 1 1,0-1 0,0 1 0,0-1 0,1 1 0,-1-1 0,1 1 0,-1-1 0,1 1 0,0-1-1,0 1 1,-1 0 0,1 0 0,0-1 0,0 1 0,0 0 0,0 0 0,2-1 0,0-2 656,8 10-597,32 18-7,-40-23-73,-1 0 0,1 0 0,-1 0 0,0 1 0,0-1 0,0 1 0,0 0 0,0-1 0,0 1 0,0 0 0,0 0 0,-1 0 0,1 0 0,1 4 0,9 13 207,233 266 648,-157-173-693,-86-110-129,10 17 97,-10-15 74,8 10 316,-9-14-520,0 1-1,0-1 1,-1 1-1,1-1 1,0 1-1,0-1 1,-1 1-1,1 0 1,0-1-1,-1 1 1,1 0-1,-1-1 1,1 1-1,-1 0 1,1 0-1,-1 0 1,1 0-1,-1-1 1,0 1-1,1 0 1,-1 0-1,0 0 1,0 0-1,0 0 1,0 0-1,0 0 1,0 0-1,0 1 1,-24 15-7,18-13-10,1-2 8,-40 17 25,41-17-17,-2 1 11,-18 8 13,18-9 11,1-1 6,-55 7 180,53-7-178,0-1-10,-19 0 4,19 0 17,-2-1-44,-27-1 2,27 2 56,1-1-58,-26-1-6,26 1 56,1 1-76,-22 0 4,22 0 188,-15-13-164,22 13-23,0-1-1,-1 0 0,1 0 1,0 0-1,0 0 1,0 0-1,1 0 0,-1 0 1,0 0-1,0 0 0,0 0 1,1 0-1,-1 0 0,0 1 1,1-1-1,-1 0 1,1-1-1,9-20-9,14-58 25,-9 22-13,-9 31 23,2 0 1,0 0 0,2 1 0,1 0 0,28-49 0,-17 30-389,-20 41 17,0 1-146,2-10-178,-2 10-188,1-16-13962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5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234 247 12257,'0'0'117,"-3"-6"55,-33-82 3083,35 84-900,7 18-2197,8 15 30,0-1 0,2 0-1,39 49 1,-50-71-136,1 0-1,0 0 1,0-1-1,1 0 1,0-1-1,0 1 1,13 5-1,-16-9 126,5-5-62,27-11 16,-34 14-118,0 1 0,0-1 0,0 0 0,0 0-1,0 0 1,0 0 0,0 0 0,-1 0 0,1-1 0,0 1 0,-1-1 0,1 1 0,-1-1 0,0 1 0,1-1 0,1-3 0,2-2 30,2-3 28,1 0 1,-1 0 0,0-1 0,-1 0 0,-1 0 0,0-1 0,7-20 0,-2-6 238,6-44 0,3-9 751,-18 86-366,3 19-616,8 36-23,-3 0 0,-1 1 1,-3 0-1,-1 57 0,-59 355 114,37-374-112,-4 0 1,-4-1 0,-51 115-1,55-154 103,-35 58 0,46-89-3,-1-2 0,0 1 0,-1-2 0,0 1 0,-1-2 0,-22 18 0,31-28-98,0-1 0,-1 1 1,1-1-1,-1 0 0,1-1 0,-10 4 0,7-4 29,5 0 66,-5-3 11,6 1-152,-3 0 15,1 1 0,0-1 0,0 0-1,-1-1 1,1 1 0,0-1 0,0 0-1,0 0 1,0 0 0,0-1 0,0 1-1,0-1 1,0 0 0,1 0 0,-1 0 0,1-1-1,-6-4 1,1-3 5,1 0 1,1 0-1,0-1 0,0 0 1,1 0-1,1 0 0,0 0 1,0-1-1,1 0 0,1 0 1,0 0-1,0 0 0,1 0 1,1-18-1,3 3-23,0-1 1,2 0-1,1 1 1,2 0-1,0 1 0,2-1 1,1 2-1,0-1 1,2 2-1,27-39 1,-3 12-445,3 1 0,2 2 1,78-69-1,-86 90-1433,2 1-1,48-27 1,-9 6-9545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8:56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 11377,'0'0'2287,"-10"7"-2064,-1 3-75,6-6 316,1 0 0,-1 0 0,0 0 1,0-1-1,-11 6 0,34-13-249,80-16 220,-89 17-369,-6 1-37,0 1 0,0 0-1,0 1 1,1-1-1,-1 1 1,0-1 0,0 1-1,1 0 1,-1 0-1,0 0 1,4 1 0,-6-1-29,10 1 128,0 0-1,0 0 0,1 1 0,14 5 1,-23-6-81,0 0 0,0 0 1,0 1-1,0-1 0,0 1 1,0-1-1,0 1 1,-1 0-1,1 0 0,-1 0 1,1 1-1,-1-1 0,0 0 1,0 1-1,0 0 0,0-1 1,0 1-1,-1 0 0,1 0 1,-1 0-1,1 0 0,-1 0 1,1 6-1,-1 1 76,-1 0 0,0 0-1,-1 0 1,0-1 0,0 1 0,-1 0-1,0-1 1,-1 1 0,-6 15 0,-6 9 273,-23 38-1,30-58-279,-20 31 532,-52 64-1,36-52 81,43-56-705,0 0 1,0 0 0,0 0-1,0 1 1,0-1 0,0 0-1,1 0 1,-1 1-1,0-1 1,1 1 0,-1-1-1,1 1 1,-1-1 0,1 1-1,0-1 1,0 1-1,0-1 1,-1 1 0,2 0-1,-1-1 1,0 1 0,0-1-1,0 1 1,1-1-1,-1 1 1,1-1 0,-1 1-1,1-1 1,-1 1 0,1-1-1,0 0 1,0 1-1,0-1 1,0 0 0,0 0-1,0 0 1,0 1-1,0-1 1,0 0 0,0-1-1,1 1 1,-1 0 0,0 0-1,1 0 1,2 0-1,6 3 25,-1 0 0,1-1 0,0 0-1,0-1 1,12 2 0,322 36 741,-286-26-3044,-52-12 812,-60 30-18144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27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50 5485,'3'-2'364,"15"-6"250,-12 6-504,15-9-6,-15 8-14,51-18 335,-53 19-307,4 2 55,79 0 607,-21 4 42,103 19 0,-155-20-736,355 51 1223,-283-50-1175,417-7 413,7-1-117,1069 104-26,218 33-288,-993-101-120,-483-30-16,1191 56 38,-719-20-37,-7-26 10,-414-13 22,269 1-19,1531-46 45,-1667 29-42,383-25 1,-55-22-4,784-28-23,155 113-7,-1007 20 14,-445-15 0,379 26 2,-692-52 19,948 71-27,-705-42-43,-216-23 46,-29-5 11,2 0 4,19 1 2,-19-2 9,-2 1 1,17 4-5,-17-4 6,16 10-5,-16-9 28,-8 22-11,2-19-18,-1 0 0,-5 14 2,5-14-8,0-1 2,-5 18 3,4-10 18,-1 0 0,-1 0 0,-8 17-1,10-23-6,0 0-1,1 1 1,0-1-1,0 0 1,0 1-1,1-1 0,0 1 1,0 12-1,-3 8 21,-38 150 118,5-33-101,-251 1072 205,129-498 3,134-556-134,-53 285 45,24-203-92,44-204-59,9-35 13,0-2-12,0 0 0,0 0-1,-1 0 1,1 0 0,-1 0 0,1 0 0,-1 0 0,0 0 0,0 0-1,0-1 1,-1 1 0,-3 2 0,-33 28 89,-20-2 20,-107 38 0,59-26-2,62-27-71,-1-1 0,-61 9-1,60-13-6,-289 46 180,142-28-120,-627 37 177,696-61-260,-346 2 37,95-3-43,-255-16 31,218-1-23,282 11-19,-1141-4 362,-749-16-82,252-13-365,76 47-36,673 6 126,370 20 1,433-22 9,-394 40 11,409-36-23,-345 20 6,-314-12 47,695-25-51,-128-4 21,9 5-18,90 1-15,-187 10-2,85-1 11,-18 7-6,20 1 12,222-16-6,-94 20 0,4-1-15,150-23 16,-1 0-1,-25 7 0,0 1 9,-21 6-23,-62 25 0,-27 8 2,-62 22 20,200-67-12,-80 29 3,-156 63 14,132-57-25,44-17 0,22-8 3,-2-2 3,-27 7-15,-47 5 16,-79 12 109,116-23-63,-37 5-3,-64 21 9,99-23-32,0-4-21,35-5 2,-34-1 36,-51 1-6,129-5-25,-35 2-1,-8-4 60,-24 0 130,71 0-125,-2 0-14,-27 0-2,27 0 2,3-1-11,-66-4 232,64 4-54,1 1-203,-19 0 5,19 0 226,2-2-206,-14-7 0,14 7 81,2-1-90,3 2-35,-8-7 64,1-1 0,0 1 1,0-1-1,-9-18 0,-39-109 955,50 117-828,0 0 1,1 0-1,-1-25 1,1 16-12,-5-53 170,4 1 0,3-1 1,10-91-1,-7 143-206,-4-53 0,-1 11 54,-23-258 543,7 140-549,18 167-179,-5-82 59,-4 0 0,-37-150-1,17 110-12,5 14-30,-5-48-3,3 12-19,11 70-7,-9-166 0,15 115 2,2-72-8,5 78 0,7-163-11,4 96-1,-18-44 15,0 1-35,8 116 27,3 87 9,3-67-186,-2 113 187,-1 0 0,1 0 0,-1 0 0,1 0 0,0 0 0,0 0 0,0 1 0,0-1 0,0 0 0,0 0 0,1 1 0,-1-1 0,1 1 0,-1-1 0,1 1 0,-1 0 0,1-1 0,0 1 0,0 0 0,-1 0 0,1 0 0,0 0 0,0 1 0,0-1 0,4 0 0,-2-1 2,24-11 10,-2-2 0,0 0 0,45-36 0,-37 25-8,7-8 5,13-9-20,-18 21 2,1 2-1,1 1 1,0 2-1,2 2 1,68-18-1,23 6-907,2 5 0,266-10 0,-274 38-1981,-74-2-676,86-4 1,-74-6 349,-3-1-1164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47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1 10485,'16'3'53,"0"0"318,-1-3 5663,-16 6-5689,-2 3-98,0-1 0,-1 1-1,0 0 1,0-1 0,-11 16-1,2-3 84,12-20-318,-147 263 2446,128-221-2151,2 0-1,2 1 1,2 1-1,-15 76 1,25-85-148,1 1 1,1-1 0,2 0-1,2 1 1,1-1 0,2 0-1,1 0 1,2-1 0,1 0-1,2 0 1,2-1-1,1 0 1,1-1 0,2-1-1,41 59 1,-24-37 85,-23-35-167,0-1 0,2 0 0,-1-1 0,24 23 0,-34-38-50,1 4-3,-1 0 0,1 0 1,1-1-1,-1 1 0,1-1 0,0 0 0,0 0 0,5 5 0,-7-8-29,0 0 105,-9-12-5479,-1-3 4563,-9-13 41,-10-8-4516,5 7 678,6 8-2472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51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0 468 8373,'0'0'-176,"4"-11"-104,13-32 203,-13 32 38,13-11 7,33-44 948,-48 63-704,-1 1-167,0 0 1,0 1-1,1-1 1,-1 0-1,0 1 1,1-1-1,-1 1 1,1-1-1,0 1 1,2-2 0,4-5 534,-1 0 0,0-1 0,0 0 0,0 0 0,8-17 1,-10 17 252,-3 6-26,9-19 1058,-11 21-1797,0 1 1,0-1-1,0 1 0,0 0 0,1-1 0,-1 1 0,0-1 1,0 1-1,0 0 0,1-1 0,-1 1 0,0 0 1,1-1-1,-1 1 0,0 0 0,1-1 0,-1 1 0,0 0 1,1 0-1,-1-1 0,0 1 0,1 0 0,-1 0 0,1 0 1,-1 0-1,0 0 0,1-1 0,-1 1 0,1 0 0,-1 0 1,1 0-1,-1 0 0,0 0 0,1 0 0,-1 0 1,1 0-1,-1 1 0,1-1 0,7 42 78,3 48-1,-8-68-99,0-5-18,1 0 1,0 0 0,12 27-1,-4-11 2,-11-29-11,0-1 11,17 32 610,-15-31 88,7-12-622,6-5-43,0 0 0,-1-2 0,0 1 1,17-25-1,-1-10 97,32-64 0,-23 36-15,19-52 366,-57 126-449,-1 1-52,0 1 1,0-1-1,0 1 0,0-1 1,-1 0-1,1 1 1,0-1-1,-1 0 1,1 0-1,0-3 0,1 1 40,-2 3-5,4-8-44,-4 9 2,0 0-1,0 0 1,0 0-1,0 0 1,0 0-1,-1 1 1,1-1 0,0 0-1,0 0 1,0 0-1,0 0 1,0 0-1,0 1 1,0-1 0,0 0-1,0 0 1,0 0-1,0 0 1,0 0-1,0 1 1,0-1-1,0 0 1,0 0 0,1 0-1,-1 0 1,0 0-1,0 0 1,0 1-1,0-1 1,0 0 0,0 0-1,0 0 1,0 0-1,0 0 1,1 0-1,-1 0 1,0 1 0,0-1-1,0 0 1,0 0-1,0 0 1,0 0-1,1 0 1,-1 0 0,0 0-1,0 0 1,0 0-1,0 0 1,0 0-1,1 0 1,-1 0 0,0 0-1,0 0 1,0 0-1,0 0 1,0 0-1,1 0 1,-1 0 0,0 0-1,0 0 1,0 0-1,0 0 1,0 0-1,0-1 1,1 1 0,-1 0-1,0 0 1,0 0-1,0 0 1,19 91 41,-1-2 32,-4 1 0,5 152 0,-20-187-27,-2 0 0,-2-1 1,-2 1-1,-3-1 0,-28 87 0,34-130-38,-51 134 113,47-130-81,1 0-1,-2 0 0,0-1 0,-1 0 0,0 0 0,-1-1 1,-13 11-1,17-18 28,-1 0 1,0-1-1,0 1 1,0-2-1,-1 1 1,0-1-1,-10 3 1,14-6 127,-4-2-109,-27-3-1,27 2-3,3-2 3,0 0-63,1-1 0,0 1 0,0-1 0,1 0 0,-1 0 0,1 0 0,0-1 0,0 1 0,1-1 0,0 0 0,0 0 0,0 0 1,1-1-1,-1 1 0,-1-10 0,3 2 4,0-1 1,1 0-1,1 0 1,0 1-1,1-1 0,0 0 1,1 1-1,1 0 1,1 0-1,-1 0 1,2 0-1,14-25 1,-5 13-9,2 0 1,0 1 0,2 0 0,1 2-1,27-26 1,-14 18-3,1 2 0,2 2-1,1 1 1,59-31 0,-68 42-25,42-17-77,-66 30 20,-2 2 45,0-1-1,-1 1 1,1-1 0,-1 1-1,1-1 1,-1 0 0,1 1 0,-1-1-1,1 0 1,-1 0 0,0 0-1,3-2 1,-2 1-38,3-1-252,-1 1-781,-1 1-46,7-5 2056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4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82 8393,'0'0'69,"-9"-8"25,-39-33 1767,40 46-1780,2 0-58,5-3-13,-1 0 1,0 0-1,0 0 1,-1 0-1,1-1 1,0 1-1,-1-1 0,1 0 1,-1 0-1,1 0 1,-4 1 191,6 3-110,0 15 1,0-16 8,0 22 209,0-21-210,-2 12 124,0 0-1,-2 0 0,0 0 0,0 0 0,-14 29 0,14-40-119,-1-1-1,1 0 1,-1 0 0,0 0-1,0-1 1,-1 1 0,1-1-1,-1-1 1,0 1-1,0-1 1,-1 0 0,1 0-1,-11 2 1,12-3 268,-4-3-259,-30-3 1,30 3 7,3-3-5,-1-1-71,-1-1 17,0 1-1,0-1 0,1 0 1,0-1-1,0 0 1,-7-11-1,2 2 40,0-1-1,2-1 0,-9-20 1,13 21-70,1 0 0,1-1 0,1 0 1,1 0-1,-1-26 0,3 40-330,1-1-211,1 0 13,1-4 421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51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12641,'0'0'2198,"3"3"-1611,9 8 35,-8-8 648,1-2-671,14 0 6,1-1 1,22-1-1,270-39 1881,-307 40-2374,0 0-906,0-1 0,0 1 0,0-1 0,0 0 0,0 0 0,5-2 0,18-3-5971,-17-14-555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52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29 263 8825,'0'4'163,"-1"3"5412,-3-11-3523,-9-22-2777,2 3 1489,14 18-461,19-28 291,2 1-1,0 2 1,2 0 0,57-49-1,-81 77-419,3 1-92,14-6-8,-14 5 156,2 8-176,22 15-10,-27-19-38,0-1-1,-1 1 1,1-1-1,0 1 1,-1-1-1,1 1 1,-1 0-1,0 0 1,1 0-1,-1 0 1,0 0-1,0 0 1,0 0-1,-1 0 1,1 0 0,0 1-1,-1-1 1,1 2-1,1 4 26,-1 0-16,1 0-1,-1 0 1,0 0 0,-1 0 0,0 0 0,0 0 0,-1 0 0,0 0 0,0 0 0,-1 0 0,0 0 0,0 0 0,-1-1 0,0 1 0,0-1 0,-1 0 0,0 0-1,-8 11 1,2-5 21,-1 0-1,0 0 0,-1-1 0,0 0 0,-1-1 1,-1-1-1,-21 14 0,31-22 70,18-8-120,41-15 19,-41 15 1,-6 7-9,-6-1 5,5 0 5,-1 0-1,1 1 1,0 0-1,0 0 1,0 0-1,-1 1 1,1 0 0,-1 0-1,1 1 1,-1 0-1,0 0 1,10 7 0,-14-8 6,-1-1 1,1 1 0,-1 0 0,1 0 0,-1-1 0,0 1 0,0 0 0,0 0-1,0 1 1,0-1 0,0 0 0,-1 0 0,1 0 0,-1 0 0,0 1-1,1-1 1,-1 0 0,0 0 0,-1 5 0,-10 37 272,10-43-283,-4 11 106,-1-1-1,-1 0 1,0-1-1,-1 0 0,0 0 1,0 0-1,-12 10 0,-3 3 105,14-15-114,0 0 0,0-1 0,0 0 0,-1-1 0,-15 8 0,21-12-61,-2-9-1010,-21-19 232,26 26 672,1-1 1,-1 0-1,0 0 1,0 0-1,0 1 1,1-1-1,-1 0 1,0 0-1,1 0 1,-1 0 0,1 0-1,-1 0 1,1 0-1,-1 0 1,1-1-1,0 1 1,0 0-1,0 0 1,-1 0-1,1 0 1,0 0-1,0-1 1,0 1-1,1 0 1,-1 0-1,0-2 1,1 1-234,-3-65-7093,3 42 3173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56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76 11117,'-4'-3'-3,"-47"-43"1646,48 43-785,1 1-413,-14-19 7986,34 33-4779,1 2-4016,-11-8 480,0 0 0,0 1 1,0 0-1,-1 0 0,0 0 0,0 1 0,5 8 0,16 18 254,-1-8-127,-2 2 0,-1 1 0,-2 1-1,0 0 1,-2 2 0,23 48 0,-32-53-101,0 1 0,-2 0 0,-1 0 0,-1 0-1,-1 1 1,-2 0 0,-1 0 0,-1 55 0,-52 326 1025,42-368-1032,-2 0 0,-1-1 0,-29 67 0,32-92-96,-17 41 208,-55 88 0,78-142-213,-10 16 451,2-10-1098,10-9 511,0 1 0,0-1 1,0 0-1,-1 0 0,1 0 0,0 0 1,0 0-1,0 0 0,-1 0 0,1 0 1,0 0-1,0 0 0,-1 0 0,1 0 1,0 0-1,0 0 0,0 0 0,-1 0 1,1 0-1,0 0 0,0 0 0,-1 0 1,1 0-1,0 0 0,0 0 0,0-1 1,-1 1-1,1 0 0,0 0 0,0 0 1,0 0-1,0 0 0,-1-1 0,1 1 1,0 0-1,0 0 0,0 0 0,0-1 1,0 1-1,0 0 0,-1-1 0,-14-40-1640,12 32 679,1-1-1,1 0 0,0 0 0,0-1 1,0 1-1,3-16 0,8-43-6911,-4 29-101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58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64 13881,'-62'65'-655,"59"-62"675,0-1 69,-17 14 736,20-16-797,0 0 0,0 0 0,-1 0-1,1 1 1,0-1 0,0 0 0,0 0 0,0 0 0,-1 0 0,1 0 0,0 0 0,0 0 0,0 0 0,0 0 0,-1 0-1,1 0 1,0 0 0,0 0 0,0 0 0,0 0 0,-1 0 0,1 0 0,0 0 0,0 0 0,0 0 0,-1 0 0,1 0 0,0 0-1,0 0 1,0 0 0,0 0 0,-1 0 0,1 0 0,0 0 0,0 0 0,0-1 0,0 1 0,0 0 0,-1 0 0,1 0-1,0 0 1,0 0 0,0-1 0,0 1 0,7-28 1665,-2 14-2128,-5 13 442,1 0 1,-1-1 0,0 1 0,1-1-1,-1 1 1,1 0 0,-1-1 0,1 1 0,0 0-1,0 0 1,-1 0 0,1-1 0,0 1 0,0 0-1,0 0 1,0 0 0,0 0 0,1 1-1,-1-1 1,0 0 0,0 0 0,1 1 0,1-2-1,3 0 23,9-10 67,2 1 0,-1 1 1,1 0-1,1 1 1,28-10-1,-41 17-47,2 2-24,1-2-8,-6 1-6,0 1-1,1-1 0,-1 1 1,0 0-1,1-1 1,-1 1-1,0 0 1,1 0-1,-1 1 0,1-1 1,-1 0-1,0 1 1,1 0-1,1 0 1,33 8 34,-34-7-27,0-1 1,1 1 0,-1 1 0,0-1-1,0 0 1,0 1 0,0-1 0,0 1-1,-1 0 1,1 0 0,-1 0 0,1 0-1,-1 1 1,0-1 0,-1 0 0,1 1-1,2 7 1,-2-7 25,0 7 30,1 1-1,-2-1 0,1 1 0,-2 0 1,1-1-1,-2 1 0,0 0 0,0-1 1,-1 1-1,-5 20 0,-7 11 249,-1 0 0,-33 63 0,25-58-84,-19 39 200,40-83-381,-2 6 35,4-9-76,-1-1 0,1 1 0,0-1 0,-1 1 0,1 0 0,0-1-1,-1 1 1,1 0 0,0-1 0,0 1 0,0 0 0,-1 0-1,1-1 1,0 1 0,0 0 0,0-1 0,0 1 0,0 0-1,0 0 1,1-1 0,-1 1 0,0 0 0,0-1 0,0 1 0,1 0-1,-1-1 1,0 1 0,1 0 0,9 16 149,-8-12-9,5-4-9,56 8 279,-57-9-276,2 0-10,26 0-10,-26 0-1,0 0-2,23 2 8,-23-1 113,1-1-134,24 0-9,-24 0 69,-3 0-99,18 2-16,-18-1 102,-1 0-112,17 3-4,-17-3 127,0 1-148,14 5-2,-14-6-1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59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10773,'0'0'7636,"20"-4"-7267,3-1-254,62-10 422,48 1 549,-32 6-269,-53 5-561,157-6 1065,-196 9-1050,-3-1-1287,2 0 545,4 0 213,-6 1-4373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19:59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92 10525,'0'-3'30,"-3"-68"7307,7 65-6654,-4 5-632,1 1-1,-1-1 1,0 1-1,0-1 0,0 1 1,0-1-1,0 1 1,1-1-1,-1 1 0,0-1 1,0 1-1,1 0 1,-1-1-1,0 1 0,1-1 1,-1 1-1,0 0 1,1-1-1,-1 1 0,1 0 1,-1 0-1,0-1 1,1 1-1,-1 0 1,1 0-1,-1-1 0,1 1 1,-1 0-1,1 0 1,-1 0-1,1 0 0,-1 0 1,1 0-1,-1 0 1,1 0-1,-1 0 0,1 0 1,-1 0-1,1 0 1,-1 0-1,1 1 0,-1-1 1,0 0-1,1 0 1,-1 0-1,1 1 0,-1-1 1,1 0-1,-1 0 1,0 1-1,1-1 0,-1 0 1,1 1-1,14 7 93,-10-5-75,0-1-1,0 1 0,0 0 0,0 1 1,0-1-1,-1 1 0,0 0 1,0 0-1,0 0 0,0 1 1,4 5-1,5 10 162,-1 0-1,0 0 1,-1 1 0,-1 0-1,-2 1 1,0 0 0,8 36-1,21 166 1021,-36-212-1179,6 63 440,-6-70-454,3-17-4132,8-43 2074,-2-5-5121,-4 28 3085,2 6-1997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00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42 12197,'34'-36'785,"-32"33"1287,1 0-1592,-11 31 5067,-40 126-3015,-2 41-115,24-83-1405,12-52-590,3 0 0,3 1 0,3 0 1,2 1-1,2-1 0,4 1 0,2-1 0,3 0 1,2-1-1,4 0 0,24 71 0,-26-99-339,2 0-1,1-1 0,2 0 1,0-2-1,3 0 0,0-1 1,48 51-1,-36-44-82,-25-27 0,25 22 0,-10-14 0,-4 2 0,-4-3 0,4 3 0,-1-2 0,-3-5-67,-11-9-333,-11-11-5064,-8-8 4760,-20-22-3048,7 4-8004,17 19 3820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08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41 120 7861,'-4'3'315,"-10"8"-107,10-8 265,1-1-246,-12 9 2998,19-22-3118,13-32-11,-15 38-68,1 0 0,0 1-1,0-1 1,0 1-1,0 0 1,1 0-1,-1 0 1,1 1-1,0-1 1,0 1-1,6-3 1,-1-1 41,1 1 1,0 1 0,19-7-1,-24 9-42,-1 1 1,0 1 1,0-1-1,0 0 0,0 1 0,0 0 0,0 0 0,1 0 0,-1 1 1,0 0-1,1-1 0,-1 1 0,0 1 0,1-1 0,4 2 1,5 0 11,-8-2-15,0 1 0,0 0 1,0 1-1,-1 0 0,1 0 0,0 0 0,8 5 1,-5-1 73,0 1 1,-1 0 0,0 0 0,0 1 0,-1 0-1,12 18 1,-18-25-93,4 6 77,-1 0 0,0 0-1,-1 1 1,0-1 0,0 1 0,-1 0 0,1 0-1,-2 0 1,1 0 0,-1 0 0,-1 1 0,1-1-1,-1 0 1,-1 0 0,1 1 0,-2-1 0,-2 13 0,-5 11 250,-1 0 1,-26 59-1,28-75-266,-155 333 1478,159-341-1425,-1 3-148,18-13 526,59-33-458,-64 30-35,0 0-1,0-1 0,0 0 0,-1 0 0,0 0 0,0-1 0,-1 0 0,7-9 0,8-10 7,146-184 66,7-66-64,-129 191-31,-34 74-2,-7 22 23,-6 28 24,2-35-26,-5 56 135,-5 100 219,10-133-266,2-1-1,0 1 1,11 44-1,-12-66-116,1 1-1,0 0 0,0-1 1,0 1-1,1-1 0,0 1 1,0-1-1,0 0 0,0 0 1,1-1-1,0 1 0,0-1 1,0 0-1,1 0 0,-1 0 1,1 0-1,0-1 0,0 0 1,0 0-1,1 0 0,-1-1 1,10 4-1,-12-5-732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08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10885,'0'0'2994,"2"6"-2658,1-1-220,-2-4-51,0 1-1,0 0 1,0-1 0,0 1 0,0 0 0,0 0-1,-1 0 1,1 0 0,-1-1 0,1 1-1,-1 4 1,6-3 198,20 5 31,-1-1 1,1-1-1,1-1 0,33 1 1,6 3 36,-60-8-245,1-1-16,25 0 2,-25 0 0,-1 1-2,3 1-313,1-1-1,-1-1 1,1 1-1,-1-2 1,1 1 0,14-4-1,-17-3-506,-4 0-1518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09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0 189 7445,'0'0'2847,"2"-5"-2652,-2 3-175,3-7 130,-1 1 0,1 0 0,0 0 0,0 0 0,1 1 0,8-13 0,0 8-84,1 0 0,0 1-1,0 1 1,1 0 0,0 1 0,1 1 0,0 0-1,0 1 1,1 0 0,0 1 0,29-6-1,-40 11 128,3 1-80,-3 1-68,-2-1-18,-1 1 0,0-1-1,1 1 1,-1-1-1,0 0 1,1 0 0,-1 0-1,0 0 1,1 0-1,-1-1 1,0 1 0,4-2-1,-2 6 128,13 13 5,-16-16-146,-1 0 0,1 0-1,0 0 1,-1-1 0,1 1 0,-1 0 0,1 0-1,-1 0 1,0 0 0,1 0 0,-1 0 0,0 0 0,0 0-1,0 0 1,0 0 0,1 0 0,-1 0 0,-1 0 0,1 0-1,0 0 1,0 0 0,0 0 0,0 0 0,-1 0 0,1 1-1,-1-2 19,0 13 74,-2 0 0,0 0 1,0 0-1,-1-1 0,-1 0 1,0 0-1,0 0 0,-12 17 0,-2 9 103,-16 37 85,-57 136 310,83-194-533,5-3 57,8-9-80,13 15-1,-16-20-43,-1 1-1,1 0 1,0 0-1,-1 0 0,1-1 1,0 1-1,0 0 0,0-1 1,0 1-1,0-1 0,-1 1 1,1-1-1,0 1 0,0-1 1,0 0-1,0 0 0,1 1 1,-1-1-1,0 0 0,0 0 1,0 0-1,0 0 0,1 0 1,0 0 6,2 1 35,7-2 0,49-2 31,-7-4 74,103-23 386,-151 29-424,2 0-60,68 4 641,-67-2-512,-2-3-2099,18-4 882,-18 4-344,-3-13-1144,3-4-1731,0-5 54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9:52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41 7697,'1'-4'468,"5"-15"-145,-6 5 1691,-1 14-1872,1 0-1,0-1 1,0 1-1,0 0 0,0 0 1,0-1-1,-1 1 1,1 0-1,0 0 1,0 0-1,0-1 1,-1 1-1,1 0 1,0 0-1,0 0 1,-1 0-1,1 0 0,0 0 1,0-1-1,-1 1 1,1 0-1,0 0 1,-1 0-1,1 0 1,0 0-1,0 0 1,-1 0-1,1 0 1,0 0-1,-1 0 0,1 0 1,0 0-1,0 1 1,-1-1-1,1 0 1,0 0-1,0 0 1,-1 0-1,1 0 1,0 0-1,-1 1 1,-16 5-67,10-4-35,0 1 0,1-1 0,-1 1 0,1 1 0,-1-1 0,1 1-1,1 0 1,-11 8 0,-30 34 717,1 2-1,-43 62 1,50-62-361,-121 173 1188,63-82-611,34-49-90,35-58-332,24-28 13,1-1-422,-1-21-7204,8-16 6406,1 7-2892,-2-3-1978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5 9349,'0'0'366,"-5"-4"1890,7 7-745,8 16 246,27 46-1231,5 8 281,-10-16-351,-4 2 1,-2 2 0,23 79 0,-36-94-247,-3 0 0,-2 0 0,-2 1 0,-2 0 0,-2 61 0,-7-14 167,-3-1 0,-4 0 0,-4-1-1,-33 103 1,44-181-306,0 0 0,-1-1 0,-9 15-1,0 0 20,14-26-100,-1 1-1,1-1 1,0 0 0,-1 0-1,1 0 1,-1 0 0,0 0-1,0 0 1,0 0-1,0-1 1,0 1 0,0-1-1,0 1 1,-1-1 0,1 0-1,-3 1 1,1 0-185,-7-7-5399,-35-14 4028,46 19 1515,-1 0 0,1 0 0,-1 0 0,1 0 0,-1 0 0,1 0 0,-1 0 0,1-1 0,0 1 0,-1 0 0,1 0 0,-1 0 1,1 0-1,0-1 0,-1 1 0,1 0 0,0 0 0,-1-1 0,1 1 0,0 0 0,-1 0 0,1-1 0,0 1 0,-1 0 0,1-1 0,0 1 0,0-1 0,0 1 0,-1 0 0,1-1 0,0 1 0,0-1 0,0 1 0,0-1 0,0 1 0,-1-6-597,1-2-150,1-6-3076,2-16-668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0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6 130 9769,'-2'3'-2,"-1"0"2500,11-16-2079,14-21-589,-19 30 197,0 0-1,1 0 0,0 1 0,-1 0 1,1-1-1,0 1 0,0 1 0,1-1 0,-1 1 1,5-3-1,-1 1-22,9-6 113,-13 7-93,1 0 1,0 0-1,0 1 1,1-1-1,-1 1 0,0 0 1,12-2-1,-1 0 83,41-7 155,-52 11-14,4 2-115,28 9 5,-36-10-112,1-1 1,0 1 0,0 0 0,0 0 0,-1 0 0,1 0 0,0 0-1,-1 0 1,1 1 0,-1-1 0,1 0 0,-1 1 0,0-1 0,0 1-1,0-1 1,1 1 0,-1 0 0,-1 0 0,1-1 0,0 1 0,0 0-1,-1 0 1,1 2 0,1 38 480,-2-40-498,-2 13 151,0 0 0,-1-1 1,0 1-1,-2-1 0,-10 26 1,-41 68 585,24-49-403,21-40-143,2 1 0,-10 28 0,18-44-108,2 7 28,-1-10-114,-1-1 0,1 1 0,0-1 0,0 1 0,0 0 1,0-1-1,0 1 0,0 0 0,0-1 0,0 1 0,0 0 0,1-1 0,-1 1 0,0 0 0,0-1 0,0 1 0,1-1 0,-1 1 1,0 0-1,1-1 0,-1 1 0,0-1 0,1 1 0,-1-1 0,1 1 0,-1-1 0,1 0 0,0 2 0,38 19 170,-34-19-129,1-1-3,21 3-4,-21-3 0,1 0 9,19 1-12,-19-2 68,0 0-69,22 0 12,-22 0 216,-1 2-218,15 2 9,-15-3 170,-5 0-269,1 0-1,0 0 1,0 1-1,0-2 0,0 1 1,0 0-1,0 0 0,0-1 1,1 1-1,-1-1 1,0 0-1,2 1 0,-7 20-903,3-16 194,-47 11-13694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2.0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78 10885,'-24'-10'368,"19"7"273,1 0-16,-6-3-1010,10 6 463,0 0-1,0-1 1,0 1 0,-1 0-1,1 0 1,0 0-1,0 0 1,0-1-1,0 1 1,0 0-1,0 0 1,0 0-1,0 0 1,0 0-1,0-1 1,0 1-1,0 0 1,0 0-1,0 0 1,0 0-1,0-1 1,0 1-1,0 0 1,0 0-1,0 0 1,1 0-1,-1-1 1,0 1-1,0 0 1,0 0-1,0 0 1,0 0-1,0 0 1,0 0-1,1 0 1,-1-1-1,0 1 1,0 0-1,0 0 1,0 0-1,0 0 1,1 0-1,-1 0 1,0 0 0,0 0-1,0 0 1,0 0-1,1 0 1,-1 0-1,0 0 1,0 0-1,0 0 1,0 0-1,0 0 1,1 0-1,-1 0 1,0 0-1,0 0 1,0 0-1,0 0 1,1 0-1,13-3 38,41-5 412,99 5 441,-41 4-343,-32 2-292,-74-3-252,0 0-24,22 2-21,-22-1-20,0-1-80,7-1 530,35-6-6324,-43 5 4100,-9-3-1853,-6-17 891,6 17-745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2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27 9449,'-6'-2'299,"-21"-3"5720,48 4-5491,10-2-303,-4 1 185,0 0 0,39 4 0,186 11 1766,-181-8-1645,68 2 540,-131-7-957,-3-2-2847,14-6 1586,-14 6-410,-5-15-3663,0 8 1282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4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22 10189,'0'0'949,"-11"8"-664,-32 27 32,40-33-231,0 0-1,0 0 0,1 0 1,-1 1-1,1-1 1,-1 1-1,1-1 0,0 1 1,0 0-1,0 0 0,1 0 1,-1 0-1,1 0 0,-1 0 1,0 5-1,-9 19 702,-30 60 5180,56-94-5796,42-21-16,-52 25-103,1 0 1,-1 0-1,0 0 0,-1-1 1,1 1-1,0-1 1,-1 0-1,0-1 0,0 1 1,4-7-1,-1 2 55,40-52 780,-18 21-102,-26 37-583,13-19 652,-11 16-859,-5 6 23,1-1 1,-1 1-1,0 0 1,0 0-1,1-1 1,-1 1-1,0 0 0,0 0 1,1 0-1,-1 0 1,0 0-1,1-1 1,-1 1-1,0 0 0,1 0 1,-1 0-1,0 0 1,0 0-1,1 0 1,-1 0-1,0 0 0,1 0 1,-1 0-1,0 0 1,1 0-1,-1 0 1,0 0-1,1 1 0,-1-1 1,0 0-1,0 0 1,1 0-1,-1 0 1,0 0-1,1 1 0,-1-1 1,0 0-1,0 0 1,0 1-1,1-1 1,-1 0-1,0 0 0,0 1 1,0-1-1,1 0 1,-1 1-1,22 36 26,-22-36-42,1-1 1,0 1 0,0 0-1,-1 0 1,1 0 0,-1 0 0,1 0-1,0 0 1,-1 0 0,0 0 0,1 0-1,-1 0 1,0 0 0,1 0-1,-1 1 1,0-1 0,0 0 0,0 0-1,0 0 1,0 0 0,0 0-1,-1 2 1,0 15 57,3 36 59,-6 78 0,3-111-96,-15 318 211,16-295-213,1-20-4,-6 44 0,5-66-12,-1 0 0,0 0 1,0 0-1,0 0 0,0 0 0,0 0 0,0-1 0,-1 1 0,1 0 0,0-1 0,-1 1 0,1-1 0,-1 1 0,0-1 0,0 0 0,-2 2 0,-29 14 55,29-15-31,-3-1-3,-53 13 128,55-13-61,-1-1-35,-18 2 12,18-1 600,17-8-652,35-21-8,-45 27-9,1-1 1,-1 1 0,1 0-1,-1 0 1,1 0 0,0 0-1,-1 0 1,1 0 0,0 0-1,0 1 1,0-1 0,-1 1-1,1-1 1,0 1 0,3 0-1,14-2 9,35-6 2,-48 8-12,3-1 2,27-1-5,-27 1-2,-4 1 3,14-2 4,-14 1 7,2 2-20,25 1 15,-25-2 1173,-21 5-1066,-44 12 0,44-13 3,9-3-6,-14 4-14,14-4 108,-1-1-139,-18 3-8,18-3 263,2 1-294,-13 3-5,13-2 149,24-4-154,65-5 6,-8 0 5,-72 6-45,3 1 19,23-2 8,-23 1-9,-3 0 4,14-3 17,-14 3 20,-24 3-77,-119 12 44,114-11-6,18-3 12,-2 1 7,-52 4-1,55-4 53,26-3-328,111-6 175,-126 8 57,0-1-37,18-1 52,-18 2 17,-22 2 5,-49 9 22,49-8-23,9-2-3,-22 3 12,22-3-6,1 0 2,-16 1 1,17-1 5,0-1-20,-17 2 5,17-1 45,-1-1-106,-15 2-22,15-1-60,37-36-12323,-1 5 5424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4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3 12049,'0'0'-177,"2"4"67,-2-1 220,1 0 1,0 1 0,-1-1 0,1 0-1,-1 1 1,0-1 0,0 0-1,-1 0 1,1 1 0,-1-1-1,1 0 1,-1 0 0,0 1 0,0-1-1,-1 0 1,1 0 0,0 0-1,-1-1 1,0 1 0,0 0-1,0 0 1,0-1 0,0 1 0,0-1-1,-1 0 1,1 0 0,-5 3-1,5-3 343,-2 1 24,-10 10-5,10-10 391,1-1-465,3-2-360,0 0 1,0 0-1,0 0 0,0 0 0,0 0 1,0-1-1,0 1 0,0 0 0,0 0 0,0 0 1,0 0-1,0 0 0,0 0 0,0 0 0,0 0 1,0-1-1,0 1 0,0 0 0,0 0 0,0 0 1,0 0-1,0 0 0,0 0 0,0 0 1,0 0-1,0 0 0,0-1 0,0 1 0,0 0 1,0 0-1,0 0 0,0 0 0,0 0 0,0 0 1,0 0-1,0 0 0,0 0 0,-1 0 0,1 0 1,0-1-1,0 1 0,0 0 0,0 0 1,0 0-1,0 0 0,0 0 0,0 0 0,0 0 1,-1 0-1,1 0 0,0 0 0,0 0 0,0 0 1,0 0-1,0 0 0,0 0 0,0 0 0,0 0 1,-1 0-1,1 0 0,0 0 0,0 0 0,0 0 1,0 0-1,0 0 0,0 1 0,0-1 1,0 0-1,-1 0 0,11-15 391,-5 11-430,1-1 0,-1 1 0,1-1-1,0 1 1,0 1 0,0-1 0,1 1 0,10-4 0,54-13 335,116-17 1,-180 36-272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6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77 888,'0'0'14785,"20"-4"-14603,9 0-113,-12 2 23,0-1 1,0-1-1,26-10 0,93-25 867,-130 38-854,1 0-24,6-1 12,-1 0 0,1 2 1,-1-1-1,1 1 0,14 3 1,-23-3-52,1 1 1,-1 1 0,0-1-1,0 0 1,0 1-1,0 0 1,0 0 0,-1 0-1,1 0 1,-1 1 0,1 0-1,-1-1 1,0 1-1,0 0 1,0 1 0,5 5-1,-7-6-12,1 0 0,-1 0 1,1 0-1,-1 0 0,0 0 0,0 0 0,0 0 0,-1 0 0,1 0 0,-1 0 0,0 0 0,0 0 0,0 1 0,0-1 0,-1 5 0,-17 47 265,7-24-106,4-12-66,-1 0 1,-1-1-1,0 0 0,-2 0 0,-19 26 0,-14 23 172,16-28-149,25-36-118,1 1-8,2-3-8,-1 0 1,0 0 0,0 0 0,0 0-1,1 0 1,-1 1 0,0-1 0,1 0-1,0 0 1,-1 1 0,1-1 0,-1 0-1,1 1 1,0-1 0,0 0-1,0 1 1,0-1 0,0 0 0,0 1-1,0-1 1,1 1 0,-1-1 0,0 0-1,1 2 1,1-2-4,-1 0 0,1 0 0,-1 0 1,1 0-1,-1 0 0,1-1 0,-1 1 0,1-1 0,0 1 0,-1-1 0,1 1 0,0-1 0,2 0 0,3 1-40,2 1 49,-2-1-2,25 1 6,-24-2-3,-1 1 4,22 4-9,-22-4-4,-1-1 8,21 2 14,-21-1 0,-4 0-27,0 0 0,0 0-1,0-1 1,0 1 0,0-1-1,-1 1 1,1-1 0,0 0-1,0 1 1,0-1 0,0 0-1,4-1 1,-5 1 4,5 1 91,0 0-47,51 7 238,-51-7-51,-1 0-219,11 5 1122,-10-5-5695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7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438 43 11333,'-2'-3'426,"-5"-10"14,5 9 1148,1 1-960,-5-16 7209,15 29-7574,-3-3-200,0 1 0,0-1 0,0 1 0,-1 1 0,0-1 0,-1 1 0,0 0 0,0 0 0,-1 0-1,3 11 1,-2 15 154,-2 0-1,-1 0 0,-2 0 0,-1 1 1,-2-1-1,-13 55 0,6-50-81,-2-1-1,-1-1 1,-2 0 0,-1-1-1,-2-1 1,-2-1 0,-1 0-1,-1-2 1,-2-1 0,-2 0-1,-54 49 1,66-68-79,-82 70 223,94-81-251,-1 0-23,0 0 0,0 0 0,0 1 0,0-1 0,0 1 0,0 0 0,-5 7 0,6-7-5,0-1 29,-8 5 401,3-6-1757,18-87-8578,-10 77 9166,1 1-643,1-3-3256,7-16-1882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8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0 12821,'0'0'3552,"-5"4"-3053,-14 11-19,14-11 11,3 18 473,-1 1-1,-12 42 1,-2-2-10,-32 77-1,35-93-553,12-38-288,-1 0 0,1-1 0,-1 1-1,-6 10 1,13-11-13,3 10-5,-2-17-35,12 0-6,0-1 0,0-1 0,22-4 0,-3 1-17,-6-2-6,27-8-8,-52 13-16,2 1-1,22 0 0,-22 0-3,2 1 6,24 4 1,-24-4 2,12 7 3,-17-7-3,-2 1-1461,8 4 4411,-3-3-5739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9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921 318 10817,'2'-5'283,"2"-2"678,-1 0 1,0 0-1,0 0 0,-1-1 0,2-10 0,-4 15 1540,-10 12-2197,-174 140 1440,150-124-1363,-1-2 0,-1-1 0,-62 26-1,94-46-325,-1-1 0,1 0 0,-1 0 0,1-1 0,-1 1 0,1-1 0,-1 0 0,1 0 0,-1-1 0,-7-1-1,9 2-24,-1-1 0,0 0 0,0 1-1,1 0 1,-1 0 0,0 0 0,-6 2 0,8-2-17,0-1 0,0 1 1,0 0-1,0-1 0,0 1 1,0-1-1,0 1 0,0-1 1,1 0-1,-1 0 1,0 0-1,-3-2 0,3 2 12,-2-1 7,0 0 1,0 0 0,1 0 0,-1 0 0,0-1 0,1 1 0,-5-5-1,0 0 44,5 4 8,3 3-80,-1-1 0,1 1 0,0-1 1,0 1-1,0-1 0,-1 1 1,1-1-1,0 1 0,-1 0 1,1-1-1,0 1 0,-1-1 0,1 1 1,0 0-1,-1-1 0,1 1 1,-1 0-1,1-1 0,-1 1 0,1 0 1,-1 0-1,1-1 0,-1 1 1,1 0-1,-1 0 0,0 0 1,0 0-2,1 0 0,-1-1 0,1 1 1,-1 0-1,1 0 0,-1 0 1,1 0-1,-1-1 0,1 1 0,-1 0 1,1-1-1,-1 1 0,1 0 1,0-1-1,-1 1 0,1 0 0,0-1 1,-1 1-1,1-1 0,0 1 1,-1-1-1,1 1 0,0-1 0,0 1 1,-1-1-1,1 0 0,-39-28 260,35 26-224,0 1-9,-10-4 0,10 4 55,1-1-24,-27-21 220,27 22-118,0 0-85,-9-7-8,9 7 150,0 0-190,-12-7 6,12 7 167,0-1-185,-24-21 70,24 22-53,9-3-205,18-15 158,-18 16-11,-1 2 3,14-2 16,-14 3-9,0-1-1,62-26-36,-63 26 45,1-1-5,37-13-13,-39 15 13,2 0-29,17-6 26,-16 5-3,-8 10-120,-8 27 129,5-25 4,-1 0 1,1 0-1,-1-1 0,-13 15 1,-7 11 4,-34 39 8,-2-14-6,45-45 8,15-13 1,1-2-12,1 0 0,-1 0-1,1 0 1,-1 0 0,1 0 0,-1 0-1,1 0 1,0 1 0,-1-1 0,1 0-1,-1 0 1,1 0 0,-1 1 0,1-1-1,0 0 1,-1 0 0,1 1 0,-1-1 0,1 0-1,0 1 1,0-1 0,-1 1 0,1-1-1,-1 1 1,-14 11 17,13-10-8,1-2-8,0 1 1,1 0 0,-1-1 0,0 1 0,0-1 0,0 1 0,0-1 0,0 1 0,0-1 0,0 1 0,0-1 0,0 0 0,0 0 0,0 0 0,-1 0 0,1 1 0,0-1 0,0-1 0,0 1 0,0 0-1,0 0 1,0 0 0,0 0 0,0-1 0,0 1 0,0-1 0,0 1 0,-2-1 0,-42-12 4,41 11-5,1 1-1,-1-1 0,1 0 0,0 0 1,-1 0-1,1-1 0,0 1 0,1-1 0,-1 1 1,0-1-1,1 0 0,-1 0 0,1 0 1,0-1-1,0 1 0,0-1 0,0 1 0,1-1 1,-2-5-1,-1 1 0,0-3 1,0 1 0,0-1 0,1 1 0,0-1 0,1 0-1,0 0 1,0-15 0,2-7 5,6-43 0,1-5 12,0 29-4,3-22-426,-9 70 50,1-6-264,-1 1-457,1 2-2455,22-28-7403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9:5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62 9953,'0'0'89,"-2"-3"40,-5-10 64,5 10 813,1-1-568,-7-11 20,7 11 2785,-1 1-2793,-7-13 5060,24 20-5170,48 13-8,-56-15-151,1 0 0,-1 1 0,0 0 0,0 0 0,8 5 0,-5-3-55,76 36 1231,21 12-337,-5-7-127,-1-1-206,122 15 265,-163-46-801,6-4 46,-60-9-149,1 0 12,143 23 253,-92-11-251,-54-12-46,4 1-12,20 7 16,-20-7-4,-6-2-14,0 0 0,0 0 0,0 0 1,0 1-1,0-1 0,1 0 0,-1 1 1,0 0-1,0-1 0,0 1 0,2 1 1,-2-1-2,0 0 0,1 0-1,-1 0 1,0 0 0,1 0 0,-1-1 0,1 1 0,0-1 0,-1 0 0,1 0 0,4 0 0,2 1 5,0 1 0,0 1 0,0-1 0,0 1 0,14 7 0,-8-3-1,30 6-1,-40-12-13,-80-33-26526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19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11 137 13433,'0'0'2352,"6"-3"-1916,-1 1-238,-1-1 1,1 0-1,0-1 0,-1 1 1,0-1-1,0 0 1,0 0-1,0-1 1,-1 1-1,1-1 0,2-4 1,0 0-75,6-5 258,-11 13-307,-1 0-1,1 0 0,0 0 1,0 0-1,-1 0 0,1 0 1,-1 0-1,1 0 0,-1 0 1,1 0-1,-1 0 1,0 0-1,1 0 0,-1-1 1,0 1-1,0 0 0,0 0 1,0 0-1,0 0 0,0-1 1,0 1-1,-1-1 1,-13-18 74,10 15-12,-1 4-1,-14-3-42,14 3-49,-2 0-158,-25-1-99,25 2-132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0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15 9745,'0'-1'448,"1"-13"6049,-6 19-6485,-2 2 143,-1 0 0,1 0 0,0 0 0,1 1 0,0 0 0,0 0 1,1 1-1,0-1 0,0 1 0,1 0 0,0 1 0,-2 9 0,3-6 4,3-9 113,2 2-142,0-2-89,0 1-1,0-1 1,1 0-1,-1 0 1,1 0 0,0 0-1,7 7 1,-7-9 53,17 14 797,-20-15-848,1 0-1,-1 0 0,0 0 1,0 0-1,0 0 0,1 0 1,-1 0-1,0 0 0,0-1 0,0 1 1,-1 0-1,1 0 0,0 0 1,0 0-1,0 0 0,-1 0 1,1 0-1,0 0 0,-1-1 1,1 1-1,-1 0 0,1 0 1,-1 0-1,1-1 0,-1 1 1,1 0-1,-1-1 0,0 1 1,1 0-1,-1-1 0,-2 2 1,-38 24 727,32-21-588,0 0 0,0 1-1,0 0 1,-7 7 0,9-6-99,1 0 1,0 1 0,0 0-1,1 0 1,0 0-1,0 1 1,1 0-1,0-1 1,1 1-1,0 1 1,-3 15 0,5-11-31,1 0 0,1 1 0,1-1 1,0 0-1,1 0 0,0 0 0,1 0 1,0-1-1,2 1 0,-1-1 0,1 0 1,1 0-1,1-1 0,0 0 1,0-1-1,1 1 0,13 12 0,-18-21-42,1 0 0,-1 0-1,0 0 1,1-1 0,-1 0-1,1 0 1,0 0 0,-1 0-1,8 1 1,-3-1 11,-4 0-10,-2-1-10,0 0 1,0 0-1,0 0 0,0-1 1,0 1-1,0-1 0,1 0 1,-1 0-1,0 0 1,0 0-1,0 0 0,0-1 1,4 0-1,2-1 3,1 2-14,28-8-124,-19 2-176,-1-1-1,0-1 1,0-1 0,31-21 0,-39 23-517,0-1 0,0 1 1,-1-1-1,0-1 0,-1 0 1,0 0-1,0-1 0,-1 0 1,9-15-1,-15 21-1176,-1-17-3869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1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11497,'0'0'1805,"2"-4"-1348,0 3-248,8-16 1526,4 21-1331,39 16-37,-49-19-304,1 1 0,-1 0-1,1 0 1,-1 0 0,0 0-1,1 1 1,-1-1 0,0 1-1,-1 0 1,1 0 0,6 8-1,0 0 157,-5-6-97,-1 0 0,0 1 0,-1-1-1,1 1 1,-1 0 0,0 0 0,0 0 0,-1 0 0,0 1 0,0-1 0,0 1 0,-1-1-1,0 1 1,0-1 0,-1 13 0,0-15-70,-1 0 0,1 0 0,-1 0 0,-1 0 0,1 0 0,0-1 0,-1 1-1,0 0 1,0-1 0,0 0 0,-4 7 0,-2 1 90,0 0-94,0 0 1,-1 0 0,0-1-1,-1 0 1,-12 10 0,11-11-202,7-6-132,0 0-1,-1-1 0,0 1 1,1-1-1,-1 0 0,0 0 1,-8 1-1,2 1-714,7-3-747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1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68 11021,'-14'-68'6321,"15"82"-5759,28 222 1309,4 30-613,-28-201-1175,-3 0 1,-7 73-1,3-120-440,0 1 0,-2-1 1,-6 25-1,7-36-485,0 0 0,0 0 0,-1 0 0,0 0-1,-9 12 1,10-15-1106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1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537 1 10333,'0'0'2764,"-5"5"-2291,3-2-448,-2 1 126,1 0 1,0 0 0,-1 0-1,1 1 1,1-1-1,-1 1 1,1 0 0,0-1-1,-2 8 1,-11 69 1377,11-71-1254,-1 1 0,0-1 0,-9 14 0,11-21-28,-22 6 1771,15-13-1686,-28-13 12,28 12 328,-11-8 1034,12 17-1529,-11 7-19,0 1-1,0 1 0,-25 22 1,26-19-323,0-2 0,-1 0 0,-1 0-1,0-2 1,-34 14 0,31-17-529,18-7-233,3-3-474,1 0 1186,-1 0-1,1 1 1,-1-1 0,1 1-1,-1-1 1,1 1 0,-1 0-1,1 0 1,-1 0-1,1 1 1,-4-1 0,0 1-388,-3-1-1523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2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12513,'7'23'1108,"7"-10"1296,37-10-1395,3-16-1205,-11-10-1549,-21 11-171,-8-1 84,15-10-2792,-18 10 591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3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3215 1 9245,'0'0'490,"2"3"-227,1 1 379,-1 0-1,0 0 0,0 0 0,0 1 1,-1-1-1,2 9 0,-2-9 32,5 40 584,-3-20-1052,-1 0-1,-1 0 1,-1 0 0,-1 0 0,-2 0 0,-5 25-1,-4 2 171,-2 0 0,-27 60 0,23-62-225,9-32-43,0 1 0,-1-2-1,-1 1 1,0-2 0,-2 1 0,1-2 0,-2 1-1,0-2 1,0 0 0,-26 17 0,3-5 283,0-2 0,-81 37 0,-90 17 527,-194 43 674,11-36-804,136-32-478,-297 101 93,429-108-330,-131 68 0,209-89 34,1 2 0,1 2 0,1 2 0,1 2 0,2 1 0,-53 60 0,67-63 19,0 1 0,-30 53 0,-3 3 70,24-24-80,32-60-104,-2 9 498,-3-7-2175,-16-77-7386,-1-5 446,14 50 3051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5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61 10605,'0'-5'-71,"0"-14"27,0 14 115,0 1 64,-2-24 1590,2 28-1676,0 1-1,0-1 1,0 0-1,0 0 1,0 0-1,0 0 1,0 0-1,0 0 1,0 0 0,0 0-1,0 0 1,-1 0-1,1 1 1,0-1-1,0 0 1,0 0-1,0 0 1,0 0-1,0 0 1,0 0-1,0 0 1,0 0-1,0 0 1,-1 0-1,1 0 1,0 0-1,0 0 1,0 0-1,0 0 1,0 0-1,0 0 1,0 0-1,0 0 1,0 0-1,-1 0 1,1 0-1,0 0 1,0 0-1,0 0 1,0 0-1,0 0 1,0 0-1,0 0 1,0 0-1,0 0 1,0 0-1,-1-1 1,-4 60 1343,4-24-950,-2 0-1,-1-1 0,-2 0 1,-19 62-1,20-81-201,-1-1 1,-12 23-1,1-6 246,10-19-313,0-1 1,-2 0-1,1 0 0,-1-1 1,-14 13-1,17-17-96,-12 10 156,2 1 0,0 1-1,1 0 1,-16 27 0,18-23 0,2 0 0,1 1 0,1 0 0,-12 45 0,19-57-152,0 0-1,1 1 1,0-1-1,0 1 1,2-1-1,-1 0 0,1 1 1,1-1-1,0 0 1,1 1-1,0-1 1,7 17-1,2-1 76,2-1 0,0 0-1,2 0 1,1-2 0,1 0 0,41 42-1,-27-38-13,2-1 1,1-1-1,45 24 0,-47-34-43,1-2-1,51 14 1,-82-27-101,28 7 46,1-2 0,33 4-1,-59-10-31,63 0 59,9-8-21,-12-1-28,59-9 8,-95 15-30,-24 2-6,2 0 3,55-10-8,-58 11 7,3 0 8,23 0-5,-23 0-7,2 0 6,31 0 2,-31 0-2,-2 0 4,61 5 2,-63-4-6,1 0 2,-4-1-1,11 1-1,1 0 0,-1 1-1,0 1 1,0 0 0,0 1 0,-1 0-1,16 8 1,-5 0 7,-12-7 24,-1 1 1,0 0 0,0 0 0,-1 1 0,1 1 0,15 15 0,-8-1 63,-1 0-1,-1 2 1,0 0-1,-2 1 1,-1 0-1,-1 1 1,13 43-1,-19-43 2,-1 1-1,4 51 0,-3-19-33,1 12 53,-6-67-88,-1 0-16,6 33 146,-5-33-19,-15-9-303,2 0 167,-169-68-23,107 33 49,9 0 134,62 38-97,-2-1 12,-31-21 263,33 22-194,-1 0-82,4 1-55,0 1 1,0 0 0,0 0-1,-1 0 1,1-1-1,0 1 1,0 0 0,0 0-1,0 0 1,-1-1 0,1 1-1,0 0 1,0 0 0,-1 0-1,1 0 1,0 0 0,0-1-1,-1 1 1,1 0 0,0 0-1,0 0 1,-1 0-1,1 0 1,0 0 0,0 0-1,-1 0 1,1 0 0,0 0-1,0 0 1,-1 0 0,1 0-1,0 0 1,-1 0 0,1 1-1,0-1 1,0 0-1,-1 0 1,1 0 0,0 0-1,0 0 1,0 1 0,-1-1-1,1 0 1,0 0 0,8 14 52,35 26-63,-27-27 30,0 2 0,-1 0 0,-1 0 0,16 24 0,1-1 34,-3-2 18,26 45-1,-48-73-62,23 31 96,-27-35 423,-3-15-500,-1-84 48,9 47-55,2 1-1,2 1 1,21-60 0,-31 103-32,8-23-230,-7 16-1245,2-2 1536,-2 4-2958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6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10953,'0'0'2297,"7"-6"-1801,19-15 15,-19 15 1086,-5 2-1065,5-14 310,-7 17-673,0 0 1,0 0-1,0 0 1,0 1-1,1-1 1,-1 0-1,0 0 1,1 1-1,-1-1 1,0 0-1,1 1 1,-1-1 0,1 0-1,-1 1 1,1-1-1,-1 1 1,1-1-1,0 1 1,-1-1-1,1 1 1,0-1-1,-1 1 1,1 0-1,0-1 1,-1 1 0,1 0-1,0-1 1,0 1-1,-1 0 1,1 0-1,1 0 1,12 12 133,0 0 0,20 23 1,-4 10 522,46 93 0,-33-58-294,-5-25 69,-36-53-266,9-7-276,24-14 29,-1-2 0,46-38 0,-62 44-26,1 0 0,33-20-1,-48 33-46,-1-1 1,48-37-37,-48 37 12,1 2-1895,-1-5 4672,-1 2-3202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9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1870 415 11841,'0'0'1740,"-2"3"-1431,-5 10-11,5-10 269,8 2-287,67 41 794,-69-45-903,1 1-7,14 4 11,-14-4 1120,2-7-1078,22-14-18,-22 14-18,-7 0-98,1 0-1,-1 0 1,-1 0 0,1 0 0,-1 0-1,0 0 1,0 1 0,0-1-1,-1 0 1,0 1 0,0-1 0,0 1-1,0-1 1,-1 1 0,1 0-1,-1 0 1,0 0 0,-1 0-1,1 1 1,-5-5 0,5 5 17,-22-6 345,14 10-367,-29 3 4,29-3 2,4 3 16,-18 14 76,0 1 0,0 0 0,-32 37 1,-64 78 475,108-120-589,5-6 23,0-1 0,0 0 0,-1-1 0,0 0 0,-17 8 0,22-12 78,-5-6-116,-2-2-30,1 0 0,0-1 1,0 0-1,0 0 0,1-1 1,0 0-1,1 0 0,-9-12 0,-47-76 242,28 37-51,33 56-200,0 12-4,-12 59-5,15-64 7,-3 22 26,-7 15 23,9-37-2,-8 22-2,-6 6 115,14-29 15,-2 1-84,-4 5-238,5-8 435,3-6 555,13-41-844,-13 45-6,0-1 0,-1 1 0,1-1 0,-1 1 0,1-1-1,-1 1 1,0-1 0,1 1 0,-1-1 0,0 1-1,0-1 1,0 0 0,0 1 0,0-1 0,0 1 0,-1-1-1,1 1 1,-1-1 0,1 1 0,-1-1 0,1 1 0,-2-3-1,0 0 1,-7-50-36,-4-14-80,12 64 92,-1 0-33,-1 0 47,1 1 0,-1-1 0,0 1 0,0-1 0,0 1 0,0 0 0,0 0 1,-1 0-1,1 1 0,-1-1 0,0 1 0,0 0 0,-8-3 0,-2 0-20,-1 0 0,0 2 0,-15-3 0,23 5 15,-32 9-25,27-5 35,5-1-1,0-1 1,1 2 0,-1-1 0,0 1 0,1 0 0,0 0-1,-10 7 1,8-5 1,2-1 0,-1 1 1,1-1 0,0 1 0,0 1 0,1-1-1,-1 1 1,1 0 0,1 0 0,-1 0 0,1 1 0,0 0-1,0 0 1,1 0 0,0 0 0,0 0 0,1 1-1,-2 8 1,3-12 52,3 0-34,8 16-10,-8-15 30,9-7-21,32-4-2,-32 4 6,-3-1-8,23-8-1,-18 7 2,9-5-3,0-1 6,15-2-123,-28 15 99,28 11-3,11 10 32,-45-22-12,2 0-2,15 6 3,-16-6 11,2 0-11,18 5-2,-18-6 23,15 7-26,-16-6 81,-5-2-82,1 0 0,-1 0 0,1 1 0,0-1 0,-1 0 0,1 0 0,0 1 0,-1-1 0,1 0 0,-1 1 0,1-1 0,-1 0 0,1 1 0,-1-1-1,1 1 1,-1-1 0,0 1 0,1-1 0,-1 1 0,1 0 0,-1-1 0,0 1 0,0-1 0,1 1 0,-1 0 0,0-1 0,0 1 0,0 0 0,0-1 0,0 1 0,0 0 0,0-1 0,0 1 0,0 0 0,0-1 0,0 1 0,0-1 0,0 1 0,0 0 0,-1-1 0,1 1 0,0 0 0,0-1 0,-1 1 0,1-1 0,-1 2 0,-2 2 7,0 1 1,1-1-1,-2 0 0,1 0 0,0-1 0,-5 5 1,-55 49 254,60-54-232,-2-1-1,-52 39 113,54-39-127,-1 0 0,-38 17 74,37-17-35,-1 0-35,-3 0-2,-1 0 0,0 0 0,0-1 0,-17 0 0,20-2 3,-1 0-8,-1 0-10,6 1-3,0 0 1,0 0-1,0 0 0,0-1 1,1 1-1,-1-1 1,0 0-1,0 0 0,0 0 1,1 0-1,-5-3 0,-13-7 7,-2-5 0,0 0-6,-3-6-2,2-5 3,21 24-16,-3-1-12,5 4 21,0-1 1,0 1 0,0-1-1,-1 1 1,1 0-1,0-1 1,0 1 0,-1-1-1,1 1 1,0 0-1,-1-1 1,1 1 0,0 0-1,-1-1 1,1 1-1,-1 0 1,1-1 0,-1 1-1,1 0 1,0 0-1,-1 0 1,1-1 0,-1 1-1,1 0 1,-1 0-1,1 0 1,-1 0 0,1 0-1,-1 0 1,1 0-1,-1 0 1,1 0 0,-1 0-1,1 0 1,-1 0-1,1 1 1,-1-1 0,1 0-1,-1 0 1,1 0-1,-1 1 1,1-1 0,0 0-1,-2 1 1,-36 53 13,-2 6 8,37-58-7,1 1 2,-1 0-1,0-1 1,0 1-1,0-1 1,0 0-1,-1 0 1,1 0-1,-1 0 1,1-1-1,-1 1 1,-4 0-1,-3-7-14,-35-18 2,41 19-4,0 0 1,0-1-1,1 0 0,-1 0 0,1 0 1,1-1-1,-1 1 0,1-1 1,-1 0-1,2 0 0,-1 0 0,1 0 1,0 0-1,-2-7 0,-5-12-12,-6-22-22,14 44 30,-6-20-52,7 23 57,0-1-1,0 0 1,-1 1-1,1-1 1,0 0-1,0 0 1,-1 1-1,1-1 1,0 1-1,-1-1 1,1 0-1,-1 1 1,1-1-1,-1 1 1,1-1-1,-1 1 1,1-1-1,-1 1 1,0-1 0,1 1-1,-1 0 1,1-1-1,-1 1 1,0 0-1,1 0 1,-1-1-1,0 1 1,0 0-1,1 0 1,-1 0-1,0 0 1,1 0-1,-1 0 1,0 0-1,0 0 1,1 0-1,-1 0 1,0 0-1,1 0 1,-1 1 0,-1-1-1,-39 29-5,37-26 5,-1 1-1,1 0 1,0 0 0,1 0 0,-1 0 0,-3 6 0,4-7 5,1 0-11,-15 20-40,10-14 6,8-12-88,15-22 119,1 0-1,1 1 0,22-21 0,-29 33-7,1 2-1,0-1 1,20-11 0,-13 9 6,-19 12 10,1 0 0,0 1 0,-1-1-1,1 0 1,0 1 0,0-1-1,0 1 1,-1 0 0,1-1 0,0 1-1,0-1 1,0 1 0,0 0 0,0 0-1,0 0 1,0 0 0,0 0 0,0-1-1,0 2 1,0-1 0,0 0 0,0 0-1,0 0 1,0 0 0,-1 1-1,1-1 1,0 0 0,0 1 0,0-1-1,0 0 1,0 1 0,1 1 0,12 28-5,-13-30 9,-1 1 1,0-1 0,0 0 0,1 1 0,-1-1-1,0 1 1,0-1 0,0 1 0,1-1-1,-1 1 1,0-1 0,0 1 0,0-1 0,0 1-1,0-1 1,0 1 0,0-1 0,0 1-1,0-1 1,0 1 0,0-1 0,0 1 0,-1-1-1,1 0 1,0 1 0,-1 0 0,-4 12-6,-2 8 5,-1-1 0,-1 0 0,-1 0 0,-1-1 0,0 0-1,-2-1 1,0 0 0,-1-1 0,-32 30 0,24-31 0,-7 0-9,24-15 5,0 0 1,0 0-1,0-1 1,0 1-1,0-1 1,0 0 0,1-1-1,-1 0 1,0 1-1,0-1 1,0-1-1,1 1 1,-1-1 0,0 0-1,1 0 1,-5-3-1,5 3 2,0 0 0,0-1 0,0 1 0,1-1 1,-1 0-1,1 0 0,0-1 0,0 1 0,0-1 0,0 1 0,0-1 0,1 0 0,-3-6 0,0-3-7,0 0 0,-6-25 0,7 20 6,-17-90-85,13 65 10,8 40 56,-1 14-57,-6 39 78,2-28 8,0 0 1,-1-1 0,-2 0-1,0 0 1,-16 28 0,7-14 115,15-31-37,-4-2-46,-21 6 65,20-17-82,-4-4-10,1-1 0,0-1-1,1 0 1,1 0-1,0-1 1,-8-24 0,-6-36 0,4 0 1,3-2 0,-6-92 0,8 38-38,12 127-35,1 0-82,0-17-96,0 17-134,3-17-812,-2 18 347,0 1-864,1 0 975,0 0 1,0 0-1,0 1 0,0-1 0,1 1 1,-1 0-1,1 0 0,-1-1 1,6-1-1,-8 3 608,3-1-2013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9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12 150 12285,'0'0'-266,"4"-2"-164,82-22 1386,-79 24 46,-5 1-979,-1 0 0,1-1 0,0 1 0,-1 1-1,1-1 1,0 0 0,-1 0 0,0 0 0,1 1 0,-1-1-1,0 1 1,2 2 0,0 0 28,2 0 478,-7 1-344,-5 17-13,5-17 326,-3-1-310,-14 11-5,14-11 220,-1-2-165,-18 4 7,18-4 707,-2-9-740,-23-19-10,29 24-164,0 0 0,0-1 1,0 1-1,0-1 0,0 1 1,0-1-1,1 0 0,0 0 1,-1 0-1,1 0 0,0 0 1,0 0-1,1 0 1,-1 0-1,0-4 0,2-43 460,1 44-444,-1 0 0,1 0 1,0 1-1,0-1 0,1 1 0,-1-1 0,1 1 0,1 0 0,-1 0 1,1 0-1,-1 0 0,1 1 0,5-5 0,-6 7 138,30-1-99,-27 3 84,-1 5-147,14 17-12,-14-17 6,-5 22 30,0-21-34,-1-2-3,-4 16-6,4-15 5,-6 21 68,-8-7 31,12-16-100,-10 10 1306,1-3-3780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29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9985,'0'0'-29,"4"1"88,79 22 2877,-76-21-2370,0-1-3,19 1-17,-19-2-50,1 0-33,103-6 309,-57 3-5165,-54 3 4287,1-1-1,0 1 0,-1 0 0,1 0 0,-1 0 0,1 0 1,0-1-1,-1 1 0,1 0 0,-1 0 0,1-1 0,-1 1 1,1-1-1,-1 1 0,1 0 0,-1-1 0,1 1 0,-1-1 1,1 1-1,-1-1 0,0 1 0,1-2 0,-1 2-37,1-1 0,-1 1-1,0-1 1,1 1 0,-1-1-1,1 1 1,-1-1 0,0 1 0,1 0-1,-1-1 1,1 1 0,-1 0-1,1-1 1,-1 1 0,1 0 0,-1-1-1,1 1 1,0 0 0,-1 0-1,1 0 1,-1 0 0,1-1-1,0 1 1,0 0 0</inkml:trace>
  <inkml:trace contextRef="#ctx0" brushRef="#br0" timeOffset="1">649 0 10189,'0'0'1855,"4"2"-1084,28 14 5775,-22-13-7389,-6-1 299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0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1395 214 10421,'0'0'2360,"7"0"-1860,25 0 17,-25 0 4539,-20 10-4387,12-10-660,-35 25 632,-2-1 0,-41 18 0,-16-3 519,-1-4 1,-111 24 0,134-42-584,0-2 0,0-5-1,-78 3 1,127-12-502,1-2 0,-1 0 1,0-1-1,1-1 0,-1-2 0,1 0 0,0-2 0,1 0 0,-1-1 0,1-1 1,1-2-1,0 0 0,-32-22 0,42 23-273,-1-1 0,1 0 0,1 0 0,0-1 0,0 0 0,2-1 0,-1 0 0,2 0 0,-1-1 0,-9-27 1,8 13-1959,1-1 0,2-1 0,0 0 1,-1-45-1,4 50-2795,-1 3-2750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0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15489,'11'0'108,"169"-28"1382,-146 22-1010,82-14-349,-35 7-3924,-60 7 1096,-10 1-1565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725 30 9789,'0'0'607,"0"4"-332,3 14 62,-3-14 53,4-1 16,7 5-135,0-1 1,0-1-1,1 0 0,0-1 0,0 0 0,0 0 0,1-1 0,-1-1 0,19 2 0,-18-2-59,-8-2 74,22 5 459,-22-5 1265,-4-3-1963,-1 0 0,1 0 0,0 0 0,0 0 0,0 0 0,0 1 1,0-1-1,0 0 0,1 1 0,-1-1 0,0 0 0,3-1 0,-2 1 40,2-3 232,-6 0-16,-5-15-4,5 15 291,-2 1-326,-10-16-23,10 15-16,-18-24 911,19 26-541,-5 11-441,-5 2-89,8-7-21,1 0 0,0 1-1,-1 0 1,1 0 0,0 0-1,1 1 1,-1-1 0,1 1-1,-5 8 1,-84 160 1368,59-108-932,31-60-374,0 1 0,-1-1 0,1 0 1,-1 0-1,0-1 0,-1 1 0,1 0 0,-1-1 0,0 0 0,0 0 1,0 0-1,0 0 0,-1-1 0,-8 6 0,7-7 863,-4-4-857,-31-7-2,31 7 69,5 5-83,-4 3-63,0 1-1,1 1 1,0-1 0,0 1-1,0 1 1,1-1 0,1 1-1,-1 1 1,1-1-1,1 1 1,-5 10 0,-24 39 111,-43 64 106,-36 51-62,-6-30-1041,117-142 776,1 0 0,-1 0-1,0-1 1,0 1 0,0-1 0,0 0 0,0 0 0,0 1 0,0-1-1,-3 1 1,-4-1-3699,-1-5 2016,-28-11-397,37 15 2056,1 0 1,-1 0 0,0-1-1,1 1 1,-1 0-1,1 0 1,-1-1 0,0 1-1,1 0 1,-1-1 0,1 1-1,-1 0 1,1-1-1,-1 1 1,1-1 0,-1 1-1,1-1 1,-1 1-1,1-1 1,0 1 0,-1-1-1,0-1 1,-11-25-2521,2 1-2110,-1 1-2544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2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0 13821,'0'0'993,"9"10"-605,4 4-147,-1 0 1,-1 1-1,0 0 0,12 24 1,3 17 548,-3 1-1,-2 1 1,-3 1 0,12 68 0,-27-109-533,-1 1 0,0 1 0,-2-1 1,0 0-1,-1 0 0,-7 33 0,7-47-122,-1 0 1,0 1-1,-1-1 0,1-1 0,-1 1 0,0 0 1,0 0-1,-1-1 0,1 0 0,-5 5 1,4-5-34,2-1 451,-4-1-302,-16 6-10,17-5 242,5-3-470,-1 0 0,1 1 1,-1-1-1,1 1 0,0-1 1,-1 0-1,1 1 0,-1-1 1,1 0-1,-1 0 0,0 1 1,1-1-1,-1 0 0,1 0 0,-1 0 1,1 0-1,-1 1 0,0-1 1,1 0-1,-1 0 0,1 0 1,-2-1-1,2 1 2,-1 0 1,1 0-1,-1 0 0,1 0 0,-1 0 1,1 0-1,-1 0 0,1 0 0,-1 0 0,1 0 1,-1 1-1,1-1 0,-1 0 0,1 0 1,-1 0-1,1 1 0,-1-1 0,1 0 1,-1 1-1,1-1 0,0 0 0,-1 1 1,1-1-1,0 0 0,-1 1 0,0 1 12,-1 0 0,1-1 0,-1 1 0,0-1-1,1 1 1,-1-1 0,0 0 0,0 0-1,0 0 1,-2 1 0,-1 3 20,-1 1-1,2-1 1,-1 1 0,1 0-1,0 0 1,0 0 0,0 1-1,1-1 1,-3 8-1,-7 14 70,-25 37 37,8-12-317,-2-1 0,-64 79 0,72-112-800,20-16 184,-4-11-3948,2 3 4298,1 0-1,0-1 1,0 0 0,0 0-1,1 0 1,0 0 0,0-1-1,1 1 1,-1-1 0,1 0 0,1 0-1,-4-15 1,-1-49-5684,6 36 466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2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13085,'5'-2'404,"34"-13"3913,-21 10-8079,-21-2 1537,-6-19-1492,6 20-1697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2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808 68 11009,'52'-54'988,"-39"40"2135,-22 24-2438,-661 685 6841,560-596-8846,94-91 312,12-8-285,-9-2-6643,-20-26 4229,16 11-1672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3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11253,'0'0'5448,"14"5"-4923,28 9-174,102 38 1422,-133-47-1565,1 0 0,-1 1-1,-1 0 1,1 1 0,-1 0 0,0 1 0,-1 0 0,0 0 0,0 1 0,8 11 0,-16-19-169,0 1 1,0 0-1,-1 0 1,1-1 0,-1 1-1,1 0 1,-1 0-1,1 0 1,-1 0 0,0-1-1,0 1 1,0 0-1,0 0 1,0 0 0,-1 4-1,0 0 66,1 1-5,-1 0-1,-1 1 1,1-1-1,-1 0 1,-1 0-1,1 0 1,-1 0 0,0 0-1,-1-1 1,1 0-1,-1 1 1,-1-1-1,-7 9 1,3-5-294,0-1 0,0 0 0,0-1 0,-1 0 0,0-1 0,-17 10 0,23-15-791,-5-7-3740,-27-14 2591,35 18 1895,-1 1-1,1-1 1,-1 0-1,1 0 0,-1 0 1,1 0-1,0 0 1,0 0-1,-1 0 1,1 0-1,0 0 0,0 0 1,0-1-1,0 1 1,0 0-1,1-1 0,-1 1 1,0-1-1,0-2 1,-2-3-1144,-12-11-4322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3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36 12641,'-3'-3'247,"-21"-27"1880,22 27 134,8 15-1694,107 206 1782,-69-127-1582,-4 1 0,52 182 0,-88-259-932,-1 0 0,-1 1-1,0-1 1,-2 31-1,0-37-434,-1-1-1,-1 0 0,1 0 0,-1-1 0,-1 1 1,-4 11-1,5-15-1018,-3-2-320,-17 7-259,17-7-1483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4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714 1 11277,'0'0'5971,"0"9"-5591,0 6-57,1 0 0,1-1 0,0 1-1,5 15 1,-5-20-188,0 0 0,-1-1 0,0 1 0,-1 0 0,0 0 0,0 0 0,-1 0 0,-1 0 0,1 0 0,-4 9 0,-1 1 109,-2 0 0,1 0 0,-18 30 0,23-47-205,0 0 0,0-1 0,0 1-1,0-1 1,-1 0 0,1 0 0,-1 1 0,1-1-1,-1-1 1,0 1 0,0 0 0,-4 1-1,4-2-15,0 2 111,-3-1-5,-45 17 390,47-18-322,-2 0-2,-18 4-12,18-4 138,-2-1-175,-23 2-3,23-1 134,2 0-157,1 0-72,0 0 1,0 1-1,0-1 1,0 1-1,1 0 1,-1 1-1,1-1 1,-1 1-1,1 0 1,0 0 0,0 0-1,0 1 1,0-1-1,1 1 1,-5 5-1,-15 28 451,-32 63 0,-10 18 35,21-53-420,-62 73-1,28-53-2705,64-73 1975,-11-54-20615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68 253 7849,'0'0'9106,"-8"-9"-8935,-23-28-7,28 32-103,-1 0 1,1 0-1,1-1 1,-1 1 0,1-1-1,0 1 1,0-1 0,0 0-1,-1-11 1,1 6-8,2 6-30,0 0 0,0 0-1,1 0 1,-1 0 0,1 0-1,0 1 1,1-1 0,-1 0 0,1 0-1,0 1 1,0-1 0,0 1-1,1 0 1,3-5 0,-2 4-12,1-1-1,0 1 1,0 1 0,0-1 0,1 1 0,-1 0 0,1 0 0,0 0 0,0 1 0,1 0 0,-1 0-1,8-2 1,-2 9 0,36 11-4,-47-15-8,0 0 0,0 0 0,0 0 0,0 1 0,0-1 0,0 0 0,0 0 0,-1 1 0,1-1 0,0 0 0,0 1 0,0-1 0,-1 1-1,1-1 1,0 1 0,0 0 0,-1-1 0,1 1 0,-1 0 0,1-1 0,0 1 0,-1 0 0,1 0 0,-1-1 0,0 1 0,1 0 0,-1 0 0,0 0-1,1 0 1,-1 0 0,0 0 0,0-1 0,0 1 0,0 2 0,0-2 0,2 6-1,-1 0 0,0 0 1,0 0-1,-1 1 0,0-1 1,0 0-1,-1 0 0,0 1 1,0-1-1,-4 10 1,3-8-4,-1 5 6,-1 1-1,0-1 1,-2-1 0,0 1 0,-7 12-1,0 0 9,12-23 1,-1 0 0,0 0 0,0 0 0,-1 0 0,1 0 0,-1 0-1,1-1 1,-1 1 0,0-1 0,-4 3 0,6-4-7,-2 1 31,-1 0-7,-17 6 104,13-14-114,-23-18-5,29 22-12,0 1-1,1-1 1,-1 0-1,1 0 1,0 0-1,-1 0 1,1-1 0,0 1-1,0 0 1,0 0-1,1-1 1,-1 1-1,1-1 1,-1 1-1,1 0 1,0-1 0,-1 1-1,2-4 1,-1 1-3,0-1 0,0 0 0,1 0 0,0 0 0,4-10 0,-1 3 17,-2 10-7,0-1-13,25-26 13,-24 28-8,6 8 6,27 18-8,-27-18 2,-8-2-16,2 0 11,0 2 1,-6 30 2,3-35 3,0 1 1,0-1-1,0 1 0,-1-1 0,1 0 1,0 1-1,-1-1 0,1 1 0,-1-1 1,0 0-1,1 0 0,-1 1 0,0-1 1,0 0-1,0 0 0,-1 1 0,0 1 3,-1 2 8,-3 2-13,5-6 2,1 0-1,0 0 0,-1-1 1,1 1-1,0 0 0,-1 0 1,1 0-1,-1-1 1,1 1-1,-1 0 0,1-1 1,-1 1-1,0 0 1,1-1-1,-1 1 0,0-1 1,0 1-1,-1 0 0,-16 7 3,11-14 7,-22-18-16,28 23 6,-1 0 0,1-1 0,0 1 0,0-1 0,0 1 0,0-1 0,0 0 1,0 0-1,0 1 0,0-1 0,1 0 0,-1 0 0,1 0 0,-1 1 0,1-1 0,0 0 0,0 0 0,0 0 0,0 0 0,0 0 0,0 0 0,0 0 0,1-2 0,14-36 19,-14 37-16,5-8-3,0 1 0,1 0 0,0 0-1,1 0 1,0 0 0,15-12-1,-3 9-23,-15 11 13,-1 0-46,5 7-1243,27 14 524,-35-19 751,-1 0-1,1 0 0,-1 0 1,0 1-1,1-1 1,-1 0-1,1 0 1,-1 0-1,0 0 0,1 0 1,-1 1-1,0-1 1,1 0-1,-1 0 0,0 1 1,1-1-1,-1 0 1,0 1-1,0-1 0,1 0 1,-1 1-1,0-1 1,0 0-1,0 1 1,1-1-1,-1 0 0,0 1 1,0-1-1,0 1 1,0-1-1,0 0 0,0 1 1,0-1-1,0 1 1,0-1-1,0 0 1,0 1-1,0-1 0,0 1 1,-7 35-3200,-2-1 0,-18 49 1,13-48-143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4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13633,'3'2'326,"1"1"-32,1 0-1,-1-1 0,1 0 1,-1 0-1,1 0 0,0 0 1,0-1-1,6 1 1,-4-1 632,5-4-541,72-19 210,-83 22-617,11-4-479,0 0-1,0 0 1,-1-1-1,0-1 1,17-11-1,-27 16 343,0 0 0,0 0 0,-1 0 0,1 0 0,0 0 0,-1 0 0,1-1 0,-1 1 0,1 0 0,-1 0 0,0 0 0,0-1 0,1 1 0,-1 0 0,0 0 0,0-1 0,0 1 0,0 0 0,0 0 0,-1-1 0,1 0 0,0 0-92,0 1-1,1-1 1,-1 1 0,0 0-1,0-1 1,0 1 0,0-1-1,0 1 1,-1-1 0,1 1-1,0-1 1,-1 1-1,1-1 1,-1 1 0,-1-2-1,1-1-800,-1-1-3163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0:34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151 107 10569,'0'0'301,"-4"2"-31,-11 5-30,12-6 514,2 3-416,0-4-299,1 1 0,-1 0 0,1-1 1,-1 1-1,1-1 0,0 1 0,-1 0 1,1-1-1,0 1 0,-1 0 0,1-1 0,0 1 1,0 0-1,0 0 0,0-1 0,0 1 1,-1 0-1,1-1 0,0 1 0,1 0 0,-1 0 1,0-1-1,0 1 0,0 0 0,0 0 0,1-1 1,-1 1-1,0 0 0,1-1 0,-1 1 1,0 0-1,1-1 0,-1 1 0,1-1 0,-1 1 1,1-1-1,-1 1 0,1 0 0,14 12 313,-1 0-1,0 1 0,-1 1 0,-1 0 1,0 1-1,-1 0 0,10 21 1,-17-26-125,-1 0 1,0 0 0,0 0-1,-1 1 1,0-1 0,-1 1-1,-1-1 1,1 1 0,-2 0-1,0-1 1,0 1 0,-1-1 0,-7 22-1,1-10 107,-1 1-1,-1-2 0,-1 1 1,-1-2-1,-22 31 0,31-48-272,0 0 1,1-1-1,-2 1 0,1-1 0,0 0 0,-1 0 0,0 0 0,1 0 1,-1 0-1,0-1 0,0 1 0,-1-1 0,1-1 0,0 1 0,-1 0 0,1-1 1,-1 0-1,-6 1 0,6-2 66,-1-6-16,0 1-103,1 0 0,0-1 0,0 0 0,0 0 0,1 0 0,-1 0 1,2-1-1,-1 1 0,1-1 0,0 0 0,0 0 0,-1-9 0,-2-14-259,1-1-1,2 1 1,1-1-1,1 0 1,2 0 0,6-39-1,-1 28-1463,2 0-1,2 1 1,2 1-1,19-44 1,-2 26-3867,-15 35 685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00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9145,'0'0'807,"0"-4"-268,2 0 1603,0 13-876,4 31-509,2 61-360,17 135 717,-4-69-622,61 545 1296,12 163-272,-73-6-604,-20-587-682,122 2944 2050,-36-1499-1641,-99-639-416,-71-262-182,40-570-696,36-235 509,3-13-1101,2-14-3173,2-11 4124,0 1-55,1-1 1,1 0-1,0 1 0,8-30 0,97-433-9733,-93 401 7086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01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17 8353,'0'0'180,"-4"-1"-35,-13-6-29,13 5 622,-2 1-566,-21-4 1682,25 13-1563,-5 24-22,5-23-15,3-5-5,1 16 11,-1-15-13,1 0 5,-1 0-148,1 0 0,0 0-1,0 0 1,0 0 0,1 0 0,0-1 0,0 1 0,0-1-1,0 0 1,1 0 0,-1 0 0,1 0 0,0 0 0,0-1-1,1 0 1,-1 0 0,1 0 0,7 4 0,94 25 894,441 72 789,-379-74-1402,246 14 0,174-28 177,-517-16-530,915-9 474,-374 0-297,-465 8-150,813 5 222,1807 101 95,-102 100-266,-1053-66-21,-1086-102-88,-217-15 17,1143 98 37,-538-26-6,-855-90-40,115 14 14,-51-3 11,-98-11-27,-19-3 68,-1 0-57,10-1 4,-16-6 19,-31-17 30,11 9-75,-97-56 446,-165-74-1,239 123-182,30 14-114,0 0 0,-21-16 0,32 20 66,18 2-167,2-1-33,-10 1-5,1 0 0,-1 0 0,1 1 1,0 0-1,-1 1 0,1-1 0,14 4 0,29 3 5,611 100 118,-648-105-128,0 1-1,0 0 1,0 1-1,-1 1 1,1 0-1,-1 1 0,-1 0 1,1 1-1,-1 0 1,12 11-1,-22-17 1,-1 0 0,0 1 1,0-1-1,0 0 0,0 1 0,0-1 0,-1 1 0,1 0 0,0-1 0,-1 1 1,1 0-1,-1-1 0,0 1 0,1 0 0,-1-1 0,0 1 0,0 0 0,0 2 1,0 0 1,0 0 1,0 1 0,0 0 0,0-1 1,-1 1-1,1-1 0,-1 1 0,0-1 0,-1 1 0,1-1 1,-1 0-1,0 0 0,0 1 0,-4 5 0,-39 46 49,40-51-48,-39 41 38,-2-3 0,-68 48 0,-114 66-23,216-148-30,2-4-215,0 0 0,0 0 0,0 0 0,-1-1 0,-16 3-1,21-6-696,3-9-329,1-2 801,0 1 1,1-1-1,0 1 1,1-1-1,0 0 1,0 1 0,1-1-1,0 0 1,1 1-1,0-1 1,0 1-1,5-11 1,50-124-5663,-19 62 411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02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0 360 11737,'0'0'-85,"6"8"-393,15 24 479,-15-18 0,-11 86 293,0-70 2869,7-37-3138,83-222 1409,-72 202-1249,58-115 880,-60 123-800,1 1 0,0 0-1,1 1 1,31-32-1,-31 41-8,-2-2 288,-1 16-335,-2-1-157,0 1-1,0 0 0,-1 0 0,0 0 0,0 1 0,-1 0 0,1 1 0,-2 0 0,1-1 0,7 15 0,14 32 138,126 227 728,-124-236-774,1-2 0,3 0 0,1-2 0,40 37 0,-59-64-269,1 0-1,0-1 1,1-1-1,0-1 1,1 0 0,0-2-1,1 1 1,0-2-1,0-1 1,1 0-1,0-2 1,24 5-1,-37-10-266,1 1 0,-1-1 0,0 0 0,0-1 0,1 0 0,-1 0 0,0 0 0,0-1 0,0 0 0,0-1 0,9-4 0,-11 5-331,21-11-901,-5-5-3905,3-6 400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1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3011 4538 10077,'-7'3'-69,"-10"4"137,0 0-1,-1-2 1,0 0-1,-27 4 1,-82 5 1181,115-13-1122,-44 1 501,-1-3 0,-66-9 0,82 6-319,-57-6 247,1-4 0,0-4 0,1-5 0,1-4 0,2-4 0,1-4 0,1-4-1,-141-84 1,52 6-49,5-7-1,5-8 1,-190-192-1,295 256-408,2-3 0,4-2 0,3-3 0,-81-145 0,100 149-57,4-2 0,2-1 0,4-1 0,4-2 0,-26-149 0,40 158-38,4 1 0,3-1 0,3 0-1,2 0 1,4 1 0,25-110 0,-12 101-18,3 1-1,4 1 1,3 1-1,3 1 1,62-99-1,-42 89-16,124-148-1,-74 119-50,131-110 0,-169 167 27,3 4 1,2 3-1,118-61 0,-45 42-78,295-93 1,171 19-24,-494 125 142,1 6-1,0 5 0,1 4 0,-1 6 1,0 5-1,221 49 0,-202-24 8,-1 6 1,163 75-1,235 153 75,-435-213-37,132 99 0,-190-124-17,-2 1-1,-1 2 1,-2 2-1,-1 1 0,49 72 1,-43-47 4,46 102 0,-69-126 6,-1 0 0,-3 1 0,-1 1 1,7 50-1,-7 4 97,-5 1-1,-4 0 1,-17 166 0,-76 279 253,-100 130 109,158-576-228,-4-1 0,-90 161 0,91-196-62,-3 0 0,-2-3 1,-3-1-1,-99 94 0,82-96 24,-2-2 1,-2-3-1,-2-2 1,-2-4-1,-110 47 1,-464 166 748,539-221-876,-1-5 0,-1-5 0,-1-4 0,-147 7 0,218-25-402,0-2 0,0-2 0,0 0 0,1-3 0,0-1 0,0-1 0,1-2 0,0-2 0,-63-31 0,64 26-1336,2-3-1,0-1 0,1-1 1,1-1-1,-45-48 1,38 31-2692,8 6-2317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2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168 267 11357,'0'0'-373,"8"-1"-241,13-2 673,-17-1 907,-29-11 1874,-30-15-2195,52 28-597,0 0 0,0 0 0,0-1 0,0 1 0,0-1 0,1 1 0,-1-1 1,1 0-1,0 0 0,0 0 0,0-1 0,0 1 0,1 0 0,-1-1 0,1 1 0,0-1 0,0 1 0,0-1 0,0 0 0,1 1 0,-1-1 0,1 0 0,0 1 1,0-1-1,0 0 0,1 0 0,0 1 0,-1-1 0,1 1 0,0-1 0,1 0 0,-1 1 0,3-5 0,-2 5-28,0 0 0,1 0 0,-1 0-1,1 1 1,-1-1 0,1 1 0,0 0 0,0 0 0,0 0-1,0 0 1,0 0 0,5-1 0,-3 1 2,-1-1 28,2 3-8,21-2 2,-21 1 54,3 6-36,3-1-42,-7-2-9,1 1 0,-1-1-1,0 1 1,0 0 0,0 0 0,0 1-1,4 4 1,-5-5 16,-1-1 1,0 1-1,-1 1 0,1-1 0,-1 0 0,1 1 1,-1-1-1,0 1 0,0-1 0,-1 1 0,1 0 1,-1 0-1,0 0 0,0 0 0,0 0 0,0 0 1,-1 0-1,1 1 0,-1-1 0,0 0 0,-1 0 1,1 0-1,-1 0 0,1 0 0,-1 0 0,-3 7 1,2-4 36,-1-1 0,0 1 0,-1-1 0,0 0 0,0 0 0,0 0-1,0 0 1,-1-1 0,0 0 0,0 0 0,0 0 0,-8 4 0,9-6 52,3-3-102,-1-1-1,0 1 1,1 0-1,-1 0 0,0 0 1,0 0-1,1 0 1,-1 0-1,0 1 0,1-1 1,-1 0-1,-2 2 1,1-1 11,-2-1 221,-3-6-172,-23-17-4,30 22-68,1 1 1,-1 0-1,1 0 0,-1-1 1,1 1-1,-1 0 1,1-1-1,0 1 1,-1 0-1,1-1 0,-1 1 1,1 0-1,0-1 1,-1 1-1,1-1 1,0 1-1,0-1 0,-1 1 1,1-1-1,0 1 1,0-1-1,0 1 1,0-1-1,-1 0 0,0-10 33,0 1 0,1 0-1,0-1 1,2-16-1,-2 24-30,1-1 0,-1 1-1,1-1 1,0 1 0,1 0 0,-1-1-1,1 1 1,-1 0 0,1 0 0,0 0-1,0 0 1,0 1 0,0-1-1,1 0 1,-1 1 0,1-1 0,-1 1-1,1 0 1,5-3 0,4-1 6,-9 4 5,5 10 13,23 22 3,-30-30-29,-1 0-1,0 0 0,1 1 1,-1-1-1,1 0 0,-1 1 1,0-1-1,1 0 0,-1 1 1,1-1-1,-1 0 0,0 1 1,0-1-1,1 1 0,-1-1 0,0 1 1,0-1-1,1 0 0,-1 1 1,0-1-1,0 1 0,0-1 1,0 1-1,0-1 0,0 1 1,0-1-1,0 1 0,0 0 0,-2 10 37,-1 0-1,0 0 0,-1-1 1,0 0-1,-1 1 0,0-1 0,0-1 1,-1 1-1,-1-1 0,1 0 1,-2-1-1,-12 14 0,17-20 4,1 0 0,0 0 1,0 0-1,-1 0 0,1-1 0,-1 1 0,0-1 0,0 0 0,1 1 0,-1-1 1,0 0-1,0 0 0,-6 0 0,6 0-53,-2 0 238,0-8-166,-17-21-7,22 27-51,-1 1 0,1 0 0,-1-1 0,1 1 0,0-1 0,-1 1 0,1 0 0,0-1 0,0 1 0,-1-1 0,1 1 0,0-1 0,0 0 0,0 1 0,-1-1 0,1 1 0,0-1-1,0 1 1,0-1 0,0 1 0,0-1 0,0 1 0,0-1 0,0 0 0,2-10 10,1-1-1,-1 1 1,2 0-1,0 0 1,0 1-1,1-1 1,0 1-1,0 0 1,1 0-1,1 1 1,0 0-1,0 0 1,1 1-1,9-9 1,-15 14-10,1 0-1,-1 0 1,1 1-1,0-1 1,-1 1-1,1 0 1,0 0-1,0 0 1,1 0 0,4-2-1,-2 2 1,-1-1-3,31 0 6,-36 3-5,1 0 0,-1 0 0,1 0 0,-1 0 0,0 0 0,1 0 0,-1 0 0,1 0 0,-1 0 0,0 0 0,1 0 0,-1 0 0,1 0 0,-1 0 0,0 0 0,1 0 0,-1 1 0,1-1 0,-1 0 0,0 0 0,1 0 0,-1 1 0,0-1 0,0 0 0,1 0 0,-1 1 0,0-1 0,1 0 0,-1 1 0,0-1 0,0 1 0,3 1 1,-1 0 1,0 0 0,0 0 1,0 0-1,0 1 1,0-1-1,0 1 0,-1-1 1,1 1-1,-1 0 0,0-1 1,1 1-1,-1 0 0,-1 0 1,1 0-1,0 0 1,-1 0-1,1 0 0,-1 0 1,0 0-1,0 5 0,-3 3 5,1-1 0,-1 1 0,-1-1 0,0 1 0,0-1 0,-1-1 0,0 1 0,-1-1-1,0 1 1,0-1 0,-1-1 0,0 0 0,-11 10 0,14-16-3,0 1 0,0-1 0,0 0 1,-1 0-1,1 0 0,-1 0 0,1-1 0,-1 1 0,0-1 1,1-1-1,-10 2 0,9-2 9,-3-3-5,-30-15-6,34 14-1,0 1-1,1 0 1,-1-1-1,1 0 1,0 0 0,0 0-1,0 0 1,0 0-1,1-1 1,0 1-1,0-1 1,0 1-1,0-1 1,1 0-1,0 0 1,0 0 0,0 0-1,1 0 1,-1 0-1,1 0 1,0 0-1,1 0 1,-1 0-1,3-9 1,1-3-8,0 0 1,1 0-1,1 1 1,1 0-1,13-25 1,-18 38 1,0 0 1,0 0-1,0 0 0,1 0 1,0 0-1,0 0 1,-1 0-1,1 1 0,1 0 1,4-4-1,-3 3-4,-3 2-6,4-1 3,0 0 5,18-4-24,-19 11 33,17 17 3,-20-20-4,-1 0-1,1 0 1,-1 0 0,0 0 0,0 1-1,0-1 1,0 0 0,0 1 0,0-1-1,0 0 1,-1 1 0,1-1 0,-1 1-1,0-1 1,0 1 0,0 0 0,0-1-1,0 1 1,-1 2 0,1-3-3,-1 3 4,0 0 0,1 0 0,-2 0 1,1 0-1,-1 0 0,-3 8 0,0 0 11,2-8-3,-1 0 0,1 0 1,-1 0-1,0 0 0,0-1 0,0 0 0,-1 0 0,1 0 0,-1 0 0,0 0 0,0-1 0,-1 0 0,1 0 0,-1-1 0,1 0 1,-1 0-1,-11 3 0,13-5-5,0 0 0,0-1-1,1 1 1,-1-1 0,0 0 0,0 0 0,1 0 0,-1-1 0,-6-3 0,0 1 3,-4-4 9,11 5-19,1 1 1,-1-1 0,1 0-1,0-1 1,1 1 0,-1 0-1,0-1 1,1 1 0,0 0-1,0-1 1,0 0 0,0 1-1,0-1 1,1 0 0,0 1-1,-1-1 1,1 0 0,1 1-1,-1-1 1,1 0 0,1-5-1,-1 5 0,1 1 0,-1-1 0,1 1-1,0 0 1,0-1 0,1 1 0,-1 0-1,0 0 1,1 1 0,0-1 0,0 1-1,0-1 1,0 1 0,0 0 0,0 0-1,1 0 1,-1 0 0,1 1 0,-1-1-1,6 0 1,1 0-7,1 0-1,0 1 1,-1 0-1,13 2 1,-11-1 17,-4 4-2,-4-3-4,-1 0-2,0 0 1,0 0-1,0 0 0,0 1 0,0-1 0,0 1 1,-1 0-1,1-1 0,-1 1 0,1 1 1,-1-1-1,0 0 0,0 0 0,0 1 0,0-1 1,0 1-1,0 0 0,-1-1 0,1 1 1,-1 0-1,0 0 0,0 0 0,0 0 0,1 4 1,-1-3-35,0 0 1,0 1 0,0-1-1,0 1 1,-1-1 0,0 0-1,0 1 1,0-1 0,-1 1-1,1-1 1,-1 0 0,0 1-1,0-1 1,0 0 0,-1 0-1,0 1 1,0-1 0,0-1-1,0 1 1,0 0 0,-5 5-1,4-5-652,-7 0-892,0-1 751,-6-8-5811,-28-18 3081,19 2-1538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3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3 10669,'2'-2'198,"-3"8"5127,-14 23-3690,-29 51-1881,32-60 1051,-119 200 1294,107-175-1671,2 0 0,2 2 0,2 0 0,3 2 0,1-1 0,3 2 0,-6 51 0,16-82-256,1 0 0,0 0 0,2-1 0,0 1 0,1 0 0,1 0 0,1-1 0,0 0 1,2 0-1,15 33 0,-13-38-34,0 0 1,1-1-1,0 1 1,1-2 0,1 0-1,-1 0 1,2-1-1,-1 0 1,1-1-1,1-1 1,22 11 0,-33-17-78,0 0 8,-2-2-387,25 19 1462,-14-9-2122,-26-16-5819,1-2 5820,-22-17 1,28 19-761,-1-1 1,1 0-1,0-1 1,-9-12-1,2-2-5585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4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347 0 12633,'0'0'756,"6"3"-489,24 10 782,-28-10-973,0 0 0,0-1 0,0 1-1,0 0 1,0 0 0,0 0 0,-1 0 0,1 0 0,-1 0 0,0 1 0,1 3 0,-2-4 112,1 2-26,0 9-39,-1 0 1,-1 0-1,0 0 0,-1 0 0,0-1 0,-1 1 1,0-1-1,-2 0 0,1 0 0,-10 18 1,-8 11 286,-46 65 0,49-78-210,11-18-73,-1 0-1,0-1 0,0 0 0,-1-1 0,0 0 1,-12 9-1,18-16 10,-12 4 45,15-6-161,0 1 1,0 0 0,0-1 0,0 1 0,0-1-1,-1 1 1,1-1 0,0 0 0,0 1-1,-1-1 1,1 0 0,0 0 0,0 0 0,-1 0-1,1 0 1,0 0 0,0 0 0,-1 0-1,1-1 1,0 1 0,0 0 0,-2-1 0,-2 0-27,-3 0 44,0 0 0,1-1 0,0 0 1,-1 0-1,1-1 0,0 0 0,0 0 0,-10-6 1,13 7-8,0-1 0,0 1 0,1-1 1,-1 0-1,1 0 0,-1 0 0,1-1 1,0 1-1,0-1 0,0 0 0,1 0 1,-1 0-1,1 0 0,0 0 0,0 0 1,1-1-1,-3-5 0,4 7 27,0-19 27,0 18-39,2-1-3,-1-1-27,1 1-1,1-1 1,-1 1 0,1-1 0,0 1 0,0 0 0,0 0 0,1 1 0,0-1 0,0 1 0,0 0 0,1-1 0,-1 2 0,1-1 0,0 1 0,0-1-1,0 1 1,6-2 0,-6 3 42,22-4 9,-22 5 154,5 4-175,28 8 6,-34-10-37,0 0 0,-1 1 0,1-1 0,-1 1-1,1 0 1,-1 0 0,0 1 0,1-1-1,-1 1 1,3 3 0,2 1 20,6 6 47,0 1 0,-2 1 0,0-1-1,0 2 1,-1 0 0,-1 0 0,-1 1 0,8 18-1,-3-6 293,29 42 0,-18-39-154,-23-29-208,1 1-678,4 3 2054,9-55-17350,-13 37 10077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5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29 11433,'3'3'-63,"31"46"919,-31-46-279,-2 11-552,-8-13 4997,-20-58-4705,32 53-161,-2 1-120,0 0 14,-1 0-1,1 1 0,0-1 1,-1 1-1,1 0 0,0 0 0,0 0 1,1 0-1,-1 0 0,0 1 0,1 0 1,-1-1-1,0 1 0,5 0 0,28-5 527,-28 10-360,26 11-7,-32-14-195,-1-1 1,0 1 0,1-1 0,-1 1-1,0 0 1,0 0 0,0 0 0,1-1-1,-1 1 1,0 0 0,0 1 0,0-1-1,0 0 1,-1 0 0,1 0 0,0 0-1,0 1 1,-1-1 0,1 0 0,0 1-1,-1-1 1,0 1 0,1 0 0,0 2 43,1 2-1,0 0 0,0 0 1,-1 0-1,1 0 0,-1 0 0,-1 0 1,1 0-1,-1 0 0,0 0 1,-1 0-1,0 0 0,0 0 1,0 0-1,0 0 0,-1 0 1,0 0-1,-3 6 0,4-9-42,-6 15-32,-1 0 1,-1 0 0,-1-1-1,0 0 1,-1-1-1,-1 0 1,0-1 0,-28 27-1,20-29-1027,15-11 781,1 0-741,-6-6-6364,-28-11 3673,28 11-1652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307 101 7793,'4'-2'-52,"17"-9"936,18 35-550,-31-19 20,-1 18 531,-4-5-520,-2-13 632,-22 22-525,16-22-48,-16 6-10,17-9 703,-7-9-997,-32-18 0,41 23-100,0 1 0,-1-1 1,1 1-1,0-1 0,1 0 1,-1 1-1,0-1 1,0 0-1,1 0 0,-1-1 1,1 1-1,0 0 0,-1 0 1,1-1-1,0 1 0,0 0 1,1-1-1,-2-4 1,1 5-8,0-3 26,0 1-1,0 0 1,1 0 0,-1-1 0,1 1 0,0 0 0,0-1-1,0 1 1,2-8 0,-1 9-47,-1-2 62,22-38 96,-19 40-123,-3 3-26,0 0 0,1-1 0,-1 1 0,1-1 0,-1 1 0,0-1 1,1 1-1,-1 0 0,1-1 0,-1 1 0,1 0 0,-1-1 0,1 1 0,-1 0 0,1 0 0,-1 0 0,1-1 0,0 1 0,-1 0 1,1 0-1,-1 0 0,1 0 0,0 0 0,0 0 4,0 0 0,-1 0 0,1 0 1,-1 0-1,1 0 0,0 0 0,-1 0 0,1-1 1,-1 1-1,1 0 0,-1 0 0,1-1 0,-1 1 1,1 0-1,-1-1 0,1 1 0,-1 0 0,1-1 1,-1 1-1,1-1 0,-1 1 0,1-1 0,10 4 12,32 12 8,-41-14-21,-1 0 0,1 0 0,-1 0-1,1 0 1,-1 0 0,0 0 0,1 0 0,-1 0 0,0 1 0,0-1 0,0 0 0,0 1 0,0-1 0,0 1 0,0-1 0,0 1 0,-1-1-1,1 1 1,-1 0 0,1-1 0,-1 1 0,1 0 0,-1-1 0,0 4 0,-3 38 146,-24 46 308,26-85-345,-2-1 1,2-2-119,0 2 44,-1-1-1,0 1 1,0-1-1,0 1 1,0-1-1,0 0 1,-1 0 0,1 0-1,-1-1 1,1 1-1,-1 0 1,0-1-1,0 0 1,-4 2 108,-1-2-46,-20 1-6,20-1 77,1-5-107,-25-11 5,28 12-52,0 0 1,1-1-1,-1 1 0,1-1 1,-1 0-1,1 0 1,0 0-1,0 0 0,1 0 1,-1-1-1,1 1 1,0-1-1,-2-5 0,2 5-3,0-1-5,0 1 1,0-1-1,0 0 1,1 1-1,0-1 0,0 0 1,1 0-1,-1 0 1,1 0-1,0 0 0,1 0 1,0 0-1,0 0 1,2-6-1,6-3-5,3 1 2,-5 8-8,15-5-1,-17 9 7,9 6-8,38 13-20,-35-9 27,-12-3-1,-1-1 0,0 0 1,0 1-1,0 0 0,-1-1 0,0 2 0,0-1 1,0 0-1,0 1 0,-1-1 0,0 1 0,0 0 1,0-1-1,-1 1 0,0 0 0,0 7 0,-1-6 16,-1 1-1,-1-1 1,1 0-1,-1 0 1,-1 0-1,1 0 1,-1 0-1,-8 12 1,10-15-6,-1 0 1,-1 0 0,1 0 0,0 0 0,-1 0 0,0-1-1,0 1 1,0-1 0,0 0 0,-7 6 0,-7 4 67,9-7-19,0-1-1,0 0 1,-1 0 0,0-1-1,-18 6 1,16-6-3,6-2 43,-3-2-5,-1 2-63,6-2-18,0 1 1,0-1 0,1 0-1,-1 0 1,0 0 0,0 0-1,0 0 1,0-1 0,0 1-1,1-1 1,-1 0-1,0 1 1,-2-3 0,-7 0 23,0-1 1,0-1-1,-17-9 1,24 11-24,0 0-1,1 0 1,-1 0-1,1-1 1,0 0-1,0 1 1,1-1-1,-1-1 1,1 1-1,0 0 1,0-1-1,0 0 1,0 1-1,-2-9 1,3 5-6,1 0 0,0 0 1,0 0-1,1 0 0,-1 0 1,2 0-1,2-15 0,-2 16-8,1 1-1,0 0 0,1-1 0,0 1 1,0 0-1,0 1 0,0-1 0,1 1 0,0-1 1,0 1-1,1 0 0,-1 1 0,7-6 1,0 1-2,0 1 1,1 0 0,0 1-1,21-10 1,-31 16-2,-1 0 1,1 0-1,-1 1 1,1-1-1,-1 0 0,1 1 1,0 0-1,-1-1 1,1 1-1,0 0 1,-1 0-1,1 0 1,0 0-1,-1 0 0,3 0 1,14-3-12,-7 6 12,3 0 0,-6-1 1,0 1 1,1-1-1,-1 2 0,14 6 1,-18-6-5,1-1 0,-1 1 0,0 0 0,0 0 0,0 1 0,-1-1 0,0 1 0,1 0 0,-2 0 0,1 0 0,0 0 0,-1 0 0,0 1 0,0-1 0,-1 1 0,1 5 0,-1-1 14,0 0 1,-1 0 0,0 0-1,-1 0 1,0-1-1,0 1 1,-1 0 0,-1-1-1,0 1 1,-7 17-1,4-17 8,0 0-1,0-1 0,-1 0 0,0 0 0,-1-1 0,0 0 0,0 0 0,-1-1 0,1 0 0,-2 0 0,1-1 0,-1 0 0,0-1 0,0 0 0,-12 4 0,17-8 16,-2 0-1,-19 1-8,19-1 1,1-4 7,-1 1-25,1-1 0,0 0 0,-1 0 0,2-1 0,-1 0 0,0 0 1,1 0-1,0 0 0,0-1 0,0 0 0,0 0 0,1-1 0,0 1 0,0-1 0,-6-11 0,-6-19-17,16 27 14,1 3-2,0-4 11,0 2-15,1 0 1,0 0-1,0 0 1,1 1 0,0 0-1,1-1 1,0 1 0,0 0-1,0 1 1,6-8-1,-6 11-2,0 0-1,0 0 0,1 0 1,-1 0-1,1 1 0,-1 0 0,1-1 1,0 2-1,10-3 0,0-1-11,-10 3 2,13 0 0,-15 2 10,0-1 0,-1 1 0,1 0 1,0 0-1,-1 0 0,1 0 0,0 1 1,-1-1-1,1 1 0,0 0 0,3 1 1,45 13-14,-44-11 16,-2 1 0,0-2-1,-1 0-1,0 0 1,0 1 0,0-1 0,0 1-1,0 0 1,-1 0 0,0 0 0,0 0 0,0 0-1,0 1 1,-1-1 0,1 1 0,-1 0-1,2 7 1,-2-3 8,0 0-1,0 0 1,0 0-1,-2 0 0,1 0 1,-1 0-1,-2 17 1,1-17 17,0-1 1,-1 1-1,0-1 1,0 1 0,-6 11-1,6-17-11,1 0 0,-1 0 0,0 1-1,0-2 1,-1 1 0,1 0 0,0 0 0,-1-1 0,0 1-1,0-1 1,1 0 0,-1 1 0,-1-1 0,1-1 0,0 1-1,0 0 1,-1-1 0,-5 2 0,-48 5 157,50-7-86,-3-5-53,-2-1-19,5 3-5,0 0 1,1-1-1,-1 0 1,1 0-1,-9-6 1,8 3 1,1 0 0,0-1 0,0 0 1,0 0-1,1 0 0,0 0 0,0-1 0,1 0 0,0 0 1,0 0-1,-4-16 0,3 11-7,4 11-2,1 0 0,-1 0 0,0 0-1,0 0 1,1 0 0,-1 0 0,1-1-1,0 1 1,0 0 0,-1 0 0,1 0-1,1 0 1,-1-3 0,2-9 0,0 6-4,0 0 1,0 0-1,1 0 0,0 0 1,0 1-1,1-1 1,0 1-1,0 0 1,0 0-1,1 0 1,9-9-1,-10 12 1,0 0 1,0 0-1,0 0 0,1 1 1,-1 0-1,1 0 0,0 0 1,0 0-1,0 1 0,0-1 1,1 1-1,-1 1 1,1-1-1,-1 1 0,1 0 1,-1 0-1,1 0 0,0 1 1,-1 0-1,11 1 0,27 6-4,-42-7 5,1 0 0,-1 0 0,1 0-1,-1 0 1,1 0 0,-1 0 0,0 0 0,1 1 0,-1-1 0,1 1 0,-1-1 0,0 1 0,1 0 0,-1-1 0,0 1 0,0 0 0,1 0 0,0 1 0,11 9-25,-7-8 17,11 8 13,-13-5-4,0 0 1,-1 0 0,1 1 0,-1 0-1,3 9 1,-4-11 0,-1-1 0,1 1 0,-1 0 0,0 0 1,0 0-1,-1 0 0,1 0 0,-1 1 0,0-1 0,-1 0 0,1 0 0,-1 0 1,0 0-1,0 0 0,-1 0 0,1 0 0,-1-1 0,0 1 0,-1 0 1,1-1-1,-1 1 0,1-1 0,-2 0 0,1 0 0,-5 4 0,-12 15 50,-2-1-1,-29 23 0,48-42 5,0-3-20,1 1 1,-1-1 0,1 1 0,-1 0-1,1 0 1,-1 0 0,1 0 0,0 1-1,0-1 1,-3 3 0,-2-10 15,-19-15-3,26 20-46,-1 1-1,1 0 1,-1 0-1,1 0 1,0-1-1,-1 1 1,1 0-1,0 0 1,-1-1-1,1 1 1,0 0-1,-1-1 1,1 1-1,0 0 1,0-1-1,-1 1 1,1 0-1,0-1 1,0 1-1,0-1 1,0 1-1,0-1 1,-1 1-1,1 0 1,0-1-1,0 1 1,0-1-1,0 0 1,1-14 24,1-1 0,0 1-1,0 0 1,2-1 0,0 1 0,9-21 0,-10 30-24,1-1 1,0 1-1,0 0 1,1 0-1,0 1 1,0-1-1,0 1 1,8-6-1,-8 7 4,2-2 3,27-20-17,-26 23 6,-2 2-1,4-2-6,12 1-1,-17 2 4,5 2 0,31 6 1,-38-7 4,-1 0 0,1-1 1,-1 1-1,0 0 0,1 0 0,-1 0 1,0 1-1,0-1 0,0 0 0,1 1 1,-2 0-1,1-1 0,0 1 0,0 0 0,0 0 1,-1 0-1,1 0 0,1 3 0,0 0 0,-2-3 2,0-1 0,-1 1 0,1-1-1,-1 1 1,1 0 0,-1-1 0,0 1 0,0 0 0,0-1-1,0 1 1,0 0 0,0-1 0,0 1 0,0 0 0,-1-1 0,1 1-1,-1 0 1,1-1 0,-1 2 0,-16 34 3,12-26-3,0-5 8,1-1 0,-1 1-1,0-1 1,0 0 0,0 0-1,-1 0 1,-11 8 0,10-9 0,6-3-7,0 0 0,0 0 0,-1 0 0,1 0-1,0 0 1,-1 0 0,1-1 0,-1 1 0,1 0 0,-1-1-1,1 1 1,-1-1 0,1 0 0,-3 1 0,-1-1 4,0 2 91,-4-7-73,-30-17 1,39 22-24,-1 0-1,1 0 1,-1 0 0,1 0 0,-1-1 0,1 1 0,-1 0 0,1 0-1,-1-1 1,1 1 0,0 0 0,-1 0 0,1-1 0,-1 1 0,1-1-1,0 1 1,-1 0 0,1-1 0,0 1 0,-1-1 0,1 1 0,0 0-1,0-1 1,0 1 0,-1-1 0,1 1 0,0-2 0,-1-2 3,0-19 11,1 18-14,0 0 0,0-1 0,1 1 0,0-1 0,0 1 0,0 0 0,1 0 0,0 0 0,0 0 0,4-7 0,1-2-1,-3 6-69,0 0-1,0 0 0,0 1 0,1 0 0,1 0 1,8-10-1,-11 14-318,18 51-10570,-20-47 10823,-1-1-1,1 1 1,-1-1 0,0 1 0,1 0-1,-1-1 1,0 1 0,0 0 0,0-1-1,1 1 1,-1-1 0,0 1 0,0 0-1,0-1 1,0 1 0,0 0-1,0-1 1,0 1 0,0 0 0,-1-1-1,1 1 1,0 0 0,0-1 0,-1 2-1,-11 30-4557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5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1 11209,'0'0'2509,"-11"8"-1982,-32 29 3,41-34-444,1-1-1,-1 1 1,1-1-1,0 1 1,-1 0-1,1-1 1,0 1-1,1 0 1,-1 0-1,0 0 1,1 0-1,0-1 1,-1 1-1,1 0 0,0 0 1,1 0-1,-1 0 1,2 5-1,-2-1-42,7 163 2392,-2-93-1530,-6 87 0,-27 152 849,23-298-1277,2-17-2433,-5-71-6761,9 12 3838,2 23 201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6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66 9809,'0'0'145,"-13"5"19,-40 14 52,40-14 686,11-9-706,-7-15 620,16 12-599,-2 3-195,-1-2 62,0 1 0,1 0 0,0 1 0,0-1 0,0 1 0,1 0 0,-1 0 0,1 1 0,11-6 0,-15 9-78,7-3 181,0 1 1,1-1-1,0 2 1,10-1 241,-10 5-176,35 12 19,-42-13-216,0-1 1,0 1 0,-1 0-1,1 0 1,-1 0 0,1 1-1,-1-1 1,0 0 0,0 1-1,0-1 1,0 1 0,-1 0-1,1 0 1,-1 0 0,1-1-1,-1 1 1,0 1 0,0-1-1,-1 0 1,1 0 0,0 4-1,0 4 140,0 0-1,-1-1 0,0 1 0,-1 11 0,-3-5 26,-1-1 0,0 0 0,-1 0 1,0 0-1,-2-1 0,1 0 0,-2 0 0,0-1 1,-16 19-1,4-2 417,19-28 174,13-2-756,67 10 72,-74-10-94,2 1 0,18 9 2,-22-9-24,0-1 0,0 0 1,0 1-1,-1 0 0,1-1 1,-1 1-1,1 0 0,-1 0 1,0 0-1,0-1 0,1 1 1,-1 1-1,-1-1 0,1 0 1,0 0-1,0 0 0,-1 0 1,0 1-1,1-1 0,-1 0 0,0 0 1,0 5-1,0-6-6,0 4 22,0-1 0,-1 1 0,0-1 0,1 1 0,-1-1 0,-1 1 1,1-1-1,-1 1 0,0-1 0,0 0 0,0 0 0,0 0 0,-4 5 0,-37 42 240,35-42-223,-1-1-1,0 0 1,0-1 0,-1 0 0,0-1 0,0 1-1,0-2 1,-1 0 0,-19 7 0,1-7-185,22-6 80,1 2-250,-3-5-926,-27-14 273,35 18 851,-1-1-1,1 1 1,-1-1 0,1 1-1,0-1 1,0 0 0,-1 0-1,1 0 1,0 0 0,0 0-1,0 0 1,0 0 0,0 0-1,0 0 1,0 0 0,0-1 0,0 1-1,1 0 1,-1-1 0,0-2-1,-2-1-423,0 0-329,1 2 243,0 0 0,0 0-1,0 0 1,0 0-1,0 0 1,1 0 0,0 0-1,-1-1 1,1 1-1,1-1 1,-1 1-1,0-1 1,0-5 0,1-21-4115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6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0 10945,'0'0'2944,"-4"10"-2296,-16 26 0,20-35-619,0-1-1,-1 1 0,1 0 1,-1-1-1,1 1 0,0 0 0,-1-1 1,1 1-1,0 0 0,0-1 1,0 1-1,0 0 0,-1-1 0,1 1 1,0 0-1,0-1 0,0 1 1,0 0-1,1 0 0,-1-1 1,0 1-1,0 1 0,15 45 1259,24 57 1,3 3-293,-10-6-142,-5 1 0,24 179-1,-43-205-509,-4-1-1,-3 1 1,-3 0-1,-19 118 1,13-147-122,-3 0-1,-25 69 1,28-96-201,-1 1 0,-1-1-1,-1 0 1,0-1-1,-2-1 1,0 1 0,-26 26-1,34-40-245,-1-1-1,1 1 0,-1-1 1,0 0-1,0 0 1,0-1-1,0 0 0,-1 0 1,-11 3-1,15-5-151,-1 0-1,1-1 1,-1 1-1,1-1 1,-1 0-1,0 0 1,1 0-1,-1-1 1,1 1-1,-5-2 1,4 1-367,1-1-1,-1 1 1,1-1-1,0 0 1,0 0 0,0 0-1,0 0 1,0-1-1,0 1 1,0-1 0,-4-5-1,-17-22-5688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8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2630 571 11737,'0'0'-268,"0"4"11,0 0-231,1 2 615,-1 0 0,-1 0 0,1 0 1,-1 0-1,-3 11 0,3-15 23,1-1 0,-1 1 0,1-1 0,-1 0 0,0 1 0,0-1 0,0 0 0,1 0-1,-1 1 1,0-1 0,-1 0 0,1 0 0,0 0 0,0 0 0,0 0 0,-1-1 0,1 1 0,0 0 0,-1 0 0,1-1 0,-1 1 0,1-1 0,0 1-1,-1-1 1,1 0 0,-1 0 0,1 0 0,-1 0 0,0 0 0,1 0 0,-1 0 0,1 0 0,-2-1 0,-43-5 127,35 4 3,-29-4 713,-56-16-1,87 20-944,-251-58 1639,164 42-1190,28 7-218,-119-26 515,-349-76 601,336 65-850,-380-106 1125,287 89-1342,287 64-331,-2-1 2,-58-6 29,61 8-26,-3-1 5,-55-10-127,58 10 45,59-32-11721,-52 33 11498,0-1 0,0 0-1,0 0 1,0 0 0,-1 0 0,1 0 0,0-1-1,-1 1 1,1 0 0,-1-1 0,1 1 0,-1-1-1,0 0 1,0 1 0,2-4 0,1-2-1078,8-11-4201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19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10385,'3'-3'-49,"6"-8"72,-6 9 284,-2-2-34,2-6-729,0 5 1603,-1-1 1,1 0-1,0 1 0,1-1 1,6-8-1,-7 11-128,5 11-729,15 16 57,-1 2 0,-1 0 0,33 53 0,-33-40-73,-1 1 0,-3 2-1,17 56 1,-24-66 4,-7-21 3,0 0-1,0 0 1,-1-1 0,0 1 0,0 14-1,-2-25-272,-1 1 0,1-1 0,0 1 0,-1-1 0,1 1-1,-1-1 1,1 0 0,-1 1 0,1-1 0,-1 0-1,1 1 1,-1-1 0,1 0 0,-1 1 0,1-1-1,-1 0 1,0 0 0,1 0 0,-1 0 0,1 0 0,-1 0-1,-1 0 1,2 0 13,-1 0 0,1 0 0,-1 0-1,0 1 1,1-1 0,-1 0 0,1 0 0,-1 0-1,1 0 1,-1 1 0,0-1 0,1 0 0,-1 0-1,1 1 1,-1-1 0,1 0 0,-1 1 0,1-1-1,0 1 1,-1-1 0,1 0 0,-1 2 0,-5-11 53,-2-1-48,3 4-12,1 1 1,0-1-1,1 0 1,0 0-1,-1 0 1,-1-8 0,4 11-10,0 1 1,0-1 0,1 1 0,-1-1 0,1 1 0,0-1-1,0 0 1,0 1 0,0-1 0,0 1 0,0-1-1,1 1 1,0-4 0,1-3 7,1-9 2,0 0 0,1 0 0,2 0 0,-1 0 0,2 1 1,1 0-1,0 0 0,12-18 0,-7 14-3,2 0-1,1 1 1,0 1-1,1 0 1,25-20 0,-15 17 16,1 1 0,38-21 0,-53 36-18,0 0-1,0 1 0,0 1 1,1 0-1,0 1 0,17-1 1,-19 3 2,1 1 1,0 1 0,-1 0 0,1 1-1,13 3 1,-6 0 383,-6 0 692,-5-3-3518,-2 0-2937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1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87 513 12049,'0'0'-84,"-7"0"27,1 0 164,-1-1 0,1 0-1,-1 0 1,1 0 0,-1-1-1,1 0 1,-6-3 0,7 2 152,2-1 2,-9-14 8,9 14 24,3-1 19,0-5-140,1-1 0,0 0-1,1 0 1,0 1 0,1-1 0,0 1 0,0 0 0,1 0-1,0 0 1,1 0 0,0 1 0,9-13 0,-2 8 6,0-1 0,1 2 0,0-1 0,1 2 1,0 0-1,26-16 0,9 0 113,2 2 0,1 2 0,94-30-1,-87 35-81,0 2 0,1 3 0,1 2-1,0 3 1,0 3 0,1 2 0,71 5 0,-82 4 43,-1 2 0,-1 2 1,1 2-1,73 27 0,-94-26-109,-1 1-1,0 1 0,-1 1 1,0 2-1,-1 1 0,-1 0 1,-1 2-1,34 37 0,156 198 835,89 117 452,-258-328-1213,2-1 1,59 41-1,-39-32-83,15 7 59,3-4 1,102 50-1,-166-93-164,242 116 309,-156-83-258,-102-43-67,38 14 1235,-41-22-1178,5-20 8,-5 20-9,-4 0 1,-10-29 19,-2 1 0,-32-58 0,-12-8 213,56 98-290,1-2 1,-4-3-11,5 2 0,10 6 6,195 88-35,-189-81 35,-10-6-8,0 1 0,1 1 1,-2-1-1,1 1 0,0 0 1,-1 0-1,1 1 1,-1-1-1,0 1 0,-1 1 1,6 6-1,-9-11 4,1 1 1,0 0 1,-1 0-1,1 0 1,0 0-1,-1 1 1,0-1-1,1 1 1,-1-1-1,0 1 1,0-1-1,0 1 1,0-1 0,-1 1-1,1 0 1,-1 0-1,0-1 1,0 1-1,0 0 1,0 0-1,0-1 1,0 1-1,-2 3 1,-5 8 69,-1-1 1,-1 0 0,0 0 0,-1-1-1,0 0 1,-1-1 0,0 0 0,-1-1-1,0-1 1,-25 16 0,-15 5 354,-80 34 1,108-54-346,-35 11-1766,55-20 679,-8-36-11280,9 28 7006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2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785 560 14349,'0'0'-178,"-6"1"-100,-21 3 326,21-3 796,7 5-595,0 0-1,0-1 0,1 1 1,-1-1-1,2 0 1,-1 1-1,0-1 0,1 0 1,4 6-1,-5-9-442,1 4 436,0-3-17,27 21 1073,-27-22-558,5-8-580,24-20-5,-30 24-117,0-1-1,0 1 0,0-1 1,0 1-1,0-1 1,0 0-1,-1 0 1,1 0-1,-1 0 0,0 0 1,0 0-1,0 0 1,0-1-1,0-4 1,0 5-12,11-46 589,-12 45-478,0-1-12,-3-17-12,3 17-9,-3 1-8,-6-11-7,6 11 80,-3 4-85,-21-2 5,21 1 218,-7 6-203,-2-1-58,9-2-19,0 0 0,0 0 0,1 0 0,-1 0 0,1 1 0,0 0 0,0 0 0,0 0 0,0 1 0,-5 4 0,-44 34 257,-61 49 304,111-88-535,-1 1 0,0-1 0,0 0 0,0 0 0,0-1 0,-9 4 0,9-4-52,0 0 171,-3-2-74,-23 0 4,23 0 96,-1-3-110,-52-22 167,-59-35 0,-69-60 399,186 118-624,2 1-26,0 0 1,-1 1-1,1-1 0,0 0 0,-1 0 0,1 0 0,0 0 0,0 0 0,0 0 0,0 0 0,0 0 0,0-1 1,0 1-1,0 0 0,-1-3 0,-11-10 115,15 14-118,0 0-1,0 0 1,0 0-1,0 0 1,0 0-1,0 0 1,-1-1-1,1 1 1,0-1-1,0 0 1,0 1-1,0-1 1,-1 0-1,4-2 1,-2 1-2,-1 1 1,1-1 0,0 1-1,0 0 1,-1 0 0,1 0-1,0 0 1,0 1 0,0-1-1,0 1 1,0-1 0,3 1-1,50-7 18,-32 1-20,33-8 25,-53 13-12,2-2-10,18-5 6,3-3-10,-22 10 21,7-5-25,-12 6 7,0 0-1,0 1 1,0-1 0,0 0-1,0 0 1,0 0-1,-1 1 1,1-1 0,0 0-1,0 0 1,0 0 0,0 0-1,0 1 1,0-1-1,0 0 1,0 0 0,0 0-1,0 1 1,0-1-1,0 0 1,0 0 0,0 0-1,0 1 1,0-1 0,0 0-1,0 0 1,1 0-1,-1 1 1,0-1 0,0 0-1,0 0 1,0 0-1,0 0 1,0 0 0,1 1-1,-1-1 1,0 0 0,0 0-1,0 0 1,0 0-1,0 0 1,1 0 0,-1 0-1,0 1 1,0-1-1,0 0 1,1 0 0,-1 0-1,0 0 1,0 0 0,0 0-1,1 0 1,-1 0-1,0 0 1,0 0 0,0 0-1,1 0 1,-1 0-1,0 0 1,0 0 0,0-1-1,0 1 1,1 0 0,-1 0-1,0 0 1,-28 45-1,4-11 3,15-27 2,0-2 0,-49 50 22,36-32 20,-38 28 0,57-49-34,-6 5 17,-3 4 81,10-10-83,0-1 0,0 0 1,0 1-1,0-1 0,0 0 0,0 0 1,0 0-1,0-1 0,0 1 1,0 0-1,0-1 0,0 1 1,0-1-1,0 0 0,0 0 0,0 1 1,0-1-1,0-1 0,1 1 1,-1 0-1,-2-2 0,1 1-85,1-1 74,-1 1 0,1-1 1,0 1-1,0-1 0,0 0 0,0 0 0,1 0 1,-1 0-1,1 0 0,0 0 0,-1-1 0,2 1 0,-1 0 1,0 0-1,1-1 0,-1 1 0,1-1 0,0 1 0,0-1 1,1-4-1,-2-11 73,-3-92 145,4 67-77,-2 0 1,-10-61 0,8 78-45,-2-42 0,3 17-44,2 47-120,0 0-92,-1-14 1123,-1 2-4311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3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 12549,'0'0'249,"-5"1"-34,-14 6 77,14-5 2151,1 0-1920,-13 9 6,13-8 1081,7 3-1104,85 105 2273,-85-106-2654,21 35 699,-23-38-785,0 0 0,0 0 0,-1 0 1,1 0-1,-1 0 0,1 0 0,-1 0 1,0 0-1,1 0 0,-1 0 0,0 0 1,0 0-1,-1 0 0,1 0 0,0 0 1,-1 0-1,1 0 0,-1 0 1,-1 4-1,-4 2 48,0 1 0,0-1 1,-1 0-1,0-1 0,0 0 0,-1 0 1,0 0-1,-10 6 0,-67 23-379,80-35-120,-1 0-187,0 1 189,-6 1 177,0-2-6803,6-5 5027,-21-11-146,21 11-1317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3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599 17 10617,'0'0'89,"-2"-3"41,-7-10 4456,8 26-3951,7 174 2033,-1-101-1707,-3-44-570,-2-1 0,-2 1-1,-1-1 1,-3 0-1,-1 0 1,-2-1-1,-15 43 1,22-78-339,0-1 0,0 1 1,0-1-1,-1 0 0,1 1 1,-1-1-1,0-1 0,0 1 1,0 0-1,-1-1 0,1 1 1,-1-1-1,0 0 0,0 0 1,0-1-1,-8 5 0,7-6 254,-8-4-213,-17-8 179,-50-25 0,63 27-169,13 7-5,3 1-93,1 1-1,0-1 0,-1 1 1,1 0-1,0-1 1,-1 1-1,1-1 0,-1 1 1,1 0-1,0-1 1,-1 1-1,1 0 0,-1 0 1,1-1-1,-1 1 1,1 0-1,-1 0 0,1 0 1,-1 0-1,1-1 1,-1 1-1,0 0 0,1 0 1,-1 0-1,0 0 0,0 0 5,1 0 1,-1 0-1,1 0 0,-1 0 0,1 0 0,-1 0 0,1 0 0,-1 0 0,1 0 0,-1 0 0,1-1 0,-1 1 0,1 0 0,-1 0 0,1-1 0,-1 1 0,1 0 0,-1-1 0,1 1 0,-1 0 0,1-1 0,0 1 0,-1-1 0,1 1 0,-1-1 0,-10 4 38,9-2-45,-18 5 40,0 0-1,0 2 1,-24 13-1,-76 48-1799,116-66 915,-6-7-7285,-31-11 5785,29 8-1553,3-10-1856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4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114 100 11329,'0'0'143,"2"-3"36,7-10 10376,-14 10-10420,-56-37 546,58 37-534,-1 1-13,-32-22 359,33 21-290,-7-3-112,8 4-5,7 4 447,20 16-435,0 1 0,-1 0 0,40 45 1,-59-59-64,-1 1 1,0 0 0,0 1 0,-1-1 0,0 0-1,0 1 1,0 0 0,-1 0 0,0 0 0,0 0-1,-1 0 1,2 10 0,-3-12 57,-3 1-12,-5 5-49,-1-1-1,0 0 1,0-1 0,-1 0 0,0-1-1,0 0 1,-1 0 0,0-1-1,0 0 1,-14 5 0,21-10-194,-20 1-537,19-3 84,-4-32-9054,7 25 7297,4 2-1603,7-22-1935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9:5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2055 6165,'0'0'279,"7"10"-128,22 29 39,-22-30 43,-6-5 30,8 34 1270,-8-34-178,1 1-789,2 5-838,-2-15 4192,0-248-2591,-20 82-753,-2-21-118,11 94-66,-37-174 1,-20-81-129,44 139-209,9 72-31,5 32-39,-5-32-20,9 105 5,-11-52-19,10 63-38,2 16-41,1-1 0,0 1 0,1 0 0,0-14 0,1 20 10,-7 13-2417,-22 30 2493,22-29 4,5-6 4,-11 22-3,1 1 0,2-1 1,0 2-1,2-1 0,-5 32 1,13-55 34,-7 41 92,6-41 1528,9-16-1498,6-11 90,0-2-1,14-34 1,-17 31 397,21-36 0,-30 61-430,10-20 268,3 0 588,-15 21-991,1 0 1,0 1-1,0-1 1,0 1-1,1-1 0,-1 1 1,0-1-1,1 1 0,-1 0 1,0 0-1,1-1 1,0 1-1,-1 0 0,1 0 1,0 1-1,-1-1 0,1 0 1,0 1-1,2-1 1,0-1 461,9 6-393,-10-4-111,20 6 99,1 1 0,-1 1 0,28 13 0,-32-8-21,0 0 1,-1 1-1,0 0 1,-1 2-1,-1 0 1,17 21-1,33 32 130,-60-63-188,0-1 0,-1 1 0,0 1-1,0-1 1,6 12 0,-1-2-127,-8-13-70,0 0-1220,6 3 3408,1-5-5533,0-63-12688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4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6 12273,'0'0'1317,"-1"-6"2076,-2 13-1706,-5 24-679,5-16-799,0 1-1,1 0 1,1 22 0,16 150 1799,-5-89-979,-3 141 0,-9-205-877,0 13-116,-8 51 0,9-97-209,0 1 0,1-1 0,-1 0 1,0 0-1,0 0 0,0 0 0,0 0 0,-1 0 0,1 0 0,-1 0 1,1 0-1,-1 0 0,1-1 0,-1 1 0,0-1 0,-2 2 0,-9 2-5435,4-13 3457,-2-3 1292,-11-10-325,-1-4-2783,9 9-1440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5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499 0 10717,'0'0'4060,"2"12"-3569,2 14 79,-1-1-1,-1 1 1,-1 0-1,-1 0 1,-5 36 0,-3-26 23,-2-1 0,-1 0 1,-23 48-1,32-80-446,-20 10 616,9-16-677,-7-2-47,9 2 17,0 0 0,0-1 1,-20-8-1,10-1 131,17 11 31,-3 1-155,-19-1 4,19 2 1,0 3 1,-29 15 29,0 1 0,1 2 1,-36 29-1,53-40-237,16-9-25,0 0 0,0 0 0,-1 0 0,1 0 0,0 0-1,0 0 1,1 1 0,-1-1 0,0 1 0,0-1 0,0 1 0,1 0 0,-1-1-1,1 1 1,-2 3 0,-10-2-1336,3-2-1060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5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12581,'0'5'240,"0"17"31,0-17 73,0-1 72,0-3-339,0 0 1,1 0 0,-1 0-1,0 0 1,1 0-1,-1 0 1,0 0-1,1 0 1,-1 0-1,1-1 1,-1 1-1,1 0 1,0 0-1,-1 0 1,1-1-1,0 1 1,0 0 0,-1-1-1,1 1 1,0-1-1,0 1 1,0-1-1,0 1 1,0-1-1,0 0 1,0 1-1,-1-1 1,1 0-1,0 0 1,0 1-1,0-1 1,0 0 0,0 0-1,0 0 1,0 0-1,0-1 1,0 1-1,0 0 1,0 0-1,1-1 1,3 1-393,2 0 651,7-4-474,-8 2 62,74-26-783,-23-2-3496,-39 14 482,-15 12 2791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6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82 11349,'-21'-16'3782,"28"25"-3290,-6-7-479,25 32 638,-3 0 1,0 2 0,26 56-1,-38-59-90,-2 0 0,7 40-1,-16-67-463,0 1-1,-1-1 1,1 0-1,-1 1 1,0-1-1,-1 0 1,0 0-1,0 1 1,0-1-1,-5 9 1,5-11 10,0-1-44,0 0 0,0 0-1,-1 0 1,1 0 0,-1 0 0,0 0-1,0-1 1,0 1 0,0-1-1,0 0 1,0 0 0,0 0 0,-1 0-1,-4 1 1,3-1 443,-6-9-385,-36-24-70,45 29-67,0 0 0,0-1-1,0 1 1,0-1 0,0 1-1,1-1 1,-1 1 0,1-1 0,0 0-1,0 0 1,0 0 0,0 0-1,0 0 1,0 0 0,1 0 0,0 0-1,-1 0 1,1 0 0,0 0-1,1 0 1,-1 0 0,1 0 0,-1 0-1,3-6 1,-2 0-100,10-42-1693,3 2 1,1-1 0,34-71 0,-41 102 997,31-69-5217,-24 55 599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6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836 46 10061,'0'0'-165,"1"-4"39,-1 1 299,0 1 0,0-1 0,0 0 0,0 1 0,0-1 0,-1 1 0,1-1 0,-1 1 0,0-1 0,0 1 0,0 0 0,0-1 0,-2-2 0,1 1 2738,-7 4-2554,-24 0-2,24 0 902,7 0-1215,-1 0 1,1 0 0,-1 0-1,1 1 1,-1-1 0,1 1-1,-1-1 1,1 1 0,0 0-1,-4 2 1,3-2-3,1 0 0,0 0 1,-1 0-1,1-1 0,0 1 0,-1-1 1,1 1-1,-1-1 0,1 0 0,-5 0 1,4 0-1,1 1 0,0-1 0,-1 1 0,1 0 0,-1-1 0,1 1 0,0 0 0,0 0 0,-1 1 0,1-1-1,-3 3 1,-3 1 51,-24 9 378,1 2 0,1 1 1,0 1-1,2 2 0,0 1 0,1 1 1,-27 29-1,16-4 317,3 2 1,2 2-1,-34 69 0,-41 64 273,82-144-1114,-9 13 346,22-37-3794,0-2-3282,-26-49-193,32 28 184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7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78 12397,'23'33'279,"-21"-30"1438,0 0-1269,0 0-244,0 0 0,-1-1 0,0 1 0,1 0 0,-1 0 0,0 0 0,-1 0 1,1 0-1,0 0 0,-1 6 0,0-5 428,-3 1-352,-3 0-101,1 0 0,-1 0-1,-1 0 1,1 0 0,0-1-1,-1 0 1,0-1 0,-7 4-1,9-6 913,3-9-941,-8-22-4,8 23-19,7 1 0,-1 2-115,0-1 33,0 0 0,1 1 0,-1-1 0,1 1 0,0 0 0,0 0 1,1 1-1,-1 0 0,10-4 0,-13 5-16,1 0 7,0 1 1,1-1 0,-1 1 0,0-1 0,0 1 0,1 0 0,-1 0 0,1 1-1,-1-1 1,1 1 0,-1 0 0,1-1 0,-1 2 0,1-1 0,-1 0 0,8 2-1,20 9 64,-30-11-93,0 0 0,0 1-1,0-1 1,0 0-1,0 1 1,0-1 0,0 0-1,-1 1 1,1-1-1,0 1 1,0-1 0,0 1-1,-1 0 1,1-1-1,0 1 1,-1 0 0,1 0-1,0-1 1,-1 1-1,1 0 1,-1 0 0,1 0-1,-1 0 1,0 0-1,1 1 1,0 0 20,1 1 60,-1 3-12,1 15-4,-1-15-4,-4-1-8,-3 3-20,0-1 0,0 0 0,0 0 0,-1-1 1,0 0-1,-10 7 0,14-11 74,-6-2-44,-27-3 5,27 3 12,4-4 7,3 2-76,0 0 0,0 0-1,0-1 1,0 1 0,0 0 0,1-1-1,-1 1 1,0-1 0,1 0 0,0 1 0,0-1-1,0 0 1,0 0 0,0 1 0,1-1-1,-1 0 1,1 0 0,-1 0 0,1 0-1,0 0 1,1 0 0,-1 0 0,0 0-1,1 0 1,-1 0 0,1 0 0,0 0-1,2-3 1,11-16-61,34-39 0,-44 58-230,0 1-167,-1 0-442,6-5 1630,-4 6-4368,-33-35-13349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8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13 12565,'12'-11'232,"-9"9"1362,-6 61-1169,3-57-404,0 0-1,0 0 1,0 0-1,0 0 1,0 0 0,0-1-1,-1 1 1,1 0 0,-1 0-1,1-1 1,-1 1-1,0 0 1,0 0 0,1-1-1,-1 1 1,0-1-1,0 1 1,-1-1 0,0 2-1,-3 3 64,0 4 225,-1-1 1,1 0-1,-2 0 0,1 0 0,-16 15 1,9-10 209,13-13-483,-1 0 0,0-1-1,0 1 1,0 0 0,1 0 0,-1-1 0,0 1-1,0 0 1,0-1 0,0 1 0,0-1 0,0 1 0,0-1-1,0 0 1,0 1 0,-2-1 0,-1 1 76,1 1 2173,2-11-1989,-1-28-3,1 36-281,1 1 0,0-1 0,0 1 0,0-1 0,0 1 0,0-1 0,0 0 0,0 1-1,0-1 1,0 1 0,0-1 0,0 1 0,0-1 0,0 1 0,1-1 0,-1 0 0,0 1 0,0-1 0,1 1 0,-1 0 0,0-1 0,0 1 0,2-2 0,7-7 244,1 0 1,0 0 0,22-13-1,-29 21 279,5 6-434,23 17-3,-30-22-94,-1 0-1,1 0 0,-1 0 1,1 1-1,-1-1 0,1 0 0,-1 0 1,0 1-1,1-1 0,-1 0 0,1 1 1,-1-1-1,0 0 0,1 1 0,-1-1 1,0 1-1,0-1 0,1 0 0,-1 1 1,0-1-1,0 1 0,0-1 0,1 1 1,-1-1-1,0 1 0,0-1 1,0 1-1,-4 85 97,3-83-128,1 0 0,-1 1-1,1-1 1,-1 0-1,0 1 1,0-1-1,0 0 1,-1 0-1,1 0 1,-4 5-1,-2 4-236,4-6-196,-1 0 0,1 0 0,-2-1 0,1 1 0,-7 6 0,7-8 44,1-1-1203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9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101 162 10429,'36'-94'2015,"-22"55"248,-13 36-811,2-18-219,-3 16 1901,-6 22-2588,-95 310 2190,86-254-2151,3 1 1,-2 75-1,7 151 833,8-218-1080,4 0 0,3 0 0,4-1 0,3 0 0,4-1 0,32 85 0,-50-161-349,20 52-736,36 70 0,-56-123-303,5-13-6357,21-52 4318,-14 3-3425,-12 19-581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29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15 143 13973,'-6'-35'580,"3"23"226,1 0-1,0 0 1,1-21 0,4 12 245,-3 16-186,22-8 972,-15 22-1515,2 1-190,-1 2 1,0-1 0,-1 1-1,0 0 1,-1 0-1,-1 1 1,0 0 0,0 0-1,3 20 1,28 178 1144,-35-209-1178,2 12 12,-3-14-104,0 1-1,0-1 0,0 0 1,0 0-1,0 1 0,0-1 1,0 0-1,0 0 1,1 1-1,-1-1 0,0 0 1,0 0-1,0 0 0,0 1 1,1-1-1,-1 0 1,0 0-1,0 0 0,0 0 1,1 0-1,-1 1 0,0-1 1,0 0-1,1 0 1,-1 0-1,0 0 0,0 0 1,1 0-1,-1 0 0,0 0 1,0 0-1,1 0 1,-1 0-1,0 0 0,0 0 1,1 0-1,-1 0 0,0 0 1,0 0-1,1 0 1,-1 0-1,0-1 0,0 1 1,0 0-1,1 0 0,-1 0 1,0 0-1,0 0 1,0-1-1,1 1 0,-1 0 1,0 0-1,0 0 0,0-1 1,0 1-1,0 0 0,1 0 1,-1-1-1,0 1 1,0 0-1,0 0 0,0 0 1,0-1-1,0 1 0,0 0 1,0 0-1,0-1 1,39-86 97,30-97 1,-45 110-98,-24 73-5,0 0-1,0 1 0,1-1 0,-1 1 0,0-1 0,0 0 1,0 1-1,0-1 0,1 1 0,-1-1 0,0 0 1,1 1-1,-1-1 0,0 1 0,1-1 0,-1 1 0,1-1 1,-1 1-1,1 0 0,-1-1 0,1 1 0,-1 0 1,1-1-1,-1 1 0,1 0 0,0-1 0,-1 1 0,1 0 1,-1 0-1,1 0 0,0 0 0,-1 0 0,1-1 1,0 1-1,-1 0 0,1 0 0,-1 1 0,1-1 0,0 0 1,-1 0-1,1 0 0,0 0 0,-1 0 0,1 1 1,-1-1-1,1 0 0,-1 1 0,2-1 0,3 4 7,0 1-1,0-1 0,-1 1 0,1-1 0,-1 1 1,0 1-1,-1-1 0,1 1 0,-1-1 0,0 1 1,0 0-1,-1 0 0,1 0 0,1 11 0,58 335 631,-27 5 55,-28-279-549,-2-12 98,-4 71 0,-3-106-113,-1-1 0,-1 1 0,-2-1 0,-14 46 1,17-69-76,1 0 1,-2 1-1,1-1 1,-1-1 0,0 1-1,-6 8 1,7-12-28,1-1-1,0 1 1,-1-1 0,0 1 0,0-1 0,0 0 0,0 0-1,0-1 1,0 1 0,0-1 0,0 1 0,-1-1-1,1 0 1,0 0 0,-1-1 0,-3 1 0,2 0 163,-5-7-105,4 3-70,0 0 0,0-1-1,1 1 1,-1-1 0,1 0 0,0-1 0,0 1-1,0-1 1,0 0 0,1-1 0,0 1 0,0-1 0,1 1-1,-1-1 1,1 0 0,1-1 0,-1 1 0,-2-12-1,2-1 7,2 0-1,0 0 0,2-1 0,0 1 0,1 0 1,1 0-1,0 0 0,2 0 0,0 0 1,9-19-1,6-9-136,1 1-1,44-67 1,-45 83-664,1 1-1,30-33 0,17-8-6503,-31 32-2432,-24 22 2393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14005,'0'0'244,"6"0"26,1 0 152,0 1-1,-1 0 1,0 0-1,1 1 1,-1-1-1,0 1 1,7 3-1,-9-2 260,0 0-51,3 2-413,-1-1-1,1 0 1,1 0-1,-1 0 1,0-1-1,1 0 1,0-1-1,-1 0 1,1 0-1,0-1 1,0 0-1,0 0 1,0 0-1,0-1 1,12-2-1,18-1-98,72-16-1,-86 13-309,-12 4-321,0 0 0,0-1 0,-1-1 0,1 0 0,11-6 0,7-8-3747,-16 4 959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89 8165,'0'0'502,"-1"-5"-38,-22-61 1974,22 63-1695,-1-1-266,-2-6-626,4 10 194,0 0-1,0 0 1,-1 0 0,1 0-1,0 0 1,0 0 0,-1 0-1,1 0 1,0 0 0,0 0-1,0 0 1,-1 0 0,1 0-1,0 0 1,0 0 0,-1 0-1,1 0 1,0 0-1,0 0 1,0 0 0,-1 0-1,1 0 1,0 1 0,0-1-1,0 0 1,0 0 0,-1 0-1,1 0 1,0 0 0,0 1-1,0-1 1,0 0 0,0 0-1,-1 0 1,1 1 0,0-1-1,0 0 1,0 0 0,0 0-1,0 1 1,0-1-1,0 0 1,0 0 0,0 1-1,0-1 1,0 0 0,0 0-1,0 0 1,0 1 0,-4 8 7,-1-1 11,1 0 0,1 1-1,0 0 1,0-1 0,0 1 0,1 0-1,1 1 1,0-1 0,-1 12 0,5 8 130,0 1 0,2 0 0,14 46 0,-14-58-138,-5-18-46,0 1 1,1 0 0,-1 0 0,0 0 0,0-1-1,1 1 1,-1 0 0,0-1 0,1 1 0,-1 0 0,1-1-1,-1 1 1,1 0 0,-1-1 0,1 1 0,0-1 0,-1 1-1,1-1 1,0 1 0,-1-1 0,1 0 0,0 1 0,-1-1-1,1 0 1,0 1 0,0-1 0,-1 0 0,1 0-1,0 0 1,0 0 0,0 0 0,-1 0 0,1 0 0,0 0-1,0 0 1,0 0 0,1 0 0,11-6 3,-8 5-7,0-1-1,0 0 1,0 0 0,-1-1-1,1 0 1,-1 0 0,1 0-1,-1 0 1,0 0 0,6-7-1,-1-2 17,0-1-1,-1 0 0,-1-1 1,7-14-1,0-1 80,-7 15 111,-2 0-1,1 0 1,3-19-1,-9 30-80,2-1 46,2-7-215,-4 11 47,0 0 1,0 0 0,-1 0 0,1 0 0,0 1 0,0-1 0,0 0 0,0 0 0,0 0 0,0 0 0,0 0 0,0 1 0,0-1 0,0 0 0,0 0 0,0 0 0,0 0 0,0 0 0,0 1 0,0-1 0,0 0 0,0 0 0,1 0 0,-1 0 0,0 0 0,0 0 0,0 1 0,0-1 0,0 0-1,0 0 1,0 0 0,0 0 0,0 0 0,1 0 0,-1 0 0,0 0 0,0 1 0,0-1 0,0 0 0,0 0 0,0 0 0,1 0 0,-1 0 0,0 0 0,0 0 0,0 0 0,0 0 0,0 0 0,1 0 0,-1 0 0,0 0 0,0 0 0,0 0 0,0 0 0,0 0 0,1 0 0,-1 0-1,0 0 1,0 0 0,0 0 0,0-1 0,0 1 0,0 0 0,1 0 0,-1 0 0,0 0 0,0 0 0,0 0 0,0-1 0,12 44 40,-3 0 1,-1 1-1,2 66 1,-10 148 166,-2-197-144,-7 94 106,7-137-128,-1-1 0,-1 0 0,-1 0 0,0 0 0,-1-1 0,-12 24-1,13-32-15,0 0 0,-1 0 0,0-1-1,-1 0 1,1-1 0,-1 1-1,-1-1 1,1 0 0,-1-1 0,0 0-1,0 0 1,0-1 0,-1 0-1,0 0 1,-14 3 0,21-6-25,0 0-1,0-1 1,0 1-1,-1-1 1,1 0 0,0 1-1,0-1 1,0 0 0,-1 0-1,1 0 1,-4-1 0,0 0 10,0 1 47,-3-4 2,-27-9-7,34 13-57,1 0-1,-1-1 1,0 1 0,1-1 0,-1 0-1,1 0 1,-1 1 0,1-1 0,-1 0-1,1 0 1,0-1 0,-1 1-1,1 0 1,0 0 0,0 0 0,0-1-1,0 1 1,0-1 0,0 1 0,-1-3-1,0-1 13,-1 2-6,1-1-1,0 0 1,1 0 0,-1 0-1,1 0 1,-1 0 0,1 0-1,0 0 1,1 0 0,-1 0-1,1-1 1,0-7 0,9-45 53,-2 31-106,1 0-1,1 1 1,1 0-1,1 0 1,1 2 0,1-1-1,2 1 1,17-21-1,-26 38-217,1-1 1,1 1-1,0 0 0,-1 1 0,2 0 1,-1 0-1,12-4 0,-15 7-254,2 2-700,25 0 538,-25 0-32,3 2-1617,7 1 2352,41 10-6023,-52-12 3865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0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68 11597,'-32'-64'4620,"31"60"-1889,4 22-2211,30 301 1965,-11 51-535,-23-288-1420,-3 0 0,-23 122 0,22-175-497,-11 37-879,15-63 306,-5-47-7428,4 37 7543,1 0 0,0-1 0,0 1 0,0-1-1,1-9 1,8-63-5335,-4 35 587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1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52 11369,'0'0'1627,"-5"-1"-1270,5 1-282,-1 0 1,1 0 0,-1 0 0,1 0 0,-1 0 0,1 0 0,-1 0 0,1 0 0,-1 0 0,1 0-1,-1 0 1,1 0 0,-1-1 0,1 1 0,-1 0 0,1 0 0,-1-1 0,1 1 0,-1 0-1,1-1 1,0 1 0,-1 0 0,1-1 0,0 1 0,-1-1 0,1 1 0,0 0 0,-1-1 0,1 1-1,0-1 1,0 1 0,0-1 0,-1 1 0,1-1 0,0 1 0,0-1 0,0 1 0,0-2-1,13-14 2540,-9 12-3373,-1 2 788,0-1-1,0 2 1,0-1-1,1 0 1,-1 0-1,0 1 1,1 0-1,-1 0 1,1 0 0,-1 0-1,1 0 1,-1 1-1,1 0 1,0-1-1,-1 1 1,5 1-1,-5-1-11,3-1 113,3 2-7,27 1-4,-34-2-106,0 0-1,0 0 0,0 0 0,0 0 1,0 0-1,-1 1 0,1-1 1,0 1-1,0-1 0,0 1 0,0 0 1,0 0-1,0 0 0,-1 0 0,1 0 1,2 2-1,1 0 31,-1-1-10,0 0 1,0 0-1,0 1 1,-1-1-1,1 1 0,0 0 1,-1 0-1,5 4 1,0 2 75,-5-6-78,-1-1 0,-1 1 0,1 0 1,0-1-1,-1 1 0,1 0 0,-1 0 1,0 0-1,0 0 0,0 0 0,-1 0 1,1 0-1,0 1 0,-1-1 0,0 0 1,0 0-1,0 0 0,0 0 0,-1 1 0,-1 5 1,0 1 64,0 0 1,-1 0-1,-1 0 1,0 0-1,-7 14 1,11-24-95,-7 10 148,2 1 0,-1 0 0,-6 21 0,18-27-126,1 0 1,1 0-1,-1-1 1,14 7-1,-13-7-14,0 0 0,0 0-1,0 1 1,0 0 0,11 11 0,-6 4 12,-11-15-17,-1-4-5,0 0 1,-1 1-1,1-1 1,-1 1-1,0-1 1,1 1-1,-1-1 1,0 1-1,0-1 0,0 1 1,0-1-1,0 1 1,0-1-1,0 1 1,-1-1-1,1 1 1,0-1-1,-1 1 0,0 1 1,0 0 2,1-1-2,-1 0-1,1 0 0,0 1 0,-1-1 0,0 0 1,1 0-1,-1 0 0,0 0 0,0 0 0,0 0 1,0 0-1,-1 0 0,1 0 0,0 0 0,-2 1 1,-3 5 0,-4 7 1,-1-1-1,0 0 0,-1 0 1,-1-1-1,0-1 0,-1 0 1,-15 10-1,24-18-114,0-1 1,-1 1-1,1-1 0,-1-1 0,-10 5 0,-2-4-3461,14-10 1957,-10-21-383,13 26 1819,0 0 1,0 0-1,0 0 0,0 1 0,1-1 0,-1 0 1,1 0-1,-1 0 0,1 0 0,0 0 0,0 0 0,0 0 1,0 0-1,0 0 0,0 0 0,0 0 0,2-4 1,0-2-502,1-21-2478,0 0-1136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1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21 10845,'0'0'875,"-1"-4"-403,-1-6-713,6 4 1832,4 9 3182,19 14-4139,-1 2 0,-1 0 0,39 41 0,-45-36-355,-1 0 1,-1 0-1,-1 2 1,-2 0-1,0 0 1,-2 2-1,0-1 1,-3 2-1,0-1 1,-1 1-1,-2 1 1,4 52-1,-8-41-98,-2 0 0,-2 0 0,-2 0 0,-1 0-1,-3 0 1,-1-1 0,-1-1 0,-28 67 0,-43 69 337,65-144-505,-2-1-1,-1-1 1,-34 40-1,50-66-189,0-1-1,0 1 0,-1-1 0,1 1 1,0-1-1,-1 0 0,0-1 0,-4 3 0,7-4 176,-3 2-1051,-2-9-3806,-23-35 1516,14 1-2719,11 14-1011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2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13397,'0'0'-90,"-3"5"30,-74 106 1353,74-107-1114,4-4-122,-1 1 1,0 0-1,0-1 0,0 1 0,1-1 0,-1 1 0,0 0 0,1-1 0,-1 1 1,0-1-1,1 1 0,-1-1 0,1 1 0,-1-1 0,1 1 0,-1-1 0,1 1 1,-1-1-1,1 0 0,0 1 0,-1-1 0,1 0 0,-1 0 0,1 1 0,0-1 1,-1 0-1,1 0 0,0 0 0,-1 0 0,1 0 0,0 0 0,-1 0 0,1 0 1,0 0-1,-1 0 0,1 0 0,0 0 0,-1 0 0,1-1 0,0 1 0,0-1 1,43-10-340,-27 5 497,71-15 331,-85 20-516,0 0 0,0 1 0,-1-1 0,1 1 0,0 0 0,0 0 0,0 0 0,0 0 0,0 0 0,0 1 0,4 0 0,2 1 43,-7-2-49,0 0 0,0 0 0,0 1 0,0-1 0,-1 0 0,1 1 0,0-1-1,0 1 1,0 0 0,0 0 0,0-1 0,-1 1 0,1 1 0,0-1 0,-1 0 0,1 0 0,2 3 0,1 1 57,-2-3-32,-1 0 0,1 0 0,0 1 1,-1-1-1,0 1 0,0 0 0,0 0 0,0 0 0,0 0 0,0 0 0,-1 0 1,1 1-1,-1-1 0,0 0 0,0 1 0,0-1 0,-1 1 0,1-1 0,-1 1 0,0-1 1,0 1-1,0-1 0,0 1 0,-1 4 0,-2 7 119,-1 0 0,0 0 1,-1 0-1,-7 15 0,4-11 11,-36 82 689,-11 34 262,50-107-784,5-27-335,0 0 1,0 1-1,0-1 1,0 0-1,1 0 1,-1 0-1,0 0 0,0 0 1,1 0-1,-1 0 1,0 0-1,1 0 1,-1 0-1,1 0 1,0 0-1,-1 0 1,1 0-1,0 0 1,-1-1-1,1 1 1,0 0-1,1 0 0,-1 0 22,0 0-22,0 1 0,0-1 0,0 0 0,0 0 0,0 0 1,0 0-1,0 0 0,0 0 0,1 0 0,-1 0 0,0 0 0,1-1 0,-1 1 1,1 0-1,-1-1 0,1 1 0,-1-1 0,3 1 0,-1-1 22,2 3-11,1-1 1,-1 0-1,0 0 1,1-1 0,0 1-1,-1-1 1,1-1-1,9 1 1,3 0 45,44 4 169,8 0-36,-64-4-136,1-1-3,25 2-1,-25-1 29,-1 0-58,15 3-10,-15-3-40,-1 1-1178,17 2 363,-17-3-323,16-28-11286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2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13973,'1'3'341,"0"-1"-227,0 0 0,0 0 0,0 0 0,0 0 0,0-1 0,0 1 0,1 0 0,-1 0 0,1-1 0,-1 1 0,1-1 0,0 1 0,0-1 0,0 0 0,-1 0 0,1 0 0,0 0 0,0 0 0,1 0 0,-1 0 0,0-1 0,0 1 0,0-1 0,0 0 0,1 1 0,3-1 0,11 1 341,-1-1 1,25-1 0,-32 0-409,354-32 2974,-297 25-2683,-60 7-289,1 1-32,83-15-4306,-86 14 3025,2-18-3030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3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20 9669,'-20'-12'531,"20"11"-276,-1 0 0,1 1 1,-1-1-1,0 1 0,0-1 0,1 1 1,-1-1-1,0 1 0,0 0 1,1-1-1,-1 1 0,0 0 0,0-1 1,0 1-1,0 0 0,1 0 0,-1 0 1,0 0-1,0 0 0,0 0 1,0 0-1,0 0 0,0 0 0,1 1 1,-3-1-1,-5 34 757,2-1-1,1 1 1,-1 36-1,2 116 1465,4-181-2430,0 89 820,3 164 440,-1-216-1782,2 18-3180,-3-58 1841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3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30 12241,'0'-4'251,"0"-11"56,0 11 965,2-2 2568,-2 9-1926,-1 20-876,-11 59-466,-5-12 243,-94 453 3051,104-457-3457,3 1 0,3 0 1,2 0-1,4-1 0,2 1 0,21 82 1,-8-69 37,4-2-1,3 0 1,3-2 0,70 124 0,-99-199-447,65 107 364,-57-95-583,0 0 0,1-1 0,0-1 0,1 0 0,1 0 1,12 9-1,-23-19 106,0-1 1,1 1-1,-1 0 1,0-1-1,1 1 0,-1-1 1,0 0-1,1 1 1,-1-1-1,1 0 1,-1 0-1,1 0 1,-1 0-1,1 0 1,-1 0-1,3-1 0,-1 1-280,3 1-1310,3-8-472,1-3 1307,1 0 1,-1 0-1,-1-1 0,1 0 0,-2-1 0,0 0 1,0 0-1,5-14 0,10-28-4338,2-1-2952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4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51 192 13261,'0'0'6057,"-8"-2"-5741,-26-4-38,26 4-30,12-6-17,4-9-91,0 1 1,2-1 0,0 2 0,1 0 0,0 0 0,2 1 0,-1 0 0,2 1 0,16-13 0,-28 24-38,4 1 26,-2 0-63,-2 1-23,-1 0 0,1 0 0,0 0 0,0 0-1,0-1 1,0 1 0,0-1 0,-1 1 0,1-1 0,0 0 0,0 0 0,2-1-1,5 7 188,-1 0-166,-1 0-1,0 0 0,0 1 0,-1 0 0,1 0 0,-1 1 1,-1 0-1,1 0 0,-1 0 0,6 11 0,71 159 1044,-53-109-688,2-2-1,46 70 1,-55-102-225,2-1 1,1-1-1,59 57 0,46 18 250,-127-104-422,0 0-25,0 0-1,0 0 0,0 0 0,0 0 0,1-1 0,-1 0 0,1 1 0,6 2 0,-6-3-69,-1-10-3676,3-5 2941,-2 1-1,0-1 0,0 0 0,2-17 0,-8-112-9689,2 95 4399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5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717 21 12685,'-1'-4'166,"0"-6"-380,1 9 296,-1 1 0,1-1 0,0 1 0,0 0 0,-1-1 0,1 1 0,0 0 0,-1-1 1,1 1-1,0 0 0,-1-1 0,1 1 0,-1 0 0,1 0 0,0-1 0,-1 1 0,1 0 0,-1 0 1,1 0-1,-1 0 0,1 0 0,-1 0 0,1-1 0,-1 1 0,1 0 0,0 0 0,-1 1 0,1-1 1,-1 0-1,1 0 0,-1 0 0,1 0 0,-1 0 0,1 0 0,-1 1 0,1-1 0,0 0 1,-1 0-1,1 1 0,-1-1 0,1 0 0,0 0 0,-1 1 0,1-1 0,0 0 0,-1 1 0,1 0 1,-17 11 130,7-6-77,1 0 0,0 1 0,1 0-1,0 1 1,0 0 0,1 0 0,-13 19 0,-62 98 1441,6 3 1,-70 164-1,-42 103 420,109-249-2041,52-97-1846,25-46 861,7-18-8522,14-52 5743,-3 19-1789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5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40 13477,'-3'3'549,"3"-3"-479,0 1 0,-1-1 1,1 0-1,-1 1 0,1-1 1,0 1-1,0-1 0,-1 0 0,1 1 1,0-1-1,0 1 0,-1-1 0,1 1 1,0-1-1,0 1 0,0-1 1,0 1-1,0-1 0,0 1 0,0-1 1,0 1-1,0-1 0,0 1 0,0-1 1,0 0-1,0 1 0,0-1 0,0 1 1,1-1-1,-1 1 0,0-1 1,0 1-1,1-1 0,-1 1 0,0-1 1,0 0-1,1 1 0,-1-1 0,0 0 1,1 1-1,20 6 2831,-15-5-3635,2 0 1146,4-3-62,58-9 102,-47 7-378,3 0-906,-1-1 0,31-9 0,-21 1-1295,-33 11 1621,0 0 0,0 1 0,0-1 0,1 0 0,-1 0 0,0 0 0,0 0 0,0-1 0,0 1 0,-1 0 0,1-1 0,0 0 0,-1 1 0,1-1 0,-1 0 0,3-3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6993,'0'0'3723,"7"-9"-3211,19-28-4,-19 28 1357,-7 9-1834,0-1 1,0 1 0,0-1-1,-1 0 1,1 1 0,0-1-1,0 1 1,0-1 0,1 1-1,-1-1 1,0 1 0,0-1-1,0 0 1,0 1 0,0-1-1,1 1 1,-1-1 0,0 1-1,1-1 1,-1 1 0,0-1 0,1 1-1,-1 0 1,0-1 0,1 1-1,-1-1 1,1 1 0,-1 0-1,0-1 1,1 1 0,-1 0-1,1 0 1,0-1 0,17 8 1278,9 17-726,-24-20-548,1 0 0,-1 1 0,0-1 0,0 1 0,0-1 0,-1 1 0,1 0-1,-1 0 1,-1 0 0,1 0 0,-1 0 0,2 9 0,-1-4 16,10 46 222,-5-12 1,-6-41-60,4-12-189,13-20-14,1 1 0,1 1 0,1 0 1,48-45-1,-51 58-12,-17 13 0,-1 1 0,1-1-1,0 0 1,0 0 0,0 0 0,0 0-1,0 1 1,0-1 0,0 0-1,0 1 1,0-1 0,0 1 0,0-1-1,1 1 1,-1 0 0,0-1 0,0 1-1,0 0 1,2 0 0,0 0-2,7 4 1,34 11 3,-44-15-1,1 0 0,-1 0 0,1 0 0,0 0 0,-1 0 0,1 0 0,-1 0 0,1 1 0,-1-1 0,1 0 0,-1 0 1,1 1-1,-1-1 0,1 0 0,-1 1 0,1-1 0,-1 0 0,1 1 0,-1-1 0,0 1 0,1-1 0,-1 1 0,0-1 0,1 1 1,-1 0-1,3 5 16,-1-1 1,-1 1-1,1 0 1,-1 0 0,0 0-1,0 0 1,-1 1 0,0-1-1,0 0 1,0 0-1,-1 0 1,0 0 0,0 0-1,0 0 1,-1 0 0,0 0-1,0 0 1,0-1-1,-1 1 1,0-1 0,0 1-1,-1-1 1,1 0-1,-1-1 1,-7 8 0,1-2-17,-1-1 0,-1 0 0,0-1 1,0 0-1,-1-1 0,0 0 0,-27 9 1,35-14-135,2-2-125,0 0 211,0-1 0,0 1 0,0-1 0,0 0 0,0 0 0,0 0 0,1 0 0,-1 0 0,0-1 0,-2-1 0,-3-1-85,7 4 92,0-1-1,-1 1 1,1 0-1,0-1 1,0 1-1,0-1 1,0 1-1,0-1 1,0 1-1,0-1 1,0 0-1,0 0 0,0 1 1,0-1-1,0 0 1,0 0-1,0 0 1,1 0-1,-1 0 1,0 0-1,1 0 1,-1 0-1,0-2 1,0 0-153,-3-3-401,1-1 0,0 1 0,0-1 0,0 1 0,1-1 0,0 0 0,1 0 0,-2-10 0,0 2-443,1 7 453,-2-13-3071,1-8 738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6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621 123 10533,'3'-24'263,"-2"19"57,-1-21 1056,-2 22-785,-2-16 78,2 15 47,-4-16 749,5 16-796,-1-6 23,0 9-251,-2 9 2260,-89 235-1542,65-183-890,-3-1 1,-2-2-1,-3-2 0,-2 0 0,-55 58 0,82-102-163,-1 0-1,0 0 1,-1-1-1,0-1 1,0 0-1,0 0 1,-16 5-1,22-11 30,-1-3-10,-26-4-18,33 5-100,-1 0 1,0 0-1,1-1 1,-1 1-1,1 0 1,-1-1-1,1 0 1,-1 1-1,0-1 1,1 0-1,0 0 1,-1 0-1,1 0 1,0 0-1,-1 0 1,1 0-1,0 0 0,0 0 1,0-1-1,0 1 1,-1-2-1,-1-1 20,-3-3-5,1 0 0,0 0 0,1 0 1,0 0-1,0-1 0,1 1 0,0-1 0,0 0 1,0 0-1,1 0 0,0 0 0,0-9 1,-1-10 26,2 1 0,2-38 0,2 29-6,2-1 1,2 0-1,1 1 0,22-62 0,-29 94-35,0 0 0,0 0 0,0 0 0,1 0 0,-1 0 0,1 1 0,-1-1 0,1 0 0,0 1 0,0-1-1,0 1 1,0 0 0,1-1 0,-1 1 0,1 0 0,-1 1 0,1-1 0,0 0 0,-1 1 0,1-1 0,0 1 0,0 0 0,0 0-1,0 0 1,0 0 0,0 1 0,1-1 0,3 1 0,1 1 16,-1 0 1,0 0-1,0 1 0,0 0 1,0 0-1,-1 1 0,1 0 0,-1 0 1,1 0-1,-1 1 0,9 7 1,39 33 195,89 93 1,-22-17-452,-110-111-469,-1-1 0,1 0-1,19 11 1,-26-18-485,8-7-1941,-5 3 2621,1-2 0,-1 1 1,0-1-1,0 0 0,0-1 0,-1 0 1,0 0-1,0 0 0,-1 0 1,1-1-1,-1 0 0,4-9 0,9-16-3381,0-3-1862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7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8 12421,'0'0'231,"-1"-1"-1,1 1 1,0-1-1,0 1 1,-1 0 0,1-1-1,0 1 1,-1-1-1,1 1 1,-1 0 0,1-1-1,-1 1 1,1 0-1,0-1 1,-1 1 0,1 0-1,-1 0 1,1-1-1,-1 1 1,1 0-1,-1 0 1,0 0 0,1 0-1,-1 0 1,1 0-1,-1 0 1,-7 11 1415,3 27-2475,4-32 1493,1 3-497,-1 0 0,2 0 1,-1 0-1,1 0 0,1 0 0,0 0 0,0 0 1,1-1-1,5 13 0,3 12 234,-2 2-1,65 255 2056,-57-205-1590,9 127 1,-22-115-431,-4 1 0,-4 0 0,-5-1 0,-4 0 0,-4-1 0,-52 165 0,37-167-19,-72 141 1,101-229-730,-10 19 452,3-17-3821,5-19 2444,-2 0 759,4 6 262,1 1-1,-1-1 0,1 1 1,0-1-1,0 0 0,1 0 0,-1 0 1,1 1-1,0-2 0,1 1 0,-1 0 1,1-9-1,11-163-9444,-8 151 7295,1-30-5211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7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13825,'-1'6'-51,"-4"14"268,-1 0 0,0-1-1,-1 1 1,-2-2 0,0 1 0,-20 29 0,-5 14 867,27-48-664,-1 1-243,9-12 2176,17-20-2253,2 0-1,0 2 1,1 0 0,35-18-1,-53 32-43,39-2 66,-34 2-53,0 6 20,-3-1-60,0-1 0,1 1-1,-2 0 1,1 1 0,0-1 0,-1 1 0,0-1-1,0 2 1,0-1 0,-1 0 0,0 1 0,0-1 0,0 1-1,0 0 1,-1 0 0,0 0 0,-1 0 0,1 0 0,-1 0-1,1 11 1,-2-3 58,0 1 1,-1-1-1,0 0 0,-1 0 0,-1 0 1,0 0-1,-1 0 0,-9 21 0,-6 7 291,-33 51-1,5-9 217,46-83-579,1 0 0,0 0 0,-1 0 0,1-1 0,-1 1 0,1 0 0,0 0 0,0 0 0,-1 0 0,1 0 0,0 0 0,0-1 0,0 1 0,0 0 0,0 0 0,0 0 0,0 0 0,0 0 0,1 0 0,-1 0 0,0 0 0,0-1 0,1 1 0,-1 0 0,1 0 0,-1 0 0,1 0 0,-1-1-1,1 1 1,-1 0 0,1-1 0,0 1 0,0 0 0,2 1 7,0-1-1,-1 1 1,1-1-1,0 0 1,0 0-1,0 0 0,1 0 1,-1 0-1,6-1 1,9 1 5,-1-1 1,26-2-1,-40 1-1,69-6 61,3 4-28,-51 9-33,-18-4-21,0 0 18,-9 48-5850,2-45 4102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8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0 153 11885,'0'0'821,"0"4"-378,0-3-367,0 0 1,0 0 0,0 1-1,0-1 1,0 0 0,1 0-1,-1 0 1,0 0 0,0 1-1,1-1 1,-1 0 0,1 0 0,-1 0-1,1 0 1,-1 0 0,1 0-1,0 0 1,0 0 0,-1 0-1,1 0 1,0-1 0,0 1 0,0 0-1,0 0 1,0-1 0,0 1-1,0-1 1,0 1 0,0-1-1,0 1 1,2 0 0,2 0 592,2 0-53,77-4 835,124-26 197,-164 20-2032,0-1-1,54-22 0,-90 28-66,-1 1 0,1-1 0,-1 0 0,0-1 1,-1 0-1,1 0 0,-1 0 0,0-1 0,6-7 0,-10 10-43,1-1-1,-1 1 1,-1-1 0,1 0-1,-1 0 1,1 1 0,-1-1-1,1-5 1,1-5-2237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8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31 11257,'-6'1'521,"-53"14"7342,73-12-7307,0 2-387,-9-3-81,1-1-1,0 1 0,0-1 0,0 0 0,0 0 0,-1 0 0,1-1 0,9-1 1,44 1 680,-46 0-669,38-4 234,-20-1-455,67-11-787,-41 4-2621,-52 11 2331,0-1-1,1 0 1,-1-1-1,0 1 1,0-1-1,7-5 1,-7 4-386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9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56 11693,'-2'-3'506,"-11"-14"926,10 15-666,2-1 0,-1 1 0,0-1 0,0 0 0,1 0 0,0 0 0,-1 0 0,1 0 0,0 0 0,0-5 0,12 20-384,11 14-76,-1 0-1,-1 1 0,28 50 0,-31-41-97,-1 0 1,-2 0-1,-2 2 0,-2-1 1,-1 1-1,-1 1 0,-3 0 1,-1 0-1,-2 0 0,-1 0 0,-8 64 1,-7-29 301,13-70-402,1-4-98,0 0 0,0-1 1,0 1-1,0 0 0,-1-1 0,1 1 1,0 0-1,0 0 0,0-1 0,0 1 1,0 0-1,-1 0 0,1 0 1,0-1-1,0 1 0,-1 0 0,1 0 1,0 0-1,0 0 0,0-1 0,-1 1 1,1 0-1,0 0 0,-1 0 1,1 0-1,0 0 0,0 0 0,-1 0 1,1 0-1,0 0 0,-1 0 0,1 0 1,0 0-1,0 0 0,-1 0 0,1 0 1,0 0-1,-1 0 0,1 0 1,0 0-1,0 0 0,-1 0 0,1 0 1,0 1-1,0-1 0,-1 0 0,1 0 1,0 0-1,0 0 0,0 1 1,-1-1-1,1 0 0,0 0 0,0 1 1,0-1-1,-1 0 0,1 0 0,0 1 1,0-1-1,0 0 0,0 0 0,0 1 1,0-1-1,0 0 0,0 1 1,0-1-1,-3-13 39,1-1 0,1 0-1,0 1 1,1-1 0,1 0 0,4-25 0,3 7 58,1 0 0,2 0 1,1 1-1,2 1 0,1 0 1,1 1-1,21-29 0,-8 19-32,2 2 0,2 0-1,1 2 1,44-34 0,-62 58-193,0 0 1,1 1-1,30-12 0,-42 20-232,1 2-149,18 0-154,-18 0-226,-2 26-7954,-4 11 1070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1:39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90 12705,'-27'-8'-53,"21"7"1928,-6 3-1493,-36 6-9,36-5 2031,8-8-1980,3 5-409,1 0-1,-1 0 1,1 0-1,-1 0 1,1 0-1,0 0 0,-1-1 1,1 1-1,-1 0 1,1 0-1,0 0 1,-1-1-1,1 1 0,0 0 1,-1-1-1,1 1 1,0 0-1,0-1 1,-1 1-1,1 0 0,0-1 1,0 1-1,-1 0 1,1-1-1,0 1 1,0-1-1,0 1 1,0 0-1,0-1 0,0 1 1,0-1-1,0 1 1,0-1-1,0 1 1,0 0-1,0-1 0,0 1 1,0-1-1,0 1 1,0-1-1,0 1 1,0 0-1,1-1 0,-1 1 1,0-1-1,0 1 1,0 0-1,1-1 1,-1 1-1,0 0 0,1-1 1,-1 1-1,0 0 1,1 0-1,-1-1 1,1 1-1,20-12 119,2 1-1,-1 1 1,1 1-1,1 1 1,39-9-1,-59 16-115,0 0 0,0 1 0,0-1 0,0 1 0,0 0 0,0 0 0,0 0 0,5 1 0,1 0 14,6 2 73,-7 1-50,0 0-1,0 1 0,0 0 1,-1 1-1,12 9 0,-16-12-7,0 1 0,0 0-1,-1 0 1,1 0 0,-1 0-1,0 1 1,-1-1 0,1 1 0,-1 0-1,0 0 1,0 0 0,0 0-1,0 0 1,0 7 0,-1 3 96,0-1 1,-1 1-1,-1-1 1,0 0 0,-1 0-1,-1 1 1,0-1-1,-9 24 1,-6 7 396,-30 53 1,35-73-317,7-16-66,1 0 1,0 1-1,1 0 1,-5 17-1,14-24-42,5 1-44,1-1 1,-1 0-1,22 3 0,1-5 28,1-1 0,63-9 0,-18 0 95,13-4-121,-86 12-342,0 0 0,0 0 1,-1 0-1,1-1 0,-1 0 1,1-1-1,-1 1 0,0-1 0,0 0 1,0 0-1,0 0 0,7-7 1,-9 7-1793,-3-2-243,0 1 1445,2-9 123,-7-2-5096,-7-9-1553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08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1769 2933 4844,'0'0'2605,"-2"3"-2356,-10 10 6168,7-11-5981,-9 5-30,0-2-1,0 0 1,0-1-1,0 0 1,-1-1-1,0 0 1,1-2-1,-20 1 1,25-1-289,5 0-61,0-1 1,0 0-1,0 0 1,0 0-1,0 0 0,0-1 1,0 1-1,0-1 0,-4-1 1,-14-3 170,-1-2-1,1 0 1,-30-14 0,2-7 4,1-1 1,2-3-1,1-2 0,2-1 1,1-3-1,2-1 0,1-2 0,3-2 1,1-2-1,-39-64 0,12 7 19,5-2 0,-61-151 0,95 191-173,2-2 0,3 0-1,3-1 1,4-1 0,-8-106-1,17 121-52,2 0-1,3 0 1,1 0-1,3 1 1,3-1-1,1 1 1,3 1-1,25-63 1,-15 61-13,2 1-1,2 1 1,3 2 0,2 0 0,2 3-1,61-66 1,-46 63-5,3 1 0,1 3 0,3 3 0,119-70 0,-92 69-2,2 4 1,1 3-1,2 4 0,1 5 1,2 3-1,0 4 0,1 4 1,140-7-1,-175 22-2,-1 2 0,1 2 0,-1 3 0,0 2 0,-1 3 1,0 2-1,0 2 0,-2 3 0,0 2 0,-1 3 0,-1 1 0,-2 3 0,0 2 1,-2 2-1,78 68 0,-56-36 7,-4 2-1,-2 3 1,-4 3 0,-2 2-1,-4 3 1,76 145 0,-98-157 0,-2 1-1,-4 2 1,-2 1-1,-3 0 1,-4 2 0,-2 0-1,-4 1 1,-2 0 0,-3 96-1,-9-85 20,-4 0 0,-4-1-1,-3 0 1,-47 144 0,38-159 17,-2-1 1,-4-1 0,-2-1 0,-3-2 0,-85 111 0,82-127 2,-2-2 0,-2-2 0,-1-1 1,-3-3-1,-1-1 0,-1-2 0,-82 41 1,62-42 22,-2-4 0,0-2 0,-2-4 0,0-3 0,-110 16 0,22-17-23,0-7 0,0-7 0,-1-7 0,1-7 1,0-7-1,1-7 0,-180-51 0,223 41-453,-175-75-1,239 84-223,1-2 0,1-2 0,1-3-1,1-1 1,-73-67 0,93 71-660,1-1 0,1-1 1,2-1-1,1-1 0,1-1 1,2-1-1,2-1 1,-29-74-1,19 10-5530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09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4119 147 11869,'38'-27'-823,"-19"15"698,-1-1 0,-1-1 0,19-18 0,16-13 2361,-48 42-91,-13 15-1695,-609 719 5048,413-505-4314,-40 42 15,-270 248 445,-570 542 1004,465-462-1420,28-27 36,336-304-394,168-171-430,58-55-283,27-36-115,-11 7 87,7-15-4468,3-3 3957,2 5 198,0-1 1,1 1-1,0-1 0,-1 1 0,1-1 1,0 0-1,1 1 0,-1-1 0,1 0 1,-1 0-1,1 0 0,0 1 0,1-1 1,0-5-1,4-19-1607,40-191-10724,-27 157 5306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10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960 340 12461,'16'-27'-199,"-19"38"1316,-29 53 22,17-38-776,-1-2 0,-2 0-1,0-1 1,-2-1 0,0-1 0,-25 19-1,-144 102 1165,185-140-1499,-12 8 169,0 0 0,-1-2-1,0 0 1,0 0 0,-1-2-1,0 0 1,0-1 0,-1-1 0,-19 2-1,35-6-160,0 1 0,0-1-1,0 1 1,0-1 0,-1 0-1,1 0 1,0-1 0,0 1 0,0 0-1,0-1 1,-4-1 0,-2-1 45,-7-2 148,9 1-183,1 0 0,-1 0 0,1-1 0,0 0 0,0 0 0,1 0 0,-1-1 0,1 0 0,0 0 0,1 0 0,0 0 0,0-1 0,0 0 0,0 0 0,1 0 0,0 0 0,1 0 0,-3-15 0,4 2 7,0 0 1,2 0-1,1 0 0,0 0 1,1 1-1,1-1 1,1 1-1,1-1 0,15-32 1,-6 20 10,2 0 0,1 1 0,2 1 0,36-44 0,-52 69-52,1 0-1,-1 0 1,1 0 0,0 1-1,0 0 1,0-1 0,1 2-1,-1-1 1,1 1 0,0 0-1,0 0 1,0 0 0,0 1-1,0 0 1,1 0 0,-1 1-1,1-1 1,10 1-1,19 3 39,-17 3 10,-6 0-38,-1 1 0,0 0-1,0 1 1,-1 0 0,0 1 0,0 0 0,-1 1 0,0 0 0,0 1 0,9 11 0,-11-8 10,-1 1 1,0 0 0,0 0 0,-1 0 0,-1 1 0,-1-1 0,0 1 0,-1 0 0,0 1 0,-1-1 0,-1 0 0,0 1 0,-1-1 0,-1 1 0,-1-1 0,-3 19 0,1-17 4,0 0-1,-1 0 1,0-1-1,-2 1 1,0-1-1,0-1 1,-2 1-1,0-2 1,-1 1 0,0-1-1,-1 0 1,-1-1-1,0-1 1,-17 15-1,18-20-9,0-2 0,0 1-1,-1-1 1,0-1 0,0 0 0,0 0-1,0-2 1,-1 1 0,1-2 0,-17 1-1,5-5 14,2-3-22,1-1-1,0-2 0,0 0 1,1-1-1,-20-13 0,27 13-11,1 0 0,1-2-1,0 1 1,0-1-1,1-1 1,1 0 0,0 0-1,1-1 1,0 0-1,1-1 1,1 0 0,0 0-1,1 0 1,0 0 0,1-1-1,1 0 1,-1-19-1,3 23-6,0-1 0,1 1 0,1-1 0,0 1 0,1-1 0,0 1 0,0 0 0,2 0 0,-1 0 0,2 0 0,-1 0 0,2 1 0,-1 0 0,2 0 0,-1 0 0,2 1 0,-1 0 0,1 0 0,1 1 0,-1 0 0,2 1 0,14-12 0,-16 16-1,-1 0-1,1 1 1,0-1-1,0 2 1,0-1-1,0 1 0,1 0 1,-1 1-1,1 0 1,-1 0-1,1 1 1,-1 0-1,1 1 1,-1 0-1,0 0 0,1 0 1,7 4-1,-5-1 4,-1 0 0,0 1 0,0 0 0,0 1 0,-1 0 0,0 0 0,0 1 0,0 1 0,-1-1 0,0 1 0,-1 1 0,1-1 0,-2 1 0,1 0 0,-1 1 0,-1 0 0,6 13 0,-5-9 8,-1 1 0,-1 0 0,0 0 0,-1 0 1,-1 1-1,0-1 0,-1 1 0,-1-1 0,0 1 0,-1-1 1,-1 1-1,0-1 0,-1 1 0,-1-1 0,-6 17 0,1-9 29,0 0-1,-1-1 0,-2 0 0,0-1 1,-1 0-1,-1-1 0,-1-1 0,-32 33 1,38-44-11,1-2 1,-1 1-1,0-1 1,-1 0-1,1-1 1,-1 0-1,0-1 1,-1 1-1,1-2 0,-1 0 1,1 0-1,-1-1 1,-15 1-1,8-5 46,-2-3-49,0-1 1,0 0-1,0-2 0,1 0 1,-31-19-1,39 19-15,0-1 0,1 0-1,0 0 1,0-1 0,1 0 0,1-1 0,0 0-1,0 0 1,1 0 0,1-1 0,-1 0-1,2-1 1,-7-20 0,7 15-2,1-2 1,1 1-1,1 0 1,0-1-1,2 1 0,0-1 1,1 1-1,7-37 1,-3 31-8,1 0 0,1 0 0,1 1 1,2 0-1,0 1 0,1 0 0,2 0 1,0 1-1,1 1 0,2 1 0,0 0 1,1 0-1,0 2 0,38-30 0,-45 41-2,1 1 1,0 0-1,1 1 0,0 0 0,0 0 0,0 1 0,0 1 0,0 0 0,1 1 0,-1 0 0,1 1 0,0 0 0,-1 1 0,1 1 0,0 0 0,-1 0 0,1 1 0,-1 1 0,1 0 0,-1 1 0,0 0 1,-1 1-1,1 0 0,20 14 0,-16-10 4,-1 1-1,0 1 1,-1 0 0,0 1 0,-1 1 0,0 0-1,-1 0 1,-1 2 0,0-1 0,-1 1 0,0 1-1,-1 0 1,-1 0 0,-1 1 0,0 0 0,8 32-1,-12-29 3,-1 1 0,-1 0 0,-1-1 0,0 1 0,-2 0 0,0-1-1,-1 1 1,-9 28 0,4-21 16,-2-1 1,0 0-1,-2-1 0,-1 0 0,-24 36 0,31-54-3,0-1 1,0 0-1,-1 0 0,0 0 0,0 0 0,0-1 0,-1 0 0,0-1 0,0 0 0,0 0 0,-1-1 0,0 0 0,1 0 0,-2-1 0,-8 2 0,2-3 28,4-4-32,0 0-1,0 0 0,0-1 0,0 0 1,0-1-1,1-1 0,0 0 0,0 0 0,0-1 1,0 0-1,1-1 0,-15-13 0,18 13-7,-1-1 1,1 0-1,0-1 0,1 0 0,0 0 0,1 0 0,-1-1 1,2 0-1,-1 0 0,2 0 0,-6-21 0,6 16 0,1-1-1,1 0 1,0 1-1,1-1 1,1 0-1,0 0 1,6-25-1,-1 15-3,1 1-1,2 0 0,0 1 0,2 0 1,0 1-1,2 0 0,0 1 0,2 0 1,33-38-1,-22 33-1,1 2 1,1 0 0,1 2-1,1 1 1,34-18 0,-46 30-6,1 0 1,0 2-1,0 0 1,1 1 0,0 1-1,0 0 1,1 2-1,0 0 1,0 2-1,29-1 1,-42 3 2,-1 1 0,1-1 1,-1 2-1,0-1 0,0 1 1,0 0-1,0 0 0,0 1 1,0-1-1,0 2 0,-1-1 1,0 1-1,1 0 0,-1 0 0,-1 1 1,1 0-1,-1 0 0,1 0 1,7 11-1,-8-8 1,-1 1 1,1-1-1,-1 1 0,-1 0 1,0 0-1,0 0 0,-1 1 0,0-1 1,0 1-1,-1-1 0,-1 1 1,0-1-1,0 1 0,-3 17 0,-3 6 4,-1-1 0,-2 0 0,-2 0 0,-1-1 0,-1-1 0,-1 0 0,-2 0 0,-1-2 0,-1 0 0,-2-1 0,0-1-1,-2-1 1,-1-1 0,-26 22 0,35-32 15,10-10-11,1 0 0,-1-1 0,-1 1 0,1-1 0,0 0-1,-1 0 1,1 0 0,-1 0 0,0-1 0,0 0 0,0 0 0,0 0 0,-7 1-1,-20 3 13,25-4 5,-5-7-8,10 4-14,-9-3 1,1 0-1,0-1 1,1 0 0,-1 0 0,1-1 0,0-1 0,0 1 0,1-2 0,-12-11 0,10 4-26,0 0 0,1 0 0,1-1 0,0 1 0,1-2-1,1 1 1,1-1 0,0 0 0,1 0 0,1-1 0,-2-31 0,4 23-754,2-1-1,0 1 1,2 0-1,0 0 1,2 0-1,1 1 1,13-35-1,-10 39-2751,2-1 0,24-35 0,-32 52 2702,18-27-5819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398 103 10133,'0'0'194,"1"-3"62,0 1-148,-1 1 0,0-1 0,1 1-1,-1-1 1,0 1 0,0-1 0,0 0 0,0 1 0,0-1 0,0 1-1,0-1 1,-1 1 0,1-1 0,0 0 0,-1 1 0,0-1-1,1 1 1,-1 0 0,0-1 0,-1-1 0,-1-1 38,1 1 1,-1-1-1,-1 1 0,1 0 1,0 0-1,-1 0 0,-5-3 1,-2 0 120,0 1 0,0-1 0,0 2 0,0 0 0,-14-4 0,16 7-146,0 0 0,0 0 0,-1 1 0,1 0 0,0 0-1,0 1 1,0 0 0,0 1 0,1 0 0,-1 1 0,0-1 0,1 2 0,-1-1 0,1 1 0,0 0 0,-11 8 0,10-6-44,0 1-1,0-1 1,0 2-1,1-1 1,0 1 0,0 1-1,1 0 1,0 0-1,1 0 1,0 0 0,0 1-1,1 0 1,1 0-1,-1 1 1,1 0-1,1-1 1,0 1 0,1 0-1,0 0 1,1 1-1,0-1 1,0 0 0,1 0-1,1 1 1,0-1-1,0 0 1,1 0 0,1 0-1,0 0 1,0 0-1,1-1 1,1 1 0,7 12-1,-10-17-50,18 25 199,-19-30-208,0 1-1,1-1 1,-1 1 0,1-1 0,-1 0 0,0 0 0,1 1 0,0-1-1,-1 0 1,1 0 0,0-1 0,0 1 0,-1 0 0,1 0 0,0-1-1,0 1 1,0-1 0,2 0 0,3-1 2,0 0 1,0-1-1,0 1 1,0-2-1,0 1 1,0-1-1,-1 0 1,1-1-1,-1 1 1,0-1-1,0 0 1,0-1-1,-1 0 1,1 0-1,-1 0 1,0 0-1,4-7 1,16-19 36,37-64 0,-53 80-40,8-12 10,-11 14-31,2 0 1,0 1-1,1 0 1,0 1-1,12-12 1,-18 19-19,2 4 11,19 0 22,-18 7 4,15 25 25,-2 1 0,-1 1 0,17 43 0,-27-58-75,8 5-382,-13-20-17,2-2-225,11 2-234,-11-3-244,5-10-2189,-9 7 3215,51-48-2388,-14 0-2292,-17 15 317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56 7457,'0'0'5063,"-6"-9"-4872,-18-28-10,18 28 483,-1 17-522,1-1-121,2-4 16,0 1-1,0 0 0,0 0 1,1 1-1,-1-1 1,1 1-1,0 0 0,1 0 1,-1 0-1,1 0 0,0 0 1,0 0-1,1 1 1,0-1-1,-2 11 0,3-1 39,0-11-6,2 1-5,5 14-7,-5-14-12,10 14 59,-10-15-62,-1-4-42,-1 1-1,1-1 1,-1 1 0,1-1 0,0 1 0,-1-1 0,1 1 0,-1-1 0,1 1-1,0-1 1,-1 0 0,1 1 0,0-1 0,0 0 0,-1 1 0,1-1 0,0 0-1,0 0 1,-1 0 0,1 0 0,0 0 0,0 0 0,-1 0 0,1 0 0,0 0-1,0 0 1,-1 0 0,1 0 0,0-1 0,0 1 0,-1 0 0,1-1 0,0 1 0,-1 0-1,1-1 1,0 1 0,0-1 0,33-25 6,-34 26-6,1-1 1,0 1-1,-1 0 0,1 0 1,-1-1-1,1 1 0,0 0 1,-1-1-1,1 1 1,-1-1-1,1 1 0,-1-1 1,1 1-1,-1-1 0,1 1 1,-1-1-1,0 0 0,1 1 1,-1-1-1,0 1 0,1-1 1,-1 0-1,0 1 1,0-1-1,0 0 0,0 1 1,0-1-1,1 0 0,-1 0 1,-1 0-1,3-12 80,0 10-45,0-1 0,0 1 0,0-1 1,0 1-1,0 0 0,1 0 0,-1 0 0,1 0 1,0 0-1,0 1 0,0-1 0,0 1 0,0 0 1,6-3-1,-4 3 201,2 9-154,3 1-53,-7-6-15,1 1 0,-1 0 0,0 0 0,0 0 0,0 0 0,0 1 0,-1-1 0,1 1 0,-1-1 0,0 1 0,3 6-1,41 75 9,-41-75-1009,4 11-435,-7-9-6333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11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497 678 11817,'0'0'300,"6"0"-99,27 0 1705,-41-5-1608,-132-59 1854,130 58-2038,-1 1-1,1-2 1,-1 0-1,2 0 1,-1 0 0,1-1-1,0-1 1,1 1-1,0-2 1,0 1-1,1-1 1,0 0 0,1 0-1,0-1 1,1 0-1,0 0 1,1 0 0,0-1-1,0 1 1,1-1-1,1 0 1,0 0-1,1 0 1,0 0 0,1 0-1,0-1 1,1 1-1,0 0 1,1 0-1,0 0 1,1 1 0,1-1-1,-1 0 1,10-17-1,-4 11-48,0 0-1,1 1 1,1 0-1,1 1 1,0 0 0,28-27-1,-30 33-30,1 2-1,0-1 1,0 1-1,0 1 1,1 0-1,0 0 1,1 1-1,-1 1 1,1 0-1,0 1 1,16-3-1,-12 5 12,0 1 0,0 1 1,0 0-1,20 3 0,-25-1-20,-1 1 0,0 0 0,0 0 0,0 1 0,0 1 1,0 0-1,-1 0 0,0 1 0,0 0 0,0 1 0,-1 0 1,0 0-1,-1 1 0,1 0 0,-1 1 0,10 15 0,-9-11 20,-1 0-1,0 1 1,-1 0-1,0 1 1,-1-1-1,-1 1 1,-1 0-1,0 1 1,0-1-1,-2 1 1,1 20-1,-4-4 45,-1-1 0,-3 1-1,0-1 1,-2 0 0,-1-1-1,-1 1 1,-2-2 0,-1 1 0,-1-2-1,-2 0 1,-21 33 0,27-48-35,0 1 1,-1-2 0,0 1-1,-1-2 1,0 1 0,-1-1-1,0-1 1,-1 0 0,0-1-1,-1-1 1,0 0-1,0 0 1,0-1 0,-1-1-1,0-1 1,-25 6 0,25-12 32,4-1-69,0 0 1,0-1-1,0-1 1,0 0 0,0-1-1,1 0 1,0 0-1,0-1 1,0 0-1,1-1 1,0 0-1,-9-9 1,7 3-11,2-1 0,-1 0 0,2-1 1,0 1-1,1-1 0,0-1 1,1 0-1,1 0 0,0 0 0,2 0 1,-1-1-1,2 1 0,0-1 1,1 0-1,3-27 0,-1 29-6,0 0-1,2 0 1,0 0 0,0 1-1,2-1 1,0 1-1,0 0 1,1 0 0,1 0-1,0 1 1,1 0-1,1 1 1,0 0 0,0 0-1,1 1 1,1 0-1,21-18 1,-23 24-3,0 0 0,1 0 0,-1 1 0,1 0 0,0 1 0,0 0 1,18-3-1,-25 5 0,1 0 1,-1 1-1,1-1 1,-1 1 0,1 0-1,-1 0 1,1 1-1,-1-1 1,1 1 0,-1-1-1,1 1 1,4 2 0,3 0-1,-4-1-1,0 1 1,-1-1 0,1 1 0,-1 0 0,1 1 0,-1-1 0,0 1-1,0 1 1,-1-1 0,1 1 0,-1 0 0,0 0 0,0 1 0,-1-1-1,0 1 1,0 0 0,0 0 0,-1 0 0,1 1 0,3 11-1,-1-2 2,-1 0 0,-1 1-1,0 0 1,-1 0-1,-1 0 1,0 0 0,-1 23-1,-3-16 5,-1 0-1,-1 0 1,0 0-1,-2-1 1,-1 0 0,-1 0-1,-1 0 1,-15 27-1,14-31 9,-1-2 0,0 1-1,-2-1 1,0-1 0,-1 0 0,0-1-1,-1 0 1,-1-2 0,-33 24 0,39-32 1,0-1-1,-1 1 1,0-2 0,1 1 0,-22 2 0,28-5-9,-12-1 22,3-3-23,1 1 0,-1-2 0,1 1 0,-1-2 0,1 0 0,0 0 0,1-1 0,0-1 0,0 0 0,0 0 0,1-1 0,-13-12 0,12 7-5,1 0 1,1-1 0,1-1 0,0 1 0,0-1 0,2 0-1,0-1 1,0 0 0,2 0 0,0 0 0,1 0-1,0-1 1,1 1 0,1-1 0,1 0 0,0 1-1,2-1 1,-1 1 0,2-1 0,0 1 0,1 0-1,1 0 1,0 0 0,11-21 0,-9 22-3,1-1 0,1 1 0,0 0 0,1 1 0,1 1 0,0-1 0,1 1 0,0 1 0,1 0 0,21-14 0,-22 18 0,0 1 1,1 0-1,0 1 1,0 0 0,0 1-1,1 0 1,-1 1-1,1 1 1,0 0-1,1 1 1,-1 1 0,0 0-1,24 2 1,-24 0 0,1 1 0,-1 0 0,0 1-1,0 1 1,0 0 0,-1 1 0,1 1 0,-1 0 0,0 0 0,-1 1 0,0 1 0,0 0 0,11 11 0,-15-12 3,-1 0-1,-1 0 1,1 1 0,-1 0-1,-1 0 1,0 1 0,0-1-1,0 1 1,-1 0 0,0 1-1,-1-1 1,0 1-1,-1-1 1,0 1 0,0 0-1,-1 0 1,0 0 0,-1 0-1,0 0 1,-2 11 0,-1-1 7,-1 0 0,-1-1 1,-1 1-1,-1-1 0,0-1 1,-2 1-1,0-1 1,-1-1-1,0 0 0,-25 30 1,14-22 15,-1-1 1,-1-1-1,-1-1 1,-1-2-1,-1 0 1,-34 19-1,36-27 11,0-1 0,-1-1 0,1-1-1,-2-2 1,1 0 0,-1-2 0,-37 4 0,44-12 17,15 3-48,-7-2 5,0-1-1,1 0 1,-1 0 0,1-1-1,0 0 1,0-1 0,0 0-1,1 0 1,-1-1 0,-13-12-1,16 11-3,0 0-1,1 0 0,-1 0 0,2-1 1,-1 0-1,1-1 0,0 1 0,1-1 1,0 0-1,0 0 0,1 0 0,1 0 1,-1-1-1,1 1 0,1-1 0,0 0 0,0 1 1,1-1-1,0 0 0,0 1 0,4-19 1,2 3-3,2 0 0,0 0 0,1 0 0,2 1 0,0 1 0,2 0 0,0 0 0,2 1 0,0 1 0,1 0 0,2 2 0,0-1 0,31-24 0,-30 28-3,1 1 0,0 1 0,1 1 0,0 1-1,1 1 1,0 0 0,1 2 0,0 1-1,1 1 1,0 0 0,0 2 0,0 1-1,1 1 1,40 0 0,-57 3 1,-1 0 0,1 1 1,0 0-1,-1 0 0,1 1 0,-1 0 0,0 0 0,1 1 0,-1 0 1,0 0-1,-1 1 0,1 0 0,0 0 0,-1 0 0,0 1 1,0 0-1,-1 0 0,1 1 0,-1-1 0,0 1 0,0 0 1,-1 1-1,0-1 0,0 1 0,-1 0 0,1 0 0,-1 0 0,-1 0 1,1 0-1,-1 1 0,-1-1 0,0 1 0,0-1 0,0 1 1,-1 0-1,0-1 0,-1 13 0,-3 4 4,-1-1-1,-1 0 1,-1 0 0,-1-1-1,-1 0 1,-1 0 0,-1-1-1,-17 25 1,18-31-1,0-1 0,-1 0 0,-1 0 0,0-1 0,-1-1-1,0 0 1,-1-1 0,-1 0 0,1-1 0,-2 0 0,-26 11 0,34-18-27,-1-2 0,1 1 0,-1-1-1,1 0 1,-15-1 0,20 0 22,-11-4-105,9 1 63,0 0 0,1 0-1,-1-1 1,1 0-1,0 0 1,0 0 0,0 0-1,0-1 1,1 1-1,0-1 1,0 0-1,0 0 1,1 0 0,-1 0-1,1-1 1,0 1-1,1 0 1,-1-1 0,0-8-1,2-1-295,0 0 0,1 0 0,0 0 0,1 1 0,1-1 0,1 0 0,0 1-1,7-17 1,-7 22-419,0 0 0,1 1 0,0-1 0,0 1 0,1 0 0,0 1 0,13-14-1,-13 15-1114,11-6 269,-3 8-1802,-11 3 2441,21-8-4146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13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5243 21 10189,'5'-2'-39,"17"-7"43,-17 7 39,6-6-192,-6 8 702,-10 9 2871,-202 215-1812,-338 267 1052,-138 124-202,220-190-863,164-149-578,25-13-7,-151 137 318,21-85-205,352-284-970,37-23-87,1 1 1,-25 19-1,26-20-30,0 0 0,0-1 1,-1-1-1,1 0 1,-19 5-1,-17 6 32,-3 4 33,46-19-59,2 0-38,-71 32 4,37-14-3,-35 24 0,-4 3 6,-43 25 85,-160 123 1,249-169-81,-255 217 274,93-81-95,70-61-115,-134 115-104,216-186 188,5-4-2263,13-6-9584,23-33 6878,-3-49-2624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15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642 2199 12297,'-4'3'-318,"-57"38"-537,57-39 925,-3-1 84,-22 6 73,22-6 24,1 1 9,-21 4 17,20-4-1,1-2 7,-81-11 1773,77 9-1841,-1-1-1,1 0 1,1 0-1,-1-1 1,0 0-1,1-1 1,0 0-1,0-1 1,0 0-1,-12-11 1,2 2 3,1 0 1,1-2-1,0 0 1,1 0-1,1-2 1,1 0-1,1 0 1,0-1-1,2-1 1,0 0-1,1-1 1,1 0-1,1 0 1,1-1-1,-6-40 1,9 2-7,2-1-1,3 0 1,2 1 0,4-1-1,2 1 1,2 1 0,29-88-1,-21 102-141,2 0 0,1 1 0,3 1-1,43-59 1,-7 13 31,4 4 1,122-128-1,11 35-47,-155 145-51,1 3 0,94-50 0,-27 31 15,2 4 0,173-44 0,30 20 139,-295 66-152,3 1 17,0 1 0,0 1 0,30 2 0,-39 0-14,9-1 25,-1 1 0,28 6-1,-21-2-1,261 60 505,-246-54-418,16 6 18,42 18 84,-31-8-9,-2 3 1,-1 4 0,-2 2 0,105 75 0,-138-85-84,-2 2 0,-1 2 0,30 35 0,74 107 314,-119-148-379,-1 1-1,0 0 1,-2 1-1,-1 0 1,-1 1-1,13 51 1,-11-16 34,-2 0 0,3 72 0,-10-91-61,5 68 186,-5-1 1,-10 128-1,-1-151-6,6-55-128,-1-1-1,-2 1 0,-1-1 1,-2 0-1,-18 55 0,-2-29 65,-2 0-1,-2-2 0,-3-1 0,-66 79 0,34-58 258,-3-2 0,-93 74 0,93-89-117,-1-3 1,-82 47 0,94-69-52,0-3 1,-109 40-1,99-50-90,-90 14 1,136-29-152,-66 6 0,66-9 0,-101 3 0,62-3 0,11-4 0,16 2 0,-1 0 0,-50-5 0,-3-2 0,-1-3 0,2-5 0,-163-48 0,137 23 0,2-5 0,3-5 0,-162-101 0,232 125 0,0-3 0,2-1 0,1-1 0,1-2 0,2-2 0,1 0 0,3-3 0,0 0 0,3-1 0,1-2 0,-33-76 0,41 75 28,2-2 0,1 0 0,2-1 0,-5-55 0,1-189-1765,13 253-684,-5-38 1,-10-35-5737,5 39 625,7 35-420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1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347 87 13501,'0'0'-280,"4"-2"18,14-9 460,-10 18 44,-4-4-210,1 1 64,0-1-1,0 1 1,0 0-1,-1 0 1,0 1-1,0-1 1,0 1-1,0 0 1,-1 0-1,5 9 1,-5-6 58,-1 0 0,0 0 0,-1 0 0,0 0 0,0 1 0,0-1 0,-1 0 0,0 0 0,-1 1 0,0-1 0,0 0 0,-1 0 0,0 0 0,0 0 0,-1 0 0,-4 9 0,0-4 109,-1 1 1,0-1-1,0-1 1,-1 1-1,-1-2 1,0 1-1,-1-1 1,-17 13-1,22-19-106,1 0-1,-1 0 1,-1-1-1,1 0 1,-1-1-1,1 1 1,-1-1-1,0-1 1,0 1-1,0-1 1,-11 2-1,-8 0 182,19-3-19,-3-4-19,2 1-228,0 0 0,0-1 0,0 0 0,1-1 0,-1 0-1,1 0 1,0 0 0,0-1 0,1 0 0,-1-1 0,1 1 0,0-1 0,0 0 0,1-1-1,0 1 1,0-1 0,-4-8 0,5 7-18,0-2-1,1 1 0,0 0 1,0-1-1,1 1 1,0-1-1,0 0 1,1 1-1,1-1 0,-1 0 1,2 0-1,-1 0 1,1 0-1,1 1 1,0-1-1,0 0 1,1 1-1,0 0 0,1-1 1,7-12-1,-4 10-23,0 0-1,0 1 0,1 1 1,1-1-1,0 1 1,0 1-1,1-1 0,0 2 1,0-1-1,1 1 0,0 1 1,1 0-1,0 1 1,13-6-1,-22 11-22,1-1 0,-1 1-1,0 0 1,0 1 0,1-1 0,-1 0 0,0 1 0,1 0-1,-1 0 1,4 0 0,3 0 7,7 1 26,-10 1-22,1 1-1,-1 0 0,0 0 0,0 0 0,0 1 1,0 0-1,-1 0 0,0 1 0,0-1 1,0 1-1,0 1 0,-1-1 0,0 1 1,0 0-1,0 0 0,-1 1 0,0-1 1,0 1-1,5 13 0,-3 0 38,0 0 0,-2 1 0,0-1-1,-2 1 1,0 0 0,-1 0 0,-1 0 0,-1 1 0,-6 36-1,1-30 57,0-1 0,-2 0-1,0 0 1,-2-1-1,-2 0 1,-27 47-1,34-66-72,0-1-1,-1 1 1,0-1 0,0 0-1,-1-1 1,1 0 0,-1 0-1,-1 0 1,1-1 0,-1 1-1,1-2 1,-1 1 0,0-1-1,-9 2 1,9-4 46,-2-3-11,-34-9-9,42 11-59,-1-1 0,1 1 0,-1-1 0,1 0 0,-1 0 0,1 0-1,-1 0 1,1 0 0,0 0 0,-1 0 0,1-1 0,0 1 0,0-1 0,0 0-1,-3-3 1,-1-2 7,1 2-3,-1 0 0,1-1 0,0 0 0,1 0 0,-1 0 0,1 0 1,0-1-1,1 0 0,0 0 0,0 0 0,0 0 0,1 0 1,0-1-1,0 1 0,1-1 0,0 1 0,1-1 0,0-13 0,0 11-7,1 0 0,0 0 0,1 0 0,0 0 0,1 0 0,0 1 0,0-1 0,1 1 0,0 0 0,1 0-1,0 0 1,0 1 0,11-13 0,3 7-16,-15 12 12,0 0 0,1 0 1,-1 1-1,1-1 1,0 1-1,0 1 0,-1-1 1,1 0-1,0 1 1,0 0-1,0 0 0,0 1 1,-1-1-1,1 1 1,0 0-1,-1 1 0,1-1 1,0 1-1,-1 0 1,0 0-1,1 0 1,6 5-1,-7-4 2,0 1 0,0 0 0,0 0 0,-1 0 0,0 0 0,0 0 1,0 1-1,0-1 0,0 1 0,-1 0 0,0 0 0,0 0 0,-1 0 0,1 0 0,-1 1 0,1 8 0,0 7 6,-1-1-1,-2 38 0,0-57-3,0 17 24,-1-1 1,-1 1 0,0-1-1,-2 0 1,0 0 0,0-1-1,-2 1 1,0-1 0,-1-1-1,-19 30 1,24-42-10,0 0 0,0-1 1,0 1-1,-1-1 0,1 0 0,-1 0 0,1 0 1,-5 2-1,5-3-21,-1 1 64,-6-5-46,4 1-12,1 0 0,0 0 1,0 0-1,0 0 0,1-1 0,-1 0 0,1 0 0,-1 0 0,1 0 0,0-1 0,0 0 0,0 1 0,1-2 1,0 1-1,-1 0 0,1-1 0,1 1 0,-1-1 0,1 0 0,-1 0 0,-2-9 0,3 0-3,0 0 1,1 0-1,1 0 0,0 0 0,1 0 0,0 0 0,1 0 0,0 0 1,2 0-1,-1 1 0,2-1 0,-1 1 0,2 0 0,0 0 0,1 1 1,0 0-1,0 0 0,2 0 0,-1 1 0,1 1 0,1-1 1,0 2-1,0-1 0,21-14 0,-26 22-5,0 0 0,0 0 0,0 1 0,0 0 0,0 0 0,1 0 0,-1 0 0,0 1 0,0-1 0,1 2 0,-1-1 0,8 2 0,-8-2 5,-3 0 1,1 0-1,-1 1 1,1-1 0,-1 0-1,1 1 1,-1 0-1,1-1 1,-1 1 0,1 0-1,-1 0 1,0 1-1,0-1 1,0 0-1,4 4 1,1 0-2,3 2 2,-1-1-1,1 2 1,-2-1-1,1 1 0,-1 1 1,-1 0-1,1 0 1,-2 0-1,1 1 0,-1 0 1,6 14-1,-6-10 9,0-1-1,-1 2 1,-1-1-1,0 0 1,-1 1 0,-1 0-1,2 27 1,-4-37 5,0 1 0,-1-1 1,1 0-1,-1 0 1,0 0-1,-1 0 1,1 0-1,-1 0 0,0-1 1,0 1-1,0-1 1,-1 1-1,0-1 1,1 1-1,-2-1 0,1 0 1,0-1-1,-1 1 1,0-1-1,0 1 0,-4 2 1,-1 0 19,-1-1 1,0 0-1,0 0 1,-1-1-1,1 0 0,-1-1 1,-16 3-1,23-5-26,1 0-1,0-1 0,-1 1 1,1-1-1,0 1 0,-1-1 1,1 0-1,-1-1 1,1 1-1,0-1 0,-4 0 1,-3-1 7,6 2-7,0 0 1,-1 0-1,1-1 1,0 0-1,0 0 0,0 0 1,0 0-1,0 0 1,0-1-1,-8-4 1,0 0 5,1 1-4,1 0 0,0-1 0,0 0-1,0 0 1,1-1 0,0-1 0,0 1 0,0-1 0,1-1 0,1 0 0,0 0 0,0 0 0,0-1 0,1 0 0,1 0 0,0-1 0,0 1 0,1-1 0,0 0 0,1-1-1,0 1 1,-2-22 0,4 23-8,1 0-1,0-1 0,0 1 0,1 0 0,0 0 1,1-1-1,0 1 0,0 0 0,1 0 0,1 1 0,-1-1 1,2 1-1,-1-1 0,1 1 0,1 1 0,0-1 1,0 1-1,0 0 0,1 0 0,0 1 0,1 0 1,0 0-1,0 1 0,0-1 0,14-6 0,-13 9-6,1 1-1,-1 0 0,1 0 1,0 1-1,12-1 0,-19 2 6,0 0-1,-1 1 0,1 0 0,0 0 1,0 0-1,0 0 0,0 0 0,0 1 1,0-1-1,-1 1 0,1 0 0,0-1 1,5 4-1,1 0-3,-2-2 5,-1 0 0,1 0-1,-1 1 1,0 0 0,0 1 0,0-1 0,-1 1 0,1 0-1,-1 1 1,0-1 0,0 1 0,-1 0 0,1 0-1,-1 0 1,0 1 0,0-1 0,-1 1 0,0 0-1,0 0 1,0 1 0,-1-1 0,0 0 0,2 12 0,-2-7 0,0 0 0,-1 0 0,-1 0 0,0 0 0,-1 1 1,0-1-1,0 0 0,-1 0 0,-1-1 0,0 1 0,0 0 1,-1-1-1,-6 13 0,4-13 9,0 0-1,-1 0 1,0-1-1,0 1 1,-1-2-1,0 1 1,0-1-1,-1 0 1,0-1-1,0 0 1,-1-1-1,-17 9 1,26-14-8,-1 0 0,1 0 0,-1 0 0,0 0 0,1-1 0,-1 1 0,0-1 0,0 1 0,0-1 0,1 0 0,-1 1 0,0-1 0,0 0 0,0 0 0,0 0 0,-3-1 0,-1 0 0,0 2 0,-4-4 13,-2 0-8,7 3-3,-1-2-1,1 1 1,-1-1-1,1 0 1,0 0-1,0 0 1,0-1-1,-7-4 1,5 1-2,0 0 1,0 0-1,1 0 1,0-1 0,0 0-1,1 0 1,0-1-1,0 0 1,1 1-1,0-1 1,-4-13 0,0-1-4,2-1-1,-7-41 1,13 61 1,0 0-1,-1 0 0,1 1 1,0-1-1,0 0 1,0 0-1,1 0 0,-1 1 1,1-1-1,-1 0 0,3-3 1,-1-5-2,0 5-3,-1-1 1,1 1-1,0 0 0,0-1 0,1 1 0,0 0 0,0 0 0,0 1 0,6-9 0,-4 7-4,-3 5 8,-1 0 0,0 1 0,1-1 0,-1 1 0,1-1 0,-1 1 1,1-1-1,0 1 0,0 0 0,0 0 0,0 0 0,0 0 0,0 0 0,3 0 0,2-2-2,21-5-14,14 10 0,-33-1 14,-1 2-1,1-1 1,-1 1-1,0 1 1,0-1-1,0 2 1,0-1-1,-1 1 1,1 0-1,-1 0 1,0 1-1,-1 0 1,8 8-1,-6-5 2,-1 1 0,0 0-1,0 0 1,-1 1 0,0 0-1,-1 0 1,0 0 0,-1 1-1,4 14 1,-6-16 4,1 1 0,-2 0 0,0 0 0,0 0 0,-1 0-1,0 0 1,-1 0 0,0 0 0,-1 0 0,-3 13 0,2-17 3,1 0 0,-1 0 0,0 0 0,-1 0 1,0 0-1,0-1 0,0 1 0,-1-1 0,0 0 0,0-1 1,0 1-1,-1-1 0,0 0 0,0 0 0,-8 4 0,8-6 6,0 0-1,0-1 1,0 0-1,0 0 1,-1-1-1,1 0 1,0 0-1,-1 0 0,1-1 1,-13 0-1,14 0-11,-4-1 9,0 0 0,-1 0 1,1-1-1,0 0 1,0 0-1,1-1 0,-1 0 1,0 0-1,1-1 0,0-1 1,0 1-1,-13-10 1,17 10-7,-1 1 0,1-1 0,-1 0 0,1 0 0,0-1 0,0 1 0,1-1 0,-1 0 0,1 0 0,0 0 0,1 0 0,-1 0 0,1-1 0,0 1 0,0-1 0,1 0 0,0 1 0,-1-10 0,2 6-3,1 1 1,0-1-1,1 1 1,0-1-1,0 1 0,0 0 1,1 0-1,1 0 0,0 0 1,0 1-1,0-1 1,1 1-1,0 0 0,0 0 1,0 1-1,1-1 1,0 1-1,1 1 0,-1-1 1,1 1-1,0 0 0,1 1 1,-1-1-1,1 1 1,0 1-1,-1 0 0,10-3 1,18 2-17,-27 4 16,0 0-5,2 4-2,34 13 8,-41-15 3,1 0 0,-1 1 0,0-1 1,0 1-1,0 0 0,0 0 0,0 0 0,-1 1 0,1-1 0,-1 0 1,0 1-1,0 0 0,0-1 0,0 1 0,-1 0 0,0 0 0,0 0 0,0 0 1,0 0-1,0 0 0,-1 0 0,0 0 0,0 1 0,0 4 0,-1 3 17,-1-1 0,-1 0-1,1 1 1,-2-1 0,1 0-1,-2-1 1,1 1 0,-2-1-1,1 0 1,-1 0 0,-1 0-1,0-1 1,0 0 0,0 0-1,-2-1 1,1 0 0,-17 12-1,19-16 2,-1 0 0,1 0 0,-1-1 0,0 0 0,0-1 0,0 0 0,0 0 0,-8 1 0,9-1 17,-3-5-13,2 1-17,0-1-1,0 1 1,1-1-1,-1 0 1,1-1 0,0 1-1,0-1 1,0-1-1,0 1 1,1-1 0,-1 0-1,1 0 1,1-1-1,-1 1 1,1-1 0,0 0-1,0 0 1,-5-13-1,6 12-5,0 0 0,1 0 0,0-1 0,0 1-1,1-1 1,0 1 0,0-1 0,1 1-1,-1-1 1,2 0 0,-1 1 0,1-1-1,1 1 1,-1-1 0,1 1 0,0-1 0,1 1-1,6-13 1,-5 15-21,0 0-1,0 0 1,0 0-1,0 1 1,1-1-1,0 1 1,0 1-1,0-1 1,0 1 0,0-1-1,1 1 1,0 1-1,-1-1 1,1 1-1,0 0 1,0 1-1,0-1 1,1 1-1,-1 0 1,0 1 0,12 0-1,54 10-1124,-68-9 799,0 0 0,0 0 0,0 0 0,-1 1 0,1-1-1,-1 1 1,1 0 0,-1 0 0,1 0 0,-1 1 0,0-1-1,0 1 1,0 0 0,0-1 0,-1 1 0,1 0 0,-1 1 0,0-1-1,0 0 1,0 1 0,0-1 0,0 1 0,-1 0 0,0-1 0,0 1-1,0 0 1,1 8 0,-1-4-2505,-4 8 1791,-5-6-4468,-10 12-1368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20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1355 717 12817,'-1'-4'-78,"-16"-64"991,11 50-360,5 14-177,-8-32 2307,10 55-2648,0-10 1,1 1-1,-1 0 0,1-1 0,6 15 1,-7-20 11,2 22 134,-1-23-115,2 4-56,-4-6-5,0-1 0,0 0 0,0 0 0,0 0 0,1 1 0,-1-1 0,0 0 0,0 0 0,0 1 0,0-1 0,1 0 1,-1 0-1,0 0 0,0 0 0,1 0 0,-1 1 0,0-1 0,0 0 0,1 0 0,-1 0 0,0 0 0,0 0 0,1 0 0,-1 0 0,0 0 0,0 0 0,1 0 0,-1 0 0,0 0 0,0 0 1,1 0-1,-1 0 0,0 0 0,0 0 0,1 0 0,-1 0 0,0 0 0,0-1 0,1 1 0,-1 0 0,0 0 0,0 0 0,1 0 0,-1-1 0,0 1 0,0 0 0,0 0 0,0 0 0,1-1 1,-1 1-1,0 0 0,0-1 0,12-17 77,-2-1 0,0-1 1,-1 0-1,-1 0 1,-1-1-1,8-37 0,-14 53-33,1-1 0,-2 0 0,1 1 0,-1-1 0,1 0 0,-1 1-1,-1-1 1,1 0 0,-1 0 0,0 1 0,-1-1 0,1 1 0,-1-1 0,0 1-1,-1 0 1,-2-6 0,2 8 17,-4 2-7,-22-1-7,22 1-5,-3 5 2,-29 11 39,-60 34-1,50-17-21,2 2-1,1 1 0,2 3 1,-42 46-1,53-52-10,-86 75 196,114-102-202,0-1-1,0 0 1,0 0 0,0 0-1,-7 3 1,5-3-1,3-2 36,-5-1-18,0-1 0,0 0 0,-1 0-1,1-1 1,0 0 0,-17-5 0,21 5-98,-5-1 60,-1-1-1,1 0 0,0-1 0,0 0 1,0 0-1,1-1 0,0-1 0,-15-10 1,-3-2 21,-34-29 5,57 44-64,6 13-95,5 31 100,-5-31 11,2-7 17,10 10-7,-10-9 1,2-13-6,20-30-11,-21 28 11,0-1 0,-1 1-1,0 0 1,-1-1 0,0 0 0,-1 0-1,0 0 1,-1 0 0,0 0-1,-2-21 1,1 21-6,0 8 8,-1-2-3,-5-21-10,-15 19-3,17 7-5,-6 6-4,-34 17 16,25-11-8,0 2 0,1 0-1,0 0 1,1 2 0,-16 17 0,4-4 23,-38 28 0,24-26 141,39-29 52,-8-5-156,-3 0-35,10 3-12,0 0 1,0 0-1,1-1 0,-1 0 1,0 0-1,1 0 1,-1-1-1,1 1 0,0-1 1,-1 0-1,1-1 1,-5-5-1,-1-2 21,1 0-1,0-1 1,0 0 0,2 0-1,-1-1 1,2 0 0,0-1-1,0 1 1,1-1 0,1 0-1,0-1 1,-2-16 0,-4-33 116,-2-91 1,13-56 215,2 97-169,-7 92-294,2 17 59,1 1-171,-2-18-713,2 18 144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21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1491 227 10737,'0'-5'-39,"-3"-43"493,2 43-206,0 0 225,-1-3-696,2 14 3983,1 50-3515,-3-50-197,1 0 0,-1 0 0,0 0 0,0 0 0,0-1 0,-1 1 0,0-1 0,0 1 0,0-1 0,-1 0 0,0 0 0,0-1 0,0 1 0,-1-1 0,-6 6 0,-3 3 109,2 0 5,6-6-57,0 0 0,0-1 0,-1 0 0,1 0 0,-2-1 0,1 0 0,0 0 0,-1-1 0,-13 6 0,-42 6 594,57-15-472,-1-6-8,-3-1-139,6 4-36,0-1 0,-1 0 0,1 0 0,0 0 0,0 0 0,1-1 0,-4-4 0,2 1 85,0-1 0,1 0 0,0 0 0,0 0 0,1 0 0,0 0 0,1-1 0,0 1 0,-1-10 0,-9-23 448,10 37-41,-5 13-473,-4 7-30,-1 1 24,-1 0-1,-1-1 1,0 0-1,-1-1 1,-17 13-1,27-24-53,-2 1 17,0 1 0,-1-2 0,0 1 1,0-1-1,0 0 0,0 0 1,-1-1-1,-13 3 0,12-5 0,1-1-1,-1-1 1,0 0-1,0 0 1,-16-5-1,24 5-16,-1 0-1,1 0 0,-1 0 0,1 0 1,-1 0-1,1-1 0,0 1 1,0-1-1,0 0 0,0 0 0,0 0 1,0 0-1,1 0 0,-4-4 1,1 1-5,2 2 7,7 17-29,-3-10 25,3 7 0,-1 0 1,0 0-1,-1 0 1,0 0-1,-1 1 1,0-1 0,-1 1-1,0 0 1,-1 19-1,-6 8 11,-2 0 0,-1-1 0,-2 0 0,-2-1 1,-1 0-1,-2-1 0,-2 0 0,-31 47 0,35-63 25,-1-1 0,0 0 0,-2-2 0,0 0 0,-1 0 0,-27 19 0,30-27 30,0 0 1,-1 0-1,1-2 0,-1 0 0,-1 0 0,0-2 0,1 0 1,-1-1-1,-28 3 0,40-6-42,0-1 1,0 0-1,0 0 0,0 0 1,0 0-1,0-1 1,0 0-1,0 0 0,-5-2 1,-7-1 21,3 1-16,0-1 0,0-1 0,0 0 0,0-1 0,1 0 0,0-1 0,0 0-1,1-1 1,0-1 0,0 0 0,1-1 0,0 0 0,1 0 0,0-1 0,1 0 0,0-1 0,0 0 0,1-1 0,-8-18-1,3 4-3,1-1 0,1 0-1,2-1 1,1 0 0,1-1-1,1 1 1,2-1 0,-1-40-1,5 16-146,3 1-1,2 0 0,3-1 1,1 2-1,4-1 0,1 2 1,2 0-1,33-68 0,-46 111-312,1 1 1,0-1-1,0 1 0,1 0 0,0 0 0,0 0 0,1 1 1,0 0-1,0 0 0,8-6 0,-11 10-1733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30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27 13085,'0'0'3550,"-9"-5"-2733,-24-12-44,24 13 3491,6 8-4000,-3 5-158,2 1 1,-1-1-1,1 1 1,0-1-1,1 1 1,0 0-1,1 0 1,-2 16-1,-6 100-94,7-81-510,-14 126-4993,15-162 4179,-1-2 0,0 1 0,0 0-1,-1-1 1,0 1 0,0-1 0,-7 8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31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1022 558 9673,'4'3'61,"-1"-1"21,1 1 0,0 0 1,-1 0-1,0 0 1,0 1-1,0-1 1,0 1-1,0 0 0,-1 0 1,0 0-1,0 0 1,0 0-1,0 0 0,0 0 1,1 7-1,-1 5 126,-1 0-1,0 0 0,-1 0 1,0 0-1,-1 0 0,-1-1 1,-1 1-1,0 0 0,-1-1 1,-1 1-1,0-1 0,-1-1 1,-1 1-1,0-1 0,-1 0 0,0 0 1,-1-1-1,-1 0 0,0-1 1,-1 0-1,-21 18 0,10-12 47,-1-1-1,-1-1 1,0-1-1,-2-1 0,1-1 1,-1-1-1,-1-2 0,0 0 1,0-2-1,-1-1 0,0-1 1,-38 2-1,43-6-138,0-1 0,0-2-1,0 0 1,0-1 0,1-2-1,-1 0 1,1-1 0,0-1 0,0-2-1,1 0 1,0-1 0,0-1-1,1-1 1,0 0 0,-31-26 0,34 22-73,1 1 1,0-2-1,1 0 1,1-1-1,0-1 1,2 0-1,0 0 1,1-1-1,0-1 1,2 0 0,1 0-1,0-1 1,1 0-1,2-1 1,0 1-1,1-1 1,1 0-1,1 0 1,1 0-1,3-33 1,1 26-25,0 0 0,3 0 1,0 1-1,2 0 0,0 0 0,2 1 1,2 0-1,0 1 0,1 0 0,2 1 0,1 1 1,0 0-1,28-28 0,-31 36-9,2 2 0,0 0 0,0 0 0,1 2 0,1 0 0,0 1 0,1 0 0,0 2 0,0 0 0,1 1 0,0 0 0,1 2 0,0 0 0,0 2 0,0 0 0,0 1 0,0 1 0,1 1 0,38 3 0,-25 2 17,-1 1 0,1 2 0,-2 2 0,1 0 0,-1 3 0,51 25-1,-66-29-1,-1 2 0,0 0 0,-1 1 0,0 0 0,-1 2 0,0-1 0,-1 2-1,-1 0 1,0 0 0,0 1 0,-2 0 0,0 1 0,15 32 0,-21-35 11,0 1 0,0 0-1,-1 0 1,-1 1 0,-1-1 0,0 1 0,0-1 0,-2 1 0,0-1 0,0 0 0,-2 1 0,1-1-1,-10 26 1,1-8 28,-2-1-1,-1 0 1,-1-1-1,-35 51 0,34-57-283,-1 0 0,-1-2 1,-1 0-1,-1-1 0,0-1 0,-2-1 0,0 0 0,-2-2 0,0-1 0,-30 15 0,52-29 63,0-1 0,-1 0 0,1 0 0,-1-1 0,1 1 0,0-1 0,-1 1 0,0-1 0,1 0 0,-1 1 0,-2-2 0,-2 1-274,-1 2-1180,-2-6-412,5 3 1638,-46-17-1639,47 16 1297,0-1 1,0 1-1,0 0 0,1-1 1,-1 0-1,-5-5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33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9957,'0'0'391,"2"-3"-165,13-14 6079,1-2-3833,-11 15-2548,0-1-1,0 1 1,0 0 0,0 0-1,0 0 1,1 1 0,8-4-1,52-20 297,85-23 0,-151 50-220,3 0 7,-1-1-1,1 0 0,-1 1 1,1-1-1,-1 1 0,1 0 1,-1-1-1,1 1 0,-1 1 1,1-1-1,-1 0 0,1 1 1,-1-1-1,3 2 0,3-1 13,6 4 38,-11-4-48,0 1-1,-1 0 1,1 0-1,-1 0 1,1 0-1,-1 0 1,0 0-1,0 1 1,0-1-1,0 1 1,0 0-1,-1-1 1,1 1-1,-1 0 1,0 0 0,1 0-1,-1 0 1,-1 0-1,1 0 1,0 0-1,-1 0 1,0 0-1,1 1 1,-1-1-1,0 0 1,-1 0-1,1 0 1,-1 0-1,1 1 1,-1-1-1,0 0 1,-2 4-1,-7 19 78,-2 0-1,0-1 1,-2-1-1,-1 0 1,-21 27-1,-100 103 535,21-25 64,112-126-652,1 0 0,0 0 0,0 0 0,0 0 1,0 1-1,0-1 0,1 1 0,-1 0 1,1-1-1,0 1 0,0 0 0,0 0 0,1-1 1,-1 1-1,1 6 0,7-6 46,-1 1-49,-3-3-17,1 1 1,-1-1-1,0 0 1,1 1-1,-1-1 1,1-1-1,0 1 1,0-1-1,0 1 1,0-1-1,0 0 0,0 0 1,5 0-1,119 8 212,-102-9-190,-19 0 2,1 1-11,23 3-10,-23-3 27,-2 0-24,21 1-22,-21-1-46,1-1-1510,22 0 708,-22 0-200,26 2-11069,-26-1 7809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33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1255 904 10197,'12'16'195,"-10"-13"39,-4 3 54,-5 12 114,0 0-1,-2-1 1,0 0-1,-1 0 1,-1-1-1,-1-1 1,0 0-1,0 0 1,-2-1-1,-25 21 1,20-20-72,0-1-1,-1-1 1,-1-1-1,0-1 1,-1 0 0,0-2-1,0 0 1,-35 8 0,22-11-108,0 0 1,-1-3-1,1 0 1,-1-3-1,0-1 1,1-1-1,0-2 1,-1-2-1,2-1 1,-1-2 0,1-1-1,-64-28 1,72 25-153,0 0 1,1-2-1,0-1 1,1-1 0,1-1-1,1-1 1,0 0-1,2-2 1,0-1 0,1 0-1,2-2 1,0 0-1,2 0 1,0-2 0,2 0-1,-11-28 1,17 30-41,1-1 1,1 1-1,0-1 1,2 0-1,2 0 1,0 0 0,1 0-1,1 0 1,2 0-1,0 0 1,2 1-1,14-45 1,-9 39-20,2 0 0,0 1 0,2 0 0,2 1 0,0 1 0,2 0 0,0 1 0,2 1-1,36-34 1,-41 45-6,1 0 0,1 2 0,0 0 0,1 1 0,0 1 0,1 1-1,0 0 1,0 1 0,1 1 0,0 1 0,0 1 0,1 1-1,-1 1 1,1 0 0,23 1 0,-25 2-3,0 1 1,-1 1-1,1 1 0,-1 1 1,0 0-1,0 1 0,0 1 1,-1 1-1,1 0 1,-2 1-1,1 1 0,-1 1 1,-1 0-1,1 1 0,-2 1 1,0 0-1,13 14 0,-11-7 11,-1 1-1,-1 0 0,0 1 0,-2 1 0,0 0 0,-2 0 0,0 1 0,-2 1 0,0-1 0,-2 1 0,-1 0 1,0 1-1,1 41 0,-5-35-87,-1 0 1,-1-1 0,-2 1 0,-1-1 0,-1 1-1,-2-1 1,-1-1 0,-1 1 0,-2-2-1,-25 50 1,29-65-313,-2-1 0,0 0 0,0 0 0,-16 15 0,15-17-776,-1 0 0,0-1 1,-1 0-1,1-1 0,-2-1 0,1 0 0,-22 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54 7557,'-1'-4'78,"-13"-27"724,2 12 4526,12 25-5304,30 244 1939,-14-168-1158,6 116-1,-20-169-654,2-1 1,1 0-1,14 44 1,-15-108-8902,-3-46 4828,-1 54 1322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22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3968 53 12881,'0'0'93,"1"-4"26,-1 3-18,1-1 1,-1 1-1,0-1 1,0 1-1,1-1 1,-1 1-1,0-1 1,0 1 0,-1-1-1,1 1 1,0-1-1,0 1 1,-1-1-1,1 1 1,-1-1-1,1 1 1,-2-2-1,-4-17 1939,-12 27-1640,-6 2-252,11-4-60,1-1 1,-1 2-1,1 0 1,1 0-1,-1 1 1,-15 13-1,-345 281 2134,144-111-1352,-579 502 1741,39-29-758,-141 128-121,433-336-935,282-279-695,159-147-929,32-27 430,-18 7-1705,17-8 1010,37-58-13872,-12 30 8720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24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714 2194 11629,'-2'6'80,"-1"-1"1,1 0-1,-1 1 0,0-1 1,0 0-1,-1-1 0,1 1 0,-1-1 1,0 1-1,0-1 0,-1 0 1,1-1-1,-1 1 0,0-1 1,0 0-1,0 0 0,-9 4 1,-73 24 1909,81-29-1814,0-1 0,1 0-1,-1 0 1,0-1 0,0 0-1,1 0 1,-1 0 0,0 0-1,-8-3 1,2 2 92,3 1-105,5 0-74,0 0 0,0-1-1,0 1 1,0-1 0,0 0-1,0 0 1,0 0 0,-6-3 0,-11-4 161,1-1 1,0 0 0,0-2-1,1 0 1,1-1 0,0-1-1,0-1 1,2 0 0,0-2 0,-23-26-1,18 13-94,2 0 0,1-2-1,1 0 1,1 0 0,2-2 0,2 0-1,0 0 1,3-1 0,0-1-1,-4-44 1,6 11-13,3-1 0,3 1-1,3 0 1,14-93 0,4 59 9,46-143-1,-35 138-76,-7 35-38,3 1 0,3 2 0,3 0 0,46-70 1,-58 108-40,1 1 0,1 0 0,1 2 0,2 0 1,1 2-1,1 1 0,1 2 0,1 0 1,1 2-1,1 1 0,1 2 0,1 1 1,0 2-1,1 1 0,0 2 0,66-14 1,-23 10-13,1 3 1,1 4 0,0 4-1,0 3 1,112 11 0,-102 3-1,107 27 1,-154-27 6,0 2-1,-1 2 1,-1 2-1,59 33 1,-65-28 5,-1 2 1,-1 1-1,-1 1 1,-2 2 0,0 0-1,-2 3 1,29 41-1,-24-23 13,-1 0-1,-3 3 0,-2 0 0,30 83 0,-39-80 20,-3 1 0,-2 1 1,9 88-1,-15-44 146,-6 120 0,-9-150 62,-2-2-1,-4 1 1,-41 123-1,49-173-183,-2 3 30,-2 1 0,0-1 0,-1 0 0,-2-1 0,0-1 0,-2 0 0,0-1 0,-1 0 0,-1-1 0,-1-1 0,-1-1 0,-24 19 0,11-15 54,0 0 0,-1-2 0,-1-2-1,-1-1 1,0-1 0,-1-3 0,-60 16 0,21-12 38,0-4-1,0-3 1,-1-3 0,0-4-1,-1-2 1,-139-19 0,136 7-70,0-4 0,-149-48 0,191 49-94,1-1 0,1-3 0,0 0 0,2-3 0,0-1 0,1-1 0,-56-53 0,55 42-162,2-2-1,2-1 1,-40-65-1,-55-135-2582,108 203 1006,-2 0 1,-1 1 0,-41-51 0,40 60-1192,-1 1 1,-41-33-1,13 17-4382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34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421 48 10769,'0'0'424,"-18"2"-148,-28 4 532,-67 20 0,38-10 431,73-16-1191,0 1 0,0-1 0,0 0 0,0 0 0,1 1 0,-1-1 0,0 1 0,0 0 0,0-1 0,1 1 0,-1 0 0,-2 2 0,-1 0 67,0-1 229,0-1 8,-17 4-1,17-4 652,19-11-822,-10 7-167,13-8 45,0 0-1,1 1 1,0 0-1,38-12 1,-10 8-9,55-8-1,-90 20-56,-1 0 0,1 1 0,-1 0-1,1 1 1,-1 0 0,1 1 0,-1 0-1,1 1 1,-1 0 0,1 0 0,13 6 0,-22-7 6,0 0-1,0 0 1,-1 0 0,1 1 0,-1-1 0,1 0 0,-1 1 0,1-1 0,-1 1 0,0-1 0,0 1 0,0 0 0,0-1 0,0 1 0,0 0 0,0 0-1,-1 0 1,1 0 0,0 0 0,-1 0 0,0 0 0,1 0 0,-1 0 0,0 0 0,0 0 0,0 0 0,0 0 0,-1 0 0,1 0 0,0 0 0,-1 0-1,0-1 1,1 1 0,-3 3 0,-1 6 3,-1-1-1,0 0 1,-1-1-1,-10 14 1,14-21-1,-29 36 122,-2-1 0,-2-2 0,-73 58 0,14-14 212,91-76-313,-1-1 1,1 1 0,0 0-1,1 0 1,-1 0 0,1 0-1,-1 1 1,1-1 0,0 1-1,0-1 1,0 1 0,1 0-1,-1 0 1,-1 6 0,9-4 40,10 7-24,1-1 0,32 20-1,7 4 75,-53-35-89,-1 1 1,0-1-1,1 1 1,-1 0 0,0 0-1,0 0 1,-1 0-1,1 0 1,0 0-1,-1 1 1,1-1-1,-1 1 1,0-1-1,0 1 1,0-1 0,0 1-1,0 0 1,0-1-1,-1 1 1,1 5-1,-1-3 8,-1-1 0,0 1 0,0-1 0,0 0 0,0 0 0,-1 0 0,1 0 0,-1 0 0,0 0 0,0 0-1,-1 0 1,-2 3 0,-8 9 76,-1-1-1,-1 0 1,0-2-1,-22 17 1,33-27-88,-36 25 323,-45 24-1,48-30-90,16-17-129,11-1-1406,4-10 720,-18-17-120,24 22 628,-1 0 0,0 1 0,1-1 0,-1 0 1,0 0-1,1 1 0,-1-1 0,1 0 0,-1 0 0,1 0 0,-1 0 0,1 0 0,0 1 0,0-1 1,-1 0-1,1 0 0,0 0 0,0 0 0,0 0 0,0 0 0,0 0 0,0 0 0,0 0 0,0 0 0,0 0 1,1 0-1,-1 0 0,1-1 0,-1 1-121,0 0 81,0 0 0,0 0 0,0 0 0,0 0 0,0-1 1,0 1-1,0 0 0,0 0 0,0 0 0,1 0 0,-1 0 0,0 0 0,1 0 1,-1 0-1,1 0 0,-1 0 0,2-1 0,-1 0-65,0 1 1,-1 0-1,1 0 1,0-1-1,-1 1 1,1 0-1,-1-1 1,1 1-1,-1-1 1,0 1-1,1-1 1,-1 1-1,0-1 0,0-1 1,0 0-243,5-21-691,6-3-4055,1 3 1285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35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1346 1810 9341,'-2'5'272,"-1"3"-99,0-1 0,-1 1-1,0-1 1,-1 1 0,0-1 0,0-1 0,0 1 0,-1-1 0,0 0 0,-10 9-1,-6 0 195,-1-1 0,-1 0 1,0-2-1,0-1 0,-1-1 0,0-1 0,-1-1 0,0-1 0,-1-1 0,1-2 0,-30 2 0,22-5-78,-1-1 1,0-2-1,0-1 1,1-2-1,0-1 1,0-2-1,0-1 1,-45-20-1,36 11-114,1-2-1,1-2 1,1-2 0,1-1-1,2-2 1,0-2-1,2-1 1,-50-55-1,63 58-107,0 0 0,2-1 0,1-1 1,2-1-1,1-1 0,1 0 0,1-1 0,2-1 0,1 0 0,2 0 0,1-1 0,-3-41 0,8 29-21,2 0 0,2 0 0,2 0 0,2 0 0,2 0-1,2 1 1,23-68 0,-11 54-21,3 1 0,2 0-1,3 2 1,2 2 0,39-53 0,-44 72-21,2 1 0,1 1 0,2 2-1,1 1 1,1 1 0,2 2 0,1 1 0,1 2 0,0 2 0,57-25 0,-61 33-2,0 2 1,1 2-1,0 1 0,1 1 0,-1 2 0,1 2 0,1 1 1,-1 2-1,0 1 0,0 1 0,1 2 0,-1 2 0,46 12 1,-52-9-2,0 1 1,0 2 0,-2 0-1,1 2 1,-1 1 0,-1 1-1,-1 1 1,0 2 0,-1 0 0,-1 2-1,0 0 1,-2 1 0,-1 2-1,0 0 1,-2 1 0,0 1-1,-2 0 1,-1 1 0,-1 1-1,-1 1 1,-2 0 0,0 0 0,-2 1-1,-1 0 1,-2 1 0,-1-1-1,3 47 1,-8-20 2,-2 1 1,-3-1-1,-2 0 1,-2-1-1,-22 70 1,5-42-23,-4-1 0,-68 133 0,42-118-450,-4-2 0,-4-3 0,-4-3 0,-4-3 0,-4-3 0,-3-4 0,-4-3 0,-129 92 0,175-142-614,0-3 1,-2-1-1,0-2 1,-1-1-1,-2-2 1,1-2-1,-2-2 1,-54 9-1,-13-6-3861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42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574 0 12305,'0'0'-407,"7"2"-331,29 9 9252,-58-10-8288,-94 5 163,91-3-149,-1 1 0,-26 7 1,18-4 66,29-6-269,1 0-1,-1-1 0,0 1 1,1 1-1,-1-1 0,1 1 0,-1 0 1,1 0-1,0 0 0,0 0 0,0 1 1,0 0-1,-7 6 0,8-6-8,0 0 0,0 0 0,1 0 0,-1 0 0,1 0 0,0 1 0,0-1 0,0 1 0,0 0 0,1 0 0,-1-1 0,1 1 0,0 0 0,0 0 0,0 0 0,1 0 0,0 1 0,-1-1 0,2 7 0,7 44 340,28 99 0,3 13 329,-25-74 22,4 122 1,-18-167-469,-1 1-1,-3 0 1,-2-1 0,-16 65 0,15-89-153,-1-1-1,-1 1 0,-1-2 1,-1 1-1,-1-1 1,-1-1-1,-27 35 1,31-47-53,-1 0 1,0 0 0,0-1-1,-1 0 1,0-1 0,0 0 0,-1-1-1,0 0 1,-22 7 0,-17-2 262,47-11-53,-3 1-133,-9-1-135,10 0 153,8 0 611,66-11-732,-43 10-7,-15 2-11,3 1-2,27 17 6,-25-9 17,0 0 0,-1 0-1,0 1 1,-1 1 0,0 0 0,-1 1-1,0 1 1,-1-1 0,-1 2 0,0 0 0,-1 0-1,0 0 1,-2 1 0,0 0 0,0 1 0,-2 0-1,7 30 1,52 539 1587,-56-476-1420,-15 220 0,3-290-161,-43 281 484,-27 77-108,11-6-405,46-109 0,10-120 0,6-40 0,4-62 0,-2-8 0,6-1 0,0 23 0,-7-66 0,9 29 0,5 7 0,-4-21 0,1 2 0,0-4 0,6 0 0,-11-15 0,-3-4 0,-1 0 0,1-1 0,0 1 0,0-1 0,0 0 0,1 0 0,-1 0 0,0 0 0,6 2 0,15 7 0,4 0 0,3-3 0,8-4 0,6-5 0,-1-7 0,-11-3 0,-5-4 0,-26 15 0,-1-1 0,0 0 0,1 0 0,-1 0 0,0 0 0,0 0 0,0 0 0,0 0 0,0 0 0,0 0 0,0-1 0,0 1 0,0-2 0,4-18-221,-5 16-948,-4-2-528,-36-39-2498,-12-15-8556,37 35 2705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55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718 258 3636,'-15'-16'420,"1"0"0,1-1 0,1-1 0,0 0-1,-15-33 1,-29-38 1620,53 84-1809,-9-17 796,12 21-999,-1 1 0,1 0 0,0-1-1,0 1 1,0 0 0,0 0 0,0-1 0,0 1 0,0 0 0,-1 0 0,1-1-1,0 1 1,0 0 0,0 0 0,-1 0 0,1 0 0,0-1 0,0 1 0,-1 0 0,1 0-1,0 0 1,0 0 0,-1 0 0,1-1 0,0 1 0,0 0 0,-1 0 0,1 0 0,0 0-1,0 0 1,-1 0 0,1 0 0,0 0 0,-1 0 0,1 0 0,0 0 0,-1 1 0,-6 9 264,-4 26-424,10-30 249,-9 41 84,2 0 0,3 1 0,-1 59 0,4-53-69,-21 418 863,-37 1110 1185,98-390-927,-25-938-1014,-4-85-82,28 788 747,-160 2267 775,-69-1644-1318,168-1441-671,-55 184 0,59-281-602,18-39 87,-6-23-2029,5 12 2629,-7-16-404,2-1 1,0 0-1,2 0 1,0 0-1,-1-30 0,1-55-2588,0-14-1164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56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56 9317,'-74'-28'-94,"-15"2"473,83 25 779,11 10-1016,-1 1-101,2-1 0,-1-1 0,1 1 0,0-1 0,1 0 0,0 0-1,1-1 1,-1 0 0,12 7 0,25 14 115,1-2 0,2-2 0,1-2 1,56 18-1,206 47 424,387 53 340,4-34-496,-681-103-415,888 97 327,-711-81-280,1240 108 239,-843-77-216,1444 166 93,-1455-141-146,597 69-51,4-58-6,-572-66 37,733-5 9,-1017-14-1,1141-15 89,-477 16 35,-925-1-143,467-4-1015,-457-3-564,-71 6 967,-2-26-4531,-11 19 3143,-29-28-137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2:59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230 211 9901,'68'-46'671,"-64"44"-540,-2 2-104,1-1 1,-1 1 0,0 0-1,0-1 1,1 1-1,-1-1 1,0 0-1,0 0 1,0 1-1,3-3 1,1 1 1054,30 29-572,-29-22-256,-10 1-6,1 1-149,-1-1 0,0 0 0,0-1 0,-1 1 0,0 0 0,0-1 0,0 0 0,-1 0 0,1 0 0,-1-1 0,0 1 0,-1-1 0,1-1 0,-1 1 0,1-1 0,-1 1 0,0-2 0,-9 4 0,-14 1 461,-42 6 1,63-13-293,-2-2 2,-1 1-179,7 0-59,0 1-1,0 0 1,0-1-1,1 0 0,-1 0 1,0 0-1,0 0 1,1-1-1,-1 1 1,1-1-1,0 0 1,-1 0-1,-3-4 1,2 2 13,1 0 1,0 0-1,0-1 1,1 1 0,0-1-1,-1 0 1,2 0-1,-1 0 1,0-1-1,1 1 1,0 0 0,0-1-1,1 0 1,0 1-1,0-1 1,0 0 0,0 0-1,1 0 1,0 0-1,1 1 1,-1-1 0,1 0-1,3-10 1,-1 4 1,1 1-1,0-1 1,1 1 0,0 0 0,1 1 0,0-1 0,1 1 0,0 1 0,15-17-1,-21 25-41,0 0-1,0-1 0,0 1 1,0 0-1,0 0 0,1 0 0,-1 1 1,0-1-1,1 0 0,-1 0 0,0 1 1,1-1-1,-1 0 0,1 1 1,-1 0-1,2-1 0,2 0 9,0-1 41,5 6-36,31 11-6,-27-7 9,-8 0-11,-1-1 1,0 1-1,-1 0 1,0 1-1,0-1 1,-1 1-1,0 0 0,-1-1 1,0 1-1,0 0 1,0 1-1,-1 9 0,-2-13-4,1 0-1,-2-1 0,1 1 0,0-1 0,-1 1 0,0-1 0,-1 0 1,1 1-1,-1-1 0,0 0 0,0-1 0,-1 1 0,-4 5 1,-2 2 27,-1-1 1,0-1-1,-16 12 1,22-19 2,-1 0 0,0 0 0,0-1 0,0 0-1,0 0 1,0 0 0,-1-1 0,-8 1 0,5-1 18,4 0 50,-3-4-9,4 1-81,0 0 0,0 0 0,1-1 1,-1 1-1,0-1 0,1 0 0,0 0 0,0 0 0,0-1 0,0 0 0,0 1 0,1-1 0,-1-1 1,1 1-1,0 0 0,1-1 0,-1 0 0,1 1 0,0-1 0,0 0 0,0 0 0,1 0 1,-1 0-1,1-1 0,0-5 0,1 0 6,1 0-1,0 0 1,1 0 0,0 0 0,1 0 0,0 0-1,0 1 1,8-16 0,-8 22-16,-1 1 0,0 0-1,0 0 1,1 0 0,0 0 0,-1 1 0,1-1 0,0 1 0,6-4 0,12-11 85,-12 23-102,27 15-55,-36-21 64,1 0 0,-1 0 0,0 0 0,1 1 0,-1-1 0,1 0 0,-1 0 0,0 0 0,1 0 0,-1 1 0,1-1-1,-1 0 1,0 1 0,1-1 0,-1 0 0,0 0 0,1 1 0,-1-1 0,0 0 0,0 1 0,0-1 0,1 1 0,-1-1 0,0 0 0,0 1 0,0-1 0,0 1 0,1-1-1,-1 0 1,0 1 0,0-1 0,0 1 0,-1 11-368,0 0-1,0 0 0,-1-1 1,-1 1-1,-6 19 1,7-24-266,-1-1 1,0 0-1,0 0 1,0 0-1,0 0 1,-1 0 0,0-1-1,-1 0 1,1 0-1,-1 0 1,-9 8-1,12-12-1235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1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1319 7169,'0'0'-17,"4"-2"103,4 0-284,-7 1 268,-1 1 1,0 0 0,1 0-1,-1 0 1,0 0-1,0 0 1,1-1-1,-1 1 1,0 0 0,0 0-1,1-1 1,-1 1-1,0 0 1,0 0-1,0-1 1,1 1 0,-1 0-1,0 0 1,0-1-1,0 1 1,0 0-1,0-1 1,1 1 0,-1 0-1,0-1 1,0 1-1,0 0 1,0-1 0,0 1-1,0 0 1,0-1-1,0 1 1,0 0-1,0-1 1,-1 1 0,1 0-1,0-1 1,0 1-1,0 0 1,0 0-1,0-1 1,-1 1 0,1 0-1,0-1 1,-1 1-1,-25-30 119,25 29-178,0 0-1,0 0 1,0 0 0,1 0-1,-1 1 1,0-1-1,0 0 1,1 0 0,-1-1-1,1 1 1,-1 0 0,1 0-1,-1 0 1,1 0 0,0 0-1,-1 0 1,1-1 0,0 1-1,0 0 1,0 0-1,0 0 1,0-1 0,0 1-1,0 0 1,1-2 0,-1 1 33,0 0-28,0 0 0,0-1 0,0 1 0,0 0 0,0 0 1,0 0-1,0 0 0,1 0 0,-1 0 0,1 0 0,0 0 0,-1 0 1,1 0-1,1-2 0,2-4 26,9-28 45,2 0-1,2 2 1,1 0-1,1 1 1,2 1-1,29-34 1,-19 22-30,8-6-13,1 1-1,3 2 1,2 2 0,1 1-1,59-41 1,-35 37-19,2 2-1,2 4 1,103-44 0,-36 32-12,3 6 1,2 6-1,294-44 1,-201 62 18,422 11 1,-558 16 46,-1 4-1,1 5 1,-2 4 0,186 55-1,120 66 673,-212-64-418,-142-57-58,-49-14-171,-2-2-88,0 0-1,-1 1 1,1-1 0,-1 0 0,1 1 0,0-1 0,-1 1 0,1 0 0,-1 0 0,0-1-1,1 1 1,1 2 0,0-1 18,1 0 784,-4-6-806,0 0 1,0 1-1,-1-1 0,0 0 1,0 1-1,0-1 1,0 1-1,0-1 0,-3-5 1,-1-1 9,4 7-10,1 0 0,-2 0-1,1 0 1,0 0 0,-1 0-1,1 0 1,-1 0 0,0 1-1,0-1 1,0 0 0,0 1-1,-5-4 1,-4-6 34,-162-196 758,126 141-473,44 63-281,3 4-43,-1-1-1,0 0 1,1 0-1,-1 1 0,1-1 1,-1 0-1,1 0 1,-1 0-1,1 0 1,0 0-1,-1 0 1,1 0-1,0 0 0,0 0 1,0 1-1,0-1 1,0 0-1,0 0 1,0 0-1,0 0 1,0 0-1,0 0 0,0 0 1,0 0-1,1 0 1,0-1-1,23-11-5,-18 9-8,8 8 17,31 6-14,-1 3-1,68 29 1,-95-33 23,-1-1 0,0 2 0,-1 0 0,0 1 0,0 0 0,15 17 0,-29-26 11,0 0 0,0 1 0,0-1 0,0 0-1,-1 1 1,1-1 0,-1 1 0,1-1 0,-1 0 0,0 1 0,0-1-1,0 1 1,0-1 0,0 1 0,-1-1 0,1 1 0,-2 3-1,2-6-20,-1 2 9,1 0 0,-1 0 0,1 0 0,-1 0 0,0-1 0,0 1 0,0 0 0,0 0 0,0-1 0,0 1 0,0-1 0,0 1 0,-1-1 0,1 0 0,-1 1 0,-2 1 0,-1 1 30,-10 12 87,-2-1-1,1-1 1,-2 0-1,1-1 0,-34 17 1,-12 9 40,53-33-580,0 1-1,1 0 0,0 1 1,-11 11-1,18-16-413,2 2-161,0 14-238,0-14-371,2-4 1245,0 0 1,0 0 0,0 0 0,-1 0-1,1 1 1,0-1 0,0 0-1,-1 1 1,1-1 0,1 3-1,1 0-2236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2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267 124 7069,'-4'-2'-167,"-29"-22"-244,30 21 307,0 0 21,-21-27 212,22 28 33,1-2 57,-14-34 1140,13 34-511,-6-6-411,8 11-390,0-1 0,0 0 0,0 0-1,1 0 1,-1 0 0,0 0 0,0 0-1,0 1 1,0-1 0,1 0-1,-1 0 1,0 0 0,0 0 0,0 0-1,1 0 1,-1 0 0,0 0 0,0 0-1,0 0 1,1 0 0,-1 0-1,0 0 1,0 0 0,0 0 0,0 0-1,1 0 1,-1 0 0,0 0 0,0 0-1,0 0 1,1-1 0,-1 1 0,0 0-1,0 0 1,0 0 0,0 0-1,1 0 1,-1 0 0,0-1 0,0 1-1,0 0 1,0 0 0,0 0 0,0 0-1,0-1 1,1 1 0,-1 0 0,0 0-1,0 0 1,0 0 0,0-1-1,0 1 1,0 0 0,0 0 0,0 0-1,0-1 1,0 1 0,0 0 0,0 0-1,0 0 1,0-1 0,40 18 199,39 22 1,-75-37-215,6 3 56,0 0 0,0 0-1,-1 1 1,0 0 0,-1 1 0,1 0 0,-1 0 0,0 1 0,-1 0 0,0 0-1,11 17 1,-18-15 154,-2-4-191,-1 0 0,-1 0-1,1-1 1,-1 0 0,0 0-1,0 0 1,0 0 0,0 0-1,-1-1 1,0 0 0,0 0-1,0 0 1,-1-1 0,-10 6-1,-13 5 170,-54 19 0,42-18-110,14-5-414,-1-1 0,0 0 0,-55 7 0,78-15-673,2-8-4075,-9-18 2543,9 18-536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8053,'0'0'4481,"-2"15"-3984,-2 13-118,1-1 0,1 0 0,3 36 0,63 502 4058,-39-405-3947,-24-130-1014,-1-25 44,1-1-1075,4 9 497,-4-10-194,0-16-6910,2-52 4407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2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11 9161,'0'0'321,"-5"-2"-29,-16-6 689,18 14-656,-2 1-217,3-5-62,1 0-1,-1 0 1,1 0-1,-1 0 1,1 1-1,0-1 1,0 0-1,0 1 1,0-1-1,0 1 1,1 0-1,-1 2 1,-8 39 684,3-1 1,-3 75-1,12 99 480,-1 21-304,-10-95-1521,7-136 231,0 0 1,0-1-1,0 1 1,-1 0-1,0 0 1,-5 10-1,6-15 223,-1 3-1207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617 33 8021,'0'0'308,"-2"-5"-4,-12-22 1990,13 49-62,0 40-1767,-1-49-346,-1-1 1,-1 1-1,0-1 1,0 0-1,-1 0 1,0-1-1,-10 15 1,11-20-31,0 1-1,-1-1 1,0-1-1,0 1 1,-1-1-1,0 0 1,0 0-1,0 0 1,0-1-1,0 0 1,-1 0-1,0-1 1,0 0 0,-10 4-1,-43 3 836,53-9-406,1 0-283,-18 1-27,18-2 117,1 2-190,-31 16 42,0 1 1,-53 38-1,-23 14-1906,104-67 1135,1 1 1,-1-1-1,0 2 0,-12 10 1,18-14-915,0-1 1260,1-1-1,-1 1 0,1-1 0,0 1 0,-1 0 0,1-1 0,-1 1 0,1 0 0,0 0 0,0 0 0,-1 0 0,-1 2 0,2-1-296,-3 1-2167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3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375 863 9437,'20'32'1112,"-19"-29"-419,4 0-371,12 8-30,-13-8 187,5-4-328,9-1-539,0 0 0,-1-2-1,1 0 1,-1-1-1,0 0 1,0-2-1,25-13 1,-33 15-312,-4 3 156,-1-1 1,1 0-1,-1-1 1,0 1-1,1-1 1,-2 0 0,5-4-1,13-17-1099</inkml:trace>
  <inkml:trace contextRef="#ctx0" brushRef="#br0" timeOffset="1">292 127 7385,'0'0'3448,"3"12"-3173,3 5-166,-3-8-7,-1 0 0,1 0 0,-1 0 1,-1 0-1,1 15 0,-1-16-28,0-3-15,0-1-1,0 1 0,-1 0 1,0 0-1,0 0 0,0-1 0,-1 1 1,0 0-1,0 0 0,0 0 1,0-1-1,-1 1 0,-3 6 0,1-3 7,-1 0 0,0 0 0,-1-1 0,0 0 0,0 0 0,-1 0 0,0-1 0,0 0 0,0 0 0,-1 0 0,0-1 0,0-1 0,0 1 0,-15 5 0,6-6 130,0-1 0,-23 2 0,37-4-176,0-1 0,1 0 0,-1 0 0,0 0 0,1 0 0,-1 0 0,1-1 0,-1 1 0,0-1 0,1 0 0,-1 1 1,1-1-1,-1-1 0,1 1 0,-3-1 0,-2-3 35,3 4-30,0-1 0,0 0 0,0 0 0,0 0 0,1-1 0,-1 1 0,1-1 0,-1 0 1,1 0-1,0 0 0,0 0 0,1-1 0,-1 1 0,1-1 0,-1 1 0,1-1 0,-3-7 0,4 5-3,-1 0-1,1 0 1,1 0-1,-1 0 1,1 0-1,0 0 1,0 0-1,0 0 1,1 0-1,0 0 1,2-7-1,3-5-43,1 0-1,0 1 0,1 0 0,1 1 1,0 0-1,21-27 0,-17 28-398,0 1 0,0 0 0,27-20 0,1 2-7374,-23 19 4816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4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62 7345,'-9'13'132,"7"-10"1463,-2 0-1122,-10 8 4,10-9 2133,-3-2-2060,-22 0-19,22 0 1285,3-6-1462,-10-17-34,10 17-20,4 1-35,0-15-29,0 15 195,2 1-256,5-16-37,-5 15 566,8 14-646,28 25 9,-37-33-65,0-1 1,-1 1-1,1-1 1,0 0-1,-1 1 1,1-1-1,-1 1 1,1 0-1,-1-1 0,1 1 1,-1-1-1,1 1 1,-1 0-1,1-1 1,-1 1-1,0 0 1,0 0-1,1-1 0,-1 1 1,0 1-1,2 6 5,-2-1 0,1 1 0,-1 0-1,0-1 1,-1 1 0,0 0 0,0-1-1,0 1 1,-1 0 0,0-1 0,-1 0 0,0 0-1,0 0 1,0 0 0,-1 0 0,0 0-1,0-1 1,-1 0 0,0 0 0,-8 8-1,-32 16-565,41-29 193,-6-5-2340,-31-13 1656,40 17 1005,1 0-1,-1 0 1,1 0-1,-1-1 1,1 1-1,-1 0 1,1 0-1,-1 0 1,0-1-1,1 1 1,0 0-1,-1-1 1,1 1-1,-1 0 1,1-1-1,-1 1 1,1 0-1,0-1 1,-1 1-1,1-1 1,0 1-1,-1-1 1,1 1-1,0-1 1,0 1-1,-1-1 1,1 1-1,0-2 1,-2-4-312,-2-10-1661,0 0 0,-3-24 0,4 14-1653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4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8893,'0'0'516,"4"-1"-368,17-7 1133,-17 15-1063,10 21-1,-10-21 407,-6-1-437,-1-1-62,0 0-1,0 1 1,0-1 0,0 0 0,-1-1-1,0 1 1,-6 6 0,5-8 2466,10-14-2515,14-32-30,-14 32-54,4 18-1632,27 18 821,-27-18-345,-6 15-2173,4 6-534,-6-23 1603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6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0 201 10057,'0'0'1119,"4"2"-755,-1 0-134,16 7 1989,-16-9-2156,0 0 0,0-1 1,1 1-1,-1-1 0,0 0 0,0 0 1,0 0-1,0 0 0,0 0 1,5-4-1,1 1 69,89-30 1410,-41 13-827,66-14 0,49-13-242,-166 47-737,1-2-198,43-16-2208,-43 15 1228,0 1 1,0-2-1,0 1 0,-1-1 0,11-10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278 130 6565,'0'0'44,"-1"-5"33,-1-14 65,1 14 51,0-16 596,1 10-175,-1 0 0,0 0 1,-1 1-1,0-1 0,-4-11 1,5 18 464,-7 16-670,-25 43 137,3 1 1,2 1 0,-27 83-1,27-55 345,-34 174 0,55-208-615,2 0 0,2 0 0,3 1 0,1-1 0,3 0 0,18 86 0,-5-69 1,3 0-1,3-1 1,3-1 0,44 79-1,-23-62-938,-20-35-2485,-25-45 1696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6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96 9857,'0'-6'278,"-2"-12"370,-1 0 0,-8-30-1,9 44 335,4 2 600,1 10-655,9 30-400,12 63-362,-9-8 134,-3 0 1,-5 0-1,-5 138 0,-3-178 105,1-48 382,7-22-732,137-290 219,-107 246-226,-34 57-36,7 11 10,-9-6-20,5 2-2,0 1 0,0 0 0,-1 1 0,1 0 0,-1-1 0,0 2-1,-1-1 1,1 0 0,-1 1 0,0 0 0,0 0 0,-1 0 0,5 13 0,3 16 42,-2 1-1,-2 0 1,-1 0 0,-2 1 0,-1-1-1,-2 1 1,-2 0 0,-1 0 0,-2-1-1,-1 1 1,-2-1 0,-2 0 0,-24 65-1,24-80 38,0-1 0,-1-1 0,-13 20 0,17-31-18,1 0 1,-2-1-1,1 0 0,-1 0 0,0-1 1,0 1-1,-1-2 0,-16 10 1,22-13-44,0-1 1,0 0 0,-1 0-1,1 0 1,-1 0 0,1 0-1,-1-1 1,1 1 0,-1-1 0,-4 1-1,-1-1 19,1 2 65,3-2-88,0-1 1,0 1-1,0-1 0,0 0 1,0 0-1,0 0 1,0 0-1,0-1 0,1 0 1,-5-2-1,-2-1 13,4 3-13,1-1-1,0 0 1,1 1 0,-1-2 0,0 1 0,1 0 0,0-1 0,0 0 0,0 0 0,0 0 0,0-1 0,1 1 0,0-1 0,0 0 0,0 1 0,1-2 0,0 1 0,-1 0-1,2 0 1,-1-1 0,1 1 0,-2-8 0,2 2 1,0 0 0,1 0 0,0 0 0,1 0 0,0 0 0,0 0 0,1 1-1,1-1 1,6-19 0,-2 15-61,1 1 0,0-1-1,1 1 1,0 1-1,1 0 1,1 0 0,0 1-1,1 0 1,0 1 0,21-15-1,-12 11-445,1 1 0,0 1 0,1 1 0,0 1 0,1 1-1,28-8 1,41-4-3546,-7 2-2847,-60 10 3067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08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405 480 7013,'0'0'-238,"-4"-4"-368,-13-16 552,13 15 68,-8-16 170,10 16-64,-21-40 704,-7-36 907,29 78-1437,1 1-245,0 0 0,0 0 0,-1 0 0,1 0 0,0 0 0,-1 0 0,1 0 0,-1 0 1,0 1-1,1-1 0,-2-2 0,1 0 223,-7-23 808,2-13 504,5 35-955,-2-20 1477,2 16-1131,0 14-94,-9 80-531,-27 163 744,34-235-1031,0 9 87,-2 0 0,-10 29-1,14-48-79,-8 23 284,-9 1-4,16-25-194,-3-1-79,-1-2-49,0 1-1,0-1 0,0 1 1,1-2-1,-1 1 1,0-1-1,1 1 1,-1-2-1,1 1 0,0 0 1,0-1-1,0 0 1,0-1-1,-8-6 1,4 0-11,1 0 0,0-1 0,1 0 0,0-1 0,1 1 0,0-1 1,1-1-1,0 1 0,1-1 0,-4-21 0,7 32-17,-4-25-1,2-1 0,0 1 0,2-1 0,0 0 1,6-40-1,-1-15 15,-6 69-17,4-28 17,1 0-30,-2 37 8,-1 1-15,0-13 11,0 12 0,2 17-85,7 38 101,-9-11-4,-3-7 2,0 59 32,5-49-25,12 71 0,-12-106 2,-1 0-1,1-1 1,0 0-1,0 1 0,1-1 1,3 7-1,4 7 24,-9-17-15,2 0-3,24 24 107,-24-25-66,7-5-38,34-10 4,-41 12-19,0 0-1,0 0 1,0-1-1,0 1 1,0-1-1,-1 0 1,1 0-1,0 0 1,-1 0-1,1 0 1,-1-1-1,0 1 1,0-1-1,3-3 1,0-1 8,6-5-11,-1-1 0,-1 0 1,0 0-1,-1-1 0,0-1 0,-1 1 1,9-29-1,-7 14-1,-2 0 1,-1-1 0,2-36 0,-4 30-9,-3-1 0,-2-42 0,4 33-62,-3 43 58,-3 13-135,2-8 145,-3 11 13,1 0-1,0 1 1,1-1 0,0 21 0,2 59 136,1-69-80,2 1 1,0-1 0,9 29 0,1 8 73,38 179 541,-2-44-232,-48-191-418,1 9-6,1 0 1,0 0 0,6 14-1,-2-4-2,-6-18-8,0-1 12,4 17-2,-4-17-12,0 1 10,1 14 29,0 0 0,-2 0-1,0 0 1,-4 22 0,3-37-39,-2 28 23,3-27-23,-1 0-2,-1 15-1,1-15-6,0-1 0,-4 19 4,4-18 9,0-1-1,-1 14-9,1-14 0,0 0 4,-7 12-1,7-13-18,-1 5-341,1 0 0,-2 0 0,1-1 0,-7 15 0,8-19-451,4-17-8510,10-45 5637,-1 15-1631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0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473 100 9617,'0'0'5452,"1"11"-5249,4 55 611,-4 78 0,-7-92-430,-24 99 0,26-136-312,0-1-1,-1 0 0,-1-1 1,0 1-1,-1-1 0,0 0 1,-1-1-1,0 0 0,-17 18 1,23-27-50,-1-1 0,0 0 0,0 1 1,0-1-1,0 0 0,0-1 0,0 1 0,-1 0 1,1-1-1,-1 0 0,-3 1 0,3-1-28,0 1 97,-4-3-54,-23-1-4,23 2-8,1-2 6,-14-7-9,1 0 0,1 0-1,0-2 1,-30-22 0,29 19 13,14 12-23,1-1 0,0 0 0,1-1 0,-1 1 0,1-1 0,-1 0 0,1 0 0,-4-5 0,1 2 0,0 1 1,0-2-1,1 1 0,0-1 0,0 0 1,0 0-1,1-1 0,1 0 0,-7-15 1,10 13-7,1 0 1,0 0-1,0 0 0,1 0 1,1 0-1,0 0 1,4-13-1,0 4-8,2 1 1,0-1-1,1 1 0,1 1 0,0 0 0,2 0 1,0 1-1,1 1 0,1 0 0,0 0 1,1 2-1,0 0 0,2 0 0,19-11 0,-9 9-152,2 3-1,0 0 0,0 2 0,1 1 0,58-12 0,-83 21-241,2 1-111,22-2-101,-22 1-95,0 0-1034,19-1 550,-19 2-358,10-16-3726,-13 13 4480,0-1-2105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8953,'0'0'1471,"-3"-3"-1021,1-4 3135,11 8-1727,27 14-1273,28 10 59,89 1-438,-147-25-674,21 2-1043,-22-3 328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2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0 110 6761,'0'0'8516,"11"-9"-8350,2-4-114,-7 6-23,0 1 0,0 1 0,1-1 0,0 1 0,0 0 0,10-5 0,-4 3 48,0 1 0,0 0 0,1 1 0,0 0 0,0 1 0,25-4 0,-17 6-12,-17 1-20,3 3-21,23 7 17,-28-8-36,-1 0 1,0 0-1,0 0 1,1 0-1,-1 0 1,0 0 0,0 1-1,0-1 1,0 1-1,0 0 1,0 0-1,-1-1 1,1 1 0,-1 0-1,1 0 1,-1 0-1,2 4 1,0-2 22,-2 0-9,1-1 0,-1 1 1,1 0-1,-1-1 0,0 1 1,-1 0-1,1 0 0,-1 0 1,1 0-1,-1 0 0,0 0 1,-1-1-1,0 6 1,-11 52 269,10-53-241,-15 45 440,-31 71 1,44-115-432,-49 98 641,-7 20 248,52-110-741,-7 20 77,14-36-265,1 0-1,-1 1 1,1-1 0,0 0-1,0 1 1,-1-1-1,1 1 1,0-1 0,0 0-1,0 1 1,0-1-1,1 0 1,-1 1 0,0-1-1,1 1 1,-1-1 0,1 0-1,-1 0 1,1 1-1,-1-1 1,2 2 0,7 3 32,0 0 0,0 0 0,0-1 0,1 0 0,0-1 0,0 0 0,16 4 0,-18-6-36,-3 0 46,1-1-35,34 10 56,-17-13-5537,8-11 3944,-21 5-242,8-30-3600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3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324 159 10593,'-13'-20'731,"1"0"0,2 0 1,-12-30-1,21 46-228,-13-37 1661,14 37-115,12 13-1677,-1 0-269,-3-4-32,0 1 0,0 0 1,-1 0-1,0 1 0,-1 0 1,1 0-1,-1 0 0,8 14 0,4 13 220,0 2-1,-3 0 0,-1 1 0,-2 0 0,-1 1 0,11 72 0,-11-10 525,-1 151 0,-11-149-285,-6-1 0,-19 105 1,14-143-289,-3-1 0,-2-1 0,-3 0 0,-39 81 0,32-91 3,-52 75-1,68-112-367,-1-1 0,0 0 1,-1 0-1,0-2 0,-1 1 0,-1-2 0,1 0 0,-18 8 1,29-16-456,-5-2-149,-23 3-163,23-3-178,4-4-222,-13-13-303,12 5-447,4 1 977,0 1 1,1 0-1,0 0 0,1-1 0,0 1 0,1 0 0,4-12 0,1-13-4756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4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51 11509,'0'0'-74,"-3"-4"13,-4-3-204,6 7 311,1 0 0,0 0 0,0 0 0,0-1 0,0 1 0,-1 0 0,1 0 0,0 0 0,0-1 0,0 1 0,0 0 0,0 0 0,0 0 0,0-1 0,-1 1 0,1 0 0,0 0 0,0-1 0,0 1 0,0 0 0,0 0 0,0-1 0,0 1 0,0 0 0,0 0 0,0-1 0,0 1 0,1 0 0,-1 0 0,0 0 0,0-1 0,0 1 0,0 0 0,0 0 0,0 0 0,0-1 0,1 1 0,-1 0 0,0 0 0,0 0 0,0-1 0,0 1 0,1 0 0,-1 0 0,0 0 0,0 0 0,0 0 0,1 0 0,-1 0 0,0-1 0,0 1 0,1 0 0,-1 0 0,0 0 0,0 0 0,0 0 0,1 0 0,-1 0 0,0 0 0,0 0 0,1 0 0,-1 0 0,0 0 0,1 1 0,164-28 362,-158 25-390,-1 2 0,0-1 0,1 1 0,-1 0 0,0 0 0,1 1 0,-1-1 0,0 1 0,13 4 1,-13-3-9,-5-2-5,1 1 1,0-1-1,0 1 1,0 0-1,0-1 0,0 1 1,-1 0-1,1 0 0,0 0 1,-1 1-1,1-1 1,-1 0-1,1 0 0,-1 1 1,0-1-1,1 1 1,-1-1-1,1 3 0,1 0 18,0 0 2,-1-1 0,0 0 0,0 1 0,0-1 0,-1 1 0,1 0 1,-1-1-1,0 1 0,0 0 0,0 0 0,-1 0 0,1 0 0,-1 0 0,0 0 1,0-1-1,-1 8 0,-2 6 110,0-1 0,-8 25-1,7-28-67,-8 20 133,-2 1 0,-1-1 0,-25 39 0,-7 15 305,38-61-242,15-23-201,9 1-31,-1 0 0,0 0 0,1-2 0,-1 0 0,1 0-1,0-2 1,26-1 0,-35 1-10,3-1-22,24-1 9,-24 1 3,-3 1 0,78 0-1540,-65-3 274,-9-2 180,7 3-2387,10 0 1541,-21 1-644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5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9621,'0'0'887,"-12"6"-501,-48 26 1706,78-32-1859,251 1 606,-242 0-738,24-1-575,-1 3 0,75 14-1,-121-16-417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5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43 8001,'-15'-42'7720,"19"54"-7280,-4-11-439,5 17 195,0 1 0,-1-1 0,-1 1 0,-1 1 0,0 20 0,-8 57 342,1-41-636,2 1-1,3-1 1,2 1-1,11 62 1,-11-113-480,-1 0 1,1 0 0,0 0 0,1 0-1,-1 0 1,1 0 0,1-1 0,6 10-1,-7-12-1512,1-1-1072,17 6-1086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5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 6 10681,'0'0'263,"3"-3"-6,-3 3-194,0 0 0,0 0-1,0 0 1,0 0 0,0-1 0,0 1 0,0 0-1,0 0 1,1 0 0,-1 0 0,0-1 0,0 1-1,0 0 1,0 0 0,0 0 0,0 0 0,1 0-1,-1 0 1,0 0 0,0 0 0,0-1 0,0 1-1,1 0 1,-1 0 0,0 0 0,0 0 0,0 0-1,0 0 1,1 0 0,-1 0 0,0 0 0,0 0-1,0 0 1,1 0 0,-1 0 0,0 0 0,0 0-1,0 0 1,0 0 0,1 0 0,-1 1 0,0-1-1,0 0 1,0 0 0,0 0 0,0 0 0,1 0-1,-1 0 1,0 0 0,0 1 0,0-1 0,0 0-1,-1 14 841,-11 27-1235,9-34 692,-72 192 1468,1 2-611,26-55-430,-86 312 1165,118-386-1604,3 1 1,3 0-1,4 1 1,3 107-1,4-159-262,1-1 0,0 1 0,2-1 1,0 1-1,2-1 0,0 0 0,1-1 0,1 0 0,1 0 0,1 0 0,22 32 1,-29-48-241,1 0 0,0 0 0,0-1 0,0 1 0,0-1 1,1 0-1,0 0 0,-1 0 0,1-1 0,0 1 1,0-1-1,0 0 0,1-1 0,-1 1 0,0-1 0,1 0 1,-1-1-1,1 1 0,-1-1 0,1 0 0,-1 0 1,0-1-1,1 0 0,-1 0 0,1 0 0,-1 0 1,0-1-1,0 0 0,0 0 0,0 0 0,0-1 0,0 0 1,-1 0-1,1 0 0,-1 0 0,5-5 0,1-2-1213,-1-1-1,0 0 1,-1-1-1,0 0 1,0 0-1,-2-1 1,9-19-1,-4 6-3332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6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42 9549,'0'0'-320,"-11"-22"-1204,0 2-3493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7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54 169 5529,'0'0'688,"-1"4"-485,-16 37 10735,18-54-10884,4-36-9,-4 44-32,0 1 0,0-1 0,0 1 0,0 0 0,1 0 0,0-1 0,-1 1 0,2 0 0,-1 0 0,0 1 0,1-1 0,0 0 1,0 1-1,5-6 0,6-6 50,-9 8-59,-1 2-4,-1 0 1,1 0 0,0 1-1,1-1 1,-1 1-1,1 0 1,0 0 0,0 1-1,0-1 1,0 1 0,1 0-1,-1 1 1,1-1-1,0 1 1,0 0 0,0 1-1,0-1 1,0 1 0,10 0-1,-10 0-5,5 5-12,34 13 7,-41-15 17,-1 0 1,0 0-1,1 0 0,-1 0 0,0 0 0,0 1 1,-1-1-1,1 1 0,0 0 0,-1 0 0,0 0 0,1 0 1,-1 0-1,0 1 0,-1-1 0,1 1 0,-1-1 1,1 1-1,-1 0 0,1 4 0,-1 2 25,0-1 0,0 1 0,-1 0 0,0 0 1,-3 18-1,-4 12 69,-2-1 1,-2 0 0,-1-1-1,-31 65 1,-88 139 414,122-226-484,-86 149 414,92-161-296,14-15-206,75-85-274,102-149-1,-38 44-74,-10 15-99,-122 167 430,-13 16 63,-1-1-6,0 14 61,-2-3-32,1-2-3,-1 0 0,-1 0 0,1 1 0,-1-1-1,0 0 1,0 1 0,0-1 0,-1 0 0,1 1 0,-1-1-1,-2 9 1,-12 75 281,3 0-1,2 179 1,12-236-692,2-1-1,10 33 1,-15-63 354,0 0-51,1 0 1,-1 0-1,1 0 0,-1 0 0,1 0 0,0 0 0,0 0 0,-1 0 0,1 0 1,0 0-1,0 0 0,0 0 0,0-1 0,0 1 0,0 0 0,1 0 0,17-6-9362,50-27 5547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7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11845,'0'0'362,"1"4"-30,-1-2-220,1 0 0,-1 0 0,1 0 0,0 0 0,-1 0-1,1 0 1,0 0 0,0-1 0,0 1 0,1 0 0,-1 0 0,0-1 0,1 1-1,-1-1 1,1 1 0,0-1 0,-1 0 0,1 1 0,0-1 0,0 0 0,0 0 0,-1 0-1,1-1 1,0 1 0,3 0 0,4 2 31,1-1 0,0-1-1,0 0 1,12 0 0,-19-1-144,50 0-401,0-2 0,64-10-1,21-17-6762,-114 25 4820,-21 3-411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8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121 260 7641,'-27'-8'261,"21"6"290,1 1-244,-14-3 22,14 3 408,1-1-361,-16-7 0,16 7 2,3 1-359,1 1 0,0 0 0,0-1 0,0 1-1,0-1 1,0 1 0,0-1 0,-1 1 0,1 0 0,0-1-1,0 1 1,0 0 0,-1-1 0,1 1 0,0 0-1,-1-1 1,1 1 0,0 0 0,-1-1 0,1 1 0,0 0-1,-1 0 1,1-1 0,0 1 0,-1 0 0,1 0 0,-1 0-1,0 0 1,0-1 6,0 1 1,0 0-1,0-1 0,1 1 0,-1-1 1,0 1-1,0-1 0,0 0 0,1 1 1,-1-1-1,0 0 0,1 1 0,-1-1 1,0 0-1,1 0 0,-1 1 0,1-1 1,-1-2-1,-1-2 49,1 0-1,-1 0 1,1 0 0,1 0 0,-1 0 0,1-1-1,0 1 1,0 0 0,0 0 0,1-1 0,0 1 0,0 0-1,0 0 1,1 0 0,-1 0 0,1 0 0,0 0-1,1 1 1,-1-1 0,1 1 0,0-1 0,0 1-1,7-7 1,-4 5-45,1-1 8,0-1 1,0 2-1,1-1 0,0 1 1,1 0-1,-1 0 1,1 1-1,0 1 1,15-6-1,39-1 142,-57 11-119,2 4 11,-2-2-46,-1 1-1,0 0 1,0 0-1,0 0 1,0 0-1,-1 1 1,1-1 0,-1 1-1,0 0 1,0 1-1,-1-1 1,1 1-1,-1 0 1,0-1-1,0 1 1,0 1 0,-1-1-1,3 8 1,-2 5 109,-1 0 0,0 0 1,-1 0-1,-2 1 0,1-1 0,-2 0 1,-1 0-1,-8 32 0,-3-3 202,-2 0 0,-23 45 1,-52 73 585,86-158-880,2-2 19,0 1 0,0 0 0,0 0 0,0 0 1,1 0-1,0 0 0,1 0 0,-3 12 0,9-16-3,3 1-36,0 0 0,0-1 0,1 0 0,-1 0 0,0-1 0,1 0 0,-1 0 0,13-2 0,90-2 12,-36 0-268,-68 3 64,0 0-66,22 0-90,-22 0-164,14-8-1127,-17 6 442,-1-2-396,23-36-5164,-15 23 3023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172 107 8673,'0'0'164,"-1"3"0,-1 2 16,0 0 0,0-1-1,0 1 1,-1-1-1,1 0 1,-1 0-1,0 0 1,0 0 0,-1 0-1,1-1 1,-1 1-1,0-1 1,0 0-1,0 0 1,0-1 0,-1 1-1,-6 3 1,3-6 15,0 0-1,0-1 1,1 1 0,-1-1 0,0-1 0,1 0 0,-12-3 0,19 5-184,-1-1 0,0 1 0,0 0 0,0 0 0,0-1 0,0 1 0,0-1 0,1 1 0,-1-1 0,0 1 0,0-1 0,1 1 0,-1-1 0,0 0 0,1 1 0,-1-1 0,1 0 0,-1 0 0,1 1 0,-1-1 0,1 0 0,-1 0 0,1 0 0,0 0 0,-1 0 0,1 1 0,0-1 0,0 0 0,0 0 0,-1-1 0,1 1 29,-2-4 18,0 0-1,0-1 1,0 1 0,0 0 0,1-1-1,0 1 1,0-1 0,0 1 0,1-1-1,0 1 1,0-1 0,0 1 0,1-1-1,2-8 1,-1 9-27,0 0 0,0-1-1,1 2 1,0-1 0,0 0-1,1 0 1,-1 1 0,1 0 0,7-8-1,-7 10 360,9 8-306,38 21-4,-47-24-66,-1-1 0,0 2 0,-1-1 0,1 0 0,-1 1 0,1-1 0,-1 1 0,0 0 1,0-1-1,0 1 0,-1 0 0,0 0 0,1 0 0,-1 1 0,-1-1 0,1 0 0,-1 0 0,1 0 0,-1 1 0,0-1 0,-2 7 1,2-4 2,-3 81-1461,3-82 587,-1-3-344,0 1 589,0 2 25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8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65 9773,'-18'-64'6292,"24"77"-5906,26 63 439,34 127 1,6 101 343,-55-220-819,-3 2-1,-4 0 1,-4 0-1,-4 0 0,-12 126 1,1-139-114,-3-1-1,-3 0 1,-30 85 0,44-157-236,-21 61 264,-43 81-1,62-137-311,-1 1-1,-1-1 1,1 0-1,-1 0 1,0 0-1,0-1 1,-7 5-1,9-7-348,-8-7-2996,-32-20 1885,40 22 1214,1-1 0,0 1 0,0 0 0,0 0 1,1-1-1,-1 1 0,1-1 0,-1 1 0,1-1 1,1 0-1,-1 0 0,0 1 0,1-1 0,0 0 1,0 0-1,0 0 0,0 1 0,1-1 0,1-7 1,-2 6-119,7-31-3003,3-5-1346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9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15 10157,'0'0'656,"-14"5"-473,-41 17 20,41-17 10,11-3 3,-1 1 875,6-3-447,13-5-294,24-11-569,-37 16 314,4-3-74,0 0 0,1 1 0,-1 0 0,1 0 0,12-2 0,6-2 31,-22 5-5,6 0 0,0-1-35,-6 1-4,1 0 0,-1 0-1,0 1 1,1-1 0,-1 1-1,0 0 1,1 0 0,-1 0-1,0 0 1,1 1 0,3 0-1,32 4 85,-35-1-32,-2-2-41,0 0 0,0 0 0,0 1 0,0-1 0,0 1 0,0-1 0,-1 1 0,0-1 0,1 1 0,-1 0 0,0 0 0,0-1 1,0 1-1,-1 0 0,1 0 0,-1 0 0,1 0 0,-1 0 0,0 0 0,0 0 0,-1 0 0,0 5 0,0-4 90,-13 76 434,14-76-392,3 1-80,0-1-44,1 1 0,0-1 0,1-1 0,-1 1 1,0-1-1,1 1 0,0-1 0,0-1 0,0 1 0,0-1 0,1 1 1,-1-2-1,0 1 0,8 1 0,34 10 165,-39-10-154,1 0 0,0-1 0,0 0 0,-1 0 0,2-1 0,14 0 0,-20 0-254,-1 1 0,1-1-1,0 1 1,-1 0 0,1 0-1,-1 0 1,0 1 0,0-1-1,0 1 1,5 5 0,-7-7 208,3 2-1418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19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9917,'0'0'4896,"14"-4"-4656,0-2-168,-9 4-34,0 0 0,1 0 0,0 0 0,-1 0 0,1 1 0,0 0 0,-1 0 0,11 1 0,14-2 85,91-8-2163,-115 9 922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20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55 9193,'-36'3'455,"29"-3"4854,23-3-5013,49-13-94,-63 15-202,1 0 0,0 0 0,0 1-1,-1-1 1,1 0 0,0 1 0,0 0-1,0 0 1,0 0 0,0 0 0,5 1-1,20-1-640,-18-2 583,4 1-1523,1-1 0,-1 0 0,0-1 0,0-1 0,16-6 0,-12-1-998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20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9297,'0'0'1287,"2"-3"-622,-1 1-454,-1 1 0,1 0 0,-1 0 0,1 0 0,0 0 0,0 0 0,-1 0 0,1 0 0,0 0 0,0 0 0,0 0 0,0 0 0,0 0 0,0 1 0,0-1 0,0 0 0,0 1 0,0-1 0,1 1 0,-1-1 0,0 1 0,0 0 0,0-1 0,1 1 0,-1 0 0,0 0 0,2 0 0,-1 1-70,0 1 1,-1-1 0,1 1-1,-1-1 1,1 1 0,-1 0-1,0 0 1,0 0 0,0 0-1,0 0 1,0 0 0,1 2-1,4 7-399,5 13 672,-1 1 1,0 0-1,8 36 0,1 5-34,-2-5-339,-12-41-641,1 1 1,1-1 0,0 0 0,12 21 0,-17-38-303,1 1 0,0-1-1,0 1 1,1-1-1,-1 0 1,6 4 0,-7-6 886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1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7937 6213,'0'0'2824,"11"0"-2513,32-3-5,-32 3 305,-2-3-310,33-14 767,51-29 0,135-90 1042,-88 48-1097,101-72 206,-19 12-314,422-249 844,-305 145-1193,-230 164-445,-37 31-11,275-201 182,161-64-44,-298 178 8,88-92 123,-226 180-284,29-27-3,20-23 21,-32 30-57,109-82 95,-32 28 37,-37 32-91,235-181 70,-65 53-95,-93 79-44,-41 32-20,298-209 15,-222 160-6,494-404-25,-546 415 1,778-534-80,-437 377 66,-344 206 11,-124 69 11,951-581-129,-795 468 99,190-136 8,-95 36-51,-177 150 54,-45 35-20,18-1-31,98-68-567,-121 86-73,-68 38 500,1-1-846,0-1 0,20-12-1,-35 19 136,10-9-1493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660 39 9513,'-30'36'475,"28"-33"-205,-1 0 63,-22 17 2447,32-29 538,53-43-1655,5 12-768,-61 46-818,1 1-49,0 1-1,1-2 1,-1 1 0,1-1 0,1 0 0,-1 0 0,1 0-1,0-1 1,0 0 0,1 0 0,14 6 0,4-5 25,0 0 0,43 3 1,-55-8-52,58 5 135,0-4 0,96-8 0,-162 5-28,1 1 10,29-3 1095,-45 13-1108,2-2-81,1 0 0,0-1 0,-1 0 0,0-1 0,0 1 0,0-2 0,-1 1-1,-15 8 1,-477 224 1169,481-230-1064,17-7-119,0 0 1,0 0 0,-1 0-1,1 0 1,-1 0 0,1-1-1,0 0 1,-1 1 0,1-1-1,-1 0 1,1 0 0,-5-1-1,-19 1 79,19 0-9,-1-1-6,-26-6-7,31 7-59,0-1 0,0 0 1,0 0-1,0 0 0,0 0 1,1-1-1,-1 1 1,0-1-1,1 0 0,-1 0 1,1 0-1,-1 0 0,1 0 1,-3-3-1,-1-2 27,-1 0-8,1 0 0,0 0 0,1-1 1,0 0-1,0 0 0,-7-16 1,3 6 1,-30-46 199,37 61-206,-5 1 2,-19-7-4,19 7-5,-3 4-2,-2-2-11,7 0-1,-1 1 0,1 0 0,0-1 0,-1 2 0,1-1 0,0 1 0,-7 2 0,-117 42 30,57-15-12,37-15 5,50-20 20,45-16 18,-23 5-68,-28 12 1,-1-1 1,1 1 0,0 1-1,0 0 1,0 0-1,13-1 1,59 3-34,-79 0 36,0 1 0,0-1 0,-1 0 1,1 1-1,0-1 0,-1 1 0,1 0 0,0 0 0,-1 0 0,1 0 0,-1 0 0,1 0 0,-1 0 0,0 0 0,1 0 1,-1 1-1,0-1 0,0 0 0,0 1 0,0-1 0,0 1 0,0-1 0,0 1 0,0 0 0,0 1 0,0 1-1,0-1 1,0 0 0,0 0 0,-1 0 0,0 0 0,0 0 0,0 0 0,0 0 0,0 0 0,0 0 0,-1 0 0,1 0 0,-1 0 0,0 0 0,0 0-1,0 0 1,-3 4 0,3-5 2,-1 2-1,0 1 1,0-1-1,-1 0 0,0 0 1,0 0-1,0 0 0,0 0 1,0-1-1,-1 1 0,0-1 1,-4 3-1,-4 5 1,-4 2-1,-2-1 1,1-1-1,-1 0 1,-1-1-1,0-1 1,0-1-1,-1 0 1,1-2-1,-23 5 1,-9-5-257,49-5 213,-1 0 1,1-1-1,-1 0 1,1 0-1,-1 0 1,1 0-1,-1 0 1,1 0-1,-1-1 1,1 1-1,-1-1 1,1 1-1,-1-1 1,-2-2-1,-3 0-127,6 3 28,-1-1 1,0 0 0,0 1-1,1-1 1,-1-1-1,0 1 1,1 0 0,0-1-1,-1 1 1,1-1-1,0 0 1,-1 1 0,1-1-1,0 0 1,0-1 0,1 1-1,-1 0 1,0 0-1,1-1 1,-1 1 0,1-1-1,0 0 1,0 1-1,0-1 1,0 0 0,1 1-1,-1-1 1,0 0-1,1 0 1,0 0 0,0 1-1,0-4 1,1-9-950,0-1-1,1 1 1,1 0 0,7-24 0,-5 22 36,9-38-2864,0-3-1862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5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65 11385,'0'-45'505,"0"41"853,-1 0-924,-2-6-411,3 10 16,0 0 0,0 1 1,0-1-1,0 0 1,0 0-1,0 0 0,-1 0 1,1 0-1,0 1 1,0-1-1,0 0 0,0 0 1,0 0-1,0 0 1,-1 0-1,1 0 0,0 0 1,0 0-1,0 0 1,0 0-1,0 1 0,-1-1 1,1 0-1,0 0 1,0 0-1,0 0 0,0 0 1,-1 0-1,1 0 1,0 0-1,0 0 0,0 0 1,0 0-1,0 0 1,-1-1-1,1 1 0,0 0 1,0 0-1,0 0 1,0 0-1,-1 0 0,1 0 1,0 0-1,0 0 0,0 0 1,0 0-1,0-1 1,0 1-1,0 0 0,-1 0 1,1 0-1,0 0 1,0 0-1,0-1 0,0 1 1,0 0-1,0 0 1,0 0-1,0 0 0,0-1 1,0 1-1,0 0 1,0 0-1,0 0 0,0 0 1,0-1-1,-32 89 1213,-25 103 0,-11 110 405,21-86-709,34-161-761,-21 103-1460,33-152 322,70-64-15777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5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13145,'0'0'526,"3"-4"50,-3 4-1105,8-8 1925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5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63 11129,'12'4'-4,"-9"-3"6,-1 0 1,1 0-1,-1 0 1,1-1-1,-1 1 0,1-1 1,-1 1-1,1-1 1,-1 0-1,1 0 0,3-1 1,-4 3 54,-1-1 0,0 0 1,0 0-1,0 1 0,0-1 1,0 1-1,0-1 0,0 1 1,0-1-1,0 1 0,-1 0 1,1-1-1,0 4 0,-2-1 77,0 1 0,0-1-1,0 0 1,-1 0-1,0 0 1,0 0 0,0 0-1,0 0 1,0-1-1,-1 1 1,0-1-1,0 0 1,0 1 0,0-1-1,-4 2 1,-2 2 121,-1 0 1,0-1-1,0 0 1,-21 9-1,6-8 675,-48 8 0,67-15-285,1-4-377,-17-16-33,22 20-231,0 0 1,-1 0-1,1 0 1,0 0-1,0 0 1,0-1-1,-1 1 1,1 0-1,0 0 0,0 0 1,-1 0-1,1-1 1,0 1-1,0 0 1,0 0-1,0 0 1,0-1-1,-1 1 0,1 0 1,0 0-1,0-1 1,0 1-1,0 0 1,0 0-1,0-1 1,0 1-1,0 0 0,0 0 1,0-1-1,0 1 1,0 0-1,0 0 1,0-1-1,0 1 1,0 0-1,0 0 0,0-1 1,0 1-1,0 0 1,0 0-1,1-1 1,-1 1-1,0 0 1,0 0-1,0-1 0,0 1 1,1 0-1,5-11 75,1 1 0,0 0-1,1 1 1,0 0 0,1 0 0,0 0-1,15-11 1,9-2 215,35-19 1,-27 17 5,-39 22-261,1 1 0,-1 0 0,1-1 0,-1 1-1,1 0 1,0 0 0,-1 0 0,1 1 0,0-1 0,0 1 0,-1-1-1,1 1 1,0 0 0,3 0 0,-6 0-38,3 0 20,0 0 0,-1 1 0,1-1-1,-1 1 1,1 0 0,0-1 0,-1 1-1,1 0 1,-1 0 0,4 3 0,1 0 19,-6-4-37,-1 0 0,0 0 0,1 0 1,-1 0-1,0 0 0,1 0 0,-1 0 0,0 0 0,1 0 1,-1 0-1,0 0 0,1 0 0,-1 0 0,0 1 0,0-1 1,1 0-1,-1 0 0,0 0 0,0 1 0,1-1 0,-1 0 1,0 0-1,0 1 0,0-1 0,1 0 0,-1 0 0,0 1 1,0-1-1,0 0 0,0 1 0,0-1 0,1 0 0,-1 0 1,0 1-1,0 0 0,2 16 94,-1-13-3,-6 3-6,-3 4-311,0 0-1,-1-1 1,-1 0-1,0-1 1,0 0-1,0-1 1,-1 0 0,-1 0-1,1-1 1,-1-1-1,-13 6 1,22-11-843,2-9-5012,0 6 5720,1 0-1,-1-1 1,0 1-1,0-1 1,0 1-1,0 0 1,0 0 0,-3-4-1,1 0-749,0-1-3402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7913,'2'2'443,"10"12"3341,-12-11-3239,0 10 14,0-10-23,0 3-33,-9 50 418,-3-1 0,-1 0 1,-43 106-1,42-114-978,12-39-337,-1 1 0,1 0 0,-2-1-1,1 0 1,-7 12 0,8-18-603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6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33 10637,'0'0'2071,"2"10"-1650,5 29 15,-5-30-12,-7-3-7,-7 7-48,-1 0 1,0-1-1,-21 13 0,28-21-205,-1 0-1,0-1 0,1 0 0,-2 0 0,1-1 0,0 1 0,0-2 0,-1 1 0,1-1 0,-9 1 0,12-2-61,-2 1 617,-2-5-371,-23-11 12,30 14-338,0 1 0,0 0 0,1-1 1,-1 0-1,0 1 0,0-1 0,0 1 0,1-1 1,-1 0-1,0 1 0,1-1 0,-1 0 0,1 0 1,-1 0-1,1 1 0,-1-1 0,1 0 1,-1 0-1,1 0 0,0 0 0,0 0 0,-1 0 1,1 0-1,0 0 0,0 0 0,0 0 0,0 0 1,0 0-1,0-2 0,0 3-7,0-1 13,0 0 1,0 0-1,0-1 0,-1 1 0,2 0 1,-1-1-1,0 1 0,0 0 0,0-1 0,0 1 1,1 0-1,-1 0 0,1-1 0,-1 1 1,1 0-1,-1 0 0,1 0 0,0 0 0,-1 0 1,2-2-1,-1 2 59,1-4-4,0 1 0,1 0 1,-1-1-1,1 1 1,0 1-1,0-1 0,0 0 1,1 1-1,5-6 1,0 1 126,0 0-26,0 1 0,1 0-1,0 1 1,0 0 0,0 1-1,1 0 1,16-6 0,3 5 236,-24 5 81,4 4-407,28 10-75,-36-13-82,-1 1 1,1 0-1,0 0 0,-1-1 1,1 1-1,-1 0 0,1 0 1,-1 0-1,1 0 0,-1 1 1,0-1-1,0 0 0,1 1 0,-1-1 1,0 1-1,0-1 0,0 1 1,-1-1-1,1 1 0,0 0 1,0-1-1,-1 1 0,1 0 1,-1-1-1,1 5 0,-1-5-53,1 3-962,-1 18-2137,0-18 1001,22 12-10960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7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4 13001,'0'0'108,"1"-4"-4,-8 31 786,2 1 0,1-1 1,-2 47-1,9-20-68,3 0-1,12 54 1,-17-103-295,5-5-300,21 3 177,-18-10-242,21-17-10,-1-2-1,-1-1 1,-1-2-1,-2 0 0,-1-2 1,-1-1-1,37-67 1,-28 36 269,-31 60 50,5 13-339,-3-6-114,1 2 5,0-1 1,-1 2-1,1-1 1,-1 0-1,-1 1 0,1-1 1,-1 1-1,0 0 0,-1 0 1,2 8-1,3 92 219,-5 0 0,-4 1 0,-5-1 0,-4 0 0,-6-1 0,-4-1 0,-4-1 0,-5-1 0,-55 123 0,-7-37 238,76-160-315,-1-1 0,-2-1-1,-1 0 1,-30 30 0,44-51-85,1 1 0,-1-1 0,0 0 0,-1-1 1,1 1-1,-1-2 0,0 1 0,-1-1 0,1 0 0,-1-1 1,1 0-1,-18 4 0,20-5-15,4-1-45,0 0 0,0 0 0,0-1 1,0 1-1,0-1 0,-1 0 0,1 1 0,0-1 0,0 0 1,0 0-1,0 0 0,0-1 0,0 1 0,0 0 1,0-1-1,-4-1 0,-2 0 28,1 0-1,-1-1 1,1 0 0,-1 0 0,1-1 0,0 0-1,1 0 1,-1 0 0,1-1 0,-1 0 0,2-1-1,-1 1 1,0-1 0,1 0 0,0 0-1,1-1 1,-1 0 0,1 0 0,1 0 0,-6-12-1,6 6-10,0 0 0,1 0-1,1-1 1,0 1 0,0 0-1,2-1 1,-1 1 0,2 0-1,0 0 1,6-24 0,1 6 6,2 0 1,1 1 0,19-35 0,-8 25-2,3 1-1,0 1 1,3 2 0,1 1-1,1 1 1,2 1 0,2 2-1,40-28 1,-9 12-728,3 2-1,2 4 1,128-54 0,-102 58-2855,-63 25-790,5 0-4588,-12 4 942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14965,'21'8'155,"-16"-6"24,-1-1 90,27 10 645,1-2 0,0-2 0,1-1 0,47 3 1,-12-5-556,84-7 1,-123 1-977,0-2 0,33-7 0,-54 9-48,0 0 0,1-1 0,-1 0 1,-1 0-1,1 0 0,0-1 0,-1 0 0,0-1 0,0 0 0,0 0 0,11-10 0,-14 8-2796,8-18-1418</inkml:trace>
  <inkml:trace contextRef="#ctx0" brushRef="#br0" timeOffset="1">299 27 11561,'0'0'4417,"26"-2"-3845,190-7 425,-147 4-4125,-63 4 1258,1 0-207,20-6-1200,-21 6-1230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8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14 276 9329,'0'0'148,"1"4"44,2 15 8711,-6-33-8503,-9-40-37,11 53-344,1 0 1,-1 0-1,1 0 0,0 0 0,0 0 0,-1-1 1,1 1-1,0 0 0,0 0 0,0 0 1,0 0-1,0 0 0,1-1 0,-1 1 0,0 0 1,1-1-1,9-22 241,1 0 0,1 1 0,1 1 0,2 0 0,0 1 1,19-22-1,-10 25-45,-18 15-177,-5 2-28,0 0 0,0 0 0,1 0 0,-1 0 0,0 1 0,1-1 0,-1 0 0,1 1-1,-1-1 1,1 1 0,-1-1 0,1 1 0,-1 0 0,1 0 0,-1-1 0,1 1 0,2 1 0,0-1 25,2-1 82,4 4 9,1 1-76,-1 1 0,1 0 1,-1 1-1,0 0 1,0 0-1,-1 1 0,0 0 1,9 9-1,22 33 223,-2 2 1,-2 2-1,28 57 0,-25-42 67,66 86-1,-94-139-304,8 11 70,2-1 0,1-1-1,0 0 1,48 36 0,-22-38-646,-43-20 49,6-6-2329,33-17 1376,-41 19 1086,0-1 0,-1 0 0,1 0-1,-1 0 1,0 0 0,0 0-1,0 0 1,-1 0 0,1-1-1,-1 1 1,0 0 0,0-1-1,0 0 1,0 1 0,0-1-1,-1 1 1,0-1 0,0 0 0,0 1-1,-1-8 1,2-8-2824,3-13-3079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8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1099 3 12617,'-36'-3'288,"22"7"63,-15 16 356,2 2-1,0 1 1,1 1 0,-36 46 0,35-41-165,-154 194 2542,-3 3-939,50-80-1592,-166 138 1,251-243-5470,46-39 2644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8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1 224 15625,'3'4'390,"6"2"-24,0 1 0,0-1 1,1-1-1,14 7 0,-20-10 50,5-1-5,141 5 1128,-41-10-1618,-99 3-41,5 2-448,-1-2 0,1 0 0,-1-1 0,0 0 0,0-1 0,0-1 0,19-7 0,-31 10-652,15-9-1046</inkml:trace>
  <inkml:trace contextRef="#ctx0" brushRef="#br0" timeOffset="1">408 0 11669,'0'0'5116,"-8"12"-4161,-11 19-90,2 2 0,-19 50 0,-19 61 907,-52 148 486,106-288-2771,-9 34 750,8-26-3553,1 0-4914,12-19 4260,43-31-1915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3:39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13741,'3'-3'593,"41"-20"4035,-34 27-3672,-1 0-694,-1 0 0,0 0 1,0 1-1,0 0 0,-1 0 0,0 0 1,0 1-1,0 0 0,-1 1 0,9 11 1,-3 1 105,-1 2 0,-1-1 1,-1 2-1,0-1 0,-2 1 1,-1 0-1,0 1 0,-2-1 1,-1 1-1,0 0 0,-2 0 1,0 0-1,-4 27 0,-5 22-849,-3-1-1,-37 130 1,39-172-567,-13 36-9046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12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1 775 6025,'0'0'1868,"3"3"-1604,48 49 2273,-48-49-2048,2-2-247,52 13 1120,-50-13-770,2-2-414,69-13 501,-71 13-528,2-1-47,0 0 0,1 0 0,-1-1 0,0 0 1,0-1-1,-1 1 0,17-11 0,8-3 291,-25 14-290,-1-1 0,0-1 0,1 1 0,-2-1-1,1 0 1,12-12 0,-4 2 122,11-10 99,-1-1 1,-2-2 0,25-36 0,-42 55-235,1-1 0,-1-1 0,-1 1 0,0-1-1,-1 0 1,1 0 0,-2 0 0,0 0 0,0-1 0,1-15 0,-4 23-35,0-1-9,0-41 105,0 42-116,-1-1 2,0-4-37,-1-9 103,0 0 0,-9-29 1,10 44-44,0 2-58,1 0 0,-1 1 1,1-1-1,-1 0 0,1 1 1,-1-1-1,1 0 0,0 1 1,-1-1-1,1 0 0,0 0 0,0 1 1,-1-1-1,1 0 0,0 0 1,0 1-1,0-1 0,0 0 1,0-1-1,-3-18 99,-9-18 79,11 34-145,0 0-6,-14-34 85,13 34-70,0 0 2,-8-13-13,8 12 20,0 2-18,-13-32 170,14 31-40,-2 1-130,-6-13 38,9 16-74,0-1-1,-1 1 1,1-1-1,0 1 1,0-1-1,-1 0 0,1 1 1,0-1-1,0 1 1,-1-1-1,1 1 1,-1 0-1,1-1 0,0 1 1,-1-1-1,1 1 1,-1 0-1,1-1 1,-1 1-1,1 0 1,-1-1-1,1 1 0,-1 0 1,1 0-1,-1 0 1,0-1-1,1 1 1,-1 0-1,1 0 0,-2 0 1,-28 60-27,28-57 23,-1 0 5,-64 59 23,65-59-29,-1-1-4,-27 25 35,27-24 65,8-15-128,16-38 40,1 3 48,-20 43-25,7-18 42,-7 18-41,0 1 0,0-1 0,0 1 0,1 0 0,-1-1 0,1 1 1,2-3-1,-1 3-17,-2-1 65,-1 2-54,-1 0 0,1 0 0,-1 0 0,1 1 0,0-1 0,0 0 0,0 0 0,0 0 0,0 1 1,0-1-1,1 0 0,-1 1 0,2-2 0,8-13 146,7 0 35,-8 20-183,34 14 8,-41-17-24,0 0 0,0 1 0,0 0 0,0 0 0,0-1 0,-1 2 0,1-1 0,0 0 0,-1 0 0,0 1 0,1 0 0,-1-1 0,0 1 0,0 0 0,-1 0 1,1 0-1,2 6 0,7 12 27,73 111 56,-32-65-35,-29-35-34,3-2-467,-23-28 199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26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 10241,'0'0'1884,"-29"-52"-6632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23 8645,'1'-3'565,"7"-16"10068,-14 28-7314,-59 99-1529,12-22-437,12-21-289,2 1 0,-40 99 0,51-93-411,4 0 0,-18 88 0,37-131-508,0 0-1,3 0 0,0 1 0,1-1 0,2 1 0,1-1 0,2 0 1,12 52-1,0-30-142,3-1 0,2 0 0,1-2 1,3 0-1,57 80 0,-79-122-2,19 22 0,-3-4 0,0-2 0,-4-4 0,-1 0 0,-2-3-33,-10-13-199,4-12-6973,15-28 5147,-18 33 1056,-1 1 0,0-1 0,0 0 0,-1 0 0,1 0-1,-1 1 1,0-1 0,-1 0 0,1-10 0,1 1-1738,5-5-5050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8937,'0'0'1009,"-9"8"-726,-30 22 28,30-22 17,4-3 144,0 2-575,12-9 3217,41-24-2994,-36 19-7,-7 6 7,14-3 1,-14 3 311,2 4-279,22 13 4,-28-16-147,0 0 1,0 1-1,0-1 1,0 1 0,0 0-1,0-1 1,0 1-1,-1 0 1,1 0-1,0-1 1,0 1 0,-1 0-1,1 0 1,-1 0-1,1 0 1,0 0-1,-1 0 1,0 0 0,1 0-1,-1 0 1,0 0-1,1 0 1,-1 0-1,0 0 1,0 0 0,0 1-1,0 0 31,2 4 44,0 1 0,0-1 0,-1 0 0,0 1 0,-1-1 0,1 1 1,-1 0-1,-1-1 0,0 8 0,-13 58 648,12-63-644,-8 29 293,1-6 19,-4 38 1,12-63-357,0 1 1,1 0-1,-1 0 1,2 0-1,-1 0 1,1-1-1,0 1 1,1 0-1,0 0 1,3 8-1,1-5 0,1-1 0,0 0 0,0 0 0,1 0 0,0-1 0,0 0 0,1-1 0,0 0 0,1 0 0,16 9 0,-21-13-23,5 2 27,0 0 0,0-1 0,0 0 0,12 3 0,11 5 170,12 6 116,-41-17-237,1-1-4,14 6 5,-14-5-1,9 5 287,3 1 451,-135-7-20325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12261,'0'0'-452,"0"-4"-529,1-1 1791,0-1 1,0 1-1,1 0 0,-1 0 0,1 0 0,0 0 0,4-5 0,4-6-1165,-7 14 501,1-1-12,44-21 307,-43 21-347,19-2 64,-19 4-87,1 0-6,18-4 19,-18 4 409,3 4-355,24 5-2,-24-6 4,-9-1-133,0-1 0,0 0-1,0 1 1,0-1 0,0 0-1,0 1 1,0-1 0,1 0-1,-1 1 1,0-1 0,0 0-1,0 1 1,1-1 0,-1 0-1,0 0 1,0 1 0,1-1-1,-1 0 1,0 0 0,0 1-1,1-1 1,-1 0 0,0 0-1,1 0 1,-1 0-1,0 0 1,1 1 0,-1-1-1,0 0 1,2 0 0,-2 0 12,1 0 0,0 1 0,0-1 0,0 0 0,0 1 0,0-1 1,0 1-1,-1-1 0,1 1 0,0-1 0,0 1 0,-1 0 0,1-1 0,0 1 1,-1 0-1,1 0 0,-1-1 0,1 1 0,0 2 0,-1-3-19,3 7 103,0-1 1,-1 1-1,0-1 0,0 1 0,-1 0 0,0 0 0,0 0 0,0 0 0,-1 10 1,-3 1 62,-1 0 1,0 0-1,-2-1 1,1 0-1,-2 0 1,-1 0 0,-11 19-1,1-7 55,-1-2 0,-1 0-1,-26 25 1,25-25 229,23-25-253,5-4-29,34-26 62,-38 26-279,59-45 171,96-97-1,-157 143-120,115-128 59,-113 126-57,11-11-26,-5 3-3,-9 11 28,0 0 0,0 0 1,0 1-1,0-1 0,0 0 1,0 0-1,0 0 0,0 0 0,0 0 1,0 0-1,0 0 0,0 0 1,0 0-1,0 0 0,0 0 0,1 0 1,-1 0-1,0 0 0,0 0 1,0 0-1,0 0 0,0 0 0,0 0 1,0 0-1,0 0 0,0 0 1,0 0-1,0 0 0,0 0 0,0 0 1,0 0-1,1 0 0,-1 0 1,0 0-1,0 0 0,0 0 0,0 0 1,0 0-1,0 0 0,0 0 1,-11 31 44,-20 59 283,28-78-273,0 1-1,1-1 0,0 1 1,1-1-1,0 1 0,2 12 1,3-5-14,1-1 1,1 0 0,0 0 0,2-1-1,0 0 1,1 0 0,21 29 0,-28-43-100,13 10-57,27-41-16111,-34 21 9945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12817,'21'24'216,"-17"-19"1740,1-4-1375,17 6-13,-17-5-25,2-2-43,68 3 743,29-3-152,-34 0-577,8 6-585,-69-6-164,8 1 880,-12 1-3079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10981,'0'0'8437,"3"12"-7776,4 17-64,-1 0 1,-1 1-1,-1 0 1,-1 35 0,-10-2 8,-18 79 0,11-73-3086,14-65 1324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 13545,'0'0'148,"0"-1"-1,0 1 0,0 0 1,0 0-1,0-1 1,0 1-1,0 0 1,0-1-1,0 1 0,0 0 1,0 0-1,0-1 1,0 1-1,0 0 0,0 0 1,1-1-1,-1 1 1,0 0-1,0 0 0,0-1 1,0 1-1,0 0 1,0 0-1,1 0 1,-1-1-1,0 1 0,0 0 1,0 0-1,1 0 1,-1 0-1,0-1 0,0 1 1,1 0-1,-1 0 1,0 0-1,0 0 1,1 0-1,-1 0 0,0 0 1,0 0-1,1 0 1,-1 0-1,0 0 0,0 0 1,1 0-1,-1 0 1,0 0-1,1 0 0,-1 0 1,0 0-1,0 0 1,1 0-1,-1 0 1,0 0-1,0 0 0,1 0 1,-1 1-1,0-1 1,17 22 1478,-13-14-1568,-1-1-1,1 2 0,-1-1 1,0 0-1,-1 1 1,2 11-1,-4 26 418,-2 0 0,-1 0 1,-3-1-1,-17 66 0,4-23-2656,19-84 1110,40-69-19636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5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66 12749,'0'0'130,"-1"-3"50,-5-35 2008,6 34 961,0 0-2627,1-6-551,-1 10 95,0-1-1,0 1 0,0 0 1,0 0-1,0-1 0,1 1 1,-1 0-1,0 0 1,0-1-1,0 1 0,0 0 1,0 0-1,0-1 0,0 1 1,0 0-1,1 0 0,-1 0 1,0-1-1,0 1 0,0 0 1,1 0-1,-1 0 1,0-1-1,0 1 0,0 0 1,1 0-1,-1 0 0,0 0 1,0 0-1,1 0 0,-1 0 1,0 0-1,0 0 0,1-1 1,-1 1-1,0 0 1,0 0-1,1 0 0,-1 0 1,0 0-1,0 1 0,1-1 1,-1 0-1,0 0 0,0 0 1,1 0-1,-1 0 0,0 0 1,0 0-1,1 0 1,-1 1-1,0-1 0,0 0 1,0 0-1,1 0 0,-1 0 1,0 1-1,0-1 0,16 15 341,0 1 0,-2 0 1,0 1-1,22 35 0,-11-1 62,-1 2 0,-4 1 0,-1 0 0,-3 1 0,-2 1 0,-3 1 0,6 76 1,-15-82-64,-1 0-1,-11 84 1,-27 98 583,35-225-955,-9 49 192,-3 0 0,-2-1 0,-3-1 0,-2-1 0,-3 0 0,-2-2 0,-40 61 0,59-98-172,4-10-36,1 0-1,-1 0 1,0-1-1,0 1 1,-1-1 0,1 0-1,-1 0 1,-6 6-1,-25 28-7,7-7-81,24-30 33,1 1-147,-1 1-82,-12 3 82,11-2-2777,-1-10 1746,-18-17-309,23 23 1477,1-1 1,0 1 0,-1 0 0,1 0-1,0 0 1,0-1 0,-1 1-1,1 0 1,0 0 0,-1-1-1,1 1 1,0 0 0,0-1-1,0 1 1,-1 0 0,1 0 0,0-1-1,0 1 1,0 0 0,0-1-1,0 1 1,0-1 0,0 1-1,0 0 1,0-1 0,0 1 0,0 0-1,0-1 1,0 1 0,0 0-1,0-1 1,0 1 0,0 0-1,0-1 1,0 1 0,0 0-1,0-1 1,1 1 0,-1-1 0,8-21-1802,35-89-9546,-17 60 2952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52 14581,'0'0'-178,"-10"2"34,-8 0-270,-51 1 5927,82-10-5314,6-3-119,-12 5-33,1 1 1,0 0-1,0 0 0,0 1 1,0 1-1,1-1 0,-1 1 1,12-1-1,90-9 397,-102 12-338,2 2 12,2-1-72,-6 0-20,-1-1-1,0 1 1,1 0 0,-1 0-1,0 1 1,0-1 0,0 1-1,7 4 1,-9-4 21,-1 0 0,1 0 0,-1 0 0,1 0 0,-1 0 0,0 0 1,0 1-1,0-1 0,0 1 0,0-1 0,0 1 0,-1 0 0,0 0 0,1 0 0,-1 0 0,0 0 0,0 0 0,-1 0 1,1 0-1,-1 0 0,1 1 0,-1-1 0,0 0 0,0 0 0,0 0 0,-1 0 0,1 1 0,-1-1 0,0 0 0,-1 4 1,-3 9 154,-1 0 1,0 0 0,-1-1 0,-10 16 0,16-29-174,-31 49 919,-67 82 1,-9 12 468,107-143-1395,0-1-1,1 1 1,-1-1 0,0 1-1,0-1 1,1 1 0,-1-1-1,1 1 1,0 0 0,-1-1-1,1 1 1,0 0 0,0-1-1,0 1 1,0 0 0,0-1-1,0 1 1,1 0 0,-1-1-1,1 1 1,-1 0 0,1-1-1,-1 1 1,1-1 0,0 1-1,0-1 1,0 1 0,0-1-1,1 2 1,0 0-53,7 3 118,12-2 5,-15-3 6,3 0 10,112 2 515,-115-3-496,4-1-17,28-1 19,-28 1 2,-2 1-7,23 0-16,-23 0-22,-1 0-2,19 0-7,-19 0 67,1 1-50,26 1-15,-26-1 91,-1-1-88,19 0-24,-19 0 56,-1 1-74,67 4 290,-64-4-1961,-2 1 5063,-4 0-3862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48 14309,'0'0'699,"-5"-2"-284,-4-3-572,5 0 1448,10 2 2525,8-1-3720,-8 2-50,-1 1 0,1-1 0,0 1 0,-1 0 0,1 1 0,0 0 0,0-1 0,0 2 0,6 0 0,156 11 893,-90-7-440,86 12 1176,-158-16-1307,36-4-278,-33 3-262,12-11-819,-17 9 82,-3 1 658,0 1-1,-1-1 1,1 0-1,0 0 0,0 1 1,-1-1-1,1 0 1,-1 0-1,1 0 1,-1 1-1,1-1 1,-1 0-1,1 0 1,-1 0-1,0 0 1,0 0-1,1 0 1,-1 0-1,0 0 1,0 0-1,0 0 1,0 0-1,0-1 1,1-17-3092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 13777,'0'0'1823,"-2"-3"-975,4 18 9036,3 8-9466,-2 0 0,0 1 0,-1 40 1,-36 187 1241,20-162-1635,6-16-1760,8-71 940,-1 2-259,0 1 227,0 0 2457,0-2-3530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3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70 12229,'2'-4'-21,"16"-34"547,-16 35-169,0 0 107,16-18 5962,-18 21-6275,-20 34 5302,9-15-6579,6-10 1265,-124 230 2911,108-193-2517,2 0 1,3 1 0,-15 63-1,16-37-160,3 0 0,3 0 0,3 2 1,3-1-1,4 0 0,3 0 0,26 144 0,-2-115-373,4-1 0,59 127 0,-83-207 0,10 18-35,-13-37-33,-3 0-517,21-35-11981,10-24 3909,-17 28 489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98 191 8549,'-18'-8'849,"14"7"-175,-1-1-127,-14-7-45,14 7 479,1 0-467,1 0-311,0 1-1,0-1 1,1 0-1,-1 1 1,0-1-1,1 0 1,0-1-1,-1 1 1,1 0-1,0-1 1,0 1-1,1-1 1,-1 1-1,0-1 1,1 0-1,0 0 1,-1 0-1,1 0 1,-1-5-1,2 3 781,3 0-534,9-13 921,29-30 1,-35 41-1037,-4 4 92,3 1-17,37-25 2208,-29 33-2365,2 0-118,1 2 1,-2 0 0,1 1-1,24 19 1,-8 2 82,-2 1 0,-1 1 0,-2 2 0,32 51 0,74 157 327,-94-168-368,33 47 64,-70-119-212,1-1-33,0 0 0,-1 0 1,1 0-1,-1 0 0,1 1 1,-1-1-1,1 0 1,-1 1-1,0-1 0,2 3 1,1 0-114,5-10-2142,30-15 1368,-38 20 817,1 1 0,-1-1 0,0 0 0,0 1 0,0-1 0,1 0 0,-1 0 0,0 0 0,0 0 0,0 0 0,0 0 0,0 0 0,-1 0 0,1 0 0,0-1 0,0 1 0,-1 0 0,1 0 0,-1-1 0,1 1 0,-1 0 0,1-1 0,-1 1 0,0-3 0,1 0-261,1-3-271,0 1-1,0-1 1,0 0 0,-1 1 0,-1-1 0,1 0 0,-1-8 0,4-36-7735,2 13 2138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3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367 364 8701,'0'0'1031,"0"4"-749,0 14-61,0-14 758,-1 0-659,-3 11 545,-1-1 0,0 1-1,-14 25 1,17-37-475,1-1-320,0-1 0,0 1 0,-1 0 0,1 0 0,0-1-1,-1 1 1,1-1 0,-1 0 0,0 1 0,-2 1-1,-2 2 171,-1 0-1,0 0 0,0-1 0,0 1 0,-1-2 0,1 1 0,-1-1 1,0 0-1,0-1 0,-10 3 0,6-2-6,7-1 82,-3-2-199,-1 0 0,1 0 1,0-1-1,-1 0 0,1-1 0,0 1 1,0-2-1,0 1 0,0-1 0,1 0 1,-1-1-1,1 0 0,0 0 1,0 0-1,0-1 0,0 0 0,-6-7 1,7 5-57,-1-1 1,2 0-1,-1 0 1,1-1-1,0 0 1,1 0-1,0 0 1,0 0-1,1-1 1,0 1-1,1-1 1,0 0-1,0 0 1,0-18-1,3-4 79,1 0 0,1 0 0,9-35 0,-9 55-102,0 2-17,0 2 0,1-1 1,1 0-1,0 1 0,0 0 0,7-9 1,-9 12-12,6-8 19,2 2-17,11-6 1,-17 11-8,-4 5-3,1-1-1,-1 1 1,1 0-1,-1-1 1,1 1-1,-1 0 1,1 0-1,0 0 1,0 0-1,0 0 1,3 0-1,39-20 0,-31 18 3,-1 2-2,9-1 9,1-1-5,-18 3-5,-1-1 1,1 1 0,-1 0-1,0 0 1,1 0 0,-1 1-1,1-1 1,-1 1-1,0 0 1,4 1 0,13 3 28,0 1 0,-1 0 0,0 1 0,0 2 0,24 13-1,-32-15-9,0 0-1,0 1 0,-1 1 0,0-1 0,-1 2 0,0-1 1,0 1-1,-1 0 0,0 1 0,11 21 0,-4-1 127,18 59 0,-30-80-107,-1 0 1,0 0-1,-1 0 0,-1 0 1,1 1-1,-1-1 0,-1 0 1,0 0-1,-1 1 0,0-1 0,0 0 1,-1 0-1,0-1 0,-1 1 1,-7 14-1,-1-3 65,-1-1-1,-1 0 1,-1-1 0,-1 0 0,-1-2 0,-21 19-1,30-30-57,0-1-1,0 0 1,-1-1 0,0 0-1,0 0 1,0-1-1,0 0 1,0 0-1,-1-1 1,-11 1-1,-1-3 6,17 0 20,-6-1-52,4 1-47,-1-1-62,1 1-1,-1-1 1,0 0-1,0-1 1,0 0-1,1 0 1,-1-1-1,-7-3 1,-19-20-2268,-14-11-6936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529 139 12369,'2'-15'629,"1"1"1,0-1-1,1 1 0,0 0 0,1 0 0,12-23 1,-15 34 124,3-9-73,-2 11 33,-4 11 3712,-11 33-3987,-2-1-1,-2 0 0,-2-1 0,-25 42 0,-398 578 3567,410-621-7644,47-69-4699,17-26 5470,-18 29-1851,2 3-2574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15433,'0'0'355,"-8"0"228,-15 9 4821,86 11-4703,82 16-1,210 37 1031,-350-72-2038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12345,'0'0'1190,"1"-5"-701,13-47 3547,-11 44-3838,1 0 1,1 0-1,0 1 0,0-1 0,0 1 0,1 1 0,0-1 1,8-7-1,5-2 52,0 0 0,1 1 1,1 1-1,0 1 0,1 1 1,43-17-1,-51 24-28,14-1-29,-7 5 66,61-5 628,-79 6-854,0 1 0,0-1 0,0 1 0,-1 0 0,1-1 0,0 1 0,0 1 1,-1-1-1,1 0 0,0 1 0,2 1 0,3 2 42,-4-3-21,-1-1 1,0 1 0,0 1-1,0-1 1,-1 0-1,1 1 1,0-1 0,-1 1-1,0 0 1,1-1 0,-1 1-1,0 0 1,-1 1-1,1-1 1,0 0 0,1 6-1,-1-5 5,-1 2 6,0-1 0,0 1 0,-1 0 1,0-1-1,0 1 0,0 0 1,-1-1-1,0 1 0,0 0 1,0-1-1,-1 1 0,-2 5 0,1 1 74,-8 21 103,-1-1 1,-2 0-1,-1 0 0,-26 39 0,-20 39 264,56-99-426,1 0 0,0 0 1,-5 20-1,8-27-50,0 1 0,1-1 0,-1 0 0,1 1 0,0-1 0,0 0 0,1 1 1,-1-1-1,1 0 0,0 0 0,0 1 0,3 5 0,-2-7-18,0 0 1,0-1 0,0 1-1,1-1 1,-1 1-1,1-1 1,-1 0-1,1 0 1,0 0-1,0 0 1,0-1-1,0 1 1,3 1 0,1 0 28,14 3 63,1 0 0,0-1 0,1-1 0,34 2-1,-46-5-51,40 4 175,-46-4-122,1 0-44,21 3-11,-21-3-15,2-3-2982,23-7 1846,-23 7-211,-6-7-1304,0-1 0,1 1 0,0 0 0,9-17 0,-10 21 1093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59 12989,'-39'-58'10294,"48"71"-9698,-8-11-571,15 20 295,-2 0 1,-1 1-1,-1 0 0,10 27 0,-6 2 74,-3 1 1,-1 1-1,-3 1 1,-3-1-1,-1 1 0,-4 58 1,-7-12 112,-3 0 1,-33 139-1,32-198-371,-3 0 1,-1 0-1,-2-2 0,-2 1 1,-2-2-1,-1-1 0,-2-1 1,-51 64-1,42-78-520,22-16 62,7-5-156,-3-9-4725,-18-19 3420,23 26 1640,0-1 0,0 0 0,0 0 0,1 0 0,-1 0 0,1 0 0,-1 0 0,1 1 0,-1-1 0,1-1-1,-1 1 1,1 0 0,0 0 0,-1 0 0,1 0 0,0 0 0,0 0 0,0 0 0,0 0 0,0 0 0,0 0 0,0-1-1,0 1 1,1 0 0,-1 0 0,0 0 0,1-1 0,0 1-354,-2-1 67,1 0 0,0 0 0,0 0 0,1 1 1,-1-1-1,0 0 0,1 0 0,-1 0 0,1 1 0,-1-1 1,1 0-1,0 1 0,1-3 0,1-1-1380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105 133 14069,'0'0'-74,"-12"2"241,-1 3-37,9-3 146,-1-1 0,0 1 1,0-1-1,0 0 0,1 0 1,-1-1-1,-9 1 0,-8-7 235,17 4-414,0 0 438,5 0-505,0 0-1,1 0 1,-1 0 0,1 0-1,0 1 1,-1-1-1,1 0 1,0 0 0,0 1-1,0-1 1,1 0 0,1-2-1,0 0 33,-2 3-44,-1-1 1,1 0-1,1 0 0,-1 0 0,0 1 0,0-1 0,1 1 0,-1-1 0,0 1 0,1-1 1,0 1-1,-1 0 0,1 0 0,0 0 0,0 0 0,2-1 0,3-2 38,19-11 194,-1 1 1,2 2 0,0 0-1,35-9 1,-56 19-178,1 1-1,0 0 1,0 0 0,0 1-1,0 0 1,0 0 0,0 1-1,0 0 1,-1 0 0,1 0-1,8 3 1,-9-2-74,8 4 219,-9-2-153,-1 1-1,0 0 1,0-1 0,-1 1-1,0 0 1,1 1 0,-2-1 0,1 1-1,0-1 1,-1 1 0,0 0-1,-1 0 1,1 0 0,-1 0-1,0 0 1,-1 0 0,1 0 0,-1 0-1,0 0 1,-1 0 0,-1 7-1,-3 11 132,-1 0 0,-1 0 0,-1-1 0,-2 0 0,-20 38 1,-14 35 372,33-74-424,9-19-111,0-1 0,0 1-1,1 0 1,-1-1 0,1 1-1,0 0 1,0 0 0,0 0-1,0 0 1,0 0 0,0 0-1,1 1 1,0-1 0,0 0 0,0 0-1,0 6 1,7-8 58,65 10 160,-2-7 162,11-4 94,-73 0-341,1-1-15,27-1-9,-27 2-6,-2 0-11,19 2-24,-19-1 124,-1-1-219,21 0-76,-21 0-123,0 1-3784,15 3 2335,-15-3-459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14701,'0'0'3521,"18"-3"-3060,3-1-318,-6 1 22,1 0 0,-1 1 0,18 0 0,12 0 146,147-12 743,-154 8-1367,-25 4-11,1 0 0,-1-1 0,0-1 0,17-7 0,24-8-1734,-51 18 1767,0 0-1,0-1 0,0 1 0,0-1 1,-1 0-1,1 0 0,0 0 1,-1 0-1,0 0 0,1-1 1,-1 1-1,0-1 0,0 1 1,-1-1-1,4-5 0,-3 1-4922,1-17 923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8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11333,'0'0'8549,"19"-3"-7910,8-2-396,83-11 937,23-1-1512,-37-5-3597,-29-1-5992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4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49 11733,'17'-19'1898,"2"0"6447,-8 8-313,-7 19-7709,1 2-175,-1-1-1,0 2 1,0-1 0,-1 0-1,-1 1 1,1-1-1,-2 1 1,0 0-1,0-1 1,-1 13-1,-16 119 124,-5-1 0,-50 167 0,50-245-1595,18-55-1406,-2-3 4406,1-2-4658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3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29 12105,'-6'-3'297,"-42"-19"307,44 21 663,25 0-1003,182-1 203,0 10 1,310 52 0,-458-49-1221,-52-10-101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3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62 9141,'0'0'2081,"4"-2"-1811,30-15 3580,-16 9-3667,1 2-1,37-8 1,66 0 69,-115 14-227,0 0 5,25 0 2,-25 0 16,-2 3 20,14 12 3,-18-14-64,0 0 0,0 0 0,-1-1 0,1 1 0,0 0 0,-1 0 0,1 0 0,-1-1 0,1 1 0,-1 0 0,1 0 0,-1 0 0,0 0 0,1 0 0,-1 0 0,0 0 0,0 0-1,0 0 1,0 0 0,0 0 0,0 0 0,0 0 0,0 0 0,0 0 0,-1 1 0,1-1 12,-2 10 113,-10 14 22,-2 0 0,0-1 0,-1-1 0,-20 22 0,-84 85 519,94-106-435,1 2 1,2 1-1,-38 58 0,54-71-151,5-12 3,3 5-6,2 18-21,-4-24-60,0-1-1,0 1 0,1-1 0,-1 1 1,0-1-1,0 1 0,0-1 0,0 1 1,0-1-1,0 0 0,1 1 0,-1-1 0,0 1 1,0-1-1,1 0 0,-1 1 0,0-1 1,1 1-1,-1-1 0,0 0 0,1 0 1,-1 1-1,1-1 0,-1 0 0,1 1 0,12 7 39,1-1 0,0 0 0,0-1-1,1 0 1,23 5 0,91 17 133,-89-20-148,-18-3-17,-17-4-5,0 1-8,14 6-9,-1 5-46,-16-10 37,1 0-84,0-1-117,24 22-3875,-24-21 2218,4-3-2052,25 0 926,-24 0-947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2916,'0'0'4519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3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180 351 8877,'5'-3'114,"14"-5"71,-14 6 437,-1 0-228,16-4 34,-16 4 1396,1 0-1393,14-4-4,-14 4 1817,-15 11-1818,-26 20-114,6-6 164,0 1-1,2 2 0,1 0 1,-24 32-1,46-51-402,0 0-1,1 0 1,0 0 0,1 0-1,-1 1 1,2-1-1,-1 1 1,1 0 0,0 0-1,0 0 1,1 0 0,0 0-1,1 13 1,0-16-46,1 0 0,0 0 0,1 0 0,-1 0 0,1 0 0,0 0 0,0 0 0,1 0 0,-1 0 0,1-1 0,0 0 0,0 1 0,1-1 0,-1 0 0,1 0 0,0-1 0,0 1 0,0-1 0,1 0 0,-1 0 1,5 2-1,9 3 37,0 0 1,0-1 0,0-2 0,1 1 0,0-2-1,37 4 1,-31-5-12,-17-2 43,2-3-51,-1 1-43,2-1 32,1-1-1,-1 1 1,14-7-1,-22 8-17,1 0-1,-1-1 0,0 1 1,0-1-1,0 0 0,0 0 1,-1 0-1,1 0 0,0 0 0,-1-1 1,0 1-1,1-1 0,-1 0 1,0 0-1,0 1 0,-1-1 1,1 0-1,1-4 0,-2 1 2,1-1 1,-1 1-1,-1 0 0,1-1 0,-1 1 0,0-1 1,-1 1-1,0-1 0,0 1 0,0 0 0,-1-1 1,1 1-1,-2 0 0,1 0 0,-1 0 0,1 1 1,-2-1-1,1 0 0,-1 1 0,1 0 0,-1 0 0,-8-7 1,-127-115 204,95 90 4,2-2-1,-63-73 0,101 107-205,0-1 1,0 1-1,1-1 1,0 0 0,0 0-1,0 0 1,0-1-1,1 1 1,0 0 0,1-1-1,-1 0 1,1 1-1,1-1 1,-1-9-1,2 11-14,-1 0 0,1 0 0,0 0 0,1 1 0,-1-1 0,1 0 0,0 0 0,0 1 0,1-1 0,-1 1 0,1 0 0,0 0 0,0 0 0,0 0 0,1 0 0,-1 1 0,1 0 0,0-1 0,6-3 0,6-2 0,0 0-1,1 1 0,0 1 0,0 0 1,31-6-1,-1 5-5,-35 9 0,-2 1-3,-7-2 1,0-1 1,0 1-1,1 0 1,-1 1-1,0-1 0,0 1 1,0-1-1,0 1 1,0 0-1,3 1 0,2 1-1,-6-3 3,0 1 0,-1-1 0,1 1 0,0-1 0,0 1 0,0 0 0,0 0 0,-1 0 0,1 0 0,0 0 0,-1 0-1,1 1 1,-1-1 0,1 0 0,-1 1 0,1-1 0,1 4 0,1 0 0,1 0 3,-1 1 0,0-1 1,0 0-1,-1 1 0,0 0 0,0 0 0,0 0 0,-1 0 1,0 1-1,0-1 0,0 0 0,-1 1 0,0-1 1,0 1-1,0 0 0,-1-1 0,0 1 0,-1 0 0,1-1 1,-3 10-1,-1 1-218,0 1 0,-1-1 0,-1-1 1,0 1-1,-1-1 0,-13 20 0,11-23-1067,-1 0-1,-1-2 1,0 1-1,0-1 1,-1-1-1,-1 0 1,-25 16-1,28-21-2299,-20 8-1527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17 12013,'-36'23'5139,"33"-20"-2659,21-3-2007,356-13 1563,-277 7-2658,-62 6-407,-3-5-819,13-14-8265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1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68 127 11717,'2'-3'52,"1"-12"693,0 0 1,0 0-1,0-19 1,1-6 2368,-4 36-318,-4 16-2419,-21 51 965,-28 118 0,50-145-1051,2-35-279,1 1 0,0 0 0,0 0 0,0 0 0,0-1 0,1 1 0,-1 0 0,0 0-1,1-1 1,-1 1 0,1 0 0,-1 0 0,1-1 0,0 1 0,0-1 0,0 1 0,2 2 0,1 1 24,-2 0-12,1-1 1,0 0 0,0 0-1,0 0 1,0 0 0,1-1-1,0 1 1,-1-1 0,1 0-1,1 0 1,-1 0 0,0 0-1,1-1 1,-1 0 0,1 0-1,5 2 1,9 1 20,-1 0 0,36 3-1,-17-3 51,36 4 3,-33-7-57,41 1 57,-15 4-38,-58-8-54,0 2-4,42 6-2,10 7-99,-55-12-63,4 5 40,-6-6-2175,-48-52-17552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1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8 12417,'0'0'215,"-1"-5"-2,1 5-147,0 1-1,0-1 1,0 0 0,0 0-1,-1 0 1,1 0-1,0 0 1,0 0 0,0 0-1,0 0 1,0 0-1,-1 0 1,1 0 0,0 0-1,0 0 1,0 0-1,0 0 1,0 0 0,-1 0-1,1 0 1,0 0-1,0 0 1,0 0 0,0 0-1,-1 0 1,1 0 0,0 0-1,0 0 1,0 0-1,0 0 1,0 0 0,0 0-1,-1 0 1,1 0-1,0 0 1,0-1 0,0 1-1,0 0 1,0 0-1,0 0 1,0 0 0,-1 0-1,1 0 1,0 0-1,0-1 1,0 1 0,0 0-1,0 0 1,0 0-1,0 0 1,0-1 0,0 1-1,0 0 1,0 0-1,0 0 1,0 0 0,-11 26 1594,-17 65-974,15-48 354,6-20-840,-26 75 255,5 2-1,-17 118 1,42-200-1465,1 1-768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1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20 334 9829,'10'4'6230,"-12"-13"-4510,-13-19-2774,13 23 1743,0 3-653,1 0-1,0 1 1,0-1-1,0 0 1,0 0-1,1 0 0,-1 0 1,0 0-1,1 0 1,-1 0-1,1 0 1,0 0-1,0-1 1,0 1-1,0 0 1,0 0-1,0-2 1,1-5 73,-1-4 19,0-1 0,1 1 0,0 0 0,1 0 0,0 0 0,1 0 0,1 0 0,0 0 1,1 1-1,0 0 0,1 0 0,0 0 0,1 0 0,0 1 0,9-10 0,-13 17-91,1 1 1,-1 0-1,0-1 0,1 2 1,0-1-1,-1 0 0,1 1 0,0-1 1,1 1-1,-1 0 0,5-1 1,-6 2 117,6 0 21,24-1 23,-24 1 14,0 7 2,4 2-117,0 1-1,-1 1 0,-1 0 0,1 0 0,-2 1 1,1 1-1,-2-1 0,0 2 0,0-1 1,10 20-1,91 208 955,-30-63-540,-64-141-377,2-1 0,1-1 0,1-1 0,48 59 0,-43-79-1990,-16-20 1000,29-24-170,-33 26 594,-1-1 1,1 0 0,-2-1-1,1 1 1,0-1-1,-1 1 1,0-1 0,-1 0-1,0 0 1,0 0 0,0-1-1,-1 1 1,0 0 0,0-1-1,-1-11 1,1 1-746,9-62-4396,-5 38 703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1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18 11077,'0'0'1067,"-2"-4"-622,-1-5-515,3 9 146,0 0 1,0-1 0,0 1 0,-1 0-1,1 0 1,0-1 0,0 1-1,0 0 1,0 0 0,-1-1-1,1 1 1,0 0 0,0 0 0,-1 0-1,1 0 1,0-1 0,0 1-1,-1 0 1,1 0 0,0 0 0,0 0-1,-1 0 1,1 0 0,0 0-1,-1-1 1,1 1 0,0 0-1,-1 0 1,1 0 0,0 0 0,0 0-1,-1 0 1,1 1 0,0-1-1,-1 0 1,1 0 0,0 0 0,0 0-1,-1 0 1,1 0 0,0 0-1,0 1 1,-1-1 0,1 0 0,0 0-1,0 0 1,-1 1 0,1-1-1,0 0 1,0 0 0,0 1-1,-1-1 1,-77 116 2139,-235 356 2023,233-357-3633,-30 30-283,-2 3-5131,110-145 3147,-13 2-3321,9-2 3758,-2-2-2368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2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40 12041,'0'0'545,"-3"-2"-159,3 2-266,-1 0 0,-2-2 2758,3 2-2758,0 0 0,0 0 0,0 0 0,0-1 0,0 1 0,0 0-1,0 0 1,0 0 0,0 0 0,0-1 0,0 1 0,0 0 0,0 0 0,0 0 0,0 0 0,0 0 0,1-3 1799,-1 3-1800,16-3 1595,26 2-3053,-37 1 2004,10 0-536,-1-2 0,1 0 1,0 0-1,15-5 1,-5 1 11,-19 6-52,1-1-10,0-2-47,-4 2-9,-1 1-1,0-1 1,1 0-1,-1 1 1,1 0 0,-1-1-1,1 1 1,-1 0-1,1 0 1,0 1 0,-1-1-1,5 1 1,24 4 46,-23-4 20,-4 2 26,-2-1-84,0 0 1,1 1-1,-1-1 1,0 1-1,0-1 0,0 1 1,-1 0-1,1-1 1,-1 1-1,1 0 0,-1 0 1,0 0-1,0 1 0,0-1 1,-1 0-1,1 0 1,0 6-1,-2 0 35,0-1 0,0 0-1,-1 0 1,0 0 0,0 0 0,-6 13 0,-13 24 215,-2-2 0,-2 0 0,-37 49 0,44-67-201,-113 139 453,12-16-47,92-111-394,13-20-7,0 2 0,-16 31 0,29-49-82,1 0-1,-1-1 1,1 1 0,-1 0 0,1-1 0,0 1-1,-1 0 1,1-1 0,0 1 0,-1 0 0,1 0-1,0-1 1,0 1 0,0 0 0,0 0 0,0 0-1,0-1 1,0 1 0,0 0 0,0 0 0,0 0-1,0-1 1,0 1 0,1 0 0,-1 0 0,0-1-1,0 1 1,1 0 0,-1-1 0,1 1 0,-1 0-1,1-1 1,-1 1 0,1 0 0,-1-1 0,1 1-1,-1-1 1,1 1 0,0-1 0,-1 1 0,1-1-1,0 0 1,-1 1 0,1-1 0,0 0 0,0 0-1,0 1 1,0-1-2,0 0 0,0 1 0,0-1 0,0 1 0,-1-1 1,1 0-1,0 1 0,0-1 0,-1 1 0,1 0 0,0-1 0,-1 1 0,1-1 0,-1 1 0,1 0 0,-1 0 0,1-1 0,-1 1 0,1 1 0,9-2 5,47-4 18,-3 1-1,89-16 4,-115 15-11,42-2 33,8 6-17,-71 0-22,1 0 7,26 0-2,-26 0 3,-1 0 2,19 0 9,-19 0 4,-1 2-25,18 2 8,-18-3 60,0 0-60,18 3 1,-18-3-22,2-7-4990,9-10 2237,-16 4-179,-2 4 1176,2-3-4244,5-13 189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2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10 192 12413,'0'0'560,"-3"2"-233,3-2-253,-1 0 0,1 0 0,0 0 0,0 0 0,0 0 0,0 0-1,0 0 1,-1 0 0,1 0 0,0 0 0,0 0 0,0 0 0,0 0 0,-1 0 0,1 0 0,0 0 0,0 0 0,0 0 0,-1 0 0,1 0 0,0 0 0,0 0 0,0 0-1,0 0 1,-1 0 0,1 0 0,0 0 0,0 0 0,0 0 0,0 0 0,0 0 0,-1 0 0,1-1 0,0 1 0,0 0 0,0 0 0,0 0 0,0 0 0,0 0 0,0-1-1,0 1 1,-1 0 0,1 0 0,0 0 0,0 0 0,0-1 0,0 1 0,0 0 0,0 0 0,0 0 0,0 0 0,0-1 0,0 1 0,0 0 0,0 0 0,0 0 0,0 0-1,0-1 1,0 1 0,0 0 0,0 0 0,1 0 0,-1 0 0,0 0 0,0-1 0,0 1 0,10-23 797,-5 15-811,0-1 0,1 2 0,0-1 0,0 1 1,13-12-1,10-3 792,56-33-1,-84 55-847,6-4 106,0 1 1,1-1 0,0 1 0,0 0 0,-1 1 0,2 0 0,7-1-1,8-1 116,-18 3-7,4 2-8,28 6 5,-36-7-195,0 0-1,0 0 1,-1 0-1,1 1 0,0-1 1,0 1-1,-1-1 0,1 1 1,0 0-1,-1 0 1,1-1-1,-1 1 0,1 0 1,-1 0-1,1 1 0,-1-1 1,2 2-1,3 3 49,-1-2 6,0 0 1,0 0-1,0 0 0,0 1 1,-1 0-1,0 0 0,0 0 1,0 0-1,-1 1 1,0-1-1,0 1 0,0 0 1,2 9-1,-2-5 37,-1 1 1,0-1-1,0 1 0,-1 0 0,-1-1 0,0 1 0,-2 16 1,-3 3 109,-2 1 1,-1-1 0,-1 0-1,-20 42 1,0-8 103,-4-1-1,-40 58 1,-90 109 543,118-170-533,43-56-267,137-138 214,93-109-297,-36 36 0,-125 136 19,45-45 7,-81 83-8,-28 30 155,-4 13-107,-9 81 90,3-60-75,2 1 0,1-1-1,1 1 1,2-1 0,1 1-1,2 0 1,10 56 0,-9-76-47,2-1 1,-1 0 0,2-1 0,-1 1-1,1-1 1,1 0 0,14 17 0,-19-25-22,-1-1 0,1 1 0,-1-1 1,1 1-1,0-1 0,-1 0 0,1 0 1,0 0-1,0 0 0,0 0 0,0 0 1,0 0-1,0-1 0,3 1 0,1 1-19,8 1-134,-7-1 71,-4-2 45,-1 1 0,0-1 0,0 1 0,1-1 0,-1 0 0,0 0-1,1 0 1,-1 0 0,0-1 0,0 1 0,1-1 0,-1 1 0,0-1-1,0 0 1,0 0 0,4-1 0,9-5-585,-1 0 1,1 0-1,-1-1 0,0-1 0,-1-1 1,0 1-1,-1-2 0,0 0 0,-1-1 1,20-25-1,-13 11-2118,17-36 0,-17 20-2727,-3 2-3160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2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28 14637,'0'0'-206,"-3"-2"28,-4-4-23,6 5 252,1 1 1,-1 0-1,1-1 1,-1 1-1,1 0 1,-1 0-1,1 0 1,-1-1-1,0 1 1,1 0-1,-1 0 1,1 0-1,-1 0 1,0 0-1,1 0 1,-1 0 0,1 0-1,-1 0 1,1 0-1,-1 1 1,0-1-1,1 0 1,-1 0-1,1 1 1,-1-1-1,1 0 1,-1 0-1,1 1 1,-1 0-1,-23 22 195,18-17 3446,21-10-3528,70-23 157,-9 11 220,-65 14-384,0 2 0,0-1 1,0 1-1,0 1 1,12 1-1,-19-1-177,-2-1 40,0 0 0,-1 0 0,1 0 0,0 1 0,-1-1 0,1 0 0,-1 1 0,1-1 0,-1 1 0,1 0 0,-1-1 0,1 1 0,-1 0 0,1 0 0,-1 0 0,2 2 0,1 1 46,-2-3-35,0 0 0,0 0-1,-1 1 1,1-1 0,-1 1 0,1 0 0,-1-1 0,0 1 0,1 0 0,-1 0 0,0 0 0,0 0 0,0 0 0,0 0 0,-1 0 0,1 0 0,-1 0 0,1 1-1,-1-1 1,1 3 0,-4 38 388,0-26-290,-1 0 0,-1 0 0,-1 0 0,-1-1 0,0 0 0,-10 17 0,-62 87 599,14-23-202,54-82-446,7-11-28,1 1 0,-1 0 0,1-1-1,0 2 1,0-1 0,1 0 0,-4 10-1,9 11 217,5-24-190,114 2 246,-115-4-262,4 0-2,2-2-38,37 2 142,16 8 67,-62-7-154,-3-1-72,-1 1-1,1 0 0,-1-1 0,1 1 0,-1-1 0,0 1 0,1-1 0,0 1 0,-1-1 0,1 0 1,-1 1-1,1-1 0,-1 1 0,1-1 0,0 0 0,-1 0 0,1 1 0,0-1 0,-1 0 0,1 0 1,0 0-1,0 0 0,-1 0 0,1 0 0,1 0 0,-2 0 0,1 0-1,0 0 1,-1 0 0,1 0-1,0 0 1,0 0 0,-1 0 0,1 0-1,0 1 1,-1-1 0,1 0-1,0 0 1,-1 1 0,1-1-1,-1 0 1,1 1 0,0-1 0,-1 0-1,1 1 1,-1-1 0,1 1-1,-1-1 1,1 1 0,-1 0-1,1 0 1,10 5 79,7 0 53,-5 3 14,-1-12-7966,17-17 5511,-22 16-337,-7-19-9375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12817,'0'0'806,"-1"13"-519,-3 43 12,4-53-249,-1-1-1,1 0 1,0 0 0,-1 0 0,0 0 0,1 1 0,-1-1 0,0 0 0,0 0 0,0 0 0,0-1-1,-1 1 1,1 0 0,0 0 0,-1-1 0,0 1 0,1-1 0,-4 3 0,-11 11 638,-28 37 3853,55-62-4380,7-7-74,1 2 1,0 0-1,2 0 1,-1 2 0,1 1-1,1 1 1,33-13-1,-19 13 106,-27 14-100,27 10 31,-36-13-119,1 0-1,-1 0 1,0 0-1,1 1 1,-1-1-1,1 0 1,-1 0-1,1 0 1,-1 0 0,0 0-1,1 0 1,-1 1-1,0-1 1,1 0-1,-1 0 1,0 1-1,1-1 1,-1 0-1,0 0 1,1 1-1,-1-1 1,0 0-1,0 1 1,1-1-1,-1 1 1,0-1-1,0 0 1,0 1-1,1-1 1,-1 1-1,0 0 1,1 7 56,0 1-1,-1-1 1,0 1 0,-1-1-1,0 1 1,0 0 0,-1-1-1,0 0 1,0 1 0,-1-1-1,-7 15 1,-53 97 440,44-87-363,8-13-50,9-18-74,0 0 0,0 1-1,0-1 1,1 1 0,-1 0-1,1-1 1,0 1 0,0 0-1,0 0 1,0 0 0,0 0-1,1 0 1,-1 0 0,1 0-1,0 0 1,0 0 0,0 0-1,0 0 1,1 0-1,0 6 1,1-5-33,9-6-57,93-19-85,0-13-29,-78 27 151,-19 6 9,-1 0 19,21-1 26,-21 2 93,0 3-34,6 5 36,-1 1-1,0 0 1,-1 1 0,0 0 0,-1 0 0,10 14 0,-16-20-90,0 1 0,1-1 0,-1 0 0,1 0 0,0 0 0,0-1 0,1 1 0,-1-1 0,1 0 0,0-1 0,0 1 0,7 2 0,-9-4-142,5 1-156,23 4-227,-23-4-278,2-5-1772,34-7 642,-43 10 1793,-1 0-1,1 0 1,0 0-1,0-1 1,0 1-1,0 0 1,0 0-1,0 0 1,0-1-1,-1 1 1,1 0-1,0-1 1,0 1-1,0-1 1,-1 1 0,1-1-1,0 1 1,0-1-1,-1 0 1,1 1-1,-1-1 1,1 0-1,0 1 1,-1-1-1,0 0 1,1 0-1,0-1 1,6-10-5423,8-4-941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6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2756 66 2272,'3'-3'-155,"24"-24"2173,-24 24-783,2 2-1046,5-3-301,-10 4 175,0 0-1,0-1 1,0 1-1,0 0 1,-1 0 0,1 0-1,0 0 1,0 0-1,0 0 1,0 0-1,0 0 1,0 0-1,0 0 1,-1-1 0,1 1-1,0 0 1,0 0-1,0 0 1,0 0-1,0 0 1,0 0-1,0-1 1,0 1-1,0 0 1,0 0 0,0 0-1,0 0 1,0 0-1,0-1 1,0 1-1,0 0 1,0 0-1,0 0 1,0 0-1,0 0 1,0-1 0,0 1-1,0 0 1,0 0-1,0 0 1,0 0-1,0 0 1,1-1-1,-18-2-33,10 2-11,0 0 1,1 0-1,-1 0 1,0 1-1,0 0 1,0 1-1,-12 1 0,-38 5 134,-31 1-56,-374 28 396,-10-33-27,332-12-382,-733-12 246,854 22-335,-232 2-217,-28-30-3811,231 17 1520,18 2 1987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39 12837,'0'0'44,"1"-4"20,-1 4 76,0 0 0,0-1 0,0 1 0,0 0 0,1-1 0,-1 1 0,0 0 0,0-1 0,0 1 0,0 0 0,0-1 0,0 1 0,0 0 0,-1-1 0,1 1 0,0 0 0,0 0 0,0-1 0,0 1 0,0 0 0,0-1 0,-1 1 0,1 0 0,0 0 0,0-1 0,0 1 0,-1 0 0,1 0 0,0 0 0,0-1 1,0 1-1,-1 0 0,1 0 0,0 0 0,-1-1 0,-13 4 1196,-18 15-2248,28-15 1443,-7 3 619,24-11-1052,3-3-69,-9 4-7,0 1 0,1 0 0,0 0 0,0 0 0,15-2 0,88-15 243,-103 19-209,0 2 13,3 0-16,-8-1-32,-1-1-1,0 1 0,1 0 1,-1 0-1,1 0 0,-1 1 1,0-1-1,1 0 0,-1 1 1,0 0-1,1-1 0,-1 1 1,0 0-1,0 0 0,0 0 1,0 0-1,0 1 0,0-1 1,0 1-1,0-1 0,0 1 0,-1 0 1,1-1-1,-1 1 0,1 0 1,-1 0-1,0 0 0,0 0 1,1 0-1,-2 1 0,1-1 1,0 0-1,0 0 0,0 3 1,-1 2 19,0-1 1,0 1 0,0-1 0,-1 0 0,0 1-1,-1-1 1,1 0 0,-1 0 0,0 0-1,-1 0 1,-4 8 0,-45 72 249,6-13-67,31-47-153,11-21-51,1 0 0,-1 0-1,1 1 1,0-1-1,1 1 1,-1 0 0,1 0-1,0 0 1,1 0 0,-1 0-1,0 10 1,2-12-9,0 0 1,0 0-1,0 0 0,0 0 1,1 0-1,0 0 0,0 0 1,0 0-1,0 0 1,0 0-1,1-1 0,0 1 1,0-1-1,0 1 1,0-1-1,0 1 0,1-1 1,-1 0-1,1 0 1,0 0-1,0-1 0,0 1 1,0-1-1,0 0 1,1 1-1,-1-1 0,1-1 1,5 3-1,3 0 0,83 24 165,-74-24-136,-15-3-15,1 0-9,22 3-29,-22-3-81,-2 0-160,0 0-165,4 0 305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13561,'0'0'352,"-4"3"171,-44 45 3855,46-44-3736,1 3 179,1-6-774,-1-1 0,1 1 0,0-1 0,0 0 0,-1 1 0,1-1 0,0 1 0,0-1 0,-1 1 0,1-1 1,0 1-1,0-1 0,0 1 0,0-1 0,0 1 0,0-1 0,0 1 0,0-1 0,0 1 0,0-1 0,0 1 0,0-1 0,0 1 0,0-1 0,1 1 0,-1-1 0,0 1 0,0-1 0,1 1 0,-1-1 0,0 1 0,0-1 0,1 1 0,0-1 0,1 4-6,-1-2 13,1 0 0,-1 0 0,1 1 0,0-1 0,0 0 0,0-1 0,0 1 0,0 0 0,0 0 0,0-1 0,1 1 0,-1-1 0,0 0 0,1 0 0,-1 0 0,1 0 0,-1 0 0,1-1 0,0 1 0,-1-1 0,4 1 0,66 2 582,-28-3-324,-37 0-190,3 0-24,28 0-18,-28 0-15,-4-1-32,21-1-48,-20 1-69,-2 0-97,-5 1 190,6-2-376,0 0 0,-1 0-1,0 0 1,1 0 0,8-6 0,-13 7 24,1-1 1,0 1 0,-1-1 0,1 0 0,-1 1 0,1-1-1,-1 0 1,0 0 0,0 0 0,1 0 0,-1 0 0,-1 0-1,1 0 1,0 0 0,-1 0 0,1 0 0,-1 0 0,1-1-1,-1 1 1,0-4 0,3-20-5934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6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7 13449,'-15'-7'5264,"2"12"-3619,-7 17-2224,15-15 1274,-7 10-166,0 1 0,1 0-1,1 1 1,1 0 0,0 1 0,-6 25 0,-6 10 168,-9 21 192,-32 121-1,61-193-1348,1-1-1542,-3 12 3930,3-10-4788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14569,'0'0'3769,"3"16"-3069,45 307 2117,-27 115-1805,-20-431-2957,2 5 3397,4-8-4835,47-69-12920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14281,'1'4'568,"1"-1"-419,-1 0 0,1 0-1,0 0 1,0-1 0,0 1 0,0 0 0,0-1 0,1 1 0,-1-1 0,1 0 0,-1 0 0,1 0 0,0 0-1,0 0 1,4 1 0,50 16 1301,-15-12-1024,0-1 0,0-2 0,0-2 1,65-6-1,18 1-1530,-116 3 748,35-1-74,6-2-3235,-42 2 2907,6 0-48,0 1-5218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11465,'0'0'6149,"2"11"-5331,26 128 1534,11 61-229,-29-120-1220,1 89-1,-9-99 270,-1-34-3670,-1-17-2670,1-1-3820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13001,'0'0'1230,"10"3"-808,31 10 62,-31-10 3628,-2-5-3915,73-29 398,-59 22-472,-1 0-1,2 2 1,-1 0-1,24-4 1,-39 10-77,0 1 1,1-1-1,-1 1 0,0 0 1,1 1-1,-1 0 1,0 0-1,0 0 0,1 1 1,-1 0-1,-1 0 1,1 1-1,9 5 0,-12-5 8,0 1 0,0 0 0,-1 0 0,1 0 0,-1 0 0,0 1 0,0-1 0,-1 1 1,1 0-1,-1 0 0,0 0 0,-1 0 0,1 0 0,-1 0 0,0 0 0,0 1 0,0-1 0,-1 0 0,0 1 0,0-1 0,0 0 0,-2 7 0,0 6 80,-1 1 0,-1 0 0,-1-1 0,-13 31 0,-26 48 257,-11 30 67,55-126-455,0 0 0,0 0-1,-1 1 1,1-1 0,0 0 0,0 0 0,0 0 0,0 0-1,0 0 1,0 0 0,1 1 0,-1-1 0,0 0 0,1 0 0,-1 0-1,1 0 1,-1 0 0,1 0 0,-1 0 0,1 0 0,-1 0-1,1 0 1,1 0 0,-1 0 4,-1 0-6,1 1 1,0-1-1,-1 0 0,1 0 0,0 0 1,0 0-1,0 0 0,0 0 0,0 0 1,0 0-1,1 0 0,-1-1 0,0 1 0,0 0 1,0-1-1,1 1 0,-1-1 0,0 1 1,1-1-1,1 1 0,-2-1 1,2 1-2,-1 1 0,0-1 0,1 0-1,-1 0 1,1 0 0,0 0 0,-1 0 0,1-1-1,-1 1 1,1-1 0,3 1 0,5 0-1,19 5-6,74 9-10,-9-1-44,-90-13 53,0 1-18,37 20-1537,-39-20 773,21-26-13048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101 389 10617,'-28'69'953,"27"-67"-597,0 0-251,1-1 0,-1 0 1,0 0-1,0 0 0,0 0 1,0 0-1,0 0 0,0 0 0,0 0 1,0 0-1,0 0 0,0 0 1,0-1-1,-1 1 0,1 0 1,0-1-1,-1 1 0,-1 0 0,-17 6 708,15-6 1068,3-3-1822,1 0 0,-1 0 0,0 0 1,1 0-1,0-1 0,0 1 1,-1 0-1,1-1 0,0 1 1,1-1-1,-2-2 0,0-2 71,1 5-93,0 0-1,0 0 1,1 1 0,-1-1-1,0 0 1,1 0 0,-1 0-1,1 0 1,0 0 0,-1 0-1,1 0 1,0 1 0,0-1 0,1 0-1,-1 0 1,0 0 0,1-2-1,0-5 87,0-11 220,1 0 0,1-1 0,1 1 1,0 0-1,10-26 0,1 5 584,30-54 0,-38 81-709,1 1-1,1 0 0,0 0 1,1 1-1,19-19 0,-24 28-150,0 0 0,0 0-1,1 1 1,-1-1 0,1 1-1,-1 0 1,1 1 0,0-1-1,6 0 1,-7 1-17,0 0 121,6 5 14,-10-4-181,9 4 69,0 0 0,0 0 0,0 0 0,-1 2 0,1-1 0,-1 1 0,-1 0-1,13 11 1,-6 0 54,-1 1 0,0 0-1,-1 1 1,-1 0-1,15 34 1,36 110 385,-47-114-314,3 0-1,35 67 0,-51-111-186,14 25 132,33 42 1,-45-65-128,1 0 0,0-1 0,0 0 0,0 0 0,1 0 0,0-1 0,0 0 0,0-1 0,1 1 0,-1-1 0,14 4 0,22 2-218,-36-9-37,4-4-118,-1 0 82,-1 0 0,1 0 0,-1-1-1,0 0 1,0-1 0,0 1 0,-1-2 0,1 0 0,-1 0 0,-1 0 0,1-1 0,-1 0 0,0 0 0,6-10-1,1-10-1560,-2 0 0,0-1-1,-2 0 1,10-45-1,-2 8-3187,-2 12-705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901 46 12973,'-9'-27'352,"8"21"21,-2 3 54,0-4-512,2 7 217,0 0 0,1-1 0,-1 1 0,1 0 1,-1-1-1,0 1 0,1 0 0,-1 0 0,1 0 0,-1 0 0,0 0 0,1 0 0,-1 0 1,0 0-1,1 0 0,-1 0 0,0 0 0,1 0 0,-1 0 0,0 0 0,1 0 0,-1 1 1,1-1-1,-1 0 0,0 1 0,1-1 0,-1 0 0,1 1 0,-1-1 0,1 0 0,-1 1 1,0 0-1,-25 22 352,0 1-1,1 1 1,2 1 0,1 2 0,-21 31 0,-70 129 1190,-99 156 633,-24-18-1301,201-283-2886,-47 42-1,75-80-600,0-2 2940,1 0-2997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7:5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14889,'0'0'1555,"-1"5"-1151,-1 17-43,2-22-355,0 0 0,0 0 0,0 0 0,0 1 0,-1-1 0,1 0 0,0 0-1,0 0 1,0 0 0,0 1 0,0-1 0,0 0 0,0 0 0,0 0 0,0 0 0,0 1 0,0-1 0,0 0 0,0 0 0,0 0 0,0 0 0,1 1 0,-1-1 0,0 0-1,0 0 1,0 0 0,0 0 0,0 1 0,0-1 0,0 0 0,0 0 0,1 0 0,-1 0 0,0 0 0,0 0 0,0 0 0,0 1 0,0-1 0,1 0 0,-1 0 0,0 0 0,0 0-1,0 0 1,0 0 0,0 0 0,1 0 0,-1 0 0,0 0 0,0 0 0,0 0 0,1 0 0,-1 0 0,0 0 0,0 0 0,0 0 0,0 0 0,1 0 0,532 66 606,-411-49-2667,-55-16-6779,-60-2 4245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47:5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91 9885,'-11'-91'7119,"-3"197"-5313,-44 682 2909,25-404-2938,22-225-799,11-159-1073,0 0 0,1 1-1,-1-1 1,0 0 0,0 0-1,17-16-7551,6-17 6970,23-44-8045,-32 51 2748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32 5360,'-2'-3'363,"-5"-12"0,5 11 278,0 1-367,-3-3-260,5 6 8,0 0-1,0 0 0,0 1 1,0-1-1,0 0 1,0 0-1,0 0 1,0 0-1,0 1 0,0-1 1,0 0-1,0 0 1,0 0-1,0 0 1,0 1-1,0-1 0,0 0 1,0 0-1,-1 0 1,1 0-1,0 0 1,0 1-1,0-1 0,0 0 1,0 0-1,0 0 1,0 0-1,0 0 1,-1 0-1,1 0 0,0 1 1,0-1-1,0 0 1,0 0-1,0 0 0,0 0 1,-1 0-1,1 0 1,0 0-1,0 0 1,0 0-1,0 0 0,-1 0 1,1 0-1,0 0 1,0 0-1,0 0 1,0 0-1,-1 0 0,1 0 1,0 0-1,0 0 1,0 0-1,0 0 1,0 0-1,-1 0 0,1 0 1,0 0-1,0 0 1,0-1-1,0 1 1,0 0-1,-1 0 0,1 0 1,0 0-1,0 0 1,0-1-1,3 24 122,0 0 0,2 0 1,0-1-1,2 0 0,0 0 0,13 24 0,-6-18 41,2 0 0,1-1-1,1 0 1,1-2 0,41 43-1,-59-67-172,-1-1 0,1 1 0,0 0 0,0 0 0,-1-1 0,1 1 0,0 0 0,0-1 0,0 1 0,0-1 0,0 1 0,0-1-1,0 0 1,0 1 0,0-1 0,0 0 0,0 0 0,0 1 0,1-1 0,-1 0 0,1-1 0,1 1 29,1 2 220,6-11-153,0 1-63,1-2 0,-2 1 0,1-2 1,-1 1-1,-1-1 0,0 0 0,-1-1 1,12-24-1,-8 5 284,-1-1-1,-2 0 1,-1 0 0,-2-1 0,2-43 0,-3 120-230,13 53 1,7 5 55,12 68 47,-32-144-142,-2-1 0,-1 1 0,-1 0-1,-7 51 1,0-32 46,-3 0 1,-2 0-1,-1-1 0,-3 0 0,-24 49 0,29-72-19,-1-1-1,0 0 1,-2-1-1,0 0 1,-1-1-1,0-1 1,-2 0-1,0-1 1,-1-1-1,-1-1 1,0 0-1,-27 14 0,37-24 11,-1-1-1,0 0 1,1 0-1,-14 2 1,16-4 61,-4-4 15,5 1-154,2 1-3,0 1 0,0-2 0,-1 1 0,1 0 0,0-1 0,1 0-1,-1 0 1,0 0 0,0 0 0,1-1 0,-1 1 0,1-1 0,0 0 0,0 0 0,0 0 0,0-1 0,1 1-1,-1-1 1,1 1 0,0-1 0,0 0 0,-3-6 0,2-6 19,0 1 0,1-1 0,0 0 0,1 0 1,1 0-1,1 0 0,0 0 0,1 0 0,1 0 0,0 0 0,7-16 0,1-3-113,2 1 0,2 0-1,31-55 1,-34 69-216,0 1-1,2 0 1,19-21 0,-25 32-269,0 1 0,0 0 0,16-10 0,-17 12-391,1 2-1,-1-1 0,1 1 0,0 0 1,13-4-1,-1 3-1554,-16 3-558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10733,'7'-71'6777,"-4"82"-6257,49 320 2624,-35-195-2536,26 143-1682,-34-251-1208,-7-23 545,3 2-1224,-2-2 1603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3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46 18014,'0'0'1020,"-16"2"-290,-46 6-232,46-5 1708,10-3-1734,1 2 2003,21 1-1702,51 4-1094,-33-4 744,6-1-120,47-5 0,-47 1-207,29-1-281,-58 3-130,0 0-1,-1-2 1,1 1-1,19-6 1,-23 5-543,-1-1 0,0 1 0,0-1 0,0 0 0,-1 0 0,1-1 0,9-7 0,-12 7-27,2-1 84,5-2-6563,8-4 736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111 118 13289,'0'0'909,"-9"4"-547,-27 13 41,27-12 27,5-3-230,0 0 0,0 1 0,0 0 0,0 0-1,0 0 1,-5 7 0,5-6 55,2-2 570,-9 9-401,11-12-378,0 1 0,0 0 1,0 0-1,0 0 0,0 0 1,0-1-1,0 1 0,0 0 1,0 0-1,0 0 0,0 0 1,0 0-1,0-1 0,0 1 1,0 0-1,0 0 0,0 0 1,0 0-1,0-1 0,0 1 1,0 0-1,-1 0 0,1 0 0,0 0 1,0 0-1,0 0 0,0 0 1,0-1-1,0 1 0,-1 0 1,1 0-1,0 0 0,0 0 1,0 0-1,0 0 0,-1 0 1,1 0-1,0 0 0,0 0 1,0 0-1,0 0 0,-1 0 1,1 0-1,0 0 0,0 0 1,0 0-1,0 0 0,0 0 0,-1 0 1,1 0-1,0 0 0,0 0 1,0 0-1,0 0 0,-1 1 1,1-1-1,0 0 0,0 0 1,0 0-1,0 0 0,0 0 1,0 0-1,0 0 0,-1 1 1,1-1-1,0 0 0,1-2-40,1-5 31,1 0 1,0 0-1,0 0 1,1 0-1,0 1 1,0-1-1,0 1 1,1 0-1,0 0 1,0 0 0,0 1-1,12-9 1,4 1 61,0 1 0,1 1 0,0 1 0,0 1 0,1 1 0,0 1 0,1 1 0,0 1 0,0 1 0,34-1 0,-55 5-86,-1 0 1,1 0-1,-1 0 0,1 0 0,-1 0 0,1 1 1,-1-1-1,1 1 0,-1-1 0,1 1 0,-1 0 1,4 2-1,1 1 19,-4-3-15,0 0 0,0 0 0,0 0 0,0 1 0,-1-1 0,1 1 0,0 0 0,-1 0 0,0 0 0,1 0 0,-1 0 0,0 1 0,0-1 0,0 0 0,0 1 0,1 2 0,-1-1 36,2 2-4,-1 0-1,-1 0 1,1 0 0,-1 0-1,0 1 1,0-1-1,-1 1 1,0-1 0,0 1-1,-1 0 1,1-1-1,-2 1 1,1 0-1,-1-1 1,0 1 0,-2 9-1,-4 10 96,-1-1 0,-19 41 0,20-50-95,-29 56 274,-70 108 0,101-173-308,-52 97 223,55-101-214,2-1-20,0-1-1,0 0 1,0 0-1,0 0 0,0 0 1,0 0-1,1 0 1,-1 0-1,0 0 1,1 0-1,-1 0 0,1 0 1,-1 0-1,1 0 1,-1 0-1,1 0 0,0 0 1,-1 0-1,1-1 1,0 1-1,0 0 1,0-1-1,0 1 0,0 0 1,0-1-1,1 2 1,37 9 43,39-3-8,-11-3-18,6 7-11,-47-7 0,-22-4 2,2 1 15,15 5-2,-15-6 0,-1 0 2,19 4 294,-22-5-538,0 1-1,0-1 1,-1 0-1,1 1 1,0-1-1,0 1 1,0 0-1,-1 0 1,1-1-1,0 1 1,-1 0-1,1 0 1,-1 1-1,1-1 1,0 2-1,6-8-919,-6 3 1046,30-18-1743,-5-2-3134,-23 18 4230,3-2-156,2-2-3763,3-3-1271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71 302 11829,'-14'-24'902,"2"-1"1,0 0-1,-12-38 1,22 55-634,0 0 1,0 0 0,1-1 0,0 1 0,1 0 0,0-1 0,0 1 0,0 0 0,1 0 0,1-1 0,-1 1-1,2 0 1,-1 0 0,1 0 0,3-7 0,7 1 226,-12 14-479,-1 0 0,0 0 0,1-1 0,-1 1 0,1 0 0,-1 0 0,0-1 0,1 1 0,-1 0 0,0 0-1,1-1 1,-1 1 0,0 0 0,0-1 0,1 1 0,-1-1 0,0 1 0,0 0 0,0-1 0,1 1 0,-1-1 0,0 1-1,0-1 1,0 1 0,0-1 0,7 0 269,22-1 4,-22 1-5,3 6-4,12 5-59,-1 1 0,0 0 0,-1 2 0,30 25 0,2 14 255,-3 3 1,-3 1-1,56 89 0,-73-103-275,92 150 511,38 50 56,-104-184-747,-52-54-184,8-9-1744,-4 1 1548,1 1-1,-1-2 0,1 1 0,-1-1 1,-1 0-1,1 0 0,-1-1 1,0 0-1,0 0 0,0 0 1,-1-1-1,0 0 0,0 0 0,-1 0 1,0 0-1,3-9 0,4-18-4734,8-48-1,-12 49-425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3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1074 40 12841,'-10'-33'1627,"2"27"2381,-2 11-3434,3-1-462,0-1-30,2 0 0,-1 0 0,0 0 0,1 1 0,-1 0 0,1 0 0,0 1 0,1 0 0,-1-1 0,1 2 0,-5 6 1,-139 226 1919,-111 161-213,154-248-1384,31-41-824,-5-4 0,-97 100-1,164-194 8,6-4-239,0-2-1,-1 1 0,0-1 1,0 0-1,0 0 0,-1-1 0,-12 7 1,16-11-1579,-4-1-191,-23 0-1633,23 0-2013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39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2209 2223 10305,'-4'2'-397,"-38"11"-552,38-12 729,-3 2 57,-147 32-73,-27-16 832,-220-5 1,314-15-482,1-3 1,1-3-1,-1-5 1,1-3 0,1-4-1,1-4 1,1-3-1,1-4 1,2-3-1,-81-47 1,124 59-57,1-1 0,1-2 1,2-2-1,-52-51 1,64 55-34,0-1 1,2 0 0,1-2 0,0 0-1,2-1 1,1-1 0,-14-36-1,17 30-18,1-1 0,2 1 0,1-1 0,2-1 0,1 1 0,1-39-1,5 11-47,3 1-1,19-96 0,-13 110-12,2 2-1,2 0 1,2 0-1,24-45 1,-4 21-201,78-109 0,-73 125 140,2 1 0,3 3 0,2 1-1,2 3 1,1 2 0,3 3 0,1 1-1,2 4 1,2 2 0,124-50 0,-145 69 75,-1 2 1,1 1-1,1 3 1,0 1-1,0 2 1,0 2 0,68 2-1,-82 3 26,0 1 0,0 2 0,0 0 0,-1 2 0,0 0 0,0 2 0,0 1 0,-1 1 0,-1 1 0,0 0 0,-1 2 0,38 31 0,-26-15 8,-3 1 0,0 2 0,-2 1-1,-2 1 1,-1 2 0,-1 0 0,24 52 0,-24-33 11,-1 2 0,-4 1 0,-1 0 0,17 105-1,-23-70 11,-4-1-1,-5 2 0,-3-1 0,-15 125 0,-7-64-4,-76 274 1,72-341-98,-5-2-1,-3-1 1,-4-1-1,-52 86 1,65-130-408,-2-1 1,-1-1-1,-2-2 1,-1 0-1,-2-3 1,-2 0-1,0-2 0,-2-2 1,-75 46-1,84-61-22,-38 15 0,-31 2-258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13 165 11153,'7'2'6737,"-7"-2"-6636,-3-12 1440,-10-19-2687,12 29 1705,0-3-508,1 1-1,-1 0 1,1-1 0,0 1-1,0 0 1,0-1 0,1 1-1,-1 0 1,1-1 0,0 1-1,0 0 1,1 0-1,-1 0 1,1 0 0,0 0-1,0 0 1,1 0 0,2-3-1,-2 1 36,5-7 20,-7 9-15,2 2-2,12-12 392,-4 20-330,2 0-85,0 1 0,0 1 0,-1 1 0,0 0 0,-1 0 0,12 12 0,15 24 132,381 425 897,-269-323-980,-146-144-288,-1 0 1,1 0 0,0 0-1,1 0 1,-1-1 0,0 0-1,1 0 1,-1 0 0,8 2-1,-8-3-659,-6-14-4738,-4-26 4180,-8-49-4516,7 50 1235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0 11381,'0'0'1368,"-16"10"-877,5-4-371,-2 1 14,2 0-1,-1 0 1,1 1 0,0 1-1,1 0 1,0 0 0,-12 14-1,-160 227 2875,48-63-1561,-157 188 536,178-208-3703,112-164 648,-5 6 2051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10469,'0'0'186,"6"0"-23,1-1-66,16-1 2452,-19 6-2192,10 10-158,-10-6 2356,2-7-2450,74 1 351,-53 9-222,-25-10-219,-1-1 0,0 1 1,1 0-1,-1 0 1,0 0-1,0 0 0,0 0 1,0 0-1,0 0 1,0 0-1,0 0 0,0 0 1,0 1-1,0-1 1,-1 0-1,1 1 0,-1-1 1,1 0-1,-1 1 1,1 2-1,0-1 36,1 1 8,-1 0 0,0 0-1,-1 0 1,1 0 0,-1 0 0,1 0-1,-1 0 1,0 0 0,-1 0 0,0 8-1,0-6-48,-2 10 148,0 0 1,-1 0 0,-1-1 0,0 1 0,-12 23 0,-44 70 523,40-75-446,3-5-55,12-22-116,1 1 0,0 0 1,0 0-1,1 0 1,0 0-1,1 1 0,-4 13 1,6-18 8,2-4-71,-1 0 0,0 0 0,0 0 0,1 1 0,-1-1 0,0 0 0,1 0 0,-1 0 0,0 0 0,0 0 0,1 1 0,-1-1 0,0 0 0,0 0 0,1 0 0,-1 1 0,0-1 0,0 0 0,0 0 0,1 1 0,-1-1 0,0 0 0,0 1 0,0-1 0,0 0 0,0 1 0,0-1 0,1 0 0,-1 0 0,0 1 0,0-1 0,0 0 0,0 1 0,0 0 1,0 0-1,0 0 0,0-1 1,0 1-1,1 0 1,-1 0-1,0 0 0,1-1 1,-1 1-1,0 0 0,1-1 1,-1 1-1,1 0 1,-1-1-1,1 1 0,0-1 1,-1 1-1,1-1 1,-1 1-1,1-1 0,0 1 1,0-1-1,-1 1 1,2-1-1,6 3 28,0-2 0,0 1 1,0-1-1,13 0 0,2 0 14,-13 0-32,32 0 60,140-9 225,-176 7-250,2 1-6,23 0-12,-23 0 35,1 0-38,24 0-3,-24 0 60,-2 0-68,22 0-6,-22 0 0,-1-1-848,18-3 286,-18 3-184,9-13-4674,-12 11 3502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13529,'0'0'5345,"4"8"-4946,-3-5-369,0 0 1,0-1-1,1 1 1,0 0-1,-1-1 0,1 1 1,0-1-1,0 0 0,1 1 1,-1-1-1,0 0 0,6 3 1,-3-2-7,1-1 0,0 0 1,-1 0-1,1 0 0,0-1 1,0 0-1,12 1 0,-16-2-12,91 5-2261,-80-5 687,-1 0 1,1-1 0,-1-1 0,1 0 0,18-7-1,-1-1-4007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37 114 6949,'-21'-54'-98,"17"43"396,-4-13 1616,5 0 3052,9 34-4718,12 28 142,-2 1-1,-2 0 1,18 77 0,-14-3 336,-18-109-625,1 0 19,-1 6-125,0-9 21,1-1 0,-1 0 0,0 1 0,0-1 0,0 0 1,0 0-1,0 1 0,0-1 0,0 0 0,0 1 0,1-1 0,-1 0 0,0 1 0,0-1 0,0 0 0,1 0 0,-1 0 0,0 1 0,0-1 0,1 0 1,-1 0-1,0 0 0,1 1 0,-1-1 0,0 0 0,0 0 0,1 0 0,-1 0 0,0 0 0,1 0 0,-1 0 0,0 0 0,1 0 0,-1 0 0,0 0 1,1 0-1,-1 0 0,0 0 0,1 0 0,-1 0 0,0 0 0,1 0 0,-1 0 0,0 0 0,1 0 0,-1-1 0,0 1 0,0 0 0,1 0 1,-1 0-1,1-1 0,42-27 0,-32 21 6,-6 6-19,17-3-2,-17 2 0,1 2 9,18 0-5,-18 0 1,-3 1-7,-1-1 0,0 0 0,1 1 1,-1-1-1,0 1 0,1 0 1,-1-1-1,0 1 0,0 0 0,0 1 1,3 1-1,1 0-4,-4-2 6,0 0 0,0 0-1,0 0 1,0 0 0,0 1-1,0-1 1,0 1 0,-1-1 0,1 1-1,0 0 1,-1-1 0,0 1-1,1 0 1,0 2 0,2 2 4,-2-4 13,1 22 22,-3-19-20,-2 0 0,0 0-13,0 0-1,0-1 0,-1 1 1,0-1-1,0 1 1,0-1-1,0 0 0,-1 0 1,0 0-1,1 0 1,-1-1-1,-1 0 0,-6 5 1,-31 8 21,37-15-11,-5-5-215,-34-11-49,42 14 131,-1 0 1,1 0 0,-1 0 0,1-1-1,-1 1 1,1-1 0,0 1 0,0-1-1,0 0 1,0 0 0,0 0 0,0 0-1,0 0 1,1-1 0,-1 1 0,1 0-1,0-1 1,-3-4 0,3 4-31,0 0-319,0-1-1,-1 0 1,1 0-1,1 0 1,-1 0-1,1 0 1,-1 0-1,1 1 1,0-1 0,1-7-1,-1 3-553,1-1-1751,2-13-765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17 10513,'0'0'1265,"-2"-3"-1106,-7-10 3391,4 19-3536,-17 20-15,17-19-12,4-6-187,1 1 203,-1-1 0,0 1 0,1-1 0,-1 0 0,0 1 0,0-1 0,0 0 0,0 1 0,0-1 0,0 0 0,-1 0 0,1 0-1,0 0 1,-3 1 0,-11 7-5,12-7 71,-3 1 168,-6 4-673,12-7 519,0 0 1,0 0-1,0 0 1,-1 0 0,1 0-1,0 0 1,0 1-1,0-1 1,0 0-1,0 0 1,0 0-1,-1 0 1,1 0-1,0 0 1,0 1-1,0-1 1,0 0-1,0 0 1,0 0-1,0 0 1,0 1-1,0-1 1,0 0-1,0 0 1,0 0-1,0 0 1,0 1-1,0-1 1,0 0-1,0 0 1,0 0-1,0 0 1,0 1-1,0-1 1,0 0-1,0 0 1,0 0 0,0 0-1,0 0 1,0 1-1,0-1 1,0 0-1,0 0 1,1 0-1,-1 0 1,0 0-1,0 1 1,0-1-1,0 0 1,0 0-1,1 0 1,-1 0-1,0 0 1,0 0-1,0 0 1,7 6-19,-5-5-42,0 1 1,0 0-1,0-1 0,0 1 1,1-1-1,-1 0 0,0 1 0,1-1 1,-1 0-1,1-1 0,-1 1 1,1 0-1,0-1 0,4 1 1,32 4 435,59-1 0,62-1 212,-76-3-380,-76 0-206,0 0 2,26 0-13,-26 0 52,-1 0-65,38-4-475,-33 3-3735,0-1-4064,-30 0 5152,-69-12-1018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 9373,'-9'-16'222,"7"12"381,0 1-195,10 47 8040,19 172-6068,-12-68-1190,12 85 190,-26-224-2736,0 13 3772,-2-12-4985,-21-76-17238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10953,'32'-7'6083,"-32"8"-6033,0 0 0,0 0 1,0 0-1,0 0 0,1 1 0,-1-1 1,0 0-1,0 0 0,1 0 1,-1 0-1,1 0 0,-1-1 1,1 1-1,-1 0 0,1 0 1,0 0-1,1 1 0,-2-1-17,1 0-1,0 0 0,0 0 1,-1 0-1,1 0 0,-1 0 1,1 0-1,-1 0 0,1 0 1,-1 0-1,0 0 0,1 1 1,-1-1-1,0 0 0,0 0 1,0 0-1,0 0 0,0 1 1,0-1-1,0 0 0,0 0 1,0 0-1,-1 0 0,0 2 1,-13 65 1022,3 1 1,2 0-1,2 134 0,7-197-1022,1 0-1,0-1 1,0 1-1,0 0 1,0 0-1,1-1 1,0 1-1,1-1 1,-1 0-1,1 0 1,0 1-1,0-2 1,0 1-1,1 0 1,5 5-1,-4-6-8,0 0 0,0-1 0,1 1 0,-1-1 1,1 0-1,0 0 0,0-1 0,0 0 0,0 0 0,0 0 0,1-1 0,-1 0 1,1 0-1,-1-1 0,12 0 0,39-2 75,0-3 0,72-16 0,-124 19-92,14-2 12,0 0-1,0 1 0,0 1 1,27 0-1,-10 3-382,63 10-1,-94-10-86,2 0-869,0 1 716,6 1 426,-8-3-4617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0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11 11169,'-3'-2'418,"-2"-4"-599,-5 4 1486,2 6 2587,2 2-3709,0 0-1,0 1 1,1-1 0,0 1 0,0 0 0,0 1-1,1-1 1,0 1 0,1 0 0,-4 10 0,-3 21 625,2 1 0,-6 80 1,9 83 131,5-166-972,1-13-1888,5 46 1,-5-66 576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4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1172 2437 5529,'-181'4'1862,"143"-6"-1486,0-1 0,0-1 0,1-2 0,-40-13 0,-134-55 761,156 52-868,1-2-1,1-3 1,2-2-1,-75-55 1,108 70-203,1-1 0,0-1 0,1-1 1,0 0-1,2-1 0,0-1 1,1 0-1,1-1 0,0 0 1,2-1-1,0 0 0,2 0 1,0-1-1,-7-40 0,9 22-6,2-1-1,2 0 1,2 1-1,1-1 1,2 0-1,2 1 1,2-1-1,17-56 1,9-5-1,5 2 1,51-98-1,-47 113-47,5 1-1,3 3 0,3 2 1,4 3-1,4 2 0,2 2 1,97-83-1,-120 120-14,2 3 1,2 1-1,1 2 1,1 2 0,1 2-1,1 3 1,1 1-1,1 3 1,89-21-1,-108 32 4,0 3 1,1 0-1,0 2 0,0 2 0,0 1 0,-1 1 1,1 1-1,-1 2 0,1 2 0,-1 0 1,-1 2-1,0 2 0,0 0 0,-1 2 1,0 1-1,-2 2 0,44 31 0,-39-22 17,-1 1 0,-1 2 0,-2 1 0,-1 2 0,-1 0 0,-2 2 0,-1 0 0,-1 2 0,28 63 0,-32-56 8,-3 1 1,-1 0 0,-3 1 0,-1 1 0,-2-1-1,-2 2 1,-2-1 0,-4 83 0,-8-43 3,-3-1 0,-4-1 0,-4 0 0,-3-2 0,-4 0 0,-58 126 0,28-94-126,-5-2-1,-5-3 1,-146 182 0,128-191-449,-3-4-1,-5-3 1,-185 142-1,212-188-301,-1-3 1,-3-3-1,-1-3 0,-1-2 0,-3-4 0,0-4 0,-111 27 0,45-26-1301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1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 11221,'0'0'271,"-4"2"19,-35 20 3186,36-20-812,6-2-2606,1 0 0,0 0 0,0 1 0,0-1 0,0 1 0,0 0 1,6 2-1,-6-2-22,1 1 0,-1-1 0,1-1 1,-1 1-1,1-1 0,-1 0 1,1 0-1,-1 0 0,1 0 0,6-2 1,56-4 401,218-17-226,-231 15-4376,-49 7 2239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1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12473,'0'0'4948,"20"6"-4347,69 15 532,164 19 1,-223-39-1675,0 0 1,0-2 0,0-1 0,56-11 0,-67 8-1120,-1 0 1,1-1 0,-2-2-1,1 0 1,17-10-1,-16 5-3283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1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11317,'5'-64'11058,"19"426"-8301,-23-247-6655,-2-101 1963,0 0 0,-1 0 0,-1 0 0,0 0 0,-8 21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4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1477 1568 6805,'0'0'135,"1"4"19,-1 0-65,0-1-1,1 1 1,-1 0 0,-1 0-1,1 0 1,0 0 0,-1 0-1,0-1 1,0 1 0,0 0-1,0-1 1,-1 1 0,1 0-1,-1-1 1,0 0-1,-3 4 1,0 0 66,-1-1-1,1 0 1,-1 0-1,-1 0 1,1-1 0,-1 0-1,-9 5 1,-6 2 129,0-1 1,-1-1-1,0-1 1,-33 8-1,31-12-153,-1-1 1,0-1-1,1-1 0,-1-2 0,0 0 0,-49-8 0,12-3 39,-95-30-1,86 18-95,2-3-1,0-3 1,2-3-1,1-4 1,3-2-1,-78-59 1,118 78-43,1-1 0,0 0 0,2-2-1,0-1 1,2 0 0,1-2 0,-30-51 0,39 57-15,0 0-1,1-1 0,1 0 1,1 0-1,1-1 0,0 0 1,2 0-1,1 0 1,0 0-1,1 0 0,2 0 1,3-30-1,4 8-22,1 0-1,2 1 0,3 1 0,1 0 1,1 0-1,3 2 0,1 0 1,2 1-1,1 2 0,2 0 0,2 1 1,1 2-1,1 1 0,2 1 1,1 2-1,1 1 0,2 1 0,1 2 1,1 2-1,0 1 0,2 2 1,59-22-1,-30 17-74,1 4 0,1 2 1,1 4-1,0 2 0,81-2 1,-99 12 36,1 3 0,-1 3 0,0 1 0,0 3 1,-1 2-1,0 3 0,83 29 0,-110-31 32,-1 1-1,0 1 1,-1 1-1,-1 1 1,0 1-1,-1 1 1,0 1-1,-1 1 0,-2 0 1,34 42-1,-40-42 23,0-1-1,-2 2 0,0-1 0,-1 2 0,-1-1 1,0 1-1,-2 0 0,0 1 0,-1-1 0,-2 1 0,0 0 1,-1 0-1,-1 0 0,-2 30 0,-4-3 22,-3 0-1,-1-1 1,-3 0-1,-1-1 1,-31 70-1,12-47-5,-4-1 0,-78 114 0,54-102-328,-3-3-1,-4-3 0,-3-3 0,-113 91 1,83-87-1201,-4-3 1,-2-6-1,-129 60 0,80-56-941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73 9805,'0'0'456,"-3"-3"-79,-6-10-15,6 10 10,1 1 0,-8-7 21,8 7 597,0-2-444,-5-11-16,5 11 1340,0 1-1450,-3-6-461,7 3 547,15 6 2193,17 9-2615,-5-2 22,0-1 0,41 3 1,456 46 1076,-520-55-1211,52-6-1034,-57 6 1023,-1 0 0,1 0 0,-1 0 0,1 0 0,0-1 0,-1 1 0,1 0 0,-1 0 0,1 0-1,-1-1 1,1 1 0,-1 0 0,1-1 0,-1 1 0,1 0 0,-1-1 0,1 1 0,-1 0 0,0-1 0,1 1 0,-1-1 0,1 1 0,-1-1 0,1 0-1,-1 0-16,0 1-1,0-1 1,1 1 0,-1-1-1,0 1 1,1-1-1,-1 1 1,1-1-1,-1 1 1,1 0-1,-1-1 1,1 1-1,-1 0 1,1-1-1,-1 1 1,1 0-1,-1 0 1,1-1-1,-1 1 1,1 0-1,0 0 1,-1 0-1,1 0 1,0 0-1,0-5-1197,0 3 923,3-28-2498,-6 18-3112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4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42 8549,'25'-42'4061,"-35"51"-3868,-2 0-131,8-6-40,0-1 0,0 1 0,1 1 0,-1-1 0,0 0 0,1 1 0,0 0 0,0 0 0,0 0 0,0 0 0,1 0 0,-3 8 0,2-6 38,0 2-1,1-1 1,0 0 0,0 0-1,1 1 1,0-1-1,0 1 1,1-1 0,0 1-1,1-1 1,-1 1 0,1-1-1,1 1 1,-1-1-1,1 0 1,3 8 0,-4-11-3,1-1 2,-2-3-48,1 1 0,-1-1 0,0 1 0,0-1 0,1 1 0,-1-1 0,0 1 0,1-1 0,-1 0-1,1 1 1,-1-1 0,1 0 0,-1 1 0,0-1 0,1 0 0,-1 0 0,1 1 0,-1-1 0,1 0 0,0 0 0,-1 0-1,1 0 1,-1 0 0,1 1 0,-1-1 0,1 0 0,-1 0 0,1 0 0,-1-1 0,1 1 0,-1 0 0,1 0 0,0 0-1,-1 0 1,1 0 0,-1-1 0,1 1 0,-1 0 0,1 0 0,-1-1 0,0 1 0,1 0 0,-1-1 0,1 1 0,-1 0-1,0-1 1,1 0 0,19-23-77,-17 19 113,-2 4-44,0 0 1,0 0-1,0 0 1,0 0-1,0 0 0,0 0 1,0 0-1,0 0 1,0 0-1,-1-1 1,1 1-1,-1 0 0,1 0 1,-1-1-1,1 1 1,-1 0-1,0-1 0,1 1 1,-1-3-1,2-12 121,-2 15-94,9-32 208,-8 31-181,-1 0 0,0 0 0,1 0 0,0 1 0,-1-1 0,1 0 0,0 1 0,0-1 0,0 0 0,0 1 0,0-1 0,0 1 0,0 0 0,3-3 0,5 12 26,-3-3-70,1 0 8,-1 0-1,0 1 1,0-1-1,0 1 1,0 1-1,-1-1 1,0 1-1,7 14 1,35 66-451,-46-83 34,2-1-792,9 6 1445,9-66-12194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5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23 10549,'-18'-14'140,"15"12"571,-1 0-338,-4-2-722,-3 10 7477,5 222-4329,-22 18-149,15-140-7103,3-28-6914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5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56 12209,'0'0'209,"1"-5"47,0-26 1219,0 12 5494,-9 77-6357,-3 0 0,-23 74 1,11-39 34,18-65-312,-13 37 0,7-14 90,10-47-334,1 22 159,5-24-174,5 2-53,-1 0 0,0-1-1,1-1 1,-1 0 0,1 0-1,0-1 1,10 1 0,82-3 75,-41-1-37,21 2-31,239 5 40,-250 0-48,-1 3 0,107 27 1,-150-28-9,8 2 2,54 24 1,-85-31-14,-4-2-218,0 1-1,0 0 1,0-1 0,0 1 0,0-1 0,0 1 0,0-1-1,0 1 1,0-1 0,-1 1 0,1-1 0,0 1 0,0-1 0,-1 1-1,1-1 1,0 1 0,-1-1 0,1 1 0,0-1 0,-1 1-1,1-1 1,-1 0 0,1 1 0,0-1 0,-1 0 0,1 0-1,-2 1 1,-17 0-1712,-28-15 2220,36 10-1197,7 3 520,-1 0 1,1-1-1,0 0 1,-1 0-1,1 0 1,0 0-1,1 0 1,-1-1-1,0 0 1,1 0-1,-1 0 0,-3-5 1,-8-6-3081,-6-2-2507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54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35 11757,'0'-4'83,"-1"-27"1393,-2 36 1386,-4 46-573,6-48-2660,-41 452 3500,38-403-2869,1-17-175,-15 309-232,18-342 70,0 0 1,0-1-1,0 1 0,0 0 0,1 0 0,-1 0 0,0-1 0,1 1 0,-1 0 0,1-1 0,0 1 1,0 0-1,0 1 0,2 2-181,-3-4 209,0-1 0,1 1 1,-1 0-1,0 0 0,1-1 1,-1 1-1,1 0 0,-1 0 1,0-1-1,1 1 0,0 0 1,-1-1-1,1 1 0,-1-1 1,1 1-1,0-1 0,-1 1 1,1-1-1,0 1 1,-1-1-1,1 0 0,0 1 1,1-1-1,2 2-1410,8-5-8022,39-40 4188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5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 13553,'0'0'1253,"-3"3"-760,-6 10 39,6-10 1883,13-1-2076,0 1-237,-7-2-61,1 0-1,0 0 0,0 0 1,-1 0-1,1-1 1,0 1-1,0-1 0,0 0 1,-1 0-1,1-1 0,6 0 1,278-16 443,-79 6-4665,-208 11 4081,1 0 0,-1 0 0,0 0 0,0 0 0,0 0-1,0 0 1,1 0 0,-1 0 0,0-1 0,0 1 0,0 0-1,0-1 1,0 1 0,0-1 0,0 1 0,0-1 0,0 0-1,2-1 1,0 0-1257,5 1-3742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5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39 10565,'0'0'409,"-4"-2"3,-4-4-451,8 6 96,0 0 0,-1 0-1,1 0 1,0-1 0,0 1 0,0 0-1,-1 0 1,1 0 0,0 0-1,0 0 1,0-1 0,0 1 0,-1 0-1,1 0 1,0 0 0,0-1 0,0 1-1,0 0 1,0 0 0,0 0 0,-1-1-1,1 1 1,0 0 0,0 0 0,0-1-1,0 1 1,0 0 0,0 0 0,0-1-1,0 1 1,0 0 0,0 0-1,0-1 1,0 1 0,0 0 0,0 0-1,1-1 1,-1 1 0,0 0 0,0 0-1,0 0 1,0-1 0,0 1 0,0 0-1,1 0 1,-1 0 0,0-1 0,0 1-1,0 0 1,0 0 0,1 0 0,-1 0-1,0 0 1,0-1 0,0 1 0,1 0-1,-1 0 1,11-5 155,-6 3-99,-1 0 0,1 0 0,-1 1 0,1-1 1,-1 1-1,1 0 0,0 1 0,9-1 0,248-1 1939,-137 5-4522,-5-6-6455,-112 3 5088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8:5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423 293 9745,'0'0'251,"0"4"13,1-1-125,-1 0 1,1 0-1,-1 0 1,0 0-1,0 1 0,-1-1 1,1 0-1,-1 0 1,1 0-1,-1 0 1,0 0-1,0 0 1,0 0-1,-1 0 1,1 0-1,-1 0 1,0-1-1,-3 6 1,0-3 91,-1 0 0,1 0 1,-1-1-1,0 1 0,0-1 0,-1-1 1,-6 4-1,7-5-87,1-1 1,-1 1-1,0-1 1,1 0-1,-1-1 1,0 1-1,0-1 1,1 0-1,-1-1 1,0 1-1,-7-3 1,8 2-92,-11-2 140,0 0-1,1-2 1,-1 0 0,1 0-1,0-2 1,1 0 0,-1 0-1,1-1 1,1-1 0,-1-1-1,-13-13 1,19 17-91,1 0 0,0-1 0,1 0 0,0-1 0,0 1 0,0-1 0,1-1 0,0 1 1,1 0-1,0-1 0,0 0 0,1 0 0,0 0 0,-3-19 0,5 21-55,1 1 0,0-1 0,0 1 0,0-1 0,1 0 0,0 1 0,1 0 0,-1-1 0,1 1 0,0 0 0,1 0 0,-1 0 0,1 0 1,0 0-1,1 0 0,-1 1 0,1 0 0,1-1 0,-1 1 0,0 1 0,1-1 0,8-5 0,-8 6-31,1 1 0,0-1-1,-1 1 1,1 1 0,0-1 0,0 1 0,0 0-1,1 1 1,-1-1 0,0 1 0,1 0 0,-1 1-1,0 0 1,1 0 0,-1 0 0,1 1 0,-1 0 0,0 0-1,1 0 1,-1 1 0,0 0 0,0 0 0,0 1-1,0-1 1,0 1 0,-1 1 0,1-1 0,-1 1-1,0 0 1,6 6 0,-5-3-223,0 0-1,-1 1 1,0-1 0,0 1 0,-1 0-1,0 1 1,0-1 0,-1 1 0,0-1-1,-1 1 1,0 0 0,0 0 0,-1 0-1,0 0 1,0 1 0,-1-1-1,0 0 1,-1 0 0,-2 13 0,-2 2-1155,0-1 0,-2 0-1,-1 0 1,0-1 0,-2 0 0,-17 29 0,-4-1-4232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02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40 302 9605,'-6'0'511,"-27"0"6025,48-6-6269,3-1-177,-7 2 24,0 1 1,1 0-1,21-4 1,31-6 436,1 4 1,0 3-1,96 0 0,303 15 552,-315 1-740,180 33 1,-234-23-279,34 7 111,227 17-1,-7-34-52,-251-9-106,-11 0-5,-12 0-3,-67 0 789,-19-9-772,-205-155 319,31 12 160,120 93-15,62 57-259,14 10-225,216 166 82,-211-160-92,-1 0-1,0 0 1,0 2 0,23 33-1,-36-46-8,-1 0 0,-1-1 0,1 1 0,0 0 0,0 0 0,-1 0-1,0 0 1,0 0 0,0 0 0,0 0 0,0-1 0,0 1 0,-1 0 0,1 0-1,-1 0 1,0 0 0,0 0 0,-2 4 0,-1 2 30,0 0 0,-1 0 1,0 0-1,-7 8 0,-5 3 45,-2-2 1,0-1-1,-1 0 1,-1-1-1,-22 12 1,-18 15-31,16-15-1424,42-26 527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0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65 11289,'3'-4'-21,"6"-11"64,-6 12 313,-2-1-53,12-35 8219,-23 47-8129,-39 35 673,-65 72 0,2 17 253,109-128-1215,0-1-6,2 1-46,-1-1 0,0 0-1,1 0 1,0 1-1,0-1 1,0 1 0,0-1-1,-1 6 1,2-6 87,10 0-75,81 16 100,147 20 70,-160-28-181,-11 1-29,-44-8-5,40 5 1136,-71-19-1051,-188-210 589,135 151-4561,59 67 2235,2 1 1547,0 1 1,0 0-1,0-1 1,0 1-1,0 0 0,0-1 1,0 1-1,0-1 1,0 1-1,0 0 1,0-1-1,0 1 1,0 0-1,0-1 1,-1 1-1,1 0 0,0-1 1,0 1-1,0 0 1,-1-1-1,1 1 1,0 0-1,0 0 1,-1-1-1,1 1 1,0 0-1,-1 0 1,1 0-1,0-1 0,-1 1 1,1 0-1,-1 0 1,-6-8-1677,7-2-5638,6-14-78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0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14413,'-5'1'48,"3"0"114,-1-1 1,1 1-1,0-1 0,-1 1 0,1 0 0,0 0 0,-1 0 0,1 0 0,0 0 0,0 0 1,0 1-1,0-1 0,0 1 0,0 0 0,-1 1 0,4-1-72,0-1-1,0 0 1,0 0-1,0 0 0,1 0 1,-1 0-1,0 0 1,1 0-1,-1 0 1,0-1-1,1 1 1,-1 0-1,1-1 1,0 1-1,2 0 0,14 6-423,-9-3 396,1 0-1,0-1 1,0-1-1,0 1 0,13 0 1,24 5-89,25 9-729,-66-16 296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0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 10733,'-2'-6'5984,"2"5"-5870,24 2 717,28 3-1555,9 3-402,17-2-1391,30-14-4239,-69 5 2905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8969,'0'0'1767,"1"-3"-1343,4-4-557,-5 7 198,0 0 0,0 0 0,0-1 0,0 1 0,0 0 0,0 0 0,0 0 0,0 0 0,0 0 0,0-1 1,0 1-1,0 0 0,0 0 0,0 0 0,1 0 0,-1 0 0,0 0 0,0-1 0,0 1 0,0 0 0,0 0 0,0 0 0,1 0 0,-1 0 0,0 0 0,0 0 0,0 0 0,0 0 0,0 0 0,1 0 1,-1 0-1,0 0 0,0 0 0,0 0 0,0 0 0,1 0 0,-1 0 0,0 0 0,0 0 0,0 0 0,0 0 0,0 0 0,1 0 0,-1 0 0,0 0 0,0 0 0,0 0 0,0 0 0,0 0 0,1 0 1,-1 1-1,0-1 0,0 0 0,0 0 0,0 0 0,0 0 0,0 0 0,0 0 0,0 1 0,1-1 0,-1 0 0,0 0 0,0 0 0,0 0 0,0 0 0,0 1 0,0-1 0,0 0 0,9 45 698,4 52 0,-8-45-314,16 62 0,35 73-39,-54-182-511,-1-2-79,7 10-106,-7-10-110,4-12-5481,14-28 4219,-14 28-170,-7 3-594,-10-27-491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0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59 11205,'0'-37'1435,"0"15"4799,-4 37-5939,-39 111 487,-52 104 972,94-229-1737,0 1 0,0 0 0,1-1 0,-1 1 0,0 0 0,1-1 0,-1 1 0,1 0 0,0 0 1,0 0-1,-1-1 0,1 1 0,0 0 0,0 0 0,1 3 0,17 14 145,-5-13-96,45-1 32,1-2 1,111-10-1,-10 1-28,-108 6-42,3 0-21,68 8 30,-117-7-27,-4-1-11,0 1 0,0-1-1,1 0 1,-1 1 0,0-1 0,0 1 0,0 0 0,0 0 0,0 0 0,4 1 0,-1 0-67,16 9-739,-17-9 262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0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36 11253,'0'-27'334,"0"22"-8,0 2 5,5 18 5156,-1 3-5221,0-1 0,-2 1-1,0 0 1,-1 27 0,-22 171 1474,12-105-1379,1-17-3674,0-34-7162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 11145,'-5'-1'287,"-17"-3"-2,17 3 4225,25 0-4257,92-5 174,-55 7-50,27 4 33,-76-4-281,1-1-30,27 0-18,-27 0 0,-3 0-11,61 2-1554,-18-1-8915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6 10229,'6'-5'3596,"-9"11"-1709,-12 27-752,-29 51-516,-47 93 955,42-71-800,49-105-764,-1 1 0,1-1 0,0 1-1,0-1 1,0 1 0,0-1-1,0 0 1,0 1 0,1-1-1,-1 1 1,0-1 0,1 0-1,-1 1 1,1-1 0,-1 0 0,1 1-1,0-1 1,0 0 0,-1 0-1,1 0 1,0 0 0,0 1-1,0-1 1,0 0 0,0-1-1,1 1 1,-1 0 0,0 0 0,0 0-1,0-1 1,1 1 0,-1-1-1,0 1 1,1-1 0,-1 1-1,1-1 1,-1 0 0,0 0-1,1 1 1,1-1 0,66 2 137,31 2-23,-32-4-60,47 5-54,-109-4-2,0-1-5,21 0-10,-20 0-6,-1 2 26,21 4-12,-21-4 3,19 7-1115,-19-7 563,15 2-161,-15-3-207,-4-11-6429,-1 8 7040,0 1-1,-1-1 0,1 0 1,0 0-1,0 1 0,1-1 0,1-2 1,0 0-608,0-2-2978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49 9617,'-10'-9'687,"-1"0"0,1 0 0,-20-10 0,26 17 2002,-3 9-2140,-3 2-321,6-6-124,1 0 0,0 0 0,0 0 0,0 1 0,0-1 0,1 1 0,-1 0-1,1-1 1,0 1 0,0 0 0,0 0 0,-2 9 0,-14 50 1375,-17 107 0,25-115-1871,4-20-1778,5-31 1242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0 10077,'0'0'7071,"-8"10"-6703,-222 226 330,193-209-4151,35-24 1942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10033,'0'0'6831,"9"8"-6270,185 156 1340,-135-116-4743,-55-45 1435,-3-3 1311,-1 0 0,1 0 0,-1 0 0,1 0 0,-1 0 0,1 0 0,-1 0-1,1 0 1,-1 0 0,1 0 0,-1 0 0,1 0 0,-1 0 0,1 0 0,-1 0 0,1 1 0,-1-1 0,1 0 0,-1 0 0,0 1 0,1-1 0,-1 0 0,1 0 0,-1 1 0,0-1 0,1 1 0,6 3-1469,-2-5-2863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7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59 102 10161,'-5'-1'203,"-14"-4"-5,14 4 10,0 0 29,-14-6 32,14 5 1862,13-3-2011,5-3-55,1 0 0,0 1 1,0 0-1,1 1 0,24-7 1,14 0 110,-36 8-58,0 0-1,30-2 1,22 7 415,-68 0-519,0 0 1,0 0-1,1 0 0,-1 0 0,0 0 0,0 1 0,0-1 0,0 0 0,0 1 0,0-1 0,0 1 0,0-1 1,0 1-1,0-1 0,0 1 0,0 0 0,0 0 0,0-1 0,-1 1 0,1 0 0,0 0 0,0 0 0,-1 0 1,2 2-1,-1-2 39,0 2-6,1 0 0,-1-1-1,1 1 1,-1 0-1,0 0 1,0 0 0,-1 0-1,1 0 1,0 0-1,-1 0 1,0 0-1,0 0 1,0 0 0,0 1-1,0-1 1,-1 0-1,1 0 1,-2 4 0,1-2-25,0 3 49,-1 0 0,0 0 0,-1 0-1,0 0 1,0 0 0,0 0-1,-1-1 1,-8 12 0,-45 53 394,28-38-196,-80 114 556,108-148-821,1 1 0,-1 0 0,1-1 0,0 1 1,-1 0-1,1 0 0,0-1 0,-1 1 0,1 0 0,0 0 0,0 0 0,0 0 0,0-1 0,0 1 1,0 0-1,0 0 0,0 0 0,0 0 0,0-1 0,0 1 0,1 0 0,-1 0 0,0 0 1,0-1-1,1 1 0,-1 0 0,1 0 0,-1-1 0,1 1 0,-1 0 0,1-1 0,0 1 0,26 16 100,4-7-18,61 13 0,-6-2-51,-82-20-26,2 2 1,4 1-97,0 0 0,0 1 0,-1 1 0,16 12 0,-23-16-268,5 6-1614,0-2-79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17 9653,'0'0'1059,"3"-3"-655,12-10 3951,-22 23-3900,-244 317 1289,233-305-2408,7-10-139,10-11-233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21 9277,'-3'-4'491,"-18"-10"1094,12 11 3868,40 27-4973,1-1 0,36 19 0,104 58-1013,-143-83-1529,-25-14 718,1-2-383,14 6-41,-14-6-103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7273,'1'-6'87,"14"-59"1434,-13 61-1050,1-17 471,-3 16-62,4-10 250,6 19 805,11 24 400,-17-24-2901,0 4 738,1-1-1,-1 1 1,0-1 0,0 1-1,-1 1 1,3 11 0,5 12 230,27 64 721,27 113 0,-58-177-853,-6-26-395,0 0 1,1 1-1,0-1 0,0 0 0,0 0 1,5 9-1,-5-12-637,-38-58-15043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287 140 8801,'7'-9'543,"-1"1"0,0-1 0,0-1-1,0 1 1,-1-1 0,-1 0 0,0 0 0,0 0 0,-1-1 0,3-16 0,-6 26-323,0 0 1,0 0-1,0 1 1,0-1-1,0 0 1,0 0-1,0 1 1,0-1-1,0 0 1,0 0-1,-1 1 1,1-1 0,0 0-1,-1 1 1,1-1-1,0 0 1,-1 1-1,1-1 1,-1 0-1,1 1 1,-2-1-1,-12 1 1121,-17 18-2277,25-14 1457,-5 3-356,9-2-11,-1 1 1,0-1-1,0 1 1,0-1-1,-8 10 1,9-13-165,-83 166 1805,-23 38-782,60-123-614,41-68-320,7-15-76,0 1 0,0-1 0,0 0 0,0 1 1,0-1-1,0 0 0,0 0 0,0 1 0,0-1 1,0 0-1,0 0 0,0 1 0,0-1 0,0 0 1,0 1-1,0-1 0,0 0 0,0 0 0,0 1 1,1-1-1,-1 0 0,0 0 0,0 0 0,0 1 1,1-1-1,-1 0 0,0 0 0,0 0 0,0 0 1,1 1-1,-1-1 0,0 0 0,0 0 1,1 0-1,-1 0 0,0 0 0,0 0 0,1 0 1,-1 0-1,0 0 0,0 0 0,1 0 0,-1 0 1,0 0-1,1 0 0,-1 0 0,0 0 0,0 0 1,1 0-1,-1 0 0,11 1-6,-7 0 0,0-1 1,-1 0-1,1 0 1,0 0-1,0 0 1,-1 0-1,1-1 1,0 0-1,-1 1 1,1-1-1,6-3 1,37-13-63,0 3 0,1 2 1,1 2-1,0 2 0,0 2 1,69 1-1,-106 4 57,-7 0 3,0 0-1,1 1 1,-1 0 0,1 0 0,-1 1 0,0 0 0,9 1 0,151 37-118,-159-37 112,16 4 8,-17-4 4,0 0 1,-4-3 15,-1 1-1,1 0 1,-1 0-1,1 0 1,-1-1-1,1 1 1,-1 0-1,1 0 1,-1 0-1,1 0 1,-1 0-1,1 0 1,-1 0-1,1 0 1,-1 0-1,1 0 1,-1 0-1,1 0 1,-1 0 0,1 1-1,-1-1 1,1 0-1,-1 0 1,1 1-1,-1-1 1,1 1-1,7 1-841,-1-2-3685,-6-1 4289,1-1 1,-1 1-1,1-1 0,-1 0 0,0 1 0,0-1 1,0 0-1,0 1 0,0-1 0,-1 0 1,1 0-1,0-3 0,0 3-225,2-4-1615,-8-1-3944,-19-31 552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1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47 11977,'0'-27'391,"0"22"442,1-6-364,-2 8 127,-1 12 2976,-27 98-1539,-73 173 1,16-49-1942,75-201-924,-6 22-70,13-35-3110,3 0-3519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2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10577,'0'0'165,"-1"-3"70,1 2-74,0 0 1,0 0-1,0 0 1,0 0-1,1 0 1,-1 0-1,0 0 1,0 0-1,0 1 0,1-1 1,-1 0-1,1 0 1,-1 0-1,0 0 1,1 1-1,0-1 1,-1 0-1,1 1 1,-1-1-1,1 0 0,0 1 1,-1-1-1,1 0 1,0 1-1,0-1 1,-1 1-1,1 0 1,0-1-1,0 1 0,0 0 1,1-1-1,43-9 1244,47 10-2056,-85 0 1069,219 14-125,-103-2-114,-117-12-164,-1 1 5,14 1-10,-14-2 1,2 1-218,19 1 1,-19-1-110,14-20-8211,-17 15 5905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2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8373,'0'0'3347,"8"-4"-3036,26-11-10,-26 11-6,58 5 503,18 7-183,47 5 100,-69-11-495,10 6-661,-65-7-19,2-1-199,27 2-249,-27-1-322,-2-3-361,2-1 1021,23-6-3003,-8 3 718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9:4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110 964 7817,'-7'-21'349,"0"-1"0,-7-36-1,-7-24 1541,14 48-299,4 41-378,4 41-679,74 606 1869,-15-151-1132,-19 37-126,-18-205-567,-17-253-451,-2-7 29,3-1-1,3 0 0,27 96 1,-36-166-73,1-1-20,0 0-1,0-1 1,0 1 0,-1 0 0,1 0 0,-1 0 0,0 1-1,0-1 1,2 5 0,-2-4 173,0-3-225,1-1-1,-1 1 1,1-1-1,-1 1 1,1-1-1,-1 1 0,0 0 1,1 0-1,-1 0 1,0 0-1,0 0 1,2 2-1,-1-1 10,2 0 119,7-3-68,52-5 60,92-9 86,1011-144 798,-418 59-496,794-4 1,-723 116-265,-2 48-65,-602-49-128,1-8 0,388-47 0,112-14 27,-657 55-85,363-2 47,9-1-15,608-23 122,-562 20-60,-300 5-81,836-3 32,-487 17-4,134 30-48,-633-38 10,59 2 8,65 3-8,3-1-21,-70-3 10,-67-3 11,139 4 17,-99-4-30,111 5 2,-161-4 4,26 2-2,-24-3 2,0 0-3,-3 1 5,63 1 98,-62-2 100,-4-3-158,0-3-22,-1 1 0,0 0 0,0-1-1,0 1 1,0-1 0,-1 0-1,0 0 1,0 1 0,0-12 0,-6-59 73,-9-60-29,-14-38-1,10 47-12,-38-345 101,6 37-42,35 348-113,-4 0 0,-4 1 0,-3 1 0,-52-112 0,77 195 0,-1-1 0,1 1 0,-1-1-1,0 1 1,0-1 0,0 1 0,0 0 0,0 0-1,-1 0 1,1 0 0,-1 0 0,1 1 0,-1-1 0,0 1-1,1-1 1,-1 1 0,0 0 0,-5-1 0,-59-15-33,43 17 17,11 0 20,5 0-7,0 0-3,-218 24 10,212-22 1,-166 18 4,28-18 25,-17-4-19,-1278-8 0,1045 29 10,-30 0 34,-556-70 529,703 27-436,-597-31 179,133 10-179,425 16-123,2-14 0,-574-154 1,853 185-25,-972-318-15,887 280 12,-3 5 0,-190-38 0,235 73-15,70 7 14,-1 1 0,0 1-1,-26 2 1,17 0-10,-58 3 3,0 4 0,-129 30 0,150-25 14,-426 66 18,410-70-14,-599 89-86,350-33 60,-49 10-2,57-8 36,2-25 3,226-31-19,48-9 6,34-1 4,2-1 4,-23 0-14,23 0-7,1 0 6,-22 3 11,22-3-5,-1 1-7,-23 1 0,23-2-7,1 0-6,-19 0 6,19 0-6,0 1 21,-22 1-7,22-1-3,1-1-21,-18 2 6,18-1-2,-24 4-52,24-4 73,4 4-14,-8 31 5,12-27 8,0-5-1,3 17-2,0-1 0,1 1 0,1-1 1,1 0-1,1 0 0,17 27 0,-5-7 0,123 244-3309,-109-224-1958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0:1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664 1951 4396,'-23'31'2786,"21"-29"-1348,-4-1-1085,-60 10 1706,58-10-1333,-2-4-492,-19-5 163,1 0 0,0-2 0,1-1 0,-37-21 0,36 13-220,1-2 0,1 0 1,0-2-1,2 0 0,1-2 1,-25-34-1,30 35-84,2-1-1,0 0 1,2-1 0,1-1 0,1 0 0,1-1-1,-12-50 1,4-33 136,5-1 0,0-199-1,18 130-20,2 135-79,1 0 0,3 0 0,2 1-1,27-70 1,-32 99-82,0 0 0,1 0 0,1 1 0,1 0 0,0 1 0,19-21 0,79-68 119,-78 76-141,86-57 58,-111 79-83,1 0-1,0 0 1,0 1-1,0 0 1,1 0-1,-1 1 1,9-3-1,13-6-6,66-25 18,-72 30-2,0 1 1,0 1-1,24-3 1,-3 2-12,-12 4-2,0 6 5,20-1-4,146 39 34,-147-26-22,-1 2-1,0 2 1,-1 2 0,-1 3 0,51 35 0,-64-34 25,-1 1 1,-1 2-1,-2 1 1,-1 1-1,-1 1 1,-2 2-1,23 39 0,-14-21 10,-18-28 13,-1 0-1,-2 0 0,0 1 0,16 44 0,-21-41-7,2 0 3,-2 1-1,-1 1 1,-2-1 0,0 1-1,-2 0 1,0 36 0,-4-45-39,-2 0 0,0 0 1,-1 0-1,-1 0 0,-1 0 1,-1-1-1,0 1 0,-2-2 1,0 1-1,-2-1 0,0 0 1,-1-1-1,-15 20 0,-6-1 13,-1-1-1,-2-1 1,-51 38-1,-128 76 233,188-134-216,0-1 0,-1-1 0,0-2-1,-43 13 1,-111 15 61,175-38-101,-1 0 1,1 0-1,-1-1 1,1 0-1,-1 0 0,1 0 1,-12-3-1,-3 0-2,-32-3-380,0-3-1,0-2 1,1-2-1,1-2 0,0-3 1,1-2-1,-54-30 1,84 40-242,-10-5-733,-34-23-1,56 32 585,0 0-1,1 0 0,-1 0 1,1-1-1,1 0 0,-1-1 1,1 0-1,-10-16 0,2-7-3321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0:22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5452,'0'0'557,"-2"3"-41,-8 7-42,8-7 1850,0 0-1818,-6 8-76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40:23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201 424 8673,'-61'-42'1235,"58"39"-1065,-2 0 4,-11-7 16,11 7 10,1 1 10,-41-23 575,40 23-624,1-1-19,-1-2-101,1 0-1,-1 0 0,1 0 0,0 0 0,0 0 0,1-1 1,-1 0-1,1 0 0,1 0 0,-1 0 0,1 0 0,0-1 0,0 1 1,1 0-1,0-1 0,0-6 0,-1-4 1,2 1-1,0 0 1,0-1 0,2 1 0,6-31-1,-6 37-16,0 0 0,1 0-1,0 0 1,1 0 0,0 0-1,1 1 1,9-16 0,-12 22 82,8 12-93,32 28 6,-39-33-33,-1-1 1,1 1-1,-1-1 0,0 1 1,0 0-1,0 0 0,0 0 0,-1 0 1,0 0-1,0 0 0,0 0 1,0 0-1,0 7 0,4 14-565,-4-20-73,7 18 931,-8-8-7519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2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68 12097,'-1'-4'495,"-21"-56"3733,20 56-2036,-2 15-1656,-27 66 764,6-18 9,3 0 1,-25 105 0,43-144-1082,1 2-1,1-1 0,0 0 1,2 0-1,1 1 1,0-1-1,1 0 0,2 0 1,0 0-1,1 0 0,1-1 1,12 27-1,3-6 38,1-2 0,2-1 0,1-1 0,2-1 1,2-1-1,54 51 0,-74-78-223,132 119 586,-114-106-493,1-2 0,2 0 0,52 24 0,3-5 19,-68-32-113,-13-4-9,2 0-18,18 7 0,-18-7-2,-1 0 0,14 4 8,-14-4 0,19 3 26,-19-4 66,3-5-104,23-11 0,-23 11 16,-8 1-10,1-1-13,-1 1 0,0 0-1,0 0 1,0 0 0,0-1-1,0 1 1,0 0 0,-1 0-1,0 0 1,0-1 0,0 1-1,0 0 1,0 0 0,0 1-1,-3-5 1,-2-1 2,-1 0 0,0 0-1,-13-12 1,-13-11 109,23 21-61,2 4 146,0-1 1,1 0-1,0-1 0,0 0 1,-8-11-1,29 19-164,51 5-4,-51-4-27,6 3 2,38 12-4,-37-11 0,64 23 0,-49-16 0,-1 0 0,-11-1 0,-24-11 0,1 1 0,-1-1 0,1 0 0,0 0 0,-1 0 0,1 1 0,-1-1 0,1 0 0,-1 1 0,1-1 0,-1 0 0,1 1 0,-1-1 0,1 1 0,-1-1 0,0 1 0,1-1 0,-1 1 0,0-1 0,1 1 0,-1-1 0,0 1 0,0 0 0,1-1 0,-1 1 0,0-1 0,0 1 0,0 0 0,0-1 0,0 1 0,0-1 0,0 1 0,0 0 0,0 0 0,-2 2 0,0 1 0,0-1 0,-1 0 0,1 0 0,-1 0 0,0-1 0,0 1 0,-6 4 0,-16 9 0,-37 19 0,44-26 0,1 1 0,0 0 0,1 1 0,-30 25 0,11 1 0,14-13 0,7-3-156,14-13 12,1-5 17,-2 1-663,14-11-4743,-11 6 5418,52-30-2287,-15-5-2172,1-7-3499,-18 18-92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3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47 110 13593,'-1'-4'-197,"-33"-70"1634,33 71-902,-6-17 501,3 11 5783,32 110-6111,52 229 1274,-67-251-1457,-11-74 129,4-17-621,1-2-25,1 1 1,0 0-1,0 1 0,1 0 0,1 1 0,0-1 0,1 2 1,0 0-1,1 0 0,20-13 0,-32 23-8,8-5-3,0 0 0,0 1-1,0 0 1,1 1-1,0-1 1,-1 2-1,1-1 1,0 1-1,0 1 1,0 0-1,0 0 1,0 0 0,18 3-1,-18 0 0,1 0 0,-1 1 0,0 0 0,0 1 0,0 0 0,-1 0 0,1 1 0,-1 0 0,0 0 0,-1 1 0,10 8-1,-16-12 3,1 1-1,0 0 1,-1 0-1,0 0 1,1-1-1,-1 1 1,0 0-1,-1 0 1,1 1-1,-1-1 1,1 0-1,-1 0 1,0 0-1,0 5 1,0-5-1,-1 5 5,0 0-1,0 0 1,0-1 0,-1 1 0,-1 0 0,1 0-1,-1-1 1,0 0 0,-1 1 0,0-1 0,0-1-1,0 1 1,-1 0 0,0-1 0,0 0-1,-1 0 1,0-1 0,0 0 0,0 0 0,-1 0-1,1 0 1,-8 3 0,-4 2 6,0-1 0,-1-1 0,1 0 0,-1-2 0,-1 0 0,0-1 0,-26 4 0,42-9-83,0 0 34,0 0-1,0 0 0,0-1 0,0 0 0,0 1 0,0-1 0,-6-3 0,0 0-59,6 4 29,1-1-1,0 0 1,0 0-1,0 0 0,0-1 1,-1 1-1,2-1 1,-1 0-1,0 0 1,0 0-1,1 0 0,-1 0 1,1 0-1,-4-4 1,-1-2-418,5 5 273,1 1 0,0-1 1,0 1-1,0-1 0,0 1 1,1-1-1,-1 0 1,1 0-1,-1 1 0,1-1 1,0 0-1,0 0 0,0 1 1,0-1-1,1 0 1,-1 0-1,1 1 0,0-1 1,1-3-1,-2 5 144,2-6-693,0 1 1,1-1-1,-1 1 1,1-1-1,1 1 1,-1 0-1,1 0 1,0 0 0,0 1-1,1-1 1,0 1-1,0 0 1,0 1-1,0-1 1,9-5-1,11-6-4986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3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9 12909,'0'0'480,"2"-4"-276,-3-1 3447,-5 9-1536,-17 19-996,-33 43-856,-100 103 1453,75-84-1389,75-79-719,1-1 0,-1 1-1,0-1 1,-1 0 0,-12 8 0,15-11 178,0 0-767,-3-1-1489,-22 1 880,22-2-247,-32-29-3805,20 13 633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4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11933,'0'0'9910,"50"-55"-29065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91 9965,'-33'-5'81,"26"4"791,-1 1-540,-26 2 25,26-1 743,0 0-757,-23 3 21,23-3 1275,3-2-1301,-14-6-19,14 6 513,9-6-597,10-19-16,-10 20-28,1 2-30,2-2-7,-1 1 1,1 0-1,0 1 1,1 0 0,-1 0-1,1 0 1,0 1-1,12-4 1,-12 11 90,26 11 16,-32-13-214,0-1-1,1 0 1,-1 1 0,0-1-1,0 1 1,0 0-1,0-1 1,0 1 0,-1 0-1,1 0 1,0 0-1,-1 1 1,1-1 0,-1 0-1,0 0 1,0 1-1,0-1 1,0 1 0,0-1-1,-1 1 1,1 2-1,0-1-19,0 2 67,-1 1 1,1-1 0,-1 1-1,-1-1 1,1 1 0,-1-1 0,0 1-1,0-1 1,-1 1 0,0-1 0,0 0-1,-1 0 1,-3 7 0,0 3 103,0-3-1,-1-1-1,1 1 0,-10 12 0,-9 15 342,23-36-409,1 0-6,1-3-109,-1 0 0,1 0-1,0 0 1,0 0 0,0 0 0,0 1-1,0-1 1,0 0 0,0 0 0,0 0-1,0 0 1,0 0 0,1 0 0,-1 1 0,0-1-1,1 0 1,-1 0 0,1 0 0,-1 0-1,1 0 1,0 0 0,-1 0 0,1 0-1,0-1 1,0 1 0,0 0 0,0 0-1,-1-1 1,1 1 0,0 0 0,0-1-1,0 1 1,0-1 0,0 1 0,1-1-1,-1 1 1,0-1 0,0 0 0,0 0 0,0 0-1,0 1 1,2-1 0,12 2 36,0-1-1,30-1 1,-9 0 50,21 3-4,24-3 0,-74 0-80,1 1-6,20 1-2,-20-2-22,-3 1-192,17 1-62,-17-1-139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5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11881,'0'0'389,"1"4"83,-1-2-119,1 0 0,0 0 0,0 1 0,-1-1-1,2 0 1,-1 0 0,0 0 0,0 0 0,0 0 0,1 0 0,-1-1 0,1 1 0,0 0 0,3 2 0,-1-1 385,4-4-72,85-7 994,171-18 379,-127 10-3415,-131 15 806,-1-1-160,0 0 314,6-2 198,0 2-4424,-1-17-870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56 10357,'-1'-5'262,"-4"-17"91,4 17 691,0 1-345,-5-15 6705,-4 29-6626,5-5-688,-8 7 301,1 2-1,0 0 0,0 0 1,-15 27-1,15-20 109,2 1 1,0 0 0,1 1-1,1 0 1,-7 37-1,14-57-442,0 1 0,1-1 0,-1 0-1,1 1 1,0-1 0,0 0 0,0 0-1,1 1 1,-1-1 0,1 0 0,0 0-1,0 1 1,0-1 0,0 0 0,0 0-1,2 3 1,0-3-18,0-1 1,-1 1-1,1-1 0,0 0 1,0 0-1,0 0 0,0 0 1,1 0-1,-1-1 0,1 1 1,-1-1-1,1 0 1,-1 0-1,1 0 0,-1-1 1,1 1-1,5-1 0,2 2 4,35 2 178,13-5-17,5-2-32,100-16 138,-158 19-295,2-1-2,20-1 19,-20 2 2,-2-1-62,21-1-34,-21 1-43,1 1-1722,2-1 1547,4 0-18,2 0-3026,-9-20 364,-5 16 1106,-4-16-2780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6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26 12493,'-39'-26'6585,"39"29"-6451,-1-1-1,1 0 1,-1 1-1,1-1 1,-1 0-1,0 0 0,1 0 1,-1 1-1,0-1 1,-1 0-1,0 2 1,-4 6 191,-5 29 1757,-10 66 1,4-18-693,-5 19-1144,9-39-3216,12-63 2573,1 0-963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7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346 124 12305,'-1'-4'-116,"0"-5"216,0 0 241,0-1 0,-1 1-1,0 0 1,-1 0 0,0 0-1,0 0 1,-7-11 0,8 17 99,1 1-350,-1 1 0,1-1 0,-1 1 0,1 0 0,-1 0 0,1 0 0,-1 0 0,0 0-1,0 0 1,-3-1 0,1-1 440,-1 2 19,-17-3 6,17 3 501,-8 3-542,-37 7-8,30-3-3,5 4-225,1 1-1,-1 1 0,2 0 1,-1 0-1,2 2 1,0-1-1,1 2 1,0-1-1,1 1 0,-10 19 1,15-23-143,0 0 0,1 1 0,0-1 0,1 1 0,0-1 0,1 1 1,0 0-1,1 0 0,0 0 0,1 0 0,1 0 0,0 0 0,0 0 0,1 0 0,0 0 1,9 22-1,-8-26-55,0 0 1,1 0 0,0-1-1,0 0 1,0 1-1,1-2 1,1 1 0,-1 0-1,12 10 1,-15-16-67,-1 0 1,0 0-1,1 0 1,-1 0-1,0 0 1,1 0-1,-1 0 1,1 0-1,-1-1 0,1 1 1,0-1-1,2 1 1,1 1 19,0 0 257,5-8-231,-3 3-53,0 0 0,-1 0 1,0-1-1,0 0 0,0-1 0,0 1 0,-1-1 0,1 0 1,-1 0-1,0-1 0,-1 0 0,0 0 0,0 0 0,0 0 0,0 0 1,-1-1-1,3-7 0,51-189 32,-56 199 446,8 12-402,22 28 89,34 49 0,-51-66-605,0-1 0,26 23 0,-37-38-377,10-9-4925,40-22 3568,-49 26 1675,0-1 0,0 0 1,0 1-1,0-1 0,0-1 0,-1 1 1,0 0-1,1-1 0,-1 0 1,0 0-1,3-6 0,5-6-2767,7-12-3347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7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52 12681,'6'-1'202,"27"-1"852,-27 0-518,18-4 94,-18 4 805,3-4-437,-9 6-916,1 0 0,-1 0 1,1 0-1,-1 0 1,1 0-1,-1 0 1,1 0-1,-1 0 1,1 0-1,-1 0 1,1-1-1,-1 1 1,0 0-1,1 0 1,-1-1-1,1 1 1,-1 0-1,0-1 1,1 1-1,-1 0 1,0-1-1,1 1 1,-1 0-1,0-1 1,0 1-1,1-1 1,-1 1-1,0 0 1,0-1-1,0 1 1,0-1-1,1 1 0,-1-1 1,0 1-1,0-1 1,0 1-1,0-1 1,-2-4 241,-1-3-157,2-1 3482,-15 13-2943,-50 14-26,59-16-542,1 1 0,0 1 0,-1-1-1,1 1 1,1 0 0,-1 1 0,0-1-1,1 1 1,0 0 0,0 1 0,1-1-1,-1 1 1,1 0 0,0 0 0,-3 7-1,-3 4 179,-2 1 13,2 0-1,0 1 1,2 0-1,0 0 1,1 1-1,-6 24 1,10-31-170,1 0-1,0 1 0,0 0 1,2-1-1,0 1 1,0 0-1,1-1 1,1 1-1,0-1 1,7 22-1,-8-30-158,1 0 1,0 0-1,1-1 1,-1 1-1,1-1 1,0 1-1,0-1 1,1 0-1,-1 0 0,1 0 1,0-1-1,0 0 1,0 1-1,0-1 1,1 0-1,-1-1 1,10 5-1,23-1 0,-13-5-67,0-2-1,0 0 1,-1-1 0,1-2 0,-1 0-1,0-2 1,0 0 0,37-17 0,-39 14-1257,-1-2-1,0 0 1,0-1 0,-2-1 0,24-20 0,-40 31 442,0 0 1,1 0-1,-1 0 0,0-1 1,-1 1-1,1-1 0,0 1 1,-1-1-1,1 1 1,-1-1-1,0 0 0,0 0 1,0 0-1,1-4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9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86 13129,'0'0'-377,"-4"-4"78,-14-18 24,13 19 384,-73-35 3751,53 23-2562,23 14-934,1 0-1,-1 1 0,0-1 1,0 1-1,0 0 0,1-1 0,-1 1 1,0 0-1,0 0 0,0 0 1,0 0-1,0 0 0,1 1 1,-1-1-1,-2 1 0,-35 14 32,39-14-374,-1-1 0,0 0 1,0 0-1,0 0 0,1 1 1,-1-1-1,0 1 0,0-1 0,1 0 1,-1 1-1,0-1 0,1 1 1,-1 0-1,1-1 0,-1 1 0,0-1 1,1 1-1,-1 0 0,1-1 1,0 1-1,-1 0 0,1 0 0,0-1 1,-1 1-1,1 0 0,0 0 1,0 0-1,0 0 0,-1-1 0,1 1 1,0 0-1,0 0 0,0 0 1,1 1-1,-1-2 9,-6 27 418,0 1-1,3-1 1,0 1-1,2 0 1,0 0 0,6 38-1,-3-19-109,1 20 102,0 47 243,21 116 1,6 75 319,-14-101-501,-2-62-198,-13-103-443,-1-35-35,0 1-536,1 1 23,0-1 3377,0-1-5446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0:59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62 9805,'-33'-30'1049,"30"27"-593,0 1-165,-1 0 0,0 0 0,1-1-1,-1 1 1,1-1 0,0 0 0,-9-9 6128,22 20-5915,15 13-40,-1 1-1,-1 2 1,0 0 0,20 31-1,156 267 2543,-181-299-2751,-15-19 185,3-12-326,93-142 280,-68 99-301,2 1 1,43-51-1,-3 11-1445,-70 86 620,18-4-1253,-17 6 640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0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82 12105,'0'0'3494,"-5"-11"-3020,-14-32 20,19 42-475,0 0-1,-1 1 1,1-1 0,0 1 0,0-1 0,0 1 0,0-1-1,-1 0 1,1 1 0,0-1 0,-1 1 0,1-1-1,0 1 1,-1-1 0,1 1 0,-1 0 0,1-1 0,0 1-1,-1-1 1,1 1 0,-1 0 0,1-1 0,-1 1-1,1 0 1,-1 0 0,-1-1 0,-19-5 510,15 4-7,-1 1-22,-25-3-24,25 3-16,3 1-390,1 0 0,-1 1 0,1-1-1,-1 1 1,1 0 0,0 0 0,-1 0 0,1 1 0,0-1 0,-5 4 0,-1 0 70,4-3-53,0 1 1,1 0 0,0-1 0,-1 2 0,1-1 0,0 0 0,1 1 0,-1 0-1,1 0 1,-1 0 0,1 0 0,0 0 0,1 1 0,-1-1 0,1 1 0,0 0-1,-3 9 1,2-4 36,1 0-1,0 0 1,0 0 0,1 1-1,1-1 1,-1 0-1,3 14 1,-1-14-48,1 0 0,0 0 0,1 0 1,0-1-1,1 1 0,0-1 0,1 0 0,-1 0 1,2 0-1,-1 0 0,1-1 0,1 0 0,-1 0 1,1-1-1,8 7 0,-4-5 2,0-1 0,0 0 1,0-1-1,1-1 0,0 1 0,0-2 0,1 0 1,-1 0-1,1-1 0,0-1 0,21 3 0,-26-3-42,-6-2-23,1-1 0,0 1 0,-1 0 0,1-1 0,0 1 0,-1-1 0,1 0 0,0 0 0,0 0 0,-1 0 0,1-1 0,0 1 0,4-2 0,8-2 40,-1-1 1,1-1-1,-1 0 1,0 0-1,-1-2 0,0 0 1,0 0-1,0-1 1,17-17-1,-8 6 141,-14 11-29,1 1 0,0 0 1,0 1-1,1 0 0,-1 0 1,15-6-1,-20 11 25,2 2-3,18-3-7,-18 3-20,3 2-13,166 49-1113,-173-50 855,1 0 1,-1 0-1,1-1 0,0 1 1,0-1-1,-1 1 0,1-1 1,0 0-1,0 0 0,-1-1 1,6 0-1,22-4-1746,44-11-1500,-8-2-6998,-21 4 2741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3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 10869,'0'0'151,"-1"-3"40,0 2-1,1-1-1,0 1 1,0 0 0,0 0-1,0 0 1,0 0 0,1 0-1,-1 0 1,0-1 0,0 1-1,1 0 1,-1 0 0,1 0-1,-1 0 1,1 0-1,-1 0 1,1 0 0,0 0-1,-1 0 1,1 1 0,0-1-1,0 0 1,0 0 0,-1 1-1,1-1 1,0 0 0,0 1-1,0-1 1,0 1 0,0-1-1,0 1 1,1-1 0,-1 1-1,0 0 1,1-1 0,3-1-1069,1-1 1458,5 5-54,2-1-365,38 9 583,7 7-144,-2 3 0,0 2 0,92 51 0,-26-9-1213,-118-62-82,11 8-917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0 12497,'0'0'1766,"-5"2"-1546,-16 9 567,22 1-642,-1 0 0,2-1 0,-1 1-1,2-1 1,-1 1 0,2-1 0,-1 0 0,1 0-1,1 0 1,0 0 0,1-1 0,0 0 0,0 0-1,16 17 1,-12-15-75,1-1-1,1 0 1,-1 0-1,2-1 0,-1-1 1,15 9-1,-23-16-33,1-1-36,17 3 16,-17-3 54,8-3-56,37-7-7,-42 8-6,0 0 1,0-1-1,0-1 1,-1 1-1,1-1 1,11-7-1,20-7 30,50-18 8,-54 23-18,61-13-1,-91 24 2,3 2 6,2-1-7,31 4 247,-28-2-150,-1 1-1,1 0 1,-1 1 0,1 1 0,-1 0-1,0 0 1,-1 1 0,16 11-1,-2 5 245,-2 0-1,0 2 1,22 31-1,-12-22 7,-31-30-287,-2-3-78,1 0 0,-1 0 0,1 0 1,-1 0-1,1 0 0,-1 0 0,0 0 0,1 1 0,-1-1 0,1 0 0,-1 0 0,0 0 0,1 0 0,-1 1 0,0-1 0,1 0 0,-1 1 0,0-1 0,1 0 1,-1 0-1,0 1 0,1-1 0,-1 0 0,0 1 0,0-1 0,0 1 0,1-1 0,-1 0 0,0 1 0,0 0 4,1 0 0,-1 0 1,1 0-1,-1-1 0,1 1 0,-1 0 0,1 0 0,-1-1 0,1 1 0,0 0 1,-1-1-1,1 1 0,0-1 0,0 1 0,-1-1 0,1 1 0,0-1 0,0 0 1,0 1-1,0-1 0,1 1 0,15 3 38,-13-3-3,3-1 0,22 3-2,-22-3-8,2-2 2,82-24 40,131-42 51,-202 62-117,-1 0 16,1 1 0,-1 1 0,25-3 0,37 2 175,-46 3-22,1 2 0,57 6 0,-34 0 55,83 0 1,-109-1-192,-26-4 34,-2 0-44,17 4 0,-17-4 16,0 0-244,0 1-314,0-1 2382,-1 0-3471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2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85 11305,'0'0'-2,"-6"-2"54,-42-20 669,45 20-272,-3-1-28,-1 0 1,1 0-1,1-1 0,-1 0 0,-9-8 1,13 9 276,-2 1-3,-10-7-7,10 7 568,0 0-696,2 0-275,-17-7 2300,16 17-2146,-12 22-39,14-28-362,0-1-1,0 1 0,0 0 0,1 0 1,-1 0-1,1 0 0,-1 0 0,1 0 1,-1 0-1,1 0 0,0 1 0,0-1 1,0 0-1,0 0 0,1 0 0,0 4 1,1 3 77,1 55 415,3 1 0,4-1 0,17 66-1,-5-28-162,-20-93-333,58 337 1274,-45-273-1085,-10-53-132,-1 0 0,-1 0 1,2 22-1,-6-38-78,1 0 0,1 0 0,-1 1 0,1-1 0,-1 0 0,1 1 0,0-1 0,3 5 0,1 7 81,-1-1-74,-2-11-101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2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117 169 11793,'0'0'171,"-6"-2"59,-48-20 1099,49 20-682,1-1 107,-35-18 2600,36 19-1857,-3-1 1276,10 6-1370,15 11-163,75 55-901,72 63 670,-141-120-688,-17-21-302,-1 1 0,-1-2-1,0 1 1,0-1 0,0 0-1,-2 0 1,1 0 0,-1-1-1,4-18 1,-2 13-4,33-93 71,-33 96-101,0 0-1,1 0 1,1 1 0,0 0-1,15-18 1,-22 29-96,-1 1 1,1-1 0,0 0-1,-1 1 1,1-1-1,0 0 1,0 1 0,-1-1-1,1 1 1,0-1 0,0 1-1,0-1 1,0 1-1,0 0 1,0-1 0,0 1-1,0 0 1,0 0-1,0 0 1,0 0 0,0 0-1,0 0 1,0 0 0,0 0-1,0 0 1,0 0-1,1 1 1,22 16-5224,-6-3 3095,-19-9-328,-1 14-1835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3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143 106 13745,'-9'-13'426,"8"10"44,-4-1 58,-9-10 1673,1 0 1,-18-26-1,29 37 136,-3-9-1573,3 9-256,4 10 2591,13 33-2728,-2 1 0,8 47 1,-14-54-193,14 93 366,7 76 191,-20-148-425,-8-52-29,9-15-274,11-16-22,2 1 1,1 1-1,1 1 0,52-41 0,-63 60 0,0 0 0,1 1 0,-1 0-1,1 1 1,16-2 0,-24 5-2,1 4 4,19 8 4,-25-11 8,0 1 0,0-1 0,0 0 0,0 1 0,-1-1 0,1 1 0,0-1 0,0 1 0,0 0 0,-1-1 0,1 1 0,0 0 0,-1-1 0,1 1 0,-1 0 0,1 0 0,-1 0 0,1 0 0,-1-1 0,0 1 0,1 0 0,-1 0 0,0 0 0,0 0 0,1 0 0,-1 2 0,0-2 0,1 2-1,0 1-1,0-1 0,-1 1 1,1-1-1,-1 1 1,1 0-1,-1-1 1,0 1-1,-1 0 0,1-1 1,-1 1-1,0-1 1,1 1-1,-2-1 1,1 1-1,0-1 0,-2 4 1,-3 4 5,1 0 1,-2 0-1,-8 11 1,2-5-11,0-1 0,-1-1 1,-1 0-1,0-1 0,-1 0 1,-1-1-1,0-1 0,0-1 1,-1 0-1,-1-1 0,0-2 1,0 1-1,-1-2 1,-29 7-1,25-9-134,19-4-138,-7-4-141,6 2 357,-1-1-106,0 1 0,0-1 0,1 0 0,-1-1 0,1 1 0,-1-1 0,1-1 0,0 1 0,0-1 0,0 0 0,1 0-1,-1-1 1,-9-10 0,11 8-378,-1 0 1,1-1-1,0 1 0,0-1 0,1 0 0,0 0 0,0-1 0,1 1 1,-1-10-1,1 1-1273,1-1 0,1 1 0,3-29 0,3 5-3148,1-1-2763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4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12733,'0'0'1819,"22"1"-1586,135 1 329,587-15 770,-661 17-1269,0 4 0,0 3 0,101 28 1,-27 7 18,-118-31-66,1-3 1,0-1-1,1-2 0,0-2 0,61 3 1,106-17-1071,290-47 1,-380 32-249,-59 13-533,-5-4-246,-51 11 526,27-3-2027,-24 4 1620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5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58 6929,'0'0'460,"-1"-3"6,-10-30 1939,3 14 784,8 19-3117,0 0 0,0 0 0,0 0 0,0 0 0,0 0 0,0 0 0,0 1 0,0-1 0,-1 0 0,1 0 0,0 0-1,0 0 1,0 0 0,0 0 0,0 0 0,0 0 0,0 0 0,-1 0 0,1 0 0,0 0 0,0 0 0,0 0 0,0 0 0,0 0 0,0 0 0,-1 0-1,1 0 1,0 0 0,0 0 0,0 0 0,0 0 0,0 0 0,0 0 0,0 0 0,-1 0 0,1 0 0,0 0 0,0 0 0,0-1 0,0 1 0,0 0-1,0 0 1,0 0 0,0 0 0,0 0 0,0 0 0,-1 0 0,1 0 0,0 0 0,0-1 0,0 1 0,0 0 0,0 0 0,0 0 0,0 0 0,0 0-1,0 0 1,0-1 0,0 1 0,0 0 0,0 0 0,0 0 0,0 0 0,-1 5-59,-6 29 500,1 0 1,-2 51-1,4 445 2398,15-364-2305,-10-152-1820,0 2 3810,0-8-2635,0 0-3454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5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33 11257,'-3'-2'355,"-12"-9"36,12 8 615,-1 0-390,-14-10 4861,27 22-5068,132 154 1539,-100-108-1405,-27-34-251,1-2 0,1 1 1,24 22-1,-38-41 18,26-26-129,-21 20-145,0-1 1,0 0 0,-1 0 0,0-1-1,0 0 1,6-8 0,8-13 77,1 1 0,29-28-1,-23 26-41,-15 17-111,0 1 0,0 0 0,1 0 0,15-7 1,-27 17 26,20-8-675,-16 8 504,0 0-550,6 4-6943,32 10 5275,-32-10-1537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51:06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80 11001,'0'0'2264,"5"-8"-1735,14-25 42,-14 25 649,-12 4-574,-19-13 24,19 12 0,-19 2 270,22 2-845,0 1 0,0-1-1,0 1 1,0 0 0,0 0 0,0 0 0,0 1 0,0-1-1,-5 3 1,-19 1 382,1 2-1,1 1 1,-1 1 0,1 1 0,-28 15-1,44-19-281,1 0 1,0 1-1,0 1 0,0-1 0,1 1 0,0 1 1,-9 10-1,13-13-93,0 0 1,1 0-1,0 0 0,0 1 1,0-1-1,0 1 0,1 0 1,0 0-1,1 0 0,-1 0 1,1 0-1,0 0 0,0 12 1,1-15-65,0-1 0,0 1 0,1 0 1,-1 0-1,1 0 0,-1-1 1,1 1-1,0 0 0,0-1 0,0 1 1,1-1-1,-1 1 0,2 1 0,2 6 59,-1-2-65,1 0 0,-1-1 1,1 1-1,1-1 1,-1 0-1,1 0 0,0-1 1,1 0-1,0 0 1,0 0-1,0-1 0,0 0 1,1 0-1,0-1 0,0 0 1,0-1-1,1 1 1,-1-2-1,1 1 0,-1-1 1,1 0-1,0-1 1,0 0-1,0 0 0,0-1 1,0 0-1,12-3 0,0 1-482,1-1-1,-1-2 1,0 0 0,0-1-1,38-17 1,-51 18 38,79-48-3136,-80 47 2421,1 1-1,-1-2 1,0 1 0,-1-1-1,1 0 1,-1 0 0,-1-1 0,9-14-1,-2-6-6228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47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732 79 8169,'-8'-17'1687,"-1"1"0,-19-26 0,26 39-105,-11 40-1332,11-26-204,-1-1 84,2-5-9,-2 27 272,-2-1 0,-1 1 0,-2-1 1,-14 38-1,11-28 241,10-33-609,0-4 103,-16 18 246,4-9-162,-1-1 0,-1 0 0,0-1 0,-28 15 0,-33 25 139,35-15-210,2 2 0,2 1 0,1 2 0,2 2 0,2 1 0,2 1 0,2 1 0,2 2 0,-36 92 0,57-126-110,0 1 0,1 0 0,1 1 0,0-1 1,1 1-1,0-1 0,2 1 0,0-1 0,0 1 0,2 0 0,-1-1 0,2 0 0,8 26 0,0-17 28,1-1 0,1-1 0,24 32 0,-32-47-43,46 50 108,-10-14-71,-31-33-22,1 1 1,0-1-1,15 9 1,9 9 57,-32-25-68,7 7-3,5-1 21,0 8 51,-16-7 4,-27-6 4,14-3-130,3 0 55,1-4-15,-31-8-3,25 7-2,-13-7-4,6 3 8,-41-15 23,59 21-24,1 0 2,-13-6 8,13 5 38,-2 2-18,-71-20 2321,167 71-2067,-19-21-22,-34-14-117,38 20 1,17 10 21,-24-11-91,-65-32-60,2 0-7,14 4 1,-14-4 27,-1 0-13,17 9 778,-16-17-720,11-20-2,-15 22-65,0 1-1,0-1 1,-1 0 0,1 1-1,-1-1 1,0 1 0,0-1-1,0 0 1,-1 1 0,1-1-1,-1 1 1,0-1 0,-2-6-1,-4-31 227,-2-1 1,-20-54-1,24 79-187,4 14-42,-6-39-795,7 38 247,1 1-1811,0 0 1658,0 1 0,0-1 0,1 0-1,-1 0 1,1 1 0,0-1 0,0 1 0,0 0 0,0-1-1,0 1 1,0 0 0,5-3 0,-6 4 896,2-2-2749,19-10-8523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47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26 13853,'-7'-1'185,"-9"-4"-90,5 1 797,-1 0-1,1 0 1,-1 2 0,0-1-1,-15 0 1,38 11-755,85 57 200,-86-57-189,-1 0 0,0 1 0,0 0-1,-1 0 1,0 1 0,-1 0 0,0 1 0,10 22-1,-12-25 25,-4-4-103,0-1-1,0 1 1,-1-1 0,1 0-1,-1 1 1,0 0-1,0-1 1,0 1-1,0-1 1,-1 1 0,1-1-1,-3 7 1,2-4 129,-2 5-47,0 0 0,0 0 0,-1 0 0,-1-1 0,0 1 0,0-1 0,-1-1 0,0 1 1,-1-1-1,0 0 0,-1 0 0,-14 13 0,3-5 87,-2 0-1,0-1 1,-1-1-1,-25 12 1,-11 0 65,55-26-291,-3 1-87,-1 0-144,-6 2 276,0-2-5253,11-9 3602,2 3 1039,0 2 276,0 0 0,-1 0 0,1 0-1,0 0 1,-1 0 0,1 0 0,-1 0 0,1 0-1,-1 1 1,0-1 0,0 0 0,-2-3 0,6-1-2096,9-18-1557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0:5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3077 57 8313,'0'0'1110,"-14"5"-896,-44 14 9,43-14 171,5-6-220,-191-15 905,142 12-881,-413-52 671,306 47-583,-228 19 0,74 1-126,205-14-65,-36 2 222,16 17-37,31-2-61,47-8-9,51-6-134,-1 1-10,-59 8 96,60-9-99,-4 1-37,-94 13 70,99-13-63,-2 1-17,-91 21 72,91-22-73,1 1-4,-119 34 49,80-25-51,36-7-16,-2 0 1,-34 18 7,41-20-4,-2 0 13,-8 3-7,3-1 9,1-1 0,-1 0 0,0 0-1,0-1 1,0 0 0,-13 0 0,-10-5-12,26 3 19,-86-3-1232,102-6 709,26-26-155,-26 27-191,16-25-5839,-22 30 4044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48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816 75 11249,'0'-5'109,"-4"-65"8627,2 85-8363,-5 41 430,2 0 0,5 86 0,7 101 926,-7-181-1352,-1-46-293,0-1 1,-1 1 0,0 0 0,-1-1-1,-1 1 1,-1-1 0,0 0 0,-10 19-1,7-18 5,-1 0 0,0-1 0,-1-1 0,-1 0 0,0 0 0,-1-1 0,-14 13 0,23-24-47,-1 1-6,-13 8 0,13-9 27,-3-2-42,-22-2 1,21 1 2,2-2-4,-9-5-6,1 0 0,-1-1 0,2 0 0,-1-1 0,2-1 0,-1 0 0,1 0 0,-12-16 0,11 6 3,12 16-13,-1 1-1,0 0 0,0 0 1,0 0-1,0 0 1,-1 0-1,0 0 0,1 0 1,-2 1-1,-5-6 0,-15-25-19,23 31-3,2 15-20,4 36 42,-5-47-3,0 0 0,1 0 0,-1 1 0,0-1 0,1 0 0,-1 1 0,0-1 0,0 1 0,0-1 0,0 0 0,-1 1 0,1-1 0,0 0 0,0 1 0,-1-1 0,1 0-1,-2 3 1,-3 12 2,5-12 0,0 0 1,0 0 0,-1 0-1,1 0 1,-1 0 0,0 0-1,0-1 1,0 1 0,-1 0-1,0-1 1,1 1 0,-1 0-1,-3 2 1,-2 5 13,3-3-8,-1-1 0,0 0-1,-1 0 1,1 0 0,-2-1-1,-12 11 1,-7 8 79,9-13-29,13-10-46,0 0 28,0 1 12,-16 8 4,16-9 62,-4-2-63,-20 0 1,20 0 23,1-4-45,0-1-20,0 1 0,0-2 0,0 1-1,1-1 1,-1 0 0,-7-11 0,4 0 23,0-2-1,2 1 1,0-1-1,1 0 1,1-1 0,-5-23-1,-12-122 304,17 105-194,-20-157 854,20 186-853,3 20-86,1-1 0,1 0 0,-1-16 1,2 24-79,0-1-230,0-41-3565,0 42 2391,2 3 1220,-1 1 1,0 0-1,0-1 1,1 1 0,-1-1-1,0 1 1,0-1-1,0 0 1,0 0-1,0 1 1,0-1 0,0 0-1,0 0 1,0 0-1,1-2 1,8-6-2989,-7 5 2319,2-1-213,5-3-4629,8-5-1857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49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13469,'0'4'-48,"0"-1"199,1-1-1,-1 1 0,1-1 1,-1 1-1,1-1 0,0 1 1,0-1-1,1 1 1,-1-1-1,0 0 0,1 0 1,-1 1-1,1-1 0,2 2 1,-1 0 493,5-4 10,20 2-33,-20-1-62,-6-2-494,0 0 0,0 0 1,1 1-1,-1-1 0,0 1 0,1 0 0,-1 0 0,0-1 1,1 1-1,-1 1 0,5 0 0,0-1 68,0 0 252,2-1-66,6 0-287,26-3-53,-12 3-2814,-11-11-471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49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 0 10633,'-22'23'164,"-3"-4"-8,3 7-36,-3-3 4,0 6-16,-11 10-80,0 0-96,-7-4-216,10-2-292,-14 2-616,11-9-420,4-3 180,3-4-445,0-6 273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5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23 12613,'0'0'419,"-4"3"44,-14 10 6242,35-13-6302,4 2-280,-10-1-8,0-1 0,1 0 0,-1 0 0,19-4 0,22-2 457,101-4 397,8 1-2757,-154 9 896,-1-2-3391,15-7 2248,-15 7-187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5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23 12153,'-5'-2'490,"-5"-2"-679,-29-12 12203,46 26-11553,1 3-244,-1 0 0,1 1-1,-2-1 1,0 1 0,-1 1 0,6 23-1,-4 16 316,-3-1-1,-4 76 0,-1-65-382,-2-9-1474,3-51 489,7-15-6681,-5 8 7331,36-56-2858,-10 8-2840,-13 16-825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6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392 208 11809,'40'-13'509,"68"-31"1,-104 42-291,-1-1 0,1 1 0,0-1 0,-1 0 0,0 0 0,5-5 0,-1 1 195,-4 4 161,-3 3-549,0-1 1,0 1-1,0 0 1,1-1-1,-1 1 0,0 0 1,0-1-1,0 1 0,0 0 1,0-1-1,0 1 0,1 0 1,-1 0-1,0-1 0,0 1 1,0 0-1,1 0 1,-1-1-1,0 1 0,0 0 1,1 0-1,-1 0 0,0-1 1,1 1-1,-1 0 0,0 0 1,0 0-1,1 0 0,-1 0 1,0 0-1,1-1 1,0 1 38,0 0 1,-1 0 0,1-1 0,0 1 0,-1 0 0,1-1 0,0 1 0,-1-1-1,1 1 1,-1-1 0,1 1 0,0-1 0,-1 1 0,1-1 0,-1 0 0,0 1 0,1-1-1,-1 0 1,1 1 0,-1-1 0,1-1 0,-1 2-65,1-2 156,-1-1-1,1 1 0,0 0 0,-1 0 1,1-1-1,-1 1 0,0-1 1,0 1-1,1 0 0,-2-1 1,1 1-1,0-1 0,0 1 1,-1 0-1,1-1 0,-1 1 0,0 0 1,0-1-1,0 1 0,0 0 1,0 0-1,-2-2 0,0 1-82,0-1 90,-1 1 0,0 0-1,0 0 1,0 0 0,0 0 0,0 1 0,0 0 0,-1-1-1,1 2 1,-1-1 0,1 0 0,-1 1 0,0 0 0,0 0 0,1 0-1,-7 1 1,0-2-40,7 1-68,0 1 0,0-1 1,0 1-1,0 0 0,0 0 0,0 1 0,0-1 1,0 1-1,0 0 0,-5 2 0,-8 1 133,-1 2-1,1 0 1,0 1-1,0 1 1,1 1-1,0 0 1,0 1 0,-21 18-1,4 2 181,1 1 0,2 2 0,2 1 1,-36 55-1,51-68-189,1 1 1,0 1-1,2-1 1,1 2-1,1-1 1,0 1-1,2 1 0,1-1 1,-3 38-1,7-45-49,1 0 0,0-1 0,1 1-1,0-1 1,2 1 0,4 16 0,-5-26-86,0 0 1,1-1-1,0 1 0,0-1 1,1 0-1,0 0 1,0 0-1,0-1 1,1 1-1,0-1 0,0 0 1,0 0-1,0-1 1,1 1-1,0-1 1,12 6-1,-13-7-16,1 0 1,-1 0-1,1 0 1,0-1-1,0 0 1,0 0-1,0-1 1,0 0-1,1 0 1,-1 0-1,11-1 1,10 2 79,-17-1-97,31 0 10,37-6-380,-71 4 79,2 0-89,-8 1 353,68-14-1733,-63 13 1024,-1-1 1,1 0 0,-1 0-1,0 0 1,0-1-1,1 0 1,-2 0-1,1 0 1,0-1 0,-1 1-1,1-1 1,-1 0-1,5-7 1,-1-1-1166,8-11-5860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7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188 298 10825,'0'0'51,"0"4"57,0 14 67,0-14 361,-1 1-165,-4 17 41,4-17 46,-1-2 24,-5 8 29,5-8 31,-1-1 7,-3 2-48,1-1 0,-1 1 0,0-2-1,1 1 1,-12 3 0,11-4 1811,-6-7-1763,-33-12-22,42 16-466,1 1 0,-1-1 1,1 0-1,0 0 0,-1 0 1,1-1-1,0 1 0,0 0 1,0-1-1,0 0 0,0 1 0,0-1 1,0 0-1,1 0 0,-1 0 1,1 0-1,-1 0 0,-1-5 1,0 2 201,0-1-163,1 0 1,-1 0 0,1 0-1,1 0 1,-1-1-1,1 1 1,0-1 0,0 1-1,1-1 1,0 1-1,0-1 1,1 0 0,0 1-1,0-1 1,0 1-1,1 0 1,0-1-1,0 1 1,0 0 0,1 0-1,4-7 1,3-4 34,0 1 0,1 1 0,1 0 1,0 0-1,28-24 0,-30 30-69,1 1-1,0 0 1,0 0 0,0 2-1,1-1 1,0 1-1,0 1 1,1 0 0,0 1-1,0 1 1,19-4-1,-28 7-48,0 0-1,0 1 1,0-1-1,0 1 0,0 0 1,0 0-1,6 2 1,0 1 10,-7-4-13,-1 1-1,1 0 1,0 0 0,-1 0-1,1 0 1,-1 1 0,1-1-1,-1 0 1,0 1 0,0 0 0,1 0-1,-1-1 1,0 1 0,-1 0-1,1 1 1,0-1 0,0 0-1,-1 0 1,0 1 0,1-1-1,-1 1 1,0-1 0,0 1-1,0 0 1,0 2 0,0 2 17,0 0 0,0-1 0,-1 1 0,0 0 0,0-1 1,0 1-1,-1 0 0,-2 9 0,-2-3-167,1 1 0,-1-1 0,-1 0-1,-1 0 1,0 0 0,0-1 0,-1 0 0,-1-1 0,0 0-1,0 0 1,-1-1 0,0 0 0,-1-1 0,0 0-1,-17 10 1,27-18 0,0 0 1,-1 0-1,1 0 0,0-1 0,-1 1 0,1 0 1,-1-1-1,1 1 0,-1-1 0,1 1 0,-1-1 0,0 0 1,1 0-1,-3 1 0,-1-1-320,0 1-1210,-5-7-5309,-28-15 2462,28 15-2420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7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33 13049,'0'0'216,"-6"1"71,-15 6 73,15-6 589,1 1 124,-7 4-1640,11-3 2417,8-1 3290,48 11-4737,-52-11-359,0-1 0,0 0 0,0 0 0,1-1 0,-1 1 0,0-1 0,0 1 0,1-1 0,-1 0 0,0 0 0,0-1 0,6 0-1,25-4 388,23 2 24,-46 2-481,17 0-634,-1-2 0,1 0 0,32-9 0,-59 11 394,0 1 0,1-1 0,-1 1 0,0-1 0,0 0 1,0 1-1,0-1 0,0 0 0,0 0 0,0 0 0,0 1 1,0-1-1,0 0 0,0 0 0,0-1 0,-1 1 0,1 0 1,0 0-1,-1 0 0,1 0 0,-1-1 0,1 1 0,-1 0 1,0 0-1,1-1 0,-1 1 0,0 0 0,0-1 0,0 1 1,0 0-1,0-1 0,0 1 0,-1-2 0,1 0 386,0-2-4118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7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39 12993,'0'0'1857,"-6"-1"-1165,-2-2 5612,23 1-4311,39 1-3057,-34 1 1780,139-6 579,-42-3-2015,-111 8 103,2 0-199,26-3-167,-26 3-168,-2 1-190,18 0-273,-18 0-377,0-2-2306,18-4 756,-18 4-1486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8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12365,'5'1'-181,"59"17"291,-49-15 962,1 0 0,24 8 0,-18-5 3721,-36-2-4438,-41 11-20,41-11-13,-19-2 276,27-1-75,-2 0-301,-28 1 1412,55 0-1582,83 7 46,60 6 182,-156-15-59,0 1-120,18 4 17,-18-4 465,-20 2-415,-2 2-113,9-2-17,0-1 0,0 0 0,0-1 1,-1 1-1,1-1 0,-11 0 0,-127 16 758,139-15-689,0-2-87,-18 2-33,18-1-52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0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19 9909,'0'0'699,"3"-4"-659,-1 3-28,1-1 0,-1 0 0,1 1 0,0 0 0,-1-1 0,1 1 0,0 0 0,0 0 0,0 1 0,0-1 0,-1 1 0,1-1 0,0 1 0,0 0 0,0 0 0,0 0 0,4 1 0,1-1 232,-3 5-146,0 0-36,0 0-1,0-1 1,-1 2 0,0-1 0,6 11 0,-8-13 73,-1 2 13,4 14 12,-4-14-2,-2 0-8,-15 46 431,-1-1 0,-30 57 0,-1 4-101,43-97-414,0 1-1,0 0 1,-3 24-1,7-34-39,0 0 0,0 1 0,1-1 0,0 1 0,0-1 0,0 0 0,1 1 0,-1-1 0,1 0-1,1 1 1,-1-1 0,1 0 0,0 0 0,0 0 0,0 0 0,1 0 0,-1-1 0,1 1 0,0-1 0,1 0-1,6 8 1,20 17 81,-26-25-96,37 45 775,-39-47-201,-6 4-517,-31 40 144,-10 14 73,23-29-174,20-28-98,1 0 1,-1 1-1,0-1 0,1 0 0,0 1 0,-1 0 0,1-1 0,1 1 1,-1-1-1,1 1 0,-1 0 0,1 0 0,0-1 0,1 6 0,9 40 110,-9-45-110,18 63 307,20 124 1,-37-160-93,-2 0 0,0 1 0,-3-1 0,-9 51 0,6-57-74,-1 0-1,-1 0 0,-1-1 0,-19 36 1,27-56-107,-13 21-450,5-14-66,6-8-233,1-14-8456,-8-32 6124,8 32-988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9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1 11077,'0'0'157,"-2"4"54,-3 1 59,0 1-1,-1-1 1,0 0 0,0 0-1,0 0 1,0-1 0,-1 0 0,1 0-1,-11 4 1,-66 25 2043,79-32-2256,-85 31 2760,85-30-2411,0 0-27,-38 19 1400,38-18-845,22-3-839,5-1-64,55 2 115,-6 2 79,-65-3-162,2 1 4,66 4 600,-69-4 870,-20 5-1298,-44 17-8,50-19-132,0-2-1,0 1 0,-1-1 0,1 0 0,-1-1 0,-16 2 0,-24 4 443,27 0-379,17-6 12,-1 0-46,2 0 648,21-1-651,61-9-179,-18 0 110,-54 9 435,-23 2-406,-78 10 276,80-10 486,8-2-2191,83-21-9509,-70 20 9990,-5 1 699,1 0 0,-1 0-1,1-1 1,-1 1 0,1 0 0,-1-1 0,1 1 0,-1 0 0,1-1-1,-1 0 1,0 1 0,1-1 0,-1 0 0,0 0 0,1 0-1,1-1 1,4-7-5272,8-5-1096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32:58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1422 6689,'10'-104'1284,"-9"91"-983,1 0 1,0 0-1,6-16 0,-3 7 60,-2 8 133,-1-1-1,-1 1 1,1-19 0,3 5 308,0 20-108,-3 10 1213,4 254-623,43 799 2027,-33-856-2718,-10-1 0,-8 1 0,-9 0 0,-51 278 0,-15-35 695,58-331-159,18-108-177,16-7-934,65-22 21,11 5-20,0 4-1,152-8 1,-124 15-20,732-41 32,4 35 1,-819 15-32,2186 34-25,-779 50 77,61 31-20,-1201-90-41,1360 94 73,-1242-103-108,0-18 0,455-63 1,-694 42-16,508-51-101,-639 72 147,322-10-59,67 17 33,634 28-32,-790-25 60,543-1 14,-739-9 27,-58 1 6,-22 3-32,1-1-1,-1 0 0,0-1 1,0 0-1,1 0 1,-1-1-1,0 0 1,0 0-1,0-1 1,-1 0-1,1 0 0,-1-1 1,1 0-1,9-7 1,-9 2-4,-1 0 1,0 0-1,0-1 1,-1 0-1,0 0 1,0-1 0,-1 1-1,-1-1 1,0 0-1,0 0 1,-1-1-1,0 1 1,1-18-1,1-24 55,-1-90 0,-4 109-16,-64-896 595,47 733-517,14-308-1,9 200 159,7-110 48,-3 322-281,-9 89-47,-1-1-3,3-36-36,-2 38 21,-1-1-29,0-11 43,0 11 7,-1 1-38,1 1 37,-1 0 1,0 1-1,1-1 1,-1 0-1,0 1 1,1-1-1,-1 1 1,0-1-1,0 1 1,0-1-1,-1 1 1,1 0-1,0 0 1,0-1-1,-1 1 1,1 0-1,-1 0 1,1 0-1,-1 1 1,1-1-1,-4-1 0,0 0-5,-4 2-2,-122-10-6,0-4 25,-137-33 0,132 20-3,-593-116-24,-258-41-44,517 94 42,322 62 12,-738-151-6,-33-26-59,-68 20 36,854 163 31,-326-39-12,189 29 14,-74 3 8,138 15-12,-387-19-45,380 24 54,-813-6-12,238 8 26,450 3-13,-771-5-6,399 46-47,394-11 20,-632 71 88,800-75-61,-559 96-22,289-21 69,307-69-43,-11-1 0,81-20 0,-51 10-28,62-10 27,-38 7 2,4-1-3,-69 23 0,63-2-10,51-24 7,15-8 4,0 0-1,0 0 1,0 0-1,0 0 1,1 0-1,-1 1 1,1 0-1,-1 0 1,1 0-1,0 0 0,0 0 1,-5 7-1,1 1-2,0-3-2,0 0 0,1 1 0,0-1 0,0 1 0,1 1 0,0-1 0,1 1 0,0 0 0,-2 10 0,2-1 12,1-1 0,0 1-1,2 0 1,1 19 0,-1-31-6,1-1 0,0 1 1,1 0-1,-1 0 0,1-1 0,1 1 1,2 8-1,-1 6-58,11 36-1276,-7-32 365,-3-12-3321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40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3319 37 4876,'0'0'6767,"-11"-6"-6520,-29-18 5,29 18 249,-1 8-244,-57 7 270,13-3-3,-162 27 1362,1-5-489,-241 39 384,185-21-1048,107-18-258,-182 55 0,286-63-371,1 3 0,2 3 1,0 2-1,1 3 0,2 2 1,-91 72-1,92-60 61,1 3-1,3 2 1,-83 104 0,107-117-88,1 1 1,2 1-1,2 2 0,1 0 1,-23 69-1,23-45 1,4 1-1,2 1 0,-7 77 0,19-46 17,2-27-43,4 113 143,2-90-22,33 180 0,-8-89-7,-17-99-4,49 163 0,-47-205-124,9 32 33,-14-48-31,3 4-9,7 28 19,-20-57-24,2 1 22,0-1 0,-1 1 0,1 0 0,-1 0 0,0 0-1,-1 0 1,1 0 0,-1 0 0,1 4 0,-1-7-70,0 4 937,-14-11-862,-145-69 175,64 26-137,57 32-64,1-3 1,1-1-1,0-1 0,-33-29 0,25 20 14,37 26-32,-1 0-1,1 0 1,-1-1 0,2 0 0,-8-7-1,2 0 28,-2 1-1,-26-19 0,208 157 93,-134-101-102,0 2 0,-2 2-1,-2 1 1,0 1-1,-2 1 1,30 46-1,-14-15 21,-30-46-3,-1 2-1,15 27 0,19 23 357,-46-66 578,4-12-894,14-32 53,-2-1 1,18-65 0,8-23-19,-19 66-72,-5 10-20,2 2 0,3 0 0,1 2 0,36-52 0,28-6-23,-53 68-30,5-6-143,-38 42 37,0 2-2877,1-5 5537,-3 2-2955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41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87 12665,'0'0'284,"0"-3"-123,0 2-64,0 1 0,0-1-1,0 1 1,0-1 0,0 1 0,0 0 0,0-1 0,0 1-1,-1-1 1,1 1 0,0-1 0,0 1 0,0 0 0,-1-1 0,1 1-1,0 0 1,0-1 0,-1 1 0,1 0 0,0-1 0,-1 1-1,1 0 1,0 0 0,-1-1 0,1 1 0,-1 0 0,1 0 0,0 0-1,-1 0 1,1-1 0,-1 1 0,1 0 0,0 0 0,-1 0 0,1 0-1,-1 0 1,1 0 0,-1 0 0,1 0 0,-1 0 0,1 0-1,0 0 1,-1 0 0,1 1 0,-1-1 0,1 0 0,0 0 0,-1 0-1,1 1 1,-1-1 0,1 0 0,0 0 0,-1 1 0,1-1-1,0 0 1,0 1 0,-1-1 0,1 1 0,-29 20-779,25-18 1188,1 0-429,0-1-1,0 0 1,0 1 0,0-1 0,0 1 0,1 0-1,-1 0 1,1 0 0,0 0 0,-2 5 0,-7 8 276,-37 54 1189,16-22-483,-5 14 322,35-58-1098,0-1-150,2-2-108,0 0 1,0 0 0,-1 0 0,1 0 0,0 0-1,0 0 1,0 0 0,0 0 0,0 0 0,0 0-1,0 0 1,0 0 0,1 0 0,-1 0 0,0 0 0,1 0-1,-1 0 1,0 0 0,1-1 0,-1 1 0,1 0-1,0 0 1,-1 0 0,1 0 0,-1-1 0,1 1-1,0 0 1,0-1 0,1 2 0,2 1 34,0-1 0,1 1 0,-1-1 0,1 0 0,0-1 0,8 3 0,10 1 75,43 4 0,-57-8-101,109 15 276,-1 4-146,-90-14-104,49 2 1,-43-5-44,59 5 47,13 9-34,-99-16-24,0 0-3,15 1-4,-15-1 49,0-1-14,18 2 8,-18-1 1618,-17-8-1497,-29-17 12,-118-79 896,117 66-620,3-3-1,-54-70 1,81 96-363,3 4-28,2 2 0,0 0 0,0 0-1,-8-16 1,-15-11 109,27 32-150,0-2-222,0 0 0,-1 0 1,0 1-1,0-1 1,-6-6-1,6 7-264,-1-6-4984,3 4 2540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2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7053,'0'0'11021,"23"1"-10522,167 8 913,-35-3 206,-1-2-227,-28 2-734,-125-6-756,0 0-1,0 0 1,0 0 0,0 0 0,-1 0-1,1 0 1,0-1 0,0 1 0,0 0-1,-1-1 1,1 1 0,0 0 0,-1-1-1,1 1 1,0-1 0,-1 1 0,1-1-1,0 1 1,-1-1 0,1 0 0,-1 1-1,1-1 1,-1 0 0,1 1 0,-1-1-1,0 0 1,1 0 0,-1 0 0,0-1-1,3-17-2066,-3 19 2257,0-5-1769,-2 0-378,0-3 1305,-1-3-186,-3-5-3702,-3-8-1210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2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10873,'0'0'5820,"19"0"-5204,123 4 1055,197 27 1949,-263-18-2874,-72-12-602,3 0-7,8-1-266,0 0 1,0-1 0,24-4-1,-34 4-238,0 0 0,0-1 0,0 1-1,0-1 1,0 0 0,0-1 0,-1 1-1,1-1 1,-1 0 0,0 0 0,0 0-1,7-8 1,13-21-5582,-20 23 2034,5-12-1872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5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15873,'3'-21'420,"-3"16"810,1 2-913,-1 2-262,0 1-1,0 0 1,0 0-1,0 0 1,0-1-1,0 1 0,0 0 1,0 0-1,0 0 1,0-1-1,0 1 1,0 0-1,0 0 1,0-1-1,0 1 0,0 0 1,0 0-1,0 0 1,0 0-1,1-1 1,-1 1-1,0 0 1,0 0-1,0 0 0,0 0 1,0-1-1,1 1 1,-1 0-1,0 0 1,0 0-1,0 0 1,1 0-1,-1 0 0,0 0 1,0 0-1,0 0 1,1-1-1,-1 1 1,0 0-1,0 0 1,0 0-1,1 0 0,-1 0 1,0 0-1,0 0 1,0 0-1,1 1 1,10 9 628,10 25-1022,-18-30 612,7 14-66,-1 1 0,-1 1 0,0 0 0,-2 0 1,0 0-1,-1 0 0,1 27 0,-1-21-2,4 56 472,-3 0 0,-7 129 0,-4-139-255,-3 0 0,-3 0 1,-21 74-1,31-143-315,-3 7 3,1-9-26,1-10 429,-2-51-491,4 51-15,0 0 0,1 0 0,0 0 0,0 0 1,1 0-1,0 0 0,0 1 0,1-1 0,0 1 1,4-8-1,2-3-6,7-16 15,2 1 0,2 1 0,25-32 0,-25 36-21,-19 25 4,1 0 1,0 0-1,-1 1 1,1-1-1,0 0 1,1 1-1,-1-1 1,0 1-1,1 0 1,-1-1-1,1 1 1,4-2-1,1-1-1,2-3 2,-6 4 0,1 0-1,-1 1 0,0 0 0,1 0 0,0 0 1,0 0-1,-1 1 0,2 0 0,-1 0 1,0 0-1,0 1 0,9-2 0,49-5-11,-58 8 8,0 0 0,0 0 0,0 0 0,0 1 0,0 0 0,9 2 0,-4 0-1,-5-3 4,-1 1 0,0 0 0,0 0 0,0 0 0,1 0 0,-1 1 0,0-1 0,-1 1 0,1 0 0,0 0 0,4 4 0,1 0 1,-3-1 1,0 0 0,0 1 0,-1 0 0,1 0 0,-1 0 0,-1 1 0,1 0 0,6 13 0,-5 4-11,-5-12 12,0 0 0,-1-1 0,-1 1 0,0 0 0,0 0 0,-1-1 0,-1 1 0,0-1 0,-1 0 0,0 0 0,0 0 0,-1 0 0,-1-1-1,1 0 1,-2 0 0,0 0 0,-13 15 0,6-10-1,0 1-1,0-2 1,-2 0-1,0-1 1,0 0-1,-2-1 1,1-1-1,-1-1 1,-23 10-1,37-19-17,1 0-1,0 1 1,0-2-1,0 1 1,-1 0-1,1 0 1,-1-1 0,1 0-1,0 0 1,-4 0-1,-3 0-34,7 1 16,0-1 1,0 1 0,-1-1 0,1 0 0,0 0 0,0 0-1,-1 0 1,1-1 0,0 1 0,0-1 0,-4-1 0,-2 0-74,6 1 44,-1 1 0,0-1-1,1 1 1,-1-1-1,0 0 1,1 0 0,0 0-1,-1-1 1,1 1-1,0-1 1,-5-3 0,-3-2-128,3 3-272,0 0 0,0 0 0,1-1 0,-1-1 0,1 1 0,0-1 0,0 0 0,1-1 0,0 0 0,0 0 0,1 0 0,0 0 0,-6-12 0,6 10-1039,1-1 1,1 1-1,0-1 0,0 0 0,1 0 0,-2-13 0,3-1-4610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7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80 101 11057,'0'0'-89,"-4"3"71,-10 10 78,10-10 72,1 0 56,-51 43 8339,60-59-8357,0-3-115,-3 9-21,0 0 0,0 1 0,0-1 0,1 0 0,0 1 0,9-11 1,-3 8 41,1 0 0,0 1 1,1 0-1,-1 0 1,1 1-1,1 1 1,0 0-1,0 1 1,25-7-1,-33 10-26,2 2 1,22-2 1,-21 1 36,-1 2-52,22 1 3,-22-2 57,-1 3-40,21 8 0,-25-10-41,0 0 1,-1 0-1,1 1 0,0-1 1,-1 0-1,1 1 1,-1-1-1,1 1 1,-1 0-1,1 0 0,-1-1 1,0 1-1,0 0 1,0 0-1,1 2 1,0 1 37,-1-1-25,1-1 0,-1 1 0,-1-1 0,1 1 0,0-1 0,-1 1 0,0 0 0,0-1 0,0 1 0,0-1 0,0 1 0,-2 4 0,-8 38 254,-4-9 2,-2-1 0,-1-1 0,-2 0 0,-38 52-1,46-70-149,-58 73 541,67-87-616,0 2 16,1-5-68,1 0 1,0 0-1,-1 1 0,1-1 0,0 0 1,-1 1-1,1-1 0,0 0 1,-1 1-1,1-1 0,0 1 0,0-1 1,-1 1-1,1-1 0,0 0 0,0 1 1,0-1-1,0 1 0,0-1 0,0 1 1,-1-1-1,1 1 0,0-1 1,0 1-1,1-1 0,-1 1 0,0-1 1,0 1-1,0-1 0,0 0 0,0 1 1,0-1-1,1 1 0,-1-1 0,0 1 1,0-1-1,1 0 0,-1 1 1,0-1-1,0 1 0,1-1 0,26 11 18,-21-8 19,3-4-27,24-1-5,-24 2 6,-2 0-2,22 2-4,-22-1 9,1-1-10,26 3 0,-26-3-4,-2 1 5,15 4 6,-15-4 2,-1 0-1,17 3 8,-17-3 51,2 1-46,19 4 14,-19-4-4,32 12 208,-35-12-110,29 22 84,-30-22-189,-14 34-23706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7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39 11789,'0'0'305,"-8"1"46,-28 1 9301,56-3-9284,55-6-87,212-14 971,51 8-181,-330 13-1000,0 1-13,43 1 215,-37-2-5403,0 0-5528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8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82 13717,'0'-6'141,"0"-43"893,0 45-473,0 1 85,0-16 5807,-4 31-5920,-103 267 2868,20-58-1518,82-209-1765,1 0-1,0 1 0,1-1 1,1 1-1,0 0 0,0 0 1,2 0-1,0 16 0,0-27-106,0-1-1,1 1 0,-1-1 0,0 1 1,1-1-1,0 0 0,-1 1 0,1-1 1,0 0-1,0 1 0,-1-1 0,1 0 1,0 0-1,0 0 0,0 0 0,1 0 1,-1 0-1,0 0 0,2 1 0,1 1 23,-1-1-14,1 1 1,0-1 0,0 0-1,0 0 1,0 0-1,0-1 1,1 1 0,-1-1-1,0 0 1,1 0-1,-1-1 1,6 1 0,-6-1-19,12 3 36,0-2 1,1 0-1,-1-2 1,29-2-1,6-2 1,228-14 233,-263 18-263,0 1-1,0 1 0,27 5 0,-32-4-2,8 0 19,-1 2 0,0 0 0,0 1 0,0 0 0,21 11 0,-10-4-19,-25-11 23,2 1-3,15 5-37,-15-6-69,-6-30-8365,0 13 5340,-4 8 736,0-1 1462,-7-13-536,2 2-3260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7:51:0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32 8525,'0'0'264,"1"-4"-74,-1 2 204,0 0 0,1 1 0,-1-1 0,1 0 0,0 0-1,-1 0 1,1 0 0,0 1 0,0-1 0,0 0-1,0 1 1,0-1 0,3-2 0,-3 4-157,0 1-1,-1-1 1,1 1 0,0 0 0,0-1-1,-1 1 1,1-1 0,-1 1 0,1 0-1,0 0 1,-1-1 0,1 1 0,-1 0 0,0 0-1,1-1 1,-1 1 0,0 0 0,1 2-1,8 14-1399,-4-8 1185,-4-5-10,-5 66 220,2-61-179,0 0 0,0 0 0,-1 0 1,0-1-1,0 1 0,-1-1 0,0 0 0,0 0 1,-1 0-1,-6 7 0,-25 7 218,32-21-155,-2 1-36,-18 2 4,18-3 171,-2-6-190,-20-14-5,27 18-56,0 1-1,0-1 0,0 1 0,0-1 0,0 0 0,1 1 0,-1-1 0,0 0 0,1 0 0,-1 0 0,0 1 0,1-1 0,-1 0 1,1 0-1,-1 0 0,1 0 0,-1 0 0,1 0 0,0 0 0,0 0 0,-1 0 0,1 0 0,0 0 0,0 0 0,0 0 0,0 0 1,0-1-1,0 0 8,0-4 1,0 0-1,1 0 0,-1 0 0,1 0 0,0 0 0,0 1 0,1-1 0,0 0 0,0 1 0,0-1 0,1 1 0,0-1 1,0 1-1,0 0 0,5-5 0,-4 5-13,0 1-1,0 0 1,1 1 0,-1-1-1,1 1 1,0 0 0,0 0 0,0 0-1,10-3 1,-10 5 58,0 8-38,17 19-2,-17-20-5,3 64-587,-8-65 301,-2-1-424,1-1 243,-13 36-1040,10-25-2206,3-3-3876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8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10 13421,'0'0'508,"-5"-2"-151,-19-6 2352,17 15-1855,-5 6-15,-1 1-1,-15 22 1,-6 23 1006,2 1-1,-40 107 1,51-103-1252,-25 72 971,8-50-3732,31-79 1396,1-6-2980,-2-58-14924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8:59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485 206 11229,'0'0'-353,"3"-4"81,15-33 144,-17 33 320,-1 0 72,2-8 615,0 0 0,-1-1 0,-1-19 0,-2 27-383,-23-31 1472,20 32-1750,0 0 1,0-1-1,0 2 1,0-1 0,-1 1-1,0-1 1,1 1 0,-1 1-1,0-1 1,0 1-1,0 0 1,-12-1 0,3 0 175,0 2 0,0 0 0,-29 3 1,31-1-275,-1 1 0,1 1 0,-1 0 1,1 1-1,0 0 0,0 1 0,1 1 1,-1 0-1,1 1 0,1 0 0,-1 0 1,1 2-1,0-1 0,1 1 0,-10 11 1,8-6-23,1 0-1,0 0 1,1 1 0,0 0 0,1 1 0,1 0 0,0 0-1,2 1 1,0 0 0,-6 25 0,11-32-46,0-1 0,0 1 0,1 0 0,0-1 0,0 1 0,1-1 0,1 1 0,0-1 0,0 1 0,1-1 0,5 14 0,-6-20-39,-1 0 1,1-1-1,0 1 1,0 0-1,0-1 0,0 1 1,0-1-1,0 0 1,4 3-1,7 6 52,-13-10-62,0 0 0,1-1 0,-1 0 0,1 1 0,-1-1 0,1 1 0,-1-1 0,1 1 0,-1-1 0,1 0 0,-1 0 0,1 1 0,-1-1 0,1 0 0,-1 0 0,1 1 0,0-1-1,-1 0 1,1 0 0,0 0 0,-1 0 0,1 0 0,-1 0 0,1 0 0,0 0 0,-1 0 0,1 0 0,1-1 0,-2 1 1,1 0 0,-1 0 1,1 0-1,-1-1 0,1 1 0,-1 0 0,1 0 1,-1 0-1,1 0 0,0 0 0,-1 0 0,1 1 0,-1-1 1,1 0-1,-1 0 0,1 0 0,-1 0 0,1 1 1,-1-1-1,1 0 0,-1 0 0,1 1 0,-1-1 1,0 0-1,1 1 0,11-5 44,3-1-31,0-2 0,0 0-1,-1-1 1,0 0 0,0-1 0,-1-1 0,0 0 0,14-14-1,1-10 15,-1-1 0,-1-2 0,-2-1 0,21-44 0,-20 36 10,-12 32-15,-11 12-16,-1 0 0,1 1 0,0-1-1,-1 0 1,1 0 0,-1 0 0,1 0 0,-1 0 0,2-5-1,7 15 44,4 5 7,-1 1-1,0 0 1,0 0-1,-1 1 1,-1 1-1,18 33 1,66 182 560,-86-211-632,-5-12-228,0 0-1,-1 0 0,0 0 0,2 10 0,5-13-668,-2-3-751,6-7-5314,-5-1 6229,19-16-455,1-6-3712,-8 11-1742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9:00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417 110 12385,'24'-8'49,"-19"6"67,-2 0 101,27-25 1654,-27 24-566,-1-1-620,-1 1-356,0 0 1,0 0-1,0 0 1,-1-1-1,1 1 1,-1 0-1,1 0 1,-1-1-1,0-5 0,-1 6 829,-6-1-602,3 2-491,-1-1 91,1 1-1,-1 0 0,1 0 0,-1 0 1,0 1-1,0-1 0,0 1 0,0 0 1,0 1-1,0-1 0,0 1 0,-6 0 1,-7 2 112,0 0 1,0 1 0,0 1-1,0 0 1,0 1 0,1 1-1,0 1 1,0 0 0,1 2-1,0 0 1,0 0 0,1 1-1,1 1 1,-1 1 0,2 0 0,0 1-1,-16 19 1,15-13 13,1 1 0,1 0 0,0 1 0,2 0 0,-14 38-1,19-43-139,1 0 0,1 1 0,0-1 0,2 1 1,-1 0-1,2 0 0,0 0 0,6 32 0,-4-37-70,0 1 1,1-1-1,1 0 1,0 0-1,0 0 0,2 0 1,-1-1-1,1 0 1,1 0-1,12 15 1,-13-20-52,0 0 0,0 0 0,0-1 0,1 1 0,0-2 0,0 1 0,0-1 0,1 0 0,-1 0 0,1-1 0,0 0 0,0-1-1,0 0 1,0 0 0,1 0 0,-1-1 0,10 0 0,13-2-345,55-8 0,-62 4-213,-1-1 0,0 0 0,0-2-1,-1-1 1,25-14 0,-23 10-2036,42-33 0,-23 10-1790,-18 6-2895,-10 5-2116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3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43 13013,'-1'-3'273,"-5"-36"5525,10 53-5297,41 158 1492,31 231-1,-68-317-1203,-8 166 0,-8-175-232,-23 104 1,14-94-100,9-51-49,7-32 142,2-18-501,-1 3-39,0 2-5,0 0 1,1 0-1,0 0 1,1 0-1,-1 0 1,2 0-1,-1 0 1,7-13 0,13-24 3,3 0 1,1 2 0,3 1 0,1 1-1,42-45 1,-64 79-10,1 0-1,1 1 0,18-11 0,-15 10 9,28-17-16,-27 23 2,-4 1 1,1 0-9,-1 0 1,1 0 0,-1 1-1,1 0 1,14 3 0,-20-2 18,-1-1-6,1 0 0,0 1 0,-1 0 1,1 0-1,-1 0 0,1 0 0,-1 1 1,0 0-1,1 0 0,-1 0 0,4 3 1,4 2-8,-7-4 9,0 0 0,-1 0 1,1 1-1,-1-1 0,1 1 1,-1 0-1,0 1 0,-1-1 1,1 1-1,-1-1 0,0 1 1,0 0-1,0 0 1,0 1-1,-1-1 0,0 0 1,0 1-1,-1-1 0,0 1 1,0 0-1,0-1 0,0 1 1,-1 0-1,0 0 0,0-1 1,-1 1-1,0 0 0,-1 7 1,-3 7 12,0 0 1,-1 0 0,-1 0-1,-1-1 1,0 0-1,-15 23 1,12-27-15,0-1 1,-1-1-1,-1 1 1,0-2-1,0 0 1,-2 0-1,1-2 1,-1 1-1,-1-2 0,-27 13 1,30-19-173,4-1 87,6-2 30,-1 1-1,1 0 1,0-1 0,-1 0 0,1 0-1,-1 0 1,1 0 0,-1-1-1,1 1 1,-5-2 0,0 1-145,0-1 0,0 0 0,0 0 0,1-1 1,-1 0-1,1 0 0,0-1 0,0 0 0,0 0 0,0 0 0,1-1 0,0 0 1,0 0-1,-7-9 0,5 4-508,0-1 0,1 0 0,0 0 0,1-1 0,0 0 0,1 0 0,0-1-1,-4-15 1,6 13-1451,0-1-1,0 1 0,1-29 1,2 9-4301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4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119 386 12577,'-5'-1'-1,"-14"-4"18,14 4 973,-2 1-649,-29-3 1272,33 0-1401,-1 0 0,1 0 0,-1-1 0,1 1 0,1-1 0,-1 0 0,-2-4 0,2 4-19,0-3-15,0-1 1,0 1 0,1-1 0,0 0-1,1 0 1,-1 0 0,2 0 0,-1 0-1,1-10 1,2-20 410,2 1 1,2 0-1,1 0 0,13-39 0,-19 75-555,-1-1 0,1 0 0,0 1 0,0-1-1,1 1 1,-1-1 0,0 1 0,0-1 0,1 1-1,-1 0 1,1 0 0,-1 0 0,1 0 0,0 0-1,-1 0 1,1 0 0,0 0 0,-1 1 0,1-1-1,0 1 1,0-1 0,0 1 0,0 0 0,0 0-1,1 0 1,-1-1-49,4 0 204,3 5 5,13 7-45,-1 1 1,0 1-1,-1 1 1,34 30-1,8 23 140,-3 3 0,-2 3 1,-4 1-1,83 160 0,67 164 406,-148-295-788,-55-102 77,1 0 0,-1 0 0,1 0 0,-1 0 0,1-1-1,-1 1 1,1 0 0,0 0 0,-1 0 0,1-1 0,0 1 0,0 0 0,-1-1 0,1 1 0,0-1-1,0 1 1,0-1 0,0 1 0,1-1 0,6-5-3606,-1-5 2972,0-1-1,-1 0 1,0 0-1,-1 0 1,0-1-1,-1 1 1,0-1-1,-1 0 1,0-1-1,-1 1 1,0-16-1,2-44-5500,-3 34 539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5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752 29 12217,'0'0'622,"0"-5"-242,-3-14 36,3 14 3022,-6 16-2791,-98 221 1821,7-7-1154,-288 459 1369,359-638-2559,-88 138-733,111-179 126,-1-2-869,-5 2 2327,16-66-15507,-6 58 13914,0-1 0,0 1 0,1 0 0,-1 0 0,1-1 0,0 1 0,0 1 0,2-4 0,-3 6 560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0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289 149 7645,'0'0'1737,"3"-3"-1347,-2 2-163,0 0-1,0 0 1,0 0-1,0 0 1,0-1-1,0 1 1,0 0-1,-1 0 1,1-1-1,0 1 1,-1 0-1,1-1 1,-1-2-1,-4-27 3445,3 26-3480,-1 0-1,0 1 1,0-1-1,0 0 1,0 1-1,-1-1 1,-4-5-1,4 7 302,3 2-479,0 1-1,0-1 1,-1 1-1,1-1 1,0 1-1,0-1 1,0 1-1,-1-1 1,1 1-1,0 0 0,-1-1 1,1 1-1,0-1 1,-1 1-1,1 0 1,0-1-1,-1 1 1,1 0-1,-1-1 1,1 1-1,-1 0 1,1 0-1,-1 0 0,1-1 1,-1 1-1,1 0 1,-1 0-1,0 0 15,0 0-1,1-1 0,-1 1 1,0 0-1,1 0 0,-1-1 1,1 1-1,-1-1 0,0 1 1,1 0-1,-1-1 0,1 1 1,-1-1-1,1 1 0,0-1 1,-1 1-1,1-1 0,-1 0 1,1 1-1,-1-2 0,-2-1 111,0 0-1,-1 0 0,0 0 1,0 0-1,1 1 0,-2 0 1,1 0-1,-8-4 0,7 4 545,-5 8-583,-3 0-59,9-5-21,0 1-1,0 0 0,0 1 0,0-1 0,0 1 0,0-1 1,0 1-1,1 0 0,0 0 0,-1 1 0,1-1 0,-5 8 1,-1 1 27,-13 16 122,-29 49 0,44-64-127,0-1 0,1 1 0,1 1 0,0-1 0,1 1-1,1 0 1,-4 28 0,6-34-27,0-1 4,0 0 0,0 1 1,1-1-1,0 0 1,0 0-1,1 0 0,0 0 1,0 0-1,3 8 0,4 5 28,0 0 1,1-1-1,1 0 0,1 0 0,0-1 0,25 29 0,9 0 220,-41-43 107,7-9-309,37-17-8,-45 20-47,1 0-1,-1-1 1,0 1-1,0-1 0,0 0 1,0 0-1,0 0 1,-1 0-1,1 0 1,-1-1-1,0 1 0,0-1 1,2-5-1,6-9 21,13-23 5,-1-1 1,-2-1-1,16-52 0,30-135 292,-62 205-226,-4 23-84,0 0-1,0-1 0,1 1 1,-1 0-1,0 0 0,1 0 1,0 0-1,-1 0 1,1 0-1,0 0 0,2-3 1,4 15 16,5 9-6,0 0 1,15 37 0,106 290 192,-129-337-253,0 1 0,1-1 0,0 0 0,0 0 1,10 11-1,-13-18-285,2-11-6833,16-30 5186,-11 14-1151,-9 9-1492,3-11-269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0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1 347 10169,'0'0'433,"4"-9"-251,13-34 1151,22-80 1,-34 106-745,1 0 1,0 0-1,1 1 0,1 0 0,0 0 0,1 1 0,13-16 0,-20 28-483,0 1-1,1 0 1,-1 0-1,1 0 0,0 0 1,0 0-1,0 1 1,0-1-1,0 1 1,0 0-1,0 0 1,0 0-1,0 0 0,5 0 1,-5 0-140,3 0 595,5 2-288,32 6 0,-36-5-161,0 0 0,0 0 0,0 1 0,0 0 0,0 0 0,-1 1 0,1 0 0,-1 0 0,0 0 0,0 1 0,7 7 0,-5-5-3,17 17 289,0 1-1,-3 0 1,30 43 0,-50-66-380,103 157 1006,25 32-69,-55-98-350,149 139 0,-144-167-392,-78-63-198,1 1 0,9 8 11,12 5-396,-24-16 300,1 1 0,-1-1 0,1 0-1,-1 0 1,0 0 0,1 0 0,-1 0 0,1 0 0,-1 0 0,0 0 0,1 0-1,-1 0 1,1 0 0,-1 0 0,1 0 0,-1 0 0,0 0 0,1 0-1,-1 0 1,1 0 0,-1-1 0,0 1 0,1 0 0,-1 0 0,0 0 0,1-1-1,-1 1 1,1-1 0,0-1-209,-1 0 0,1 0 1,0 0-1,-1 0 0,0 0 0,1 0 0,-1 0 1,0 0-1,0 0 0,0 0 0,-1-4 0,1-1 724,0 5-593,0 1 0,0-1 0,0 0 0,0 0 0,0 1 0,0-1 0,-1 0 1,1 1-1,-1-1 0,1 0 0,-1 1 0,1-1 0,-1 0 0,0 1 0,0-1 0,0 1 0,0 0 0,0-1 0,-1 0 0,-3-4-515,-17-56-5952,17 46 4073,-2-15-4025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1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767 30 13685,'0'-4'277,"0"-14"35,0 14 362,0 0-285,0 4-345,0 0 0,0 0 0,0 1 0,0-1-1,0 0 1,0 0 0,-1 0 0,1 0 0,0 0-1,0 0 1,0 0 0,0 0 0,0 0-1,0 0 1,0 1 0,0-1 0,0 0 0,0 0-1,0 0 1,0 0 0,0 0 0,0 0 0,-1 0-1,1 0 1,0 0 0,0 0 0,0 0-1,0 0 1,0 0 0,0 0 0,0 0 0,0 0-1,0 0 1,0 0 0,-1 0 0,1 0 0,0 0-1,0 0 1,0 0 0,0 0 0,0 0 0,0 0-1,0 0 1,0 0 0,0 0 0,-1 0-1,1 0 1,0 0 0,0 0 0,0 0 0,0 0-1,0 0 1,0 0 0,0-1 0,0 1 0,0 0-1,-8 19 1171,-14 48-821,1-3 252,-183 394 1936,-39-16-895,123-229-972,-14 5-843,128-209 736,2-10-2354,3-9-5957,12-61 5074,8 10-2824,-2 23 133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8:27:52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58 10613,'0'0'123,"4"7"33,13 19 46,-13-20 329,-9 0-218,-14 15 39,14-15 19,-5 3-11,8-5 200,7-8 2825,16-14-3225,1 0 0,1 1 0,1 1 1,49-24-1,-46 30 90,42-8 1,-61 16 36,2 5-100,2 0-119,-8-3-40,0 1 0,0 0 0,0 0 0,0 0 0,0 0 0,0 1 0,-1 0 1,1-1-1,-1 1 0,1 1 0,5 4 0,-6-4 30,-1 1-1,1-1 1,-1 1-1,0 0 0,0 0 1,-1 0-1,1 0 1,-1 0-1,0 0 1,0 0-1,0 0 1,-1 1-1,1-1 1,-1 0-1,0 0 1,0 1-1,-2 5 1,2 0 7,-1 8 121,-1 0 0,0 0 0,-2 0 1,-9 30-1,3-12-29,2-7-20,4-17-75,0 0 0,1-1-1,0 1 1,1 1 0,1-1-1,0 0 1,0 0 0,1 1-1,1-1 1,2 15 0,-3-25-56,1-1 1,-1 1 0,1-1 0,0 1 0,0-1-1,-1 1 1,1-1 0,0 0 0,0 1-1,0-1 1,0 0 0,1 0 0,-1 0-1,0 1 1,0-1 0,1 0 0,-1-1-1,2 2 1,2 1 15,-3-1-8,0 1 1,1-1 0,-1 0 0,1 0 0,0-1-1,0 1 1,0 0 0,0-1 0,0 0-1,0 1 1,0-1 0,7 1 0,26 10 150,76 29 859,-107-40-706,0 1-183,14 4-4,-14-4 164,16 6-130,-17-6 189,7-2-1665,-2 1 4081,-5 0-3124,1 0-3540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6B10-0C77-3BD4-E55D-9AB16EA80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AF4A-CF6C-E2BA-FC5C-6A888744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D8E2-CFCB-98C4-0889-C065B543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D231-CE90-4705-F558-5FF985A2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F609-8DCF-6941-6AE0-BE147AE2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08F-3190-B6BC-2496-2991CAE0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6D95-A284-3698-1BA8-84DBF483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D128-DECE-3018-803F-B7C79E9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7449-103C-9F16-D4EF-62477F47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C7AF-9142-687C-B3BD-D84BF30D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2BEDE-E33B-2BD5-161A-799718A74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D324B-ADFA-F6C6-BBCF-3747FF17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DA60-36FA-66DA-639B-89A10671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9B66-579B-C604-4397-DCCE7545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ED35-8F1B-1923-F4CB-A88ADEA5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218D-B452-07B7-6E02-FB3E67DC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DC86-8C3E-D22E-A87E-E81570B9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FEA5-6A97-C2D2-FD7E-F4D17F01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C7E-E34D-91A5-5C73-89E8F1D3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3C6F-2459-4ECA-5E8B-230E1D33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3BA5-BB35-A141-3327-735B27C7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DF62-B4E1-1784-2A35-48816C67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1D34-5E6A-F87D-2793-42006E70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21AA-9AD8-896F-9990-EE3A14BA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CB41-B02E-CC75-BFB1-B7E3B609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4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F438-3F0D-AAA1-B422-0DC8F934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432-00C6-7BAD-9C4C-2804A9CD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C98EE-A086-CA54-ABB1-77399EB69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77CE-2533-11A9-236F-8F0E6D4B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089B-60B7-7820-91BD-B3801CD0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62F6F-DCD6-23D3-9871-E0F9725E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C33F-BC35-ED4E-CFB4-7C9E4C7B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BA47-5470-52F7-4782-97EEC666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EB1D-9C9B-F1CD-CBBB-83A9095A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8979-F97C-13C9-937D-3D2FB7EC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4D27B-5261-BA90-667E-C3DBC88A3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B307-1B2A-E8C1-4BB2-C284EF70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CDD8F-40F3-EE5E-7137-20475C08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071E0-2093-80B5-E6B9-7AF4B62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D12D-416B-28C0-92F2-F4E1A6DF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59150-FB78-CECB-4156-CC1609D7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C9106-1A93-0368-926E-C73819C7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57C4E-3586-8DB2-A9E2-89060477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1FE0D-4033-0884-B809-37A6A471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BC12-320E-39A1-246E-1FC88061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BF48C-CA97-F8DE-C57E-AFA90C90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80C6-DAF3-B3FF-A7BD-1F95CA3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610A-3AF7-0B87-EC1B-289880E7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24367-C604-D3EC-33A3-DC2725A7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DCA9-8C89-0A45-7A67-BB19F092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65B-C9C5-B95B-DBDA-091265C7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C4849-837B-F3AF-2B94-79B6F81F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FBD6-82A3-A581-64A8-17037854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E3A11-9214-D243-61B7-026DB81AC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B615C-9BA4-40F8-6974-80859A9E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9E8FD-78E9-9A07-8E17-0A251D02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28D7-764E-AEED-7DBF-3C7EA56B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3AAB-ED1D-9AF7-0174-6A48D63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C8975-0616-BAF7-22D3-D91EAB1E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E04A-E218-6DDB-9622-777531CA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BFD4-2454-74C1-CC2F-1C5E93ED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E254-0B5A-45EA-8FA9-AAB0F41329F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1CF5-BF1A-49BF-B56B-E3F7FEF31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AC3E-8626-1F42-B944-227A41672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A926-C7F7-475F-AAB9-652B5B7A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customXml" Target="../ink/ink91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image" Target="../media/image90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customXml" Target="../ink/ink92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208" Type="http://schemas.openxmlformats.org/officeDocument/2006/relationships/image" Target="../media/image103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189" Type="http://schemas.openxmlformats.org/officeDocument/2006/relationships/customXml" Target="../ink/ink95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image" Target="../media/image9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image" Target="../media/image9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0.png"/><Relationship Id="rId299" Type="http://schemas.openxmlformats.org/officeDocument/2006/relationships/image" Target="../media/image1111.png"/><Relationship Id="rId21" Type="http://schemas.openxmlformats.org/officeDocument/2006/relationships/image" Target="../media/image972.png"/><Relationship Id="rId63" Type="http://schemas.openxmlformats.org/officeDocument/2006/relationships/image" Target="../media/image993.png"/><Relationship Id="rId159" Type="http://schemas.openxmlformats.org/officeDocument/2006/relationships/image" Target="../media/image1041.png"/><Relationship Id="rId324" Type="http://schemas.openxmlformats.org/officeDocument/2006/relationships/customXml" Target="../ink/ink1129.xml"/><Relationship Id="rId170" Type="http://schemas.openxmlformats.org/officeDocument/2006/relationships/customXml" Target="../ink/ink1052.xml"/><Relationship Id="rId226" Type="http://schemas.openxmlformats.org/officeDocument/2006/relationships/customXml" Target="../ink/ink1080.xml"/><Relationship Id="rId268" Type="http://schemas.openxmlformats.org/officeDocument/2006/relationships/customXml" Target="../ink/ink1101.xml"/><Relationship Id="rId32" Type="http://schemas.openxmlformats.org/officeDocument/2006/relationships/customXml" Target="../ink/ink983.xml"/><Relationship Id="rId74" Type="http://schemas.openxmlformats.org/officeDocument/2006/relationships/customXml" Target="../ink/ink1004.xml"/><Relationship Id="rId128" Type="http://schemas.openxmlformats.org/officeDocument/2006/relationships/customXml" Target="../ink/ink1031.xml"/><Relationship Id="rId5" Type="http://schemas.openxmlformats.org/officeDocument/2006/relationships/image" Target="../media/image964.png"/><Relationship Id="rId181" Type="http://schemas.openxmlformats.org/officeDocument/2006/relationships/image" Target="../media/image1052.png"/><Relationship Id="rId237" Type="http://schemas.openxmlformats.org/officeDocument/2006/relationships/image" Target="../media/image1080.png"/><Relationship Id="rId279" Type="http://schemas.openxmlformats.org/officeDocument/2006/relationships/image" Target="../media/image1101.png"/><Relationship Id="rId43" Type="http://schemas.openxmlformats.org/officeDocument/2006/relationships/image" Target="../media/image983.png"/><Relationship Id="rId139" Type="http://schemas.openxmlformats.org/officeDocument/2006/relationships/image" Target="../media/image1031.png"/><Relationship Id="rId290" Type="http://schemas.openxmlformats.org/officeDocument/2006/relationships/customXml" Target="../ink/ink1112.xml"/><Relationship Id="rId304" Type="http://schemas.openxmlformats.org/officeDocument/2006/relationships/customXml" Target="../ink/ink1119.xml"/><Relationship Id="rId85" Type="http://schemas.openxmlformats.org/officeDocument/2006/relationships/image" Target="../media/image1004.png"/><Relationship Id="rId150" Type="http://schemas.openxmlformats.org/officeDocument/2006/relationships/customXml" Target="../ink/ink1042.xml"/><Relationship Id="rId192" Type="http://schemas.openxmlformats.org/officeDocument/2006/relationships/customXml" Target="../ink/ink1063.xml"/><Relationship Id="rId206" Type="http://schemas.openxmlformats.org/officeDocument/2006/relationships/customXml" Target="../ink/ink1070.xml"/><Relationship Id="rId248" Type="http://schemas.openxmlformats.org/officeDocument/2006/relationships/customXml" Target="../ink/ink1091.xml"/><Relationship Id="rId12" Type="http://schemas.openxmlformats.org/officeDocument/2006/relationships/customXml" Target="../ink/ink973.xml"/><Relationship Id="rId108" Type="http://schemas.openxmlformats.org/officeDocument/2006/relationships/customXml" Target="../ink/ink1021.xml"/><Relationship Id="rId315" Type="http://schemas.openxmlformats.org/officeDocument/2006/relationships/image" Target="../media/image1119.png"/><Relationship Id="rId54" Type="http://schemas.openxmlformats.org/officeDocument/2006/relationships/customXml" Target="../ink/ink994.xml"/><Relationship Id="rId96" Type="http://schemas.openxmlformats.org/officeDocument/2006/relationships/customXml" Target="../ink/ink1015.xml"/><Relationship Id="rId161" Type="http://schemas.openxmlformats.org/officeDocument/2006/relationships/image" Target="../media/image1042.png"/><Relationship Id="rId217" Type="http://schemas.openxmlformats.org/officeDocument/2006/relationships/image" Target="../media/image1070.png"/><Relationship Id="rId259" Type="http://schemas.openxmlformats.org/officeDocument/2006/relationships/image" Target="../media/image1091.png"/><Relationship Id="rId23" Type="http://schemas.openxmlformats.org/officeDocument/2006/relationships/image" Target="../media/image973.png"/><Relationship Id="rId119" Type="http://schemas.openxmlformats.org/officeDocument/2006/relationships/image" Target="../media/image1021.png"/><Relationship Id="rId270" Type="http://schemas.openxmlformats.org/officeDocument/2006/relationships/customXml" Target="../ink/ink1102.xml"/><Relationship Id="rId326" Type="http://schemas.openxmlformats.org/officeDocument/2006/relationships/customXml" Target="../ink/ink1130.xml"/><Relationship Id="rId65" Type="http://schemas.openxmlformats.org/officeDocument/2006/relationships/image" Target="../media/image994.png"/><Relationship Id="rId130" Type="http://schemas.openxmlformats.org/officeDocument/2006/relationships/customXml" Target="../ink/ink1032.xml"/><Relationship Id="rId172" Type="http://schemas.openxmlformats.org/officeDocument/2006/relationships/customXml" Target="../ink/ink1053.xml"/><Relationship Id="rId228" Type="http://schemas.openxmlformats.org/officeDocument/2006/relationships/customXml" Target="../ink/ink1081.xml"/><Relationship Id="rId281" Type="http://schemas.openxmlformats.org/officeDocument/2006/relationships/image" Target="../media/image1102.png"/><Relationship Id="rId34" Type="http://schemas.openxmlformats.org/officeDocument/2006/relationships/customXml" Target="../ink/ink984.xml"/><Relationship Id="rId76" Type="http://schemas.openxmlformats.org/officeDocument/2006/relationships/customXml" Target="../ink/ink1005.xml"/><Relationship Id="rId141" Type="http://schemas.openxmlformats.org/officeDocument/2006/relationships/image" Target="../media/image1032.png"/><Relationship Id="rId7" Type="http://schemas.openxmlformats.org/officeDocument/2006/relationships/image" Target="../media/image965.png"/><Relationship Id="rId183" Type="http://schemas.openxmlformats.org/officeDocument/2006/relationships/image" Target="../media/image1053.png"/><Relationship Id="rId239" Type="http://schemas.openxmlformats.org/officeDocument/2006/relationships/image" Target="../media/image1081.png"/><Relationship Id="rId250" Type="http://schemas.openxmlformats.org/officeDocument/2006/relationships/customXml" Target="../ink/ink1092.xml"/><Relationship Id="rId271" Type="http://schemas.openxmlformats.org/officeDocument/2006/relationships/image" Target="../media/image1097.png"/><Relationship Id="rId292" Type="http://schemas.openxmlformats.org/officeDocument/2006/relationships/customXml" Target="../ink/ink1113.xml"/><Relationship Id="rId306" Type="http://schemas.openxmlformats.org/officeDocument/2006/relationships/customXml" Target="../ink/ink1120.xml"/><Relationship Id="rId24" Type="http://schemas.openxmlformats.org/officeDocument/2006/relationships/customXml" Target="../ink/ink979.xml"/><Relationship Id="rId45" Type="http://schemas.openxmlformats.org/officeDocument/2006/relationships/image" Target="../media/image984.png"/><Relationship Id="rId66" Type="http://schemas.openxmlformats.org/officeDocument/2006/relationships/customXml" Target="../ink/ink1000.xml"/><Relationship Id="rId87" Type="http://schemas.openxmlformats.org/officeDocument/2006/relationships/image" Target="../media/image1005.png"/><Relationship Id="rId110" Type="http://schemas.openxmlformats.org/officeDocument/2006/relationships/customXml" Target="../ink/ink1022.xml"/><Relationship Id="rId131" Type="http://schemas.openxmlformats.org/officeDocument/2006/relationships/image" Target="../media/image1027.png"/><Relationship Id="rId327" Type="http://schemas.openxmlformats.org/officeDocument/2006/relationships/image" Target="../media/image1125.png"/><Relationship Id="rId152" Type="http://schemas.openxmlformats.org/officeDocument/2006/relationships/customXml" Target="../ink/ink1043.xml"/><Relationship Id="rId173" Type="http://schemas.openxmlformats.org/officeDocument/2006/relationships/image" Target="../media/image1048.png"/><Relationship Id="rId194" Type="http://schemas.openxmlformats.org/officeDocument/2006/relationships/customXml" Target="../ink/ink1064.xml"/><Relationship Id="rId208" Type="http://schemas.openxmlformats.org/officeDocument/2006/relationships/customXml" Target="../ink/ink1071.xml"/><Relationship Id="rId229" Type="http://schemas.openxmlformats.org/officeDocument/2006/relationships/image" Target="../media/image1076.png"/><Relationship Id="rId240" Type="http://schemas.openxmlformats.org/officeDocument/2006/relationships/customXml" Target="../ink/ink1087.xml"/><Relationship Id="rId261" Type="http://schemas.openxmlformats.org/officeDocument/2006/relationships/image" Target="../media/image1092.png"/><Relationship Id="rId14" Type="http://schemas.openxmlformats.org/officeDocument/2006/relationships/customXml" Target="../ink/ink974.xml"/><Relationship Id="rId35" Type="http://schemas.openxmlformats.org/officeDocument/2006/relationships/image" Target="../media/image979.png"/><Relationship Id="rId56" Type="http://schemas.openxmlformats.org/officeDocument/2006/relationships/customXml" Target="../ink/ink995.xml"/><Relationship Id="rId77" Type="http://schemas.openxmlformats.org/officeDocument/2006/relationships/image" Target="../media/image1000.png"/><Relationship Id="rId100" Type="http://schemas.openxmlformats.org/officeDocument/2006/relationships/customXml" Target="../ink/ink1017.xml"/><Relationship Id="rId282" Type="http://schemas.openxmlformats.org/officeDocument/2006/relationships/customXml" Target="../ink/ink1108.xml"/><Relationship Id="rId317" Type="http://schemas.openxmlformats.org/officeDocument/2006/relationships/image" Target="../media/image1120.png"/><Relationship Id="rId8" Type="http://schemas.openxmlformats.org/officeDocument/2006/relationships/customXml" Target="../ink/ink971.xml"/><Relationship Id="rId98" Type="http://schemas.openxmlformats.org/officeDocument/2006/relationships/customXml" Target="../ink/ink1016.xml"/><Relationship Id="rId121" Type="http://schemas.openxmlformats.org/officeDocument/2006/relationships/image" Target="../media/image1022.png"/><Relationship Id="rId142" Type="http://schemas.openxmlformats.org/officeDocument/2006/relationships/customXml" Target="../ink/ink1038.xml"/><Relationship Id="rId163" Type="http://schemas.openxmlformats.org/officeDocument/2006/relationships/image" Target="../media/image1043.png"/><Relationship Id="rId184" Type="http://schemas.openxmlformats.org/officeDocument/2006/relationships/customXml" Target="../ink/ink1059.xml"/><Relationship Id="rId219" Type="http://schemas.openxmlformats.org/officeDocument/2006/relationships/image" Target="../media/image1071.png"/><Relationship Id="rId230" Type="http://schemas.openxmlformats.org/officeDocument/2006/relationships/customXml" Target="../ink/ink1082.xml"/><Relationship Id="rId251" Type="http://schemas.openxmlformats.org/officeDocument/2006/relationships/image" Target="../media/image1087.png"/><Relationship Id="rId25" Type="http://schemas.openxmlformats.org/officeDocument/2006/relationships/image" Target="../media/image974.png"/><Relationship Id="rId46" Type="http://schemas.openxmlformats.org/officeDocument/2006/relationships/customXml" Target="../ink/ink990.xml"/><Relationship Id="rId67" Type="http://schemas.openxmlformats.org/officeDocument/2006/relationships/image" Target="../media/image995.png"/><Relationship Id="rId272" Type="http://schemas.openxmlformats.org/officeDocument/2006/relationships/customXml" Target="../ink/ink1103.xml"/><Relationship Id="rId293" Type="http://schemas.openxmlformats.org/officeDocument/2006/relationships/image" Target="../media/image1108.png"/><Relationship Id="rId307" Type="http://schemas.openxmlformats.org/officeDocument/2006/relationships/image" Target="../media/image1115.png"/><Relationship Id="rId328" Type="http://schemas.openxmlformats.org/officeDocument/2006/relationships/customXml" Target="../ink/ink1131.xml"/><Relationship Id="rId88" Type="http://schemas.openxmlformats.org/officeDocument/2006/relationships/customXml" Target="../ink/ink1011.xml"/><Relationship Id="rId111" Type="http://schemas.openxmlformats.org/officeDocument/2006/relationships/image" Target="../media/image1017.png"/><Relationship Id="rId132" Type="http://schemas.openxmlformats.org/officeDocument/2006/relationships/customXml" Target="../ink/ink1033.xml"/><Relationship Id="rId153" Type="http://schemas.openxmlformats.org/officeDocument/2006/relationships/image" Target="../media/image1038.png"/><Relationship Id="rId174" Type="http://schemas.openxmlformats.org/officeDocument/2006/relationships/customXml" Target="../ink/ink1054.xml"/><Relationship Id="rId195" Type="http://schemas.openxmlformats.org/officeDocument/2006/relationships/image" Target="../media/image1059.png"/><Relationship Id="rId209" Type="http://schemas.openxmlformats.org/officeDocument/2006/relationships/image" Target="../media/image1066.png"/><Relationship Id="rId220" Type="http://schemas.openxmlformats.org/officeDocument/2006/relationships/customXml" Target="../ink/ink1077.xml"/><Relationship Id="rId241" Type="http://schemas.openxmlformats.org/officeDocument/2006/relationships/image" Target="../media/image1082.png"/><Relationship Id="rId15" Type="http://schemas.openxmlformats.org/officeDocument/2006/relationships/image" Target="../media/image969.png"/><Relationship Id="rId36" Type="http://schemas.openxmlformats.org/officeDocument/2006/relationships/customXml" Target="../ink/ink985.xml"/><Relationship Id="rId57" Type="http://schemas.openxmlformats.org/officeDocument/2006/relationships/image" Target="../media/image990.png"/><Relationship Id="rId262" Type="http://schemas.openxmlformats.org/officeDocument/2006/relationships/customXml" Target="../ink/ink1098.xml"/><Relationship Id="rId283" Type="http://schemas.openxmlformats.org/officeDocument/2006/relationships/image" Target="../media/image1103.png"/><Relationship Id="rId318" Type="http://schemas.openxmlformats.org/officeDocument/2006/relationships/customXml" Target="../ink/ink1126.xml"/><Relationship Id="rId78" Type="http://schemas.openxmlformats.org/officeDocument/2006/relationships/customXml" Target="../ink/ink1006.xml"/><Relationship Id="rId99" Type="http://schemas.openxmlformats.org/officeDocument/2006/relationships/image" Target="../media/image1011.png"/><Relationship Id="rId101" Type="http://schemas.openxmlformats.org/officeDocument/2006/relationships/image" Target="../media/image1012.png"/><Relationship Id="rId122" Type="http://schemas.openxmlformats.org/officeDocument/2006/relationships/customXml" Target="../ink/ink1028.xml"/><Relationship Id="rId143" Type="http://schemas.openxmlformats.org/officeDocument/2006/relationships/image" Target="../media/image1033.png"/><Relationship Id="rId164" Type="http://schemas.openxmlformats.org/officeDocument/2006/relationships/customXml" Target="../ink/ink1049.xml"/><Relationship Id="rId185" Type="http://schemas.openxmlformats.org/officeDocument/2006/relationships/image" Target="../media/image1054.png"/><Relationship Id="rId9" Type="http://schemas.openxmlformats.org/officeDocument/2006/relationships/image" Target="../media/image966.png"/><Relationship Id="rId210" Type="http://schemas.openxmlformats.org/officeDocument/2006/relationships/customXml" Target="../ink/ink1072.xml"/><Relationship Id="rId26" Type="http://schemas.openxmlformats.org/officeDocument/2006/relationships/customXml" Target="../ink/ink980.xml"/><Relationship Id="rId231" Type="http://schemas.openxmlformats.org/officeDocument/2006/relationships/image" Target="../media/image1077.png"/><Relationship Id="rId252" Type="http://schemas.openxmlformats.org/officeDocument/2006/relationships/customXml" Target="../ink/ink1093.xml"/><Relationship Id="rId273" Type="http://schemas.openxmlformats.org/officeDocument/2006/relationships/image" Target="../media/image1098.png"/><Relationship Id="rId294" Type="http://schemas.openxmlformats.org/officeDocument/2006/relationships/customXml" Target="../ink/ink1114.xml"/><Relationship Id="rId308" Type="http://schemas.openxmlformats.org/officeDocument/2006/relationships/customXml" Target="../ink/ink1121.xml"/><Relationship Id="rId329" Type="http://schemas.openxmlformats.org/officeDocument/2006/relationships/image" Target="../media/image1126.png"/><Relationship Id="rId47" Type="http://schemas.openxmlformats.org/officeDocument/2006/relationships/image" Target="../media/image985.png"/><Relationship Id="rId68" Type="http://schemas.openxmlformats.org/officeDocument/2006/relationships/customXml" Target="../ink/ink1001.xml"/><Relationship Id="rId89" Type="http://schemas.openxmlformats.org/officeDocument/2006/relationships/image" Target="../media/image1006.png"/><Relationship Id="rId112" Type="http://schemas.openxmlformats.org/officeDocument/2006/relationships/customXml" Target="../ink/ink1023.xml"/><Relationship Id="rId133" Type="http://schemas.openxmlformats.org/officeDocument/2006/relationships/image" Target="../media/image1028.png"/><Relationship Id="rId154" Type="http://schemas.openxmlformats.org/officeDocument/2006/relationships/customXml" Target="../ink/ink1044.xml"/><Relationship Id="rId175" Type="http://schemas.openxmlformats.org/officeDocument/2006/relationships/image" Target="../media/image1049.png"/><Relationship Id="rId196" Type="http://schemas.openxmlformats.org/officeDocument/2006/relationships/customXml" Target="../ink/ink1065.xml"/><Relationship Id="rId200" Type="http://schemas.openxmlformats.org/officeDocument/2006/relationships/customXml" Target="../ink/ink1067.xml"/><Relationship Id="rId16" Type="http://schemas.openxmlformats.org/officeDocument/2006/relationships/customXml" Target="../ink/ink975.xml"/><Relationship Id="rId221" Type="http://schemas.openxmlformats.org/officeDocument/2006/relationships/image" Target="../media/image1072.png"/><Relationship Id="rId242" Type="http://schemas.openxmlformats.org/officeDocument/2006/relationships/customXml" Target="../ink/ink1088.xml"/><Relationship Id="rId263" Type="http://schemas.openxmlformats.org/officeDocument/2006/relationships/image" Target="../media/image1093.png"/><Relationship Id="rId284" Type="http://schemas.openxmlformats.org/officeDocument/2006/relationships/customXml" Target="../ink/ink1109.xml"/><Relationship Id="rId319" Type="http://schemas.openxmlformats.org/officeDocument/2006/relationships/image" Target="../media/image1121.png"/><Relationship Id="rId37" Type="http://schemas.openxmlformats.org/officeDocument/2006/relationships/image" Target="../media/image980.png"/><Relationship Id="rId58" Type="http://schemas.openxmlformats.org/officeDocument/2006/relationships/customXml" Target="../ink/ink996.xml"/><Relationship Id="rId79" Type="http://schemas.openxmlformats.org/officeDocument/2006/relationships/image" Target="../media/image1001.png"/><Relationship Id="rId102" Type="http://schemas.openxmlformats.org/officeDocument/2006/relationships/customXml" Target="../ink/ink1018.xml"/><Relationship Id="rId123" Type="http://schemas.openxmlformats.org/officeDocument/2006/relationships/image" Target="../media/image1023.png"/><Relationship Id="rId144" Type="http://schemas.openxmlformats.org/officeDocument/2006/relationships/customXml" Target="../ink/ink1039.xml"/><Relationship Id="rId90" Type="http://schemas.openxmlformats.org/officeDocument/2006/relationships/customXml" Target="../ink/ink1012.xml"/><Relationship Id="rId165" Type="http://schemas.openxmlformats.org/officeDocument/2006/relationships/image" Target="../media/image1044.png"/><Relationship Id="rId186" Type="http://schemas.openxmlformats.org/officeDocument/2006/relationships/customXml" Target="../ink/ink1060.xml"/><Relationship Id="rId211" Type="http://schemas.openxmlformats.org/officeDocument/2006/relationships/image" Target="../media/image1067.png"/><Relationship Id="rId232" Type="http://schemas.openxmlformats.org/officeDocument/2006/relationships/customXml" Target="../ink/ink1083.xml"/><Relationship Id="rId253" Type="http://schemas.openxmlformats.org/officeDocument/2006/relationships/image" Target="../media/image1088.png"/><Relationship Id="rId274" Type="http://schemas.openxmlformats.org/officeDocument/2006/relationships/customXml" Target="../ink/ink1104.xml"/><Relationship Id="rId295" Type="http://schemas.openxmlformats.org/officeDocument/2006/relationships/image" Target="../media/image1109.png"/><Relationship Id="rId309" Type="http://schemas.openxmlformats.org/officeDocument/2006/relationships/image" Target="../media/image1116.png"/><Relationship Id="rId27" Type="http://schemas.openxmlformats.org/officeDocument/2006/relationships/image" Target="../media/image975.png"/><Relationship Id="rId48" Type="http://schemas.openxmlformats.org/officeDocument/2006/relationships/customXml" Target="../ink/ink991.xml"/><Relationship Id="rId69" Type="http://schemas.openxmlformats.org/officeDocument/2006/relationships/image" Target="../media/image996.png"/><Relationship Id="rId113" Type="http://schemas.openxmlformats.org/officeDocument/2006/relationships/image" Target="../media/image1018.png"/><Relationship Id="rId134" Type="http://schemas.openxmlformats.org/officeDocument/2006/relationships/customXml" Target="../ink/ink1034.xml"/><Relationship Id="rId320" Type="http://schemas.openxmlformats.org/officeDocument/2006/relationships/customXml" Target="../ink/ink1127.xml"/><Relationship Id="rId80" Type="http://schemas.openxmlformats.org/officeDocument/2006/relationships/customXml" Target="../ink/ink1007.xml"/><Relationship Id="rId155" Type="http://schemas.openxmlformats.org/officeDocument/2006/relationships/image" Target="../media/image1039.png"/><Relationship Id="rId176" Type="http://schemas.openxmlformats.org/officeDocument/2006/relationships/customXml" Target="../ink/ink1055.xml"/><Relationship Id="rId197" Type="http://schemas.openxmlformats.org/officeDocument/2006/relationships/image" Target="../media/image1060.png"/><Relationship Id="rId201" Type="http://schemas.openxmlformats.org/officeDocument/2006/relationships/image" Target="../media/image1062.png"/><Relationship Id="rId222" Type="http://schemas.openxmlformats.org/officeDocument/2006/relationships/customXml" Target="../ink/ink1078.xml"/><Relationship Id="rId243" Type="http://schemas.openxmlformats.org/officeDocument/2006/relationships/image" Target="../media/image1083.png"/><Relationship Id="rId264" Type="http://schemas.openxmlformats.org/officeDocument/2006/relationships/customXml" Target="../ink/ink1099.xml"/><Relationship Id="rId285" Type="http://schemas.openxmlformats.org/officeDocument/2006/relationships/image" Target="../media/image1104.png"/><Relationship Id="rId17" Type="http://schemas.openxmlformats.org/officeDocument/2006/relationships/image" Target="../media/image970.png"/><Relationship Id="rId38" Type="http://schemas.openxmlformats.org/officeDocument/2006/relationships/customXml" Target="../ink/ink986.xml"/><Relationship Id="rId59" Type="http://schemas.openxmlformats.org/officeDocument/2006/relationships/image" Target="../media/image991.png"/><Relationship Id="rId103" Type="http://schemas.openxmlformats.org/officeDocument/2006/relationships/image" Target="../media/image1013.png"/><Relationship Id="rId124" Type="http://schemas.openxmlformats.org/officeDocument/2006/relationships/customXml" Target="../ink/ink1029.xml"/><Relationship Id="rId310" Type="http://schemas.openxmlformats.org/officeDocument/2006/relationships/customXml" Target="../ink/ink1122.xml"/><Relationship Id="rId70" Type="http://schemas.openxmlformats.org/officeDocument/2006/relationships/customXml" Target="../ink/ink1002.xml"/><Relationship Id="rId91" Type="http://schemas.openxmlformats.org/officeDocument/2006/relationships/image" Target="../media/image1007.png"/><Relationship Id="rId145" Type="http://schemas.openxmlformats.org/officeDocument/2006/relationships/image" Target="../media/image1034.png"/><Relationship Id="rId166" Type="http://schemas.openxmlformats.org/officeDocument/2006/relationships/customXml" Target="../ink/ink1050.xml"/><Relationship Id="rId187" Type="http://schemas.openxmlformats.org/officeDocument/2006/relationships/image" Target="../media/image10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3.xml"/><Relationship Id="rId233" Type="http://schemas.openxmlformats.org/officeDocument/2006/relationships/image" Target="../media/image1078.png"/><Relationship Id="rId254" Type="http://schemas.openxmlformats.org/officeDocument/2006/relationships/customXml" Target="../ink/ink1094.xml"/><Relationship Id="rId28" Type="http://schemas.openxmlformats.org/officeDocument/2006/relationships/customXml" Target="../ink/ink981.xml"/><Relationship Id="rId49" Type="http://schemas.openxmlformats.org/officeDocument/2006/relationships/image" Target="../media/image986.png"/><Relationship Id="rId114" Type="http://schemas.openxmlformats.org/officeDocument/2006/relationships/customXml" Target="../ink/ink1024.xml"/><Relationship Id="rId275" Type="http://schemas.openxmlformats.org/officeDocument/2006/relationships/image" Target="../media/image1099.png"/><Relationship Id="rId296" Type="http://schemas.openxmlformats.org/officeDocument/2006/relationships/customXml" Target="../ink/ink1115.xml"/><Relationship Id="rId300" Type="http://schemas.openxmlformats.org/officeDocument/2006/relationships/customXml" Target="../ink/ink1117.xml"/><Relationship Id="rId60" Type="http://schemas.openxmlformats.org/officeDocument/2006/relationships/customXml" Target="../ink/ink997.xml"/><Relationship Id="rId81" Type="http://schemas.openxmlformats.org/officeDocument/2006/relationships/image" Target="../media/image1002.png"/><Relationship Id="rId135" Type="http://schemas.openxmlformats.org/officeDocument/2006/relationships/image" Target="../media/image1029.png"/><Relationship Id="rId156" Type="http://schemas.openxmlformats.org/officeDocument/2006/relationships/customXml" Target="../ink/ink1045.xml"/><Relationship Id="rId177" Type="http://schemas.openxmlformats.org/officeDocument/2006/relationships/image" Target="../media/image1050.png"/><Relationship Id="rId198" Type="http://schemas.openxmlformats.org/officeDocument/2006/relationships/customXml" Target="../ink/ink1066.xml"/><Relationship Id="rId321" Type="http://schemas.openxmlformats.org/officeDocument/2006/relationships/image" Target="../media/image1122.png"/><Relationship Id="rId202" Type="http://schemas.openxmlformats.org/officeDocument/2006/relationships/customXml" Target="../ink/ink1068.xml"/><Relationship Id="rId223" Type="http://schemas.openxmlformats.org/officeDocument/2006/relationships/image" Target="../media/image1073.png"/><Relationship Id="rId244" Type="http://schemas.openxmlformats.org/officeDocument/2006/relationships/customXml" Target="../ink/ink1089.xml"/><Relationship Id="rId18" Type="http://schemas.openxmlformats.org/officeDocument/2006/relationships/customXml" Target="../ink/ink976.xml"/><Relationship Id="rId39" Type="http://schemas.openxmlformats.org/officeDocument/2006/relationships/image" Target="../media/image981.png"/><Relationship Id="rId265" Type="http://schemas.openxmlformats.org/officeDocument/2006/relationships/image" Target="../media/image1094.png"/><Relationship Id="rId286" Type="http://schemas.openxmlformats.org/officeDocument/2006/relationships/customXml" Target="../ink/ink1110.xml"/><Relationship Id="rId50" Type="http://schemas.openxmlformats.org/officeDocument/2006/relationships/customXml" Target="../ink/ink992.xml"/><Relationship Id="rId104" Type="http://schemas.openxmlformats.org/officeDocument/2006/relationships/customXml" Target="../ink/ink1019.xml"/><Relationship Id="rId125" Type="http://schemas.openxmlformats.org/officeDocument/2006/relationships/image" Target="../media/image1024.png"/><Relationship Id="rId146" Type="http://schemas.openxmlformats.org/officeDocument/2006/relationships/customXml" Target="../ink/ink1040.xml"/><Relationship Id="rId167" Type="http://schemas.openxmlformats.org/officeDocument/2006/relationships/image" Target="../media/image1045.png"/><Relationship Id="rId188" Type="http://schemas.openxmlformats.org/officeDocument/2006/relationships/customXml" Target="../ink/ink1061.xml"/><Relationship Id="rId311" Type="http://schemas.openxmlformats.org/officeDocument/2006/relationships/image" Target="../media/image1117.png"/><Relationship Id="rId71" Type="http://schemas.openxmlformats.org/officeDocument/2006/relationships/image" Target="../media/image997.png"/><Relationship Id="rId92" Type="http://schemas.openxmlformats.org/officeDocument/2006/relationships/customXml" Target="../ink/ink1013.xml"/><Relationship Id="rId213" Type="http://schemas.openxmlformats.org/officeDocument/2006/relationships/image" Target="../media/image1068.png"/><Relationship Id="rId234" Type="http://schemas.openxmlformats.org/officeDocument/2006/relationships/customXml" Target="../ink/ink1084.xml"/><Relationship Id="rId2" Type="http://schemas.openxmlformats.org/officeDocument/2006/relationships/customXml" Target="../ink/ink968.xml"/><Relationship Id="rId29" Type="http://schemas.openxmlformats.org/officeDocument/2006/relationships/image" Target="../media/image976.png"/><Relationship Id="rId255" Type="http://schemas.openxmlformats.org/officeDocument/2006/relationships/image" Target="../media/image1089.png"/><Relationship Id="rId276" Type="http://schemas.openxmlformats.org/officeDocument/2006/relationships/customXml" Target="../ink/ink1105.xml"/><Relationship Id="rId297" Type="http://schemas.openxmlformats.org/officeDocument/2006/relationships/image" Target="../media/image1110.png"/><Relationship Id="rId40" Type="http://schemas.openxmlformats.org/officeDocument/2006/relationships/customXml" Target="../ink/ink987.xml"/><Relationship Id="rId115" Type="http://schemas.openxmlformats.org/officeDocument/2006/relationships/image" Target="../media/image1019.png"/><Relationship Id="rId136" Type="http://schemas.openxmlformats.org/officeDocument/2006/relationships/customXml" Target="../ink/ink1035.xml"/><Relationship Id="rId157" Type="http://schemas.openxmlformats.org/officeDocument/2006/relationships/image" Target="../media/image1040.png"/><Relationship Id="rId178" Type="http://schemas.openxmlformats.org/officeDocument/2006/relationships/customXml" Target="../ink/ink1056.xml"/><Relationship Id="rId301" Type="http://schemas.openxmlformats.org/officeDocument/2006/relationships/image" Target="../media/image1112.png"/><Relationship Id="rId322" Type="http://schemas.openxmlformats.org/officeDocument/2006/relationships/customXml" Target="../ink/ink1128.xml"/><Relationship Id="rId61" Type="http://schemas.openxmlformats.org/officeDocument/2006/relationships/image" Target="../media/image992.png"/><Relationship Id="rId82" Type="http://schemas.openxmlformats.org/officeDocument/2006/relationships/customXml" Target="../ink/ink1008.xml"/><Relationship Id="rId199" Type="http://schemas.openxmlformats.org/officeDocument/2006/relationships/image" Target="../media/image1061.png"/><Relationship Id="rId203" Type="http://schemas.openxmlformats.org/officeDocument/2006/relationships/image" Target="../media/image1063.png"/><Relationship Id="rId19" Type="http://schemas.openxmlformats.org/officeDocument/2006/relationships/image" Target="../media/image971.png"/><Relationship Id="rId224" Type="http://schemas.openxmlformats.org/officeDocument/2006/relationships/customXml" Target="../ink/ink1079.xml"/><Relationship Id="rId245" Type="http://schemas.openxmlformats.org/officeDocument/2006/relationships/image" Target="../media/image1084.png"/><Relationship Id="rId266" Type="http://schemas.openxmlformats.org/officeDocument/2006/relationships/customXml" Target="../ink/ink1100.xml"/><Relationship Id="rId287" Type="http://schemas.openxmlformats.org/officeDocument/2006/relationships/image" Target="../media/image1105.png"/><Relationship Id="rId30" Type="http://schemas.openxmlformats.org/officeDocument/2006/relationships/customXml" Target="../ink/ink982.xml"/><Relationship Id="rId105" Type="http://schemas.openxmlformats.org/officeDocument/2006/relationships/image" Target="../media/image1014.png"/><Relationship Id="rId126" Type="http://schemas.openxmlformats.org/officeDocument/2006/relationships/customXml" Target="../ink/ink1030.xml"/><Relationship Id="rId147" Type="http://schemas.openxmlformats.org/officeDocument/2006/relationships/image" Target="../media/image1035.png"/><Relationship Id="rId168" Type="http://schemas.openxmlformats.org/officeDocument/2006/relationships/customXml" Target="../ink/ink1051.xml"/><Relationship Id="rId312" Type="http://schemas.openxmlformats.org/officeDocument/2006/relationships/customXml" Target="../ink/ink1123.xml"/><Relationship Id="rId51" Type="http://schemas.openxmlformats.org/officeDocument/2006/relationships/image" Target="../media/image987.png"/><Relationship Id="rId72" Type="http://schemas.openxmlformats.org/officeDocument/2006/relationships/customXml" Target="../ink/ink1003.xml"/><Relationship Id="rId93" Type="http://schemas.openxmlformats.org/officeDocument/2006/relationships/image" Target="../media/image1008.png"/><Relationship Id="rId189" Type="http://schemas.openxmlformats.org/officeDocument/2006/relationships/image" Target="../media/image1056.png"/><Relationship Id="rId3" Type="http://schemas.openxmlformats.org/officeDocument/2006/relationships/image" Target="../media/image963.png"/><Relationship Id="rId214" Type="http://schemas.openxmlformats.org/officeDocument/2006/relationships/customXml" Target="../ink/ink1074.xml"/><Relationship Id="rId235" Type="http://schemas.openxmlformats.org/officeDocument/2006/relationships/image" Target="../media/image1079.png"/><Relationship Id="rId256" Type="http://schemas.openxmlformats.org/officeDocument/2006/relationships/customXml" Target="../ink/ink1095.xml"/><Relationship Id="rId277" Type="http://schemas.openxmlformats.org/officeDocument/2006/relationships/image" Target="../media/image1100.png"/><Relationship Id="rId298" Type="http://schemas.openxmlformats.org/officeDocument/2006/relationships/customXml" Target="../ink/ink1116.xml"/><Relationship Id="rId116" Type="http://schemas.openxmlformats.org/officeDocument/2006/relationships/customXml" Target="../ink/ink1025.xml"/><Relationship Id="rId137" Type="http://schemas.openxmlformats.org/officeDocument/2006/relationships/image" Target="../media/image1030.png"/><Relationship Id="rId158" Type="http://schemas.openxmlformats.org/officeDocument/2006/relationships/customXml" Target="../ink/ink1046.xml"/><Relationship Id="rId302" Type="http://schemas.openxmlformats.org/officeDocument/2006/relationships/customXml" Target="../ink/ink1118.xml"/><Relationship Id="rId323" Type="http://schemas.openxmlformats.org/officeDocument/2006/relationships/image" Target="../media/image1123.png"/><Relationship Id="rId20" Type="http://schemas.openxmlformats.org/officeDocument/2006/relationships/customXml" Target="../ink/ink977.xml"/><Relationship Id="rId41" Type="http://schemas.openxmlformats.org/officeDocument/2006/relationships/image" Target="../media/image982.png"/><Relationship Id="rId62" Type="http://schemas.openxmlformats.org/officeDocument/2006/relationships/customXml" Target="../ink/ink998.xml"/><Relationship Id="rId83" Type="http://schemas.openxmlformats.org/officeDocument/2006/relationships/image" Target="../media/image1003.png"/><Relationship Id="rId179" Type="http://schemas.openxmlformats.org/officeDocument/2006/relationships/image" Target="../media/image1051.png"/><Relationship Id="rId190" Type="http://schemas.openxmlformats.org/officeDocument/2006/relationships/customXml" Target="../ink/ink1062.xml"/><Relationship Id="rId204" Type="http://schemas.openxmlformats.org/officeDocument/2006/relationships/customXml" Target="../ink/ink1069.xml"/><Relationship Id="rId225" Type="http://schemas.openxmlformats.org/officeDocument/2006/relationships/image" Target="../media/image1074.png"/><Relationship Id="rId246" Type="http://schemas.openxmlformats.org/officeDocument/2006/relationships/customXml" Target="../ink/ink1090.xml"/><Relationship Id="rId267" Type="http://schemas.openxmlformats.org/officeDocument/2006/relationships/image" Target="../media/image1095.png"/><Relationship Id="rId288" Type="http://schemas.openxmlformats.org/officeDocument/2006/relationships/customXml" Target="../ink/ink1111.xml"/><Relationship Id="rId106" Type="http://schemas.openxmlformats.org/officeDocument/2006/relationships/customXml" Target="../ink/ink1020.xml"/><Relationship Id="rId127" Type="http://schemas.openxmlformats.org/officeDocument/2006/relationships/image" Target="../media/image1025.png"/><Relationship Id="rId313" Type="http://schemas.openxmlformats.org/officeDocument/2006/relationships/image" Target="../media/image1118.png"/><Relationship Id="rId10" Type="http://schemas.openxmlformats.org/officeDocument/2006/relationships/customXml" Target="../ink/ink972.xml"/><Relationship Id="rId31" Type="http://schemas.openxmlformats.org/officeDocument/2006/relationships/image" Target="../media/image977.png"/><Relationship Id="rId52" Type="http://schemas.openxmlformats.org/officeDocument/2006/relationships/customXml" Target="../ink/ink993.xml"/><Relationship Id="rId73" Type="http://schemas.openxmlformats.org/officeDocument/2006/relationships/image" Target="../media/image998.png"/><Relationship Id="rId94" Type="http://schemas.openxmlformats.org/officeDocument/2006/relationships/customXml" Target="../ink/ink1014.xml"/><Relationship Id="rId148" Type="http://schemas.openxmlformats.org/officeDocument/2006/relationships/customXml" Target="../ink/ink1041.xml"/><Relationship Id="rId169" Type="http://schemas.openxmlformats.org/officeDocument/2006/relationships/image" Target="../media/image1046.png"/><Relationship Id="rId4" Type="http://schemas.openxmlformats.org/officeDocument/2006/relationships/customXml" Target="../ink/ink969.xml"/><Relationship Id="rId180" Type="http://schemas.openxmlformats.org/officeDocument/2006/relationships/customXml" Target="../ink/ink1057.xml"/><Relationship Id="rId215" Type="http://schemas.openxmlformats.org/officeDocument/2006/relationships/image" Target="../media/image1069.png"/><Relationship Id="rId236" Type="http://schemas.openxmlformats.org/officeDocument/2006/relationships/customXml" Target="../ink/ink1085.xml"/><Relationship Id="rId257" Type="http://schemas.openxmlformats.org/officeDocument/2006/relationships/image" Target="../media/image1090.png"/><Relationship Id="rId278" Type="http://schemas.openxmlformats.org/officeDocument/2006/relationships/customXml" Target="../ink/ink1106.xml"/><Relationship Id="rId303" Type="http://schemas.openxmlformats.org/officeDocument/2006/relationships/image" Target="../media/image1113.png"/><Relationship Id="rId42" Type="http://schemas.openxmlformats.org/officeDocument/2006/relationships/customXml" Target="../ink/ink988.xml"/><Relationship Id="rId84" Type="http://schemas.openxmlformats.org/officeDocument/2006/relationships/customXml" Target="../ink/ink1009.xml"/><Relationship Id="rId138" Type="http://schemas.openxmlformats.org/officeDocument/2006/relationships/customXml" Target="../ink/ink1036.xml"/><Relationship Id="rId191" Type="http://schemas.openxmlformats.org/officeDocument/2006/relationships/image" Target="../media/image1057.png"/><Relationship Id="rId205" Type="http://schemas.openxmlformats.org/officeDocument/2006/relationships/image" Target="../media/image1064.png"/><Relationship Id="rId247" Type="http://schemas.openxmlformats.org/officeDocument/2006/relationships/image" Target="../media/image1085.png"/><Relationship Id="rId107" Type="http://schemas.openxmlformats.org/officeDocument/2006/relationships/image" Target="../media/image1015.png"/><Relationship Id="rId289" Type="http://schemas.openxmlformats.org/officeDocument/2006/relationships/image" Target="../media/image1106.png"/><Relationship Id="rId11" Type="http://schemas.openxmlformats.org/officeDocument/2006/relationships/image" Target="../media/image967.png"/><Relationship Id="rId53" Type="http://schemas.openxmlformats.org/officeDocument/2006/relationships/image" Target="../media/image988.png"/><Relationship Id="rId149" Type="http://schemas.openxmlformats.org/officeDocument/2006/relationships/image" Target="../media/image1036.png"/><Relationship Id="rId314" Type="http://schemas.openxmlformats.org/officeDocument/2006/relationships/customXml" Target="../ink/ink1124.xml"/><Relationship Id="rId95" Type="http://schemas.openxmlformats.org/officeDocument/2006/relationships/image" Target="../media/image1009.png"/><Relationship Id="rId160" Type="http://schemas.openxmlformats.org/officeDocument/2006/relationships/customXml" Target="../ink/ink1047.xml"/><Relationship Id="rId216" Type="http://schemas.openxmlformats.org/officeDocument/2006/relationships/customXml" Target="../ink/ink1075.xml"/><Relationship Id="rId258" Type="http://schemas.openxmlformats.org/officeDocument/2006/relationships/customXml" Target="../ink/ink1096.xml"/><Relationship Id="rId22" Type="http://schemas.openxmlformats.org/officeDocument/2006/relationships/customXml" Target="../ink/ink978.xml"/><Relationship Id="rId64" Type="http://schemas.openxmlformats.org/officeDocument/2006/relationships/customXml" Target="../ink/ink999.xml"/><Relationship Id="rId118" Type="http://schemas.openxmlformats.org/officeDocument/2006/relationships/customXml" Target="../ink/ink1026.xml"/><Relationship Id="rId325" Type="http://schemas.openxmlformats.org/officeDocument/2006/relationships/image" Target="../media/image1124.png"/><Relationship Id="rId171" Type="http://schemas.openxmlformats.org/officeDocument/2006/relationships/image" Target="../media/image1047.png"/><Relationship Id="rId227" Type="http://schemas.openxmlformats.org/officeDocument/2006/relationships/image" Target="../media/image1075.png"/><Relationship Id="rId269" Type="http://schemas.openxmlformats.org/officeDocument/2006/relationships/image" Target="../media/image1096.png"/><Relationship Id="rId33" Type="http://schemas.openxmlformats.org/officeDocument/2006/relationships/image" Target="../media/image978.png"/><Relationship Id="rId129" Type="http://schemas.openxmlformats.org/officeDocument/2006/relationships/image" Target="../media/image1026.png"/><Relationship Id="rId280" Type="http://schemas.openxmlformats.org/officeDocument/2006/relationships/customXml" Target="../ink/ink1107.xml"/><Relationship Id="rId75" Type="http://schemas.openxmlformats.org/officeDocument/2006/relationships/image" Target="../media/image999.png"/><Relationship Id="rId140" Type="http://schemas.openxmlformats.org/officeDocument/2006/relationships/customXml" Target="../ink/ink1037.xml"/><Relationship Id="rId182" Type="http://schemas.openxmlformats.org/officeDocument/2006/relationships/customXml" Target="../ink/ink1058.xml"/><Relationship Id="rId6" Type="http://schemas.openxmlformats.org/officeDocument/2006/relationships/customXml" Target="../ink/ink970.xml"/><Relationship Id="rId238" Type="http://schemas.openxmlformats.org/officeDocument/2006/relationships/customXml" Target="../ink/ink1086.xml"/><Relationship Id="rId291" Type="http://schemas.openxmlformats.org/officeDocument/2006/relationships/image" Target="../media/image1107.png"/><Relationship Id="rId305" Type="http://schemas.openxmlformats.org/officeDocument/2006/relationships/image" Target="../media/image1114.png"/><Relationship Id="rId44" Type="http://schemas.openxmlformats.org/officeDocument/2006/relationships/customXml" Target="../ink/ink989.xml"/><Relationship Id="rId86" Type="http://schemas.openxmlformats.org/officeDocument/2006/relationships/customXml" Target="../ink/ink1010.xml"/><Relationship Id="rId151" Type="http://schemas.openxmlformats.org/officeDocument/2006/relationships/image" Target="../media/image1037.png"/><Relationship Id="rId193" Type="http://schemas.openxmlformats.org/officeDocument/2006/relationships/image" Target="../media/image1058.png"/><Relationship Id="rId207" Type="http://schemas.openxmlformats.org/officeDocument/2006/relationships/image" Target="../media/image1065.png"/><Relationship Id="rId249" Type="http://schemas.openxmlformats.org/officeDocument/2006/relationships/image" Target="../media/image1086.png"/><Relationship Id="rId13" Type="http://schemas.openxmlformats.org/officeDocument/2006/relationships/image" Target="../media/image968.png"/><Relationship Id="rId109" Type="http://schemas.openxmlformats.org/officeDocument/2006/relationships/image" Target="../media/image1016.png"/><Relationship Id="rId260" Type="http://schemas.openxmlformats.org/officeDocument/2006/relationships/customXml" Target="../ink/ink1097.xml"/><Relationship Id="rId316" Type="http://schemas.openxmlformats.org/officeDocument/2006/relationships/customXml" Target="../ink/ink1125.xml"/><Relationship Id="rId55" Type="http://schemas.openxmlformats.org/officeDocument/2006/relationships/image" Target="../media/image989.png"/><Relationship Id="rId97" Type="http://schemas.openxmlformats.org/officeDocument/2006/relationships/image" Target="../media/image1010.png"/><Relationship Id="rId120" Type="http://schemas.openxmlformats.org/officeDocument/2006/relationships/customXml" Target="../ink/ink1027.xml"/><Relationship Id="rId162" Type="http://schemas.openxmlformats.org/officeDocument/2006/relationships/customXml" Target="../ink/ink1048.xml"/><Relationship Id="rId218" Type="http://schemas.openxmlformats.org/officeDocument/2006/relationships/customXml" Target="../ink/ink107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3.png"/><Relationship Id="rId299" Type="http://schemas.openxmlformats.org/officeDocument/2006/relationships/image" Target="../media/image1274.png"/><Relationship Id="rId21" Type="http://schemas.openxmlformats.org/officeDocument/2006/relationships/image" Target="../media/image1136.png"/><Relationship Id="rId63" Type="http://schemas.openxmlformats.org/officeDocument/2006/relationships/image" Target="../media/image1157.png"/><Relationship Id="rId159" Type="http://schemas.openxmlformats.org/officeDocument/2006/relationships/image" Target="../media/image1204.png"/><Relationship Id="rId324" Type="http://schemas.openxmlformats.org/officeDocument/2006/relationships/customXml" Target="../ink/ink1293.xml"/><Relationship Id="rId366" Type="http://schemas.openxmlformats.org/officeDocument/2006/relationships/customXml" Target="../ink/ink1314.xml"/><Relationship Id="rId170" Type="http://schemas.openxmlformats.org/officeDocument/2006/relationships/customXml" Target="../ink/ink1216.xml"/><Relationship Id="rId226" Type="http://schemas.openxmlformats.org/officeDocument/2006/relationships/customXml" Target="../ink/ink1244.xml"/><Relationship Id="rId268" Type="http://schemas.openxmlformats.org/officeDocument/2006/relationships/customXml" Target="../ink/ink1265.xml"/><Relationship Id="rId32" Type="http://schemas.openxmlformats.org/officeDocument/2006/relationships/customXml" Target="../ink/ink1147.xml"/><Relationship Id="rId74" Type="http://schemas.openxmlformats.org/officeDocument/2006/relationships/customXml" Target="../ink/ink1168.xml"/><Relationship Id="rId128" Type="http://schemas.openxmlformats.org/officeDocument/2006/relationships/customXml" Target="../ink/ink1195.xml"/><Relationship Id="rId335" Type="http://schemas.openxmlformats.org/officeDocument/2006/relationships/image" Target="../media/image1292.png"/><Relationship Id="rId377" Type="http://schemas.openxmlformats.org/officeDocument/2006/relationships/image" Target="../media/image1313.png"/><Relationship Id="rId5" Type="http://schemas.openxmlformats.org/officeDocument/2006/relationships/image" Target="../media/image1128.png"/><Relationship Id="rId181" Type="http://schemas.openxmlformats.org/officeDocument/2006/relationships/image" Target="../media/image1215.png"/><Relationship Id="rId237" Type="http://schemas.openxmlformats.org/officeDocument/2006/relationships/image" Target="../media/image1243.png"/><Relationship Id="rId279" Type="http://schemas.openxmlformats.org/officeDocument/2006/relationships/image" Target="../media/image1264.png"/><Relationship Id="rId43" Type="http://schemas.openxmlformats.org/officeDocument/2006/relationships/image" Target="../media/image1147.png"/><Relationship Id="rId139" Type="http://schemas.openxmlformats.org/officeDocument/2006/relationships/image" Target="../media/image1194.png"/><Relationship Id="rId290" Type="http://schemas.openxmlformats.org/officeDocument/2006/relationships/customXml" Target="../ink/ink1276.xml"/><Relationship Id="rId304" Type="http://schemas.openxmlformats.org/officeDocument/2006/relationships/customXml" Target="../ink/ink1283.xml"/><Relationship Id="rId346" Type="http://schemas.openxmlformats.org/officeDocument/2006/relationships/customXml" Target="../ink/ink1304.xml"/><Relationship Id="rId388" Type="http://schemas.openxmlformats.org/officeDocument/2006/relationships/customXml" Target="../ink/ink1325.xml"/><Relationship Id="rId85" Type="http://schemas.openxmlformats.org/officeDocument/2006/relationships/image" Target="../media/image1167.png"/><Relationship Id="rId150" Type="http://schemas.openxmlformats.org/officeDocument/2006/relationships/customXml" Target="../ink/ink1206.xml"/><Relationship Id="rId192" Type="http://schemas.openxmlformats.org/officeDocument/2006/relationships/customXml" Target="../ink/ink1227.xml"/><Relationship Id="rId206" Type="http://schemas.openxmlformats.org/officeDocument/2006/relationships/customXml" Target="../ink/ink1234.xml"/><Relationship Id="rId248" Type="http://schemas.openxmlformats.org/officeDocument/2006/relationships/customXml" Target="../ink/ink1255.xml"/><Relationship Id="rId12" Type="http://schemas.openxmlformats.org/officeDocument/2006/relationships/customXml" Target="../ink/ink1137.xml"/><Relationship Id="rId108" Type="http://schemas.openxmlformats.org/officeDocument/2006/relationships/customXml" Target="../ink/ink1185.xml"/><Relationship Id="rId315" Type="http://schemas.openxmlformats.org/officeDocument/2006/relationships/image" Target="../media/image1282.png"/><Relationship Id="rId357" Type="http://schemas.openxmlformats.org/officeDocument/2006/relationships/image" Target="../media/image1303.png"/><Relationship Id="rId54" Type="http://schemas.openxmlformats.org/officeDocument/2006/relationships/customXml" Target="../ink/ink1158.xml"/><Relationship Id="rId96" Type="http://schemas.openxmlformats.org/officeDocument/2006/relationships/customXml" Target="../ink/ink1179.xml"/><Relationship Id="rId161" Type="http://schemas.openxmlformats.org/officeDocument/2006/relationships/image" Target="../media/image1205.png"/><Relationship Id="rId217" Type="http://schemas.openxmlformats.org/officeDocument/2006/relationships/image" Target="../media/image1233.png"/><Relationship Id="rId399" Type="http://schemas.openxmlformats.org/officeDocument/2006/relationships/image" Target="../media/image1324.png"/><Relationship Id="rId259" Type="http://schemas.openxmlformats.org/officeDocument/2006/relationships/image" Target="../media/image1254.png"/><Relationship Id="rId23" Type="http://schemas.openxmlformats.org/officeDocument/2006/relationships/image" Target="../media/image1137.png"/><Relationship Id="rId119" Type="http://schemas.openxmlformats.org/officeDocument/2006/relationships/image" Target="../media/image1184.png"/><Relationship Id="rId270" Type="http://schemas.openxmlformats.org/officeDocument/2006/relationships/customXml" Target="../ink/ink1266.xml"/><Relationship Id="rId326" Type="http://schemas.openxmlformats.org/officeDocument/2006/relationships/customXml" Target="../ink/ink1294.xml"/><Relationship Id="rId65" Type="http://schemas.openxmlformats.org/officeDocument/2006/relationships/image" Target="../media/image1158.png"/><Relationship Id="rId130" Type="http://schemas.openxmlformats.org/officeDocument/2006/relationships/customXml" Target="../ink/ink1196.xml"/><Relationship Id="rId368" Type="http://schemas.openxmlformats.org/officeDocument/2006/relationships/customXml" Target="../ink/ink1315.xml"/><Relationship Id="rId172" Type="http://schemas.openxmlformats.org/officeDocument/2006/relationships/customXml" Target="../ink/ink1217.xml"/><Relationship Id="rId228" Type="http://schemas.openxmlformats.org/officeDocument/2006/relationships/customXml" Target="../ink/ink1245.xml"/><Relationship Id="rId281" Type="http://schemas.openxmlformats.org/officeDocument/2006/relationships/image" Target="../media/image1265.png"/><Relationship Id="rId337" Type="http://schemas.openxmlformats.org/officeDocument/2006/relationships/image" Target="../media/image1293.png"/><Relationship Id="rId34" Type="http://schemas.openxmlformats.org/officeDocument/2006/relationships/customXml" Target="../ink/ink1148.xml"/><Relationship Id="rId76" Type="http://schemas.openxmlformats.org/officeDocument/2006/relationships/customXml" Target="../ink/ink1169.xml"/><Relationship Id="rId141" Type="http://schemas.openxmlformats.org/officeDocument/2006/relationships/image" Target="../media/image1195.png"/><Relationship Id="rId379" Type="http://schemas.openxmlformats.org/officeDocument/2006/relationships/image" Target="../media/image1314.png"/><Relationship Id="rId7" Type="http://schemas.openxmlformats.org/officeDocument/2006/relationships/image" Target="../media/image1129.png"/><Relationship Id="rId183" Type="http://schemas.openxmlformats.org/officeDocument/2006/relationships/image" Target="../media/image1216.png"/><Relationship Id="rId239" Type="http://schemas.openxmlformats.org/officeDocument/2006/relationships/image" Target="../media/image1244.png"/><Relationship Id="rId390" Type="http://schemas.openxmlformats.org/officeDocument/2006/relationships/customXml" Target="../ink/ink1326.xml"/><Relationship Id="rId250" Type="http://schemas.openxmlformats.org/officeDocument/2006/relationships/customXml" Target="../ink/ink1256.xml"/><Relationship Id="rId292" Type="http://schemas.openxmlformats.org/officeDocument/2006/relationships/customXml" Target="../ink/ink1277.xml"/><Relationship Id="rId306" Type="http://schemas.openxmlformats.org/officeDocument/2006/relationships/customXml" Target="../ink/ink1284.xml"/><Relationship Id="rId45" Type="http://schemas.openxmlformats.org/officeDocument/2006/relationships/image" Target="../media/image1148.png"/><Relationship Id="rId87" Type="http://schemas.openxmlformats.org/officeDocument/2006/relationships/image" Target="../media/image1168.png"/><Relationship Id="rId110" Type="http://schemas.openxmlformats.org/officeDocument/2006/relationships/customXml" Target="../ink/ink1186.xml"/><Relationship Id="rId348" Type="http://schemas.openxmlformats.org/officeDocument/2006/relationships/customXml" Target="../ink/ink1305.xml"/><Relationship Id="rId152" Type="http://schemas.openxmlformats.org/officeDocument/2006/relationships/customXml" Target="../ink/ink1207.xml"/><Relationship Id="rId194" Type="http://schemas.openxmlformats.org/officeDocument/2006/relationships/customXml" Target="../ink/ink1228.xml"/><Relationship Id="rId208" Type="http://schemas.openxmlformats.org/officeDocument/2006/relationships/customXml" Target="../ink/ink1235.xml"/><Relationship Id="rId261" Type="http://schemas.openxmlformats.org/officeDocument/2006/relationships/image" Target="../media/image1255.png"/><Relationship Id="rId14" Type="http://schemas.openxmlformats.org/officeDocument/2006/relationships/customXml" Target="../ink/ink1138.xml"/><Relationship Id="rId56" Type="http://schemas.openxmlformats.org/officeDocument/2006/relationships/customXml" Target="../ink/ink1159.xml"/><Relationship Id="rId317" Type="http://schemas.openxmlformats.org/officeDocument/2006/relationships/image" Target="../media/image1283.png"/><Relationship Id="rId359" Type="http://schemas.openxmlformats.org/officeDocument/2006/relationships/image" Target="../media/image1304.png"/><Relationship Id="rId98" Type="http://schemas.openxmlformats.org/officeDocument/2006/relationships/customXml" Target="../ink/ink1180.xml"/><Relationship Id="rId121" Type="http://schemas.openxmlformats.org/officeDocument/2006/relationships/image" Target="../media/image1185.png"/><Relationship Id="rId163" Type="http://schemas.openxmlformats.org/officeDocument/2006/relationships/image" Target="../media/image1206.png"/><Relationship Id="rId219" Type="http://schemas.openxmlformats.org/officeDocument/2006/relationships/image" Target="../media/image1234.png"/><Relationship Id="rId370" Type="http://schemas.openxmlformats.org/officeDocument/2006/relationships/customXml" Target="../ink/ink1316.xml"/><Relationship Id="rId230" Type="http://schemas.openxmlformats.org/officeDocument/2006/relationships/customXml" Target="../ink/ink1246.xml"/><Relationship Id="rId25" Type="http://schemas.openxmlformats.org/officeDocument/2006/relationships/image" Target="../media/image1138.png"/><Relationship Id="rId67" Type="http://schemas.openxmlformats.org/officeDocument/2006/relationships/image" Target="../media/image1159.png"/><Relationship Id="rId272" Type="http://schemas.openxmlformats.org/officeDocument/2006/relationships/customXml" Target="../ink/ink1267.xml"/><Relationship Id="rId328" Type="http://schemas.openxmlformats.org/officeDocument/2006/relationships/customXml" Target="../ink/ink1295.xml"/><Relationship Id="rId132" Type="http://schemas.openxmlformats.org/officeDocument/2006/relationships/customXml" Target="../ink/ink1197.xml"/><Relationship Id="rId174" Type="http://schemas.openxmlformats.org/officeDocument/2006/relationships/customXml" Target="../ink/ink1218.xml"/><Relationship Id="rId381" Type="http://schemas.openxmlformats.org/officeDocument/2006/relationships/image" Target="../media/image1315.png"/><Relationship Id="rId241" Type="http://schemas.openxmlformats.org/officeDocument/2006/relationships/image" Target="../media/image1245.png"/><Relationship Id="rId36" Type="http://schemas.openxmlformats.org/officeDocument/2006/relationships/customXml" Target="../ink/ink1149.xml"/><Relationship Id="rId283" Type="http://schemas.openxmlformats.org/officeDocument/2006/relationships/image" Target="../media/image1266.png"/><Relationship Id="rId339" Type="http://schemas.openxmlformats.org/officeDocument/2006/relationships/image" Target="../media/image1294.png"/><Relationship Id="rId78" Type="http://schemas.openxmlformats.org/officeDocument/2006/relationships/customXml" Target="../ink/ink1170.xml"/><Relationship Id="rId101" Type="http://schemas.openxmlformats.org/officeDocument/2006/relationships/image" Target="../media/image1175.png"/><Relationship Id="rId143" Type="http://schemas.openxmlformats.org/officeDocument/2006/relationships/image" Target="../media/image1196.png"/><Relationship Id="rId185" Type="http://schemas.openxmlformats.org/officeDocument/2006/relationships/image" Target="../media/image1217.png"/><Relationship Id="rId350" Type="http://schemas.openxmlformats.org/officeDocument/2006/relationships/customXml" Target="../ink/ink1306.xml"/><Relationship Id="rId9" Type="http://schemas.openxmlformats.org/officeDocument/2006/relationships/image" Target="../media/image1130.png"/><Relationship Id="rId210" Type="http://schemas.openxmlformats.org/officeDocument/2006/relationships/customXml" Target="../ink/ink1236.xml"/><Relationship Id="rId392" Type="http://schemas.openxmlformats.org/officeDocument/2006/relationships/customXml" Target="../ink/ink1327.xml"/><Relationship Id="rId252" Type="http://schemas.openxmlformats.org/officeDocument/2006/relationships/customXml" Target="../ink/ink1257.xml"/><Relationship Id="rId294" Type="http://schemas.openxmlformats.org/officeDocument/2006/relationships/customXml" Target="../ink/ink1278.xml"/><Relationship Id="rId308" Type="http://schemas.openxmlformats.org/officeDocument/2006/relationships/customXml" Target="../ink/ink1285.xml"/><Relationship Id="rId47" Type="http://schemas.openxmlformats.org/officeDocument/2006/relationships/image" Target="../media/image1149.png"/><Relationship Id="rId89" Type="http://schemas.openxmlformats.org/officeDocument/2006/relationships/image" Target="../media/image1169.png"/><Relationship Id="rId112" Type="http://schemas.openxmlformats.org/officeDocument/2006/relationships/customXml" Target="../ink/ink1187.xml"/><Relationship Id="rId154" Type="http://schemas.openxmlformats.org/officeDocument/2006/relationships/customXml" Target="../ink/ink1208.xml"/><Relationship Id="rId361" Type="http://schemas.openxmlformats.org/officeDocument/2006/relationships/image" Target="../media/image1305.png"/><Relationship Id="rId196" Type="http://schemas.openxmlformats.org/officeDocument/2006/relationships/customXml" Target="../ink/ink1229.xml"/><Relationship Id="rId16" Type="http://schemas.openxmlformats.org/officeDocument/2006/relationships/customXml" Target="../ink/ink1139.xml"/><Relationship Id="rId221" Type="http://schemas.openxmlformats.org/officeDocument/2006/relationships/image" Target="../media/image1235.png"/><Relationship Id="rId263" Type="http://schemas.openxmlformats.org/officeDocument/2006/relationships/image" Target="../media/image1256.png"/><Relationship Id="rId319" Type="http://schemas.openxmlformats.org/officeDocument/2006/relationships/image" Target="../media/image1284.png"/><Relationship Id="rId37" Type="http://schemas.openxmlformats.org/officeDocument/2006/relationships/image" Target="../media/image1144.png"/><Relationship Id="rId58" Type="http://schemas.openxmlformats.org/officeDocument/2006/relationships/customXml" Target="../ink/ink1160.xml"/><Relationship Id="rId79" Type="http://schemas.openxmlformats.org/officeDocument/2006/relationships/image" Target="../media/image1164.png"/><Relationship Id="rId102" Type="http://schemas.openxmlformats.org/officeDocument/2006/relationships/customXml" Target="../ink/ink1182.xml"/><Relationship Id="rId123" Type="http://schemas.openxmlformats.org/officeDocument/2006/relationships/image" Target="../media/image1186.png"/><Relationship Id="rId144" Type="http://schemas.openxmlformats.org/officeDocument/2006/relationships/customXml" Target="../ink/ink1203.xml"/><Relationship Id="rId330" Type="http://schemas.openxmlformats.org/officeDocument/2006/relationships/customXml" Target="../ink/ink1296.xml"/><Relationship Id="rId90" Type="http://schemas.openxmlformats.org/officeDocument/2006/relationships/customXml" Target="../ink/ink1176.xml"/><Relationship Id="rId165" Type="http://schemas.openxmlformats.org/officeDocument/2006/relationships/image" Target="../media/image1207.png"/><Relationship Id="rId186" Type="http://schemas.openxmlformats.org/officeDocument/2006/relationships/customXml" Target="../ink/ink1224.xml"/><Relationship Id="rId351" Type="http://schemas.openxmlformats.org/officeDocument/2006/relationships/image" Target="../media/image1300.png"/><Relationship Id="rId372" Type="http://schemas.openxmlformats.org/officeDocument/2006/relationships/customXml" Target="../ink/ink1317.xml"/><Relationship Id="rId393" Type="http://schemas.openxmlformats.org/officeDocument/2006/relationships/image" Target="../media/image1321.png"/><Relationship Id="rId211" Type="http://schemas.openxmlformats.org/officeDocument/2006/relationships/image" Target="../media/image1230.png"/><Relationship Id="rId232" Type="http://schemas.openxmlformats.org/officeDocument/2006/relationships/customXml" Target="../ink/ink1247.xml"/><Relationship Id="rId253" Type="http://schemas.openxmlformats.org/officeDocument/2006/relationships/image" Target="../media/image1251.png"/><Relationship Id="rId274" Type="http://schemas.openxmlformats.org/officeDocument/2006/relationships/customXml" Target="../ink/ink1268.xml"/><Relationship Id="rId295" Type="http://schemas.openxmlformats.org/officeDocument/2006/relationships/image" Target="../media/image1272.png"/><Relationship Id="rId309" Type="http://schemas.openxmlformats.org/officeDocument/2006/relationships/image" Target="../media/image1279.png"/><Relationship Id="rId27" Type="http://schemas.openxmlformats.org/officeDocument/2006/relationships/image" Target="../media/image1139.png"/><Relationship Id="rId48" Type="http://schemas.openxmlformats.org/officeDocument/2006/relationships/customXml" Target="../ink/ink1155.xml"/><Relationship Id="rId69" Type="http://schemas.openxmlformats.org/officeDocument/2006/relationships/image" Target="../media/image1160.png"/><Relationship Id="rId113" Type="http://schemas.openxmlformats.org/officeDocument/2006/relationships/image" Target="../media/image1181.png"/><Relationship Id="rId134" Type="http://schemas.openxmlformats.org/officeDocument/2006/relationships/customXml" Target="../ink/ink1198.xml"/><Relationship Id="rId320" Type="http://schemas.openxmlformats.org/officeDocument/2006/relationships/customXml" Target="../ink/ink1291.xml"/><Relationship Id="rId80" Type="http://schemas.openxmlformats.org/officeDocument/2006/relationships/customXml" Target="../ink/ink1171.xml"/><Relationship Id="rId155" Type="http://schemas.openxmlformats.org/officeDocument/2006/relationships/image" Target="../media/image1202.png"/><Relationship Id="rId176" Type="http://schemas.openxmlformats.org/officeDocument/2006/relationships/customXml" Target="../ink/ink1219.xml"/><Relationship Id="rId197" Type="http://schemas.openxmlformats.org/officeDocument/2006/relationships/image" Target="../media/image1223.png"/><Relationship Id="rId341" Type="http://schemas.openxmlformats.org/officeDocument/2006/relationships/image" Target="../media/image1295.png"/><Relationship Id="rId362" Type="http://schemas.openxmlformats.org/officeDocument/2006/relationships/customXml" Target="../ink/ink1312.xml"/><Relationship Id="rId383" Type="http://schemas.openxmlformats.org/officeDocument/2006/relationships/image" Target="../media/image1316.png"/><Relationship Id="rId201" Type="http://schemas.openxmlformats.org/officeDocument/2006/relationships/image" Target="../media/image1225.png"/><Relationship Id="rId222" Type="http://schemas.openxmlformats.org/officeDocument/2006/relationships/customXml" Target="../ink/ink1242.xml"/><Relationship Id="rId243" Type="http://schemas.openxmlformats.org/officeDocument/2006/relationships/image" Target="../media/image1246.png"/><Relationship Id="rId264" Type="http://schemas.openxmlformats.org/officeDocument/2006/relationships/customXml" Target="../ink/ink1263.xml"/><Relationship Id="rId285" Type="http://schemas.openxmlformats.org/officeDocument/2006/relationships/image" Target="../media/image1267.png"/><Relationship Id="rId17" Type="http://schemas.openxmlformats.org/officeDocument/2006/relationships/image" Target="../media/image1134.png"/><Relationship Id="rId38" Type="http://schemas.openxmlformats.org/officeDocument/2006/relationships/customXml" Target="../ink/ink1150.xml"/><Relationship Id="rId59" Type="http://schemas.openxmlformats.org/officeDocument/2006/relationships/image" Target="../media/image1155.png"/><Relationship Id="rId103" Type="http://schemas.openxmlformats.org/officeDocument/2006/relationships/image" Target="../media/image1176.png"/><Relationship Id="rId124" Type="http://schemas.openxmlformats.org/officeDocument/2006/relationships/customXml" Target="../ink/ink1193.xml"/><Relationship Id="rId310" Type="http://schemas.openxmlformats.org/officeDocument/2006/relationships/customXml" Target="../ink/ink1286.xml"/><Relationship Id="rId70" Type="http://schemas.openxmlformats.org/officeDocument/2006/relationships/customXml" Target="../ink/ink1166.xml"/><Relationship Id="rId91" Type="http://schemas.openxmlformats.org/officeDocument/2006/relationships/image" Target="../media/image1170.png"/><Relationship Id="rId145" Type="http://schemas.openxmlformats.org/officeDocument/2006/relationships/image" Target="../media/image1197.png"/><Relationship Id="rId166" Type="http://schemas.openxmlformats.org/officeDocument/2006/relationships/customXml" Target="../ink/ink1214.xml"/><Relationship Id="rId187" Type="http://schemas.openxmlformats.org/officeDocument/2006/relationships/image" Target="../media/image1218.png"/><Relationship Id="rId331" Type="http://schemas.openxmlformats.org/officeDocument/2006/relationships/image" Target="../media/image1290.png"/><Relationship Id="rId352" Type="http://schemas.openxmlformats.org/officeDocument/2006/relationships/customXml" Target="../ink/ink1307.xml"/><Relationship Id="rId373" Type="http://schemas.openxmlformats.org/officeDocument/2006/relationships/image" Target="../media/image1311.png"/><Relationship Id="rId394" Type="http://schemas.openxmlformats.org/officeDocument/2006/relationships/customXml" Target="../ink/ink132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37.xml"/><Relationship Id="rId233" Type="http://schemas.openxmlformats.org/officeDocument/2006/relationships/image" Target="../media/image1241.png"/><Relationship Id="rId254" Type="http://schemas.openxmlformats.org/officeDocument/2006/relationships/customXml" Target="../ink/ink1258.xml"/><Relationship Id="rId28" Type="http://schemas.openxmlformats.org/officeDocument/2006/relationships/customXml" Target="../ink/ink1145.xml"/><Relationship Id="rId49" Type="http://schemas.openxmlformats.org/officeDocument/2006/relationships/image" Target="../media/image1150.png"/><Relationship Id="rId114" Type="http://schemas.openxmlformats.org/officeDocument/2006/relationships/customXml" Target="../ink/ink1188.xml"/><Relationship Id="rId275" Type="http://schemas.openxmlformats.org/officeDocument/2006/relationships/image" Target="../media/image1262.png"/><Relationship Id="rId296" Type="http://schemas.openxmlformats.org/officeDocument/2006/relationships/customXml" Target="../ink/ink1279.xml"/><Relationship Id="rId300" Type="http://schemas.openxmlformats.org/officeDocument/2006/relationships/customXml" Target="../ink/ink1281.xml"/><Relationship Id="rId60" Type="http://schemas.openxmlformats.org/officeDocument/2006/relationships/customXml" Target="../ink/ink1161.xml"/><Relationship Id="rId81" Type="http://schemas.openxmlformats.org/officeDocument/2006/relationships/image" Target="../media/image1165.png"/><Relationship Id="rId135" Type="http://schemas.openxmlformats.org/officeDocument/2006/relationships/image" Target="../media/image1192.png"/><Relationship Id="rId156" Type="http://schemas.openxmlformats.org/officeDocument/2006/relationships/customXml" Target="../ink/ink1209.xml"/><Relationship Id="rId177" Type="http://schemas.openxmlformats.org/officeDocument/2006/relationships/image" Target="../media/image1213.png"/><Relationship Id="rId198" Type="http://schemas.openxmlformats.org/officeDocument/2006/relationships/customXml" Target="../ink/ink1230.xml"/><Relationship Id="rId321" Type="http://schemas.openxmlformats.org/officeDocument/2006/relationships/image" Target="../media/image1285.png"/><Relationship Id="rId342" Type="http://schemas.openxmlformats.org/officeDocument/2006/relationships/customXml" Target="../ink/ink1302.xml"/><Relationship Id="rId363" Type="http://schemas.openxmlformats.org/officeDocument/2006/relationships/image" Target="../media/image1306.png"/><Relationship Id="rId384" Type="http://schemas.openxmlformats.org/officeDocument/2006/relationships/customXml" Target="../ink/ink1323.xml"/><Relationship Id="rId202" Type="http://schemas.openxmlformats.org/officeDocument/2006/relationships/customXml" Target="../ink/ink1232.xml"/><Relationship Id="rId223" Type="http://schemas.openxmlformats.org/officeDocument/2006/relationships/image" Target="../media/image1236.png"/><Relationship Id="rId244" Type="http://schemas.openxmlformats.org/officeDocument/2006/relationships/customXml" Target="../ink/ink1253.xml"/><Relationship Id="rId18" Type="http://schemas.openxmlformats.org/officeDocument/2006/relationships/customXml" Target="../ink/ink1140.xml"/><Relationship Id="rId39" Type="http://schemas.openxmlformats.org/officeDocument/2006/relationships/image" Target="../media/image1145.png"/><Relationship Id="rId265" Type="http://schemas.openxmlformats.org/officeDocument/2006/relationships/image" Target="../media/image1257.png"/><Relationship Id="rId286" Type="http://schemas.openxmlformats.org/officeDocument/2006/relationships/customXml" Target="../ink/ink1274.xml"/><Relationship Id="rId50" Type="http://schemas.openxmlformats.org/officeDocument/2006/relationships/customXml" Target="../ink/ink1156.xml"/><Relationship Id="rId104" Type="http://schemas.openxmlformats.org/officeDocument/2006/relationships/customXml" Target="../ink/ink1183.xml"/><Relationship Id="rId125" Type="http://schemas.openxmlformats.org/officeDocument/2006/relationships/image" Target="../media/image1187.png"/><Relationship Id="rId146" Type="http://schemas.openxmlformats.org/officeDocument/2006/relationships/customXml" Target="../ink/ink1204.xml"/><Relationship Id="rId167" Type="http://schemas.openxmlformats.org/officeDocument/2006/relationships/image" Target="../media/image1208.png"/><Relationship Id="rId188" Type="http://schemas.openxmlformats.org/officeDocument/2006/relationships/customXml" Target="../ink/ink1225.xml"/><Relationship Id="rId311" Type="http://schemas.openxmlformats.org/officeDocument/2006/relationships/image" Target="../media/image1280.png"/><Relationship Id="rId332" Type="http://schemas.openxmlformats.org/officeDocument/2006/relationships/customXml" Target="../ink/ink1297.xml"/><Relationship Id="rId353" Type="http://schemas.openxmlformats.org/officeDocument/2006/relationships/image" Target="../media/image1301.png"/><Relationship Id="rId374" Type="http://schemas.openxmlformats.org/officeDocument/2006/relationships/customXml" Target="../ink/ink1318.xml"/><Relationship Id="rId395" Type="http://schemas.openxmlformats.org/officeDocument/2006/relationships/image" Target="../media/image1322.png"/><Relationship Id="rId71" Type="http://schemas.openxmlformats.org/officeDocument/2006/relationships/image" Target="../media/image1161.png"/><Relationship Id="rId92" Type="http://schemas.openxmlformats.org/officeDocument/2006/relationships/customXml" Target="../ink/ink1177.xml"/><Relationship Id="rId213" Type="http://schemas.openxmlformats.org/officeDocument/2006/relationships/image" Target="../media/image1231.png"/><Relationship Id="rId234" Type="http://schemas.openxmlformats.org/officeDocument/2006/relationships/customXml" Target="../ink/ink1248.xml"/><Relationship Id="rId2" Type="http://schemas.openxmlformats.org/officeDocument/2006/relationships/customXml" Target="../ink/ink1132.xml"/><Relationship Id="rId29" Type="http://schemas.openxmlformats.org/officeDocument/2006/relationships/image" Target="../media/image1140.png"/><Relationship Id="rId255" Type="http://schemas.openxmlformats.org/officeDocument/2006/relationships/image" Target="../media/image1252.png"/><Relationship Id="rId276" Type="http://schemas.openxmlformats.org/officeDocument/2006/relationships/customXml" Target="../ink/ink1269.xml"/><Relationship Id="rId297" Type="http://schemas.openxmlformats.org/officeDocument/2006/relationships/image" Target="../media/image1273.png"/><Relationship Id="rId40" Type="http://schemas.openxmlformats.org/officeDocument/2006/relationships/customXml" Target="../ink/ink1151.xml"/><Relationship Id="rId115" Type="http://schemas.openxmlformats.org/officeDocument/2006/relationships/image" Target="../media/image1182.png"/><Relationship Id="rId136" Type="http://schemas.openxmlformats.org/officeDocument/2006/relationships/customXml" Target="../ink/ink1199.xml"/><Relationship Id="rId157" Type="http://schemas.openxmlformats.org/officeDocument/2006/relationships/image" Target="../media/image1203.png"/><Relationship Id="rId178" Type="http://schemas.openxmlformats.org/officeDocument/2006/relationships/customXml" Target="../ink/ink1220.xml"/><Relationship Id="rId301" Type="http://schemas.openxmlformats.org/officeDocument/2006/relationships/image" Target="../media/image1275.png"/><Relationship Id="rId322" Type="http://schemas.openxmlformats.org/officeDocument/2006/relationships/customXml" Target="../ink/ink1292.xml"/><Relationship Id="rId343" Type="http://schemas.openxmlformats.org/officeDocument/2006/relationships/image" Target="../media/image1296.png"/><Relationship Id="rId364" Type="http://schemas.openxmlformats.org/officeDocument/2006/relationships/customXml" Target="../ink/ink1313.xml"/><Relationship Id="rId61" Type="http://schemas.openxmlformats.org/officeDocument/2006/relationships/image" Target="../media/image1156.png"/><Relationship Id="rId82" Type="http://schemas.openxmlformats.org/officeDocument/2006/relationships/customXml" Target="../ink/ink1172.xml"/><Relationship Id="rId199" Type="http://schemas.openxmlformats.org/officeDocument/2006/relationships/image" Target="../media/image1224.png"/><Relationship Id="rId203" Type="http://schemas.openxmlformats.org/officeDocument/2006/relationships/image" Target="../media/image1226.png"/><Relationship Id="rId385" Type="http://schemas.openxmlformats.org/officeDocument/2006/relationships/image" Target="../media/image1317.png"/><Relationship Id="rId19" Type="http://schemas.openxmlformats.org/officeDocument/2006/relationships/image" Target="../media/image1135.png"/><Relationship Id="rId224" Type="http://schemas.openxmlformats.org/officeDocument/2006/relationships/customXml" Target="../ink/ink1243.xml"/><Relationship Id="rId245" Type="http://schemas.openxmlformats.org/officeDocument/2006/relationships/image" Target="../media/image1247.png"/><Relationship Id="rId266" Type="http://schemas.openxmlformats.org/officeDocument/2006/relationships/customXml" Target="../ink/ink1264.xml"/><Relationship Id="rId287" Type="http://schemas.openxmlformats.org/officeDocument/2006/relationships/image" Target="../media/image1268.png"/><Relationship Id="rId30" Type="http://schemas.openxmlformats.org/officeDocument/2006/relationships/customXml" Target="../ink/ink1146.xml"/><Relationship Id="rId105" Type="http://schemas.openxmlformats.org/officeDocument/2006/relationships/image" Target="../media/image1177.png"/><Relationship Id="rId126" Type="http://schemas.openxmlformats.org/officeDocument/2006/relationships/customXml" Target="../ink/ink1194.xml"/><Relationship Id="rId147" Type="http://schemas.openxmlformats.org/officeDocument/2006/relationships/image" Target="../media/image1198.png"/><Relationship Id="rId168" Type="http://schemas.openxmlformats.org/officeDocument/2006/relationships/customXml" Target="../ink/ink1215.xml"/><Relationship Id="rId312" Type="http://schemas.openxmlformats.org/officeDocument/2006/relationships/customXml" Target="../ink/ink1287.xml"/><Relationship Id="rId333" Type="http://schemas.openxmlformats.org/officeDocument/2006/relationships/image" Target="../media/image1291.png"/><Relationship Id="rId354" Type="http://schemas.openxmlformats.org/officeDocument/2006/relationships/customXml" Target="../ink/ink1308.xml"/><Relationship Id="rId51" Type="http://schemas.openxmlformats.org/officeDocument/2006/relationships/image" Target="../media/image1151.png"/><Relationship Id="rId72" Type="http://schemas.openxmlformats.org/officeDocument/2006/relationships/customXml" Target="../ink/ink1167.xml"/><Relationship Id="rId93" Type="http://schemas.openxmlformats.org/officeDocument/2006/relationships/image" Target="../media/image1171.png"/><Relationship Id="rId189" Type="http://schemas.openxmlformats.org/officeDocument/2006/relationships/image" Target="../media/image1219.png"/><Relationship Id="rId375" Type="http://schemas.openxmlformats.org/officeDocument/2006/relationships/image" Target="../media/image1312.png"/><Relationship Id="rId396" Type="http://schemas.openxmlformats.org/officeDocument/2006/relationships/customXml" Target="../ink/ink1329.xml"/><Relationship Id="rId3" Type="http://schemas.openxmlformats.org/officeDocument/2006/relationships/image" Target="../media/image1127.png"/><Relationship Id="rId214" Type="http://schemas.openxmlformats.org/officeDocument/2006/relationships/customXml" Target="../ink/ink1238.xml"/><Relationship Id="rId235" Type="http://schemas.openxmlformats.org/officeDocument/2006/relationships/image" Target="../media/image1242.png"/><Relationship Id="rId256" Type="http://schemas.openxmlformats.org/officeDocument/2006/relationships/customXml" Target="../ink/ink1259.xml"/><Relationship Id="rId277" Type="http://schemas.openxmlformats.org/officeDocument/2006/relationships/image" Target="../media/image1263.png"/><Relationship Id="rId298" Type="http://schemas.openxmlformats.org/officeDocument/2006/relationships/customXml" Target="../ink/ink1280.xml"/><Relationship Id="rId116" Type="http://schemas.openxmlformats.org/officeDocument/2006/relationships/customXml" Target="../ink/ink1189.xml"/><Relationship Id="rId137" Type="http://schemas.openxmlformats.org/officeDocument/2006/relationships/image" Target="../media/image1193.png"/><Relationship Id="rId158" Type="http://schemas.openxmlformats.org/officeDocument/2006/relationships/customXml" Target="../ink/ink1210.xml"/><Relationship Id="rId302" Type="http://schemas.openxmlformats.org/officeDocument/2006/relationships/customXml" Target="../ink/ink1282.xml"/><Relationship Id="rId323" Type="http://schemas.openxmlformats.org/officeDocument/2006/relationships/image" Target="../media/image1286.png"/><Relationship Id="rId344" Type="http://schemas.openxmlformats.org/officeDocument/2006/relationships/customXml" Target="../ink/ink1303.xml"/><Relationship Id="rId20" Type="http://schemas.openxmlformats.org/officeDocument/2006/relationships/customXml" Target="../ink/ink1141.xml"/><Relationship Id="rId41" Type="http://schemas.openxmlformats.org/officeDocument/2006/relationships/image" Target="../media/image1146.png"/><Relationship Id="rId62" Type="http://schemas.openxmlformats.org/officeDocument/2006/relationships/customXml" Target="../ink/ink1162.xml"/><Relationship Id="rId83" Type="http://schemas.openxmlformats.org/officeDocument/2006/relationships/image" Target="../media/image1166.png"/><Relationship Id="rId179" Type="http://schemas.openxmlformats.org/officeDocument/2006/relationships/image" Target="../media/image1214.png"/><Relationship Id="rId365" Type="http://schemas.openxmlformats.org/officeDocument/2006/relationships/image" Target="../media/image1307.png"/><Relationship Id="rId386" Type="http://schemas.openxmlformats.org/officeDocument/2006/relationships/customXml" Target="../ink/ink1324.xml"/><Relationship Id="rId190" Type="http://schemas.openxmlformats.org/officeDocument/2006/relationships/customXml" Target="../ink/ink1226.xml"/><Relationship Id="rId204" Type="http://schemas.openxmlformats.org/officeDocument/2006/relationships/customXml" Target="../ink/ink1233.xml"/><Relationship Id="rId225" Type="http://schemas.openxmlformats.org/officeDocument/2006/relationships/image" Target="../media/image1237.png"/><Relationship Id="rId246" Type="http://schemas.openxmlformats.org/officeDocument/2006/relationships/customXml" Target="../ink/ink1254.xml"/><Relationship Id="rId267" Type="http://schemas.openxmlformats.org/officeDocument/2006/relationships/image" Target="../media/image1258.png"/><Relationship Id="rId288" Type="http://schemas.openxmlformats.org/officeDocument/2006/relationships/customXml" Target="../ink/ink1275.xml"/><Relationship Id="rId106" Type="http://schemas.openxmlformats.org/officeDocument/2006/relationships/customXml" Target="../ink/ink1184.xml"/><Relationship Id="rId127" Type="http://schemas.openxmlformats.org/officeDocument/2006/relationships/image" Target="../media/image1188.png"/><Relationship Id="rId313" Type="http://schemas.openxmlformats.org/officeDocument/2006/relationships/image" Target="../media/image1281.png"/><Relationship Id="rId10" Type="http://schemas.openxmlformats.org/officeDocument/2006/relationships/customXml" Target="../ink/ink1136.xml"/><Relationship Id="rId31" Type="http://schemas.openxmlformats.org/officeDocument/2006/relationships/image" Target="../media/image1141.png"/><Relationship Id="rId52" Type="http://schemas.openxmlformats.org/officeDocument/2006/relationships/customXml" Target="../ink/ink1157.xml"/><Relationship Id="rId73" Type="http://schemas.openxmlformats.org/officeDocument/2006/relationships/image" Target="../media/image1162.png"/><Relationship Id="rId94" Type="http://schemas.openxmlformats.org/officeDocument/2006/relationships/customXml" Target="../ink/ink1178.xml"/><Relationship Id="rId148" Type="http://schemas.openxmlformats.org/officeDocument/2006/relationships/customXml" Target="../ink/ink1205.xml"/><Relationship Id="rId169" Type="http://schemas.openxmlformats.org/officeDocument/2006/relationships/image" Target="../media/image1209.png"/><Relationship Id="rId334" Type="http://schemas.openxmlformats.org/officeDocument/2006/relationships/customXml" Target="../ink/ink1298.xml"/><Relationship Id="rId355" Type="http://schemas.openxmlformats.org/officeDocument/2006/relationships/image" Target="../media/image1302.png"/><Relationship Id="rId376" Type="http://schemas.openxmlformats.org/officeDocument/2006/relationships/customXml" Target="../ink/ink1319.xml"/><Relationship Id="rId397" Type="http://schemas.openxmlformats.org/officeDocument/2006/relationships/image" Target="../media/image1323.png"/><Relationship Id="rId4" Type="http://schemas.openxmlformats.org/officeDocument/2006/relationships/customXml" Target="../ink/ink1133.xml"/><Relationship Id="rId180" Type="http://schemas.openxmlformats.org/officeDocument/2006/relationships/customXml" Target="../ink/ink1221.xml"/><Relationship Id="rId215" Type="http://schemas.openxmlformats.org/officeDocument/2006/relationships/image" Target="../media/image1232.png"/><Relationship Id="rId236" Type="http://schemas.openxmlformats.org/officeDocument/2006/relationships/customXml" Target="../ink/ink1249.xml"/><Relationship Id="rId257" Type="http://schemas.openxmlformats.org/officeDocument/2006/relationships/image" Target="../media/image1253.png"/><Relationship Id="rId278" Type="http://schemas.openxmlformats.org/officeDocument/2006/relationships/customXml" Target="../ink/ink1270.xml"/><Relationship Id="rId303" Type="http://schemas.openxmlformats.org/officeDocument/2006/relationships/image" Target="../media/image1276.png"/><Relationship Id="rId42" Type="http://schemas.openxmlformats.org/officeDocument/2006/relationships/customXml" Target="../ink/ink1152.xml"/><Relationship Id="rId84" Type="http://schemas.openxmlformats.org/officeDocument/2006/relationships/customXml" Target="../ink/ink1173.xml"/><Relationship Id="rId138" Type="http://schemas.openxmlformats.org/officeDocument/2006/relationships/customXml" Target="../ink/ink1200.xml"/><Relationship Id="rId345" Type="http://schemas.openxmlformats.org/officeDocument/2006/relationships/image" Target="../media/image1297.png"/><Relationship Id="rId387" Type="http://schemas.openxmlformats.org/officeDocument/2006/relationships/image" Target="../media/image1318.png"/><Relationship Id="rId191" Type="http://schemas.openxmlformats.org/officeDocument/2006/relationships/image" Target="../media/image1220.png"/><Relationship Id="rId205" Type="http://schemas.openxmlformats.org/officeDocument/2006/relationships/image" Target="../media/image1227.png"/><Relationship Id="rId247" Type="http://schemas.openxmlformats.org/officeDocument/2006/relationships/image" Target="../media/image1248.png"/><Relationship Id="rId107" Type="http://schemas.openxmlformats.org/officeDocument/2006/relationships/image" Target="../media/image1178.png"/><Relationship Id="rId289" Type="http://schemas.openxmlformats.org/officeDocument/2006/relationships/image" Target="../media/image1269.png"/><Relationship Id="rId11" Type="http://schemas.openxmlformats.org/officeDocument/2006/relationships/image" Target="../media/image1131.png"/><Relationship Id="rId53" Type="http://schemas.openxmlformats.org/officeDocument/2006/relationships/image" Target="../media/image1152.png"/><Relationship Id="rId149" Type="http://schemas.openxmlformats.org/officeDocument/2006/relationships/image" Target="../media/image1199.png"/><Relationship Id="rId314" Type="http://schemas.openxmlformats.org/officeDocument/2006/relationships/customXml" Target="../ink/ink1288.xml"/><Relationship Id="rId356" Type="http://schemas.openxmlformats.org/officeDocument/2006/relationships/customXml" Target="../ink/ink1309.xml"/><Relationship Id="rId398" Type="http://schemas.openxmlformats.org/officeDocument/2006/relationships/customXml" Target="../ink/ink1330.xml"/><Relationship Id="rId95" Type="http://schemas.openxmlformats.org/officeDocument/2006/relationships/image" Target="../media/image1172.png"/><Relationship Id="rId160" Type="http://schemas.openxmlformats.org/officeDocument/2006/relationships/customXml" Target="../ink/ink1211.xml"/><Relationship Id="rId216" Type="http://schemas.openxmlformats.org/officeDocument/2006/relationships/customXml" Target="../ink/ink1239.xml"/><Relationship Id="rId258" Type="http://schemas.openxmlformats.org/officeDocument/2006/relationships/customXml" Target="../ink/ink1260.xml"/><Relationship Id="rId22" Type="http://schemas.openxmlformats.org/officeDocument/2006/relationships/customXml" Target="../ink/ink1142.xml"/><Relationship Id="rId64" Type="http://schemas.openxmlformats.org/officeDocument/2006/relationships/customXml" Target="../ink/ink1163.xml"/><Relationship Id="rId118" Type="http://schemas.openxmlformats.org/officeDocument/2006/relationships/customXml" Target="../ink/ink1190.xml"/><Relationship Id="rId325" Type="http://schemas.openxmlformats.org/officeDocument/2006/relationships/image" Target="../media/image1287.png"/><Relationship Id="rId367" Type="http://schemas.openxmlformats.org/officeDocument/2006/relationships/image" Target="../media/image1308.png"/><Relationship Id="rId171" Type="http://schemas.openxmlformats.org/officeDocument/2006/relationships/image" Target="../media/image1210.png"/><Relationship Id="rId227" Type="http://schemas.openxmlformats.org/officeDocument/2006/relationships/image" Target="../media/image1238.png"/><Relationship Id="rId269" Type="http://schemas.openxmlformats.org/officeDocument/2006/relationships/image" Target="../media/image1259.png"/><Relationship Id="rId33" Type="http://schemas.openxmlformats.org/officeDocument/2006/relationships/image" Target="../media/image1142.png"/><Relationship Id="rId129" Type="http://schemas.openxmlformats.org/officeDocument/2006/relationships/image" Target="../media/image1189.png"/><Relationship Id="rId280" Type="http://schemas.openxmlformats.org/officeDocument/2006/relationships/customXml" Target="../ink/ink1271.xml"/><Relationship Id="rId336" Type="http://schemas.openxmlformats.org/officeDocument/2006/relationships/customXml" Target="../ink/ink1299.xml"/><Relationship Id="rId75" Type="http://schemas.openxmlformats.org/officeDocument/2006/relationships/image" Target="../media/image391.png"/><Relationship Id="rId140" Type="http://schemas.openxmlformats.org/officeDocument/2006/relationships/customXml" Target="../ink/ink1201.xml"/><Relationship Id="rId182" Type="http://schemas.openxmlformats.org/officeDocument/2006/relationships/customXml" Target="../ink/ink1222.xml"/><Relationship Id="rId378" Type="http://schemas.openxmlformats.org/officeDocument/2006/relationships/customXml" Target="../ink/ink1320.xml"/><Relationship Id="rId6" Type="http://schemas.openxmlformats.org/officeDocument/2006/relationships/customXml" Target="../ink/ink1134.xml"/><Relationship Id="rId238" Type="http://schemas.openxmlformats.org/officeDocument/2006/relationships/customXml" Target="../ink/ink1250.xml"/><Relationship Id="rId291" Type="http://schemas.openxmlformats.org/officeDocument/2006/relationships/image" Target="../media/image1270.png"/><Relationship Id="rId305" Type="http://schemas.openxmlformats.org/officeDocument/2006/relationships/image" Target="../media/image1277.png"/><Relationship Id="rId347" Type="http://schemas.openxmlformats.org/officeDocument/2006/relationships/image" Target="../media/image1298.png"/><Relationship Id="rId44" Type="http://schemas.openxmlformats.org/officeDocument/2006/relationships/customXml" Target="../ink/ink1153.xml"/><Relationship Id="rId86" Type="http://schemas.openxmlformats.org/officeDocument/2006/relationships/customXml" Target="../ink/ink1174.xml"/><Relationship Id="rId151" Type="http://schemas.openxmlformats.org/officeDocument/2006/relationships/image" Target="../media/image1200.png"/><Relationship Id="rId389" Type="http://schemas.openxmlformats.org/officeDocument/2006/relationships/image" Target="../media/image1319.png"/><Relationship Id="rId193" Type="http://schemas.openxmlformats.org/officeDocument/2006/relationships/image" Target="../media/image1221.png"/><Relationship Id="rId207" Type="http://schemas.openxmlformats.org/officeDocument/2006/relationships/image" Target="../media/image1228.png"/><Relationship Id="rId249" Type="http://schemas.openxmlformats.org/officeDocument/2006/relationships/image" Target="../media/image1249.png"/><Relationship Id="rId13" Type="http://schemas.openxmlformats.org/officeDocument/2006/relationships/image" Target="../media/image1132.png"/><Relationship Id="rId109" Type="http://schemas.openxmlformats.org/officeDocument/2006/relationships/image" Target="../media/image1179.png"/><Relationship Id="rId260" Type="http://schemas.openxmlformats.org/officeDocument/2006/relationships/customXml" Target="../ink/ink1261.xml"/><Relationship Id="rId316" Type="http://schemas.openxmlformats.org/officeDocument/2006/relationships/customXml" Target="../ink/ink1289.xml"/><Relationship Id="rId55" Type="http://schemas.openxmlformats.org/officeDocument/2006/relationships/image" Target="../media/image1153.png"/><Relationship Id="rId97" Type="http://schemas.openxmlformats.org/officeDocument/2006/relationships/image" Target="../media/image1173.png"/><Relationship Id="rId120" Type="http://schemas.openxmlformats.org/officeDocument/2006/relationships/customXml" Target="../ink/ink1191.xml"/><Relationship Id="rId358" Type="http://schemas.openxmlformats.org/officeDocument/2006/relationships/customXml" Target="../ink/ink1310.xml"/><Relationship Id="rId162" Type="http://schemas.openxmlformats.org/officeDocument/2006/relationships/customXml" Target="../ink/ink1212.xml"/><Relationship Id="rId218" Type="http://schemas.openxmlformats.org/officeDocument/2006/relationships/customXml" Target="../ink/ink1240.xml"/><Relationship Id="rId271" Type="http://schemas.openxmlformats.org/officeDocument/2006/relationships/image" Target="../media/image1260.png"/><Relationship Id="rId24" Type="http://schemas.openxmlformats.org/officeDocument/2006/relationships/customXml" Target="../ink/ink1143.xml"/><Relationship Id="rId66" Type="http://schemas.openxmlformats.org/officeDocument/2006/relationships/customXml" Target="../ink/ink1164.xml"/><Relationship Id="rId131" Type="http://schemas.openxmlformats.org/officeDocument/2006/relationships/image" Target="../media/image1190.png"/><Relationship Id="rId327" Type="http://schemas.openxmlformats.org/officeDocument/2006/relationships/image" Target="../media/image1288.png"/><Relationship Id="rId369" Type="http://schemas.openxmlformats.org/officeDocument/2006/relationships/image" Target="../media/image1309.png"/><Relationship Id="rId173" Type="http://schemas.openxmlformats.org/officeDocument/2006/relationships/image" Target="../media/image1211.png"/><Relationship Id="rId229" Type="http://schemas.openxmlformats.org/officeDocument/2006/relationships/image" Target="../media/image1239.png"/><Relationship Id="rId380" Type="http://schemas.openxmlformats.org/officeDocument/2006/relationships/customXml" Target="../ink/ink1321.xml"/><Relationship Id="rId240" Type="http://schemas.openxmlformats.org/officeDocument/2006/relationships/customXml" Target="../ink/ink1251.xml"/><Relationship Id="rId35" Type="http://schemas.openxmlformats.org/officeDocument/2006/relationships/image" Target="../media/image1143.png"/><Relationship Id="rId77" Type="http://schemas.openxmlformats.org/officeDocument/2006/relationships/image" Target="../media/image1163.png"/><Relationship Id="rId100" Type="http://schemas.openxmlformats.org/officeDocument/2006/relationships/customXml" Target="../ink/ink1181.xml"/><Relationship Id="rId282" Type="http://schemas.openxmlformats.org/officeDocument/2006/relationships/customXml" Target="../ink/ink1272.xml"/><Relationship Id="rId338" Type="http://schemas.openxmlformats.org/officeDocument/2006/relationships/customXml" Target="../ink/ink1300.xml"/><Relationship Id="rId8" Type="http://schemas.openxmlformats.org/officeDocument/2006/relationships/customXml" Target="../ink/ink1135.xml"/><Relationship Id="rId142" Type="http://schemas.openxmlformats.org/officeDocument/2006/relationships/customXml" Target="../ink/ink1202.xml"/><Relationship Id="rId184" Type="http://schemas.openxmlformats.org/officeDocument/2006/relationships/customXml" Target="../ink/ink1223.xml"/><Relationship Id="rId391" Type="http://schemas.openxmlformats.org/officeDocument/2006/relationships/image" Target="../media/image1320.png"/><Relationship Id="rId251" Type="http://schemas.openxmlformats.org/officeDocument/2006/relationships/image" Target="../media/image1250.png"/><Relationship Id="rId46" Type="http://schemas.openxmlformats.org/officeDocument/2006/relationships/customXml" Target="../ink/ink1154.xml"/><Relationship Id="rId293" Type="http://schemas.openxmlformats.org/officeDocument/2006/relationships/image" Target="../media/image1271.png"/><Relationship Id="rId307" Type="http://schemas.openxmlformats.org/officeDocument/2006/relationships/image" Target="../media/image1278.png"/><Relationship Id="rId349" Type="http://schemas.openxmlformats.org/officeDocument/2006/relationships/image" Target="../media/image1299.png"/><Relationship Id="rId88" Type="http://schemas.openxmlformats.org/officeDocument/2006/relationships/customXml" Target="../ink/ink1175.xml"/><Relationship Id="rId111" Type="http://schemas.openxmlformats.org/officeDocument/2006/relationships/image" Target="../media/image1180.png"/><Relationship Id="rId153" Type="http://schemas.openxmlformats.org/officeDocument/2006/relationships/image" Target="../media/image1201.png"/><Relationship Id="rId195" Type="http://schemas.openxmlformats.org/officeDocument/2006/relationships/image" Target="../media/image1222.png"/><Relationship Id="rId209" Type="http://schemas.openxmlformats.org/officeDocument/2006/relationships/image" Target="../media/image1229.png"/><Relationship Id="rId360" Type="http://schemas.openxmlformats.org/officeDocument/2006/relationships/customXml" Target="../ink/ink1311.xml"/><Relationship Id="rId220" Type="http://schemas.openxmlformats.org/officeDocument/2006/relationships/customXml" Target="../ink/ink1241.xml"/><Relationship Id="rId15" Type="http://schemas.openxmlformats.org/officeDocument/2006/relationships/image" Target="../media/image1133.png"/><Relationship Id="rId57" Type="http://schemas.openxmlformats.org/officeDocument/2006/relationships/image" Target="../media/image1154.png"/><Relationship Id="rId262" Type="http://schemas.openxmlformats.org/officeDocument/2006/relationships/customXml" Target="../ink/ink1262.xml"/><Relationship Id="rId318" Type="http://schemas.openxmlformats.org/officeDocument/2006/relationships/customXml" Target="../ink/ink1290.xml"/><Relationship Id="rId99" Type="http://schemas.openxmlformats.org/officeDocument/2006/relationships/image" Target="../media/image1174.png"/><Relationship Id="rId122" Type="http://schemas.openxmlformats.org/officeDocument/2006/relationships/customXml" Target="../ink/ink1192.xml"/><Relationship Id="rId164" Type="http://schemas.openxmlformats.org/officeDocument/2006/relationships/customXml" Target="../ink/ink1213.xml"/><Relationship Id="rId371" Type="http://schemas.openxmlformats.org/officeDocument/2006/relationships/image" Target="../media/image1310.png"/><Relationship Id="rId26" Type="http://schemas.openxmlformats.org/officeDocument/2006/relationships/customXml" Target="../ink/ink1144.xml"/><Relationship Id="rId231" Type="http://schemas.openxmlformats.org/officeDocument/2006/relationships/image" Target="../media/image1240.png"/><Relationship Id="rId273" Type="http://schemas.openxmlformats.org/officeDocument/2006/relationships/image" Target="../media/image1261.png"/><Relationship Id="rId329" Type="http://schemas.openxmlformats.org/officeDocument/2006/relationships/image" Target="../media/image1289.png"/><Relationship Id="rId68" Type="http://schemas.openxmlformats.org/officeDocument/2006/relationships/customXml" Target="../ink/ink1165.xml"/><Relationship Id="rId133" Type="http://schemas.openxmlformats.org/officeDocument/2006/relationships/image" Target="../media/image1191.png"/><Relationship Id="rId175" Type="http://schemas.openxmlformats.org/officeDocument/2006/relationships/image" Target="../media/image1212.png"/><Relationship Id="rId340" Type="http://schemas.openxmlformats.org/officeDocument/2006/relationships/customXml" Target="../ink/ink1301.xml"/><Relationship Id="rId200" Type="http://schemas.openxmlformats.org/officeDocument/2006/relationships/customXml" Target="../ink/ink1231.xml"/><Relationship Id="rId382" Type="http://schemas.openxmlformats.org/officeDocument/2006/relationships/customXml" Target="../ink/ink1322.xml"/><Relationship Id="rId242" Type="http://schemas.openxmlformats.org/officeDocument/2006/relationships/customXml" Target="../ink/ink1252.xml"/><Relationship Id="rId284" Type="http://schemas.openxmlformats.org/officeDocument/2006/relationships/customXml" Target="../ink/ink127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2.png"/><Relationship Id="rId21" Type="http://schemas.openxmlformats.org/officeDocument/2006/relationships/image" Target="../media/image1334.png"/><Relationship Id="rId63" Type="http://schemas.openxmlformats.org/officeDocument/2006/relationships/image" Target="../media/image1355.png"/><Relationship Id="rId159" Type="http://schemas.openxmlformats.org/officeDocument/2006/relationships/image" Target="../media/image1403.png"/><Relationship Id="rId170" Type="http://schemas.openxmlformats.org/officeDocument/2006/relationships/customXml" Target="../ink/ink1415.xml"/><Relationship Id="rId191" Type="http://schemas.openxmlformats.org/officeDocument/2006/relationships/image" Target="../media/image1419.png"/><Relationship Id="rId205" Type="http://schemas.openxmlformats.org/officeDocument/2006/relationships/image" Target="../media/image1426.png"/><Relationship Id="rId226" Type="http://schemas.openxmlformats.org/officeDocument/2006/relationships/customXml" Target="../ink/ink1443.xml"/><Relationship Id="rId247" Type="http://schemas.openxmlformats.org/officeDocument/2006/relationships/image" Target="../media/image1447.png"/><Relationship Id="rId107" Type="http://schemas.openxmlformats.org/officeDocument/2006/relationships/image" Target="../media/image1377.png"/><Relationship Id="rId11" Type="http://schemas.openxmlformats.org/officeDocument/2006/relationships/image" Target="../media/image1329.png"/><Relationship Id="rId32" Type="http://schemas.openxmlformats.org/officeDocument/2006/relationships/customXml" Target="../ink/ink1346.xml"/><Relationship Id="rId53" Type="http://schemas.openxmlformats.org/officeDocument/2006/relationships/image" Target="../media/image1350.png"/><Relationship Id="rId74" Type="http://schemas.openxmlformats.org/officeDocument/2006/relationships/customXml" Target="../ink/ink1367.xml"/><Relationship Id="rId128" Type="http://schemas.openxmlformats.org/officeDocument/2006/relationships/customXml" Target="../ink/ink1394.xml"/><Relationship Id="rId149" Type="http://schemas.openxmlformats.org/officeDocument/2006/relationships/image" Target="../media/image1398.png"/><Relationship Id="rId5" Type="http://schemas.openxmlformats.org/officeDocument/2006/relationships/image" Target="../media/image1326.png"/><Relationship Id="rId95" Type="http://schemas.openxmlformats.org/officeDocument/2006/relationships/image" Target="../media/image1371.png"/><Relationship Id="rId160" Type="http://schemas.openxmlformats.org/officeDocument/2006/relationships/customXml" Target="../ink/ink1410.xml"/><Relationship Id="rId181" Type="http://schemas.openxmlformats.org/officeDocument/2006/relationships/image" Target="../media/image1414.png"/><Relationship Id="rId216" Type="http://schemas.openxmlformats.org/officeDocument/2006/relationships/customXml" Target="../ink/ink1438.xml"/><Relationship Id="rId237" Type="http://schemas.openxmlformats.org/officeDocument/2006/relationships/image" Target="../media/image1442.png"/><Relationship Id="rId258" Type="http://schemas.openxmlformats.org/officeDocument/2006/relationships/customXml" Target="../ink/ink1459.xml"/><Relationship Id="rId22" Type="http://schemas.openxmlformats.org/officeDocument/2006/relationships/customXml" Target="../ink/ink1341.xml"/><Relationship Id="rId43" Type="http://schemas.openxmlformats.org/officeDocument/2006/relationships/image" Target="../media/image1345.png"/><Relationship Id="rId64" Type="http://schemas.openxmlformats.org/officeDocument/2006/relationships/customXml" Target="../ink/ink1362.xml"/><Relationship Id="rId118" Type="http://schemas.openxmlformats.org/officeDocument/2006/relationships/customXml" Target="../ink/ink1389.xml"/><Relationship Id="rId139" Type="http://schemas.openxmlformats.org/officeDocument/2006/relationships/image" Target="../media/image1393.png"/><Relationship Id="rId85" Type="http://schemas.openxmlformats.org/officeDocument/2006/relationships/image" Target="../media/image1366.png"/><Relationship Id="rId150" Type="http://schemas.openxmlformats.org/officeDocument/2006/relationships/customXml" Target="../ink/ink1405.xml"/><Relationship Id="rId171" Type="http://schemas.openxmlformats.org/officeDocument/2006/relationships/image" Target="../media/image1409.png"/><Relationship Id="rId192" Type="http://schemas.openxmlformats.org/officeDocument/2006/relationships/customXml" Target="../ink/ink1426.xml"/><Relationship Id="rId206" Type="http://schemas.openxmlformats.org/officeDocument/2006/relationships/customXml" Target="../ink/ink1433.xml"/><Relationship Id="rId227" Type="http://schemas.openxmlformats.org/officeDocument/2006/relationships/image" Target="../media/image1437.png"/><Relationship Id="rId248" Type="http://schemas.openxmlformats.org/officeDocument/2006/relationships/customXml" Target="../ink/ink1454.xml"/><Relationship Id="rId12" Type="http://schemas.openxmlformats.org/officeDocument/2006/relationships/customXml" Target="../ink/ink1336.xml"/><Relationship Id="rId33" Type="http://schemas.openxmlformats.org/officeDocument/2006/relationships/image" Target="../media/image1340.png"/><Relationship Id="rId108" Type="http://schemas.openxmlformats.org/officeDocument/2006/relationships/customXml" Target="../ink/ink1384.xml"/><Relationship Id="rId129" Type="http://schemas.openxmlformats.org/officeDocument/2006/relationships/image" Target="../media/image1388.png"/><Relationship Id="rId54" Type="http://schemas.openxmlformats.org/officeDocument/2006/relationships/customXml" Target="../ink/ink1357.xml"/><Relationship Id="rId75" Type="http://schemas.openxmlformats.org/officeDocument/2006/relationships/image" Target="../media/image1361.png"/><Relationship Id="rId96" Type="http://schemas.openxmlformats.org/officeDocument/2006/relationships/customXml" Target="../ink/ink1378.xml"/><Relationship Id="rId140" Type="http://schemas.openxmlformats.org/officeDocument/2006/relationships/customXml" Target="../ink/ink1400.xml"/><Relationship Id="rId161" Type="http://schemas.openxmlformats.org/officeDocument/2006/relationships/image" Target="../media/image1404.png"/><Relationship Id="rId182" Type="http://schemas.openxmlformats.org/officeDocument/2006/relationships/customXml" Target="../ink/ink1421.xml"/><Relationship Id="rId217" Type="http://schemas.openxmlformats.org/officeDocument/2006/relationships/image" Target="../media/image1432.png"/><Relationship Id="rId6" Type="http://schemas.openxmlformats.org/officeDocument/2006/relationships/customXml" Target="../ink/ink1333.xml"/><Relationship Id="rId238" Type="http://schemas.openxmlformats.org/officeDocument/2006/relationships/customXml" Target="../ink/ink1449.xml"/><Relationship Id="rId259" Type="http://schemas.openxmlformats.org/officeDocument/2006/relationships/image" Target="../media/image1453.png"/><Relationship Id="rId23" Type="http://schemas.openxmlformats.org/officeDocument/2006/relationships/image" Target="../media/image1335.png"/><Relationship Id="rId119" Type="http://schemas.openxmlformats.org/officeDocument/2006/relationships/image" Target="../media/image1383.png"/><Relationship Id="rId44" Type="http://schemas.openxmlformats.org/officeDocument/2006/relationships/customXml" Target="../ink/ink1352.xml"/><Relationship Id="rId65" Type="http://schemas.openxmlformats.org/officeDocument/2006/relationships/image" Target="../media/image1356.png"/><Relationship Id="rId86" Type="http://schemas.openxmlformats.org/officeDocument/2006/relationships/customXml" Target="../ink/ink1373.xml"/><Relationship Id="rId130" Type="http://schemas.openxmlformats.org/officeDocument/2006/relationships/customXml" Target="../ink/ink1395.xml"/><Relationship Id="rId151" Type="http://schemas.openxmlformats.org/officeDocument/2006/relationships/image" Target="../media/image1399.png"/><Relationship Id="rId172" Type="http://schemas.openxmlformats.org/officeDocument/2006/relationships/customXml" Target="../ink/ink1416.xml"/><Relationship Id="rId193" Type="http://schemas.openxmlformats.org/officeDocument/2006/relationships/image" Target="../media/image1420.png"/><Relationship Id="rId207" Type="http://schemas.openxmlformats.org/officeDocument/2006/relationships/image" Target="../media/image1427.png"/><Relationship Id="rId228" Type="http://schemas.openxmlformats.org/officeDocument/2006/relationships/customXml" Target="../ink/ink1444.xml"/><Relationship Id="rId249" Type="http://schemas.openxmlformats.org/officeDocument/2006/relationships/image" Target="../media/image1448.png"/><Relationship Id="rId13" Type="http://schemas.openxmlformats.org/officeDocument/2006/relationships/image" Target="../media/image1330.png"/><Relationship Id="rId109" Type="http://schemas.openxmlformats.org/officeDocument/2006/relationships/image" Target="../media/image1378.png"/><Relationship Id="rId260" Type="http://schemas.openxmlformats.org/officeDocument/2006/relationships/customXml" Target="../ink/ink1460.xml"/><Relationship Id="rId34" Type="http://schemas.openxmlformats.org/officeDocument/2006/relationships/customXml" Target="../ink/ink1347.xml"/><Relationship Id="rId55" Type="http://schemas.openxmlformats.org/officeDocument/2006/relationships/image" Target="../media/image1351.png"/><Relationship Id="rId76" Type="http://schemas.openxmlformats.org/officeDocument/2006/relationships/customXml" Target="../ink/ink1368.xml"/><Relationship Id="rId97" Type="http://schemas.openxmlformats.org/officeDocument/2006/relationships/image" Target="../media/image1372.png"/><Relationship Id="rId120" Type="http://schemas.openxmlformats.org/officeDocument/2006/relationships/customXml" Target="../ink/ink1390.xml"/><Relationship Id="rId141" Type="http://schemas.openxmlformats.org/officeDocument/2006/relationships/image" Target="../media/image1394.png"/><Relationship Id="rId7" Type="http://schemas.openxmlformats.org/officeDocument/2006/relationships/image" Target="../media/image1327.png"/><Relationship Id="rId162" Type="http://schemas.openxmlformats.org/officeDocument/2006/relationships/customXml" Target="../ink/ink1411.xml"/><Relationship Id="rId183" Type="http://schemas.openxmlformats.org/officeDocument/2006/relationships/image" Target="../media/image1415.png"/><Relationship Id="rId218" Type="http://schemas.openxmlformats.org/officeDocument/2006/relationships/customXml" Target="../ink/ink1439.xml"/><Relationship Id="rId239" Type="http://schemas.openxmlformats.org/officeDocument/2006/relationships/image" Target="../media/image1443.png"/><Relationship Id="rId250" Type="http://schemas.openxmlformats.org/officeDocument/2006/relationships/customXml" Target="../ink/ink1455.xml"/><Relationship Id="rId24" Type="http://schemas.openxmlformats.org/officeDocument/2006/relationships/customXml" Target="../ink/ink1342.xml"/><Relationship Id="rId45" Type="http://schemas.openxmlformats.org/officeDocument/2006/relationships/image" Target="../media/image1346.png"/><Relationship Id="rId66" Type="http://schemas.openxmlformats.org/officeDocument/2006/relationships/customXml" Target="../ink/ink1363.xml"/><Relationship Id="rId87" Type="http://schemas.openxmlformats.org/officeDocument/2006/relationships/image" Target="../media/image1367.png"/><Relationship Id="rId110" Type="http://schemas.openxmlformats.org/officeDocument/2006/relationships/customXml" Target="../ink/ink1385.xml"/><Relationship Id="rId131" Type="http://schemas.openxmlformats.org/officeDocument/2006/relationships/image" Target="../media/image1389.png"/><Relationship Id="rId152" Type="http://schemas.openxmlformats.org/officeDocument/2006/relationships/customXml" Target="../ink/ink1406.xml"/><Relationship Id="rId173" Type="http://schemas.openxmlformats.org/officeDocument/2006/relationships/image" Target="../media/image1410.png"/><Relationship Id="rId194" Type="http://schemas.openxmlformats.org/officeDocument/2006/relationships/customXml" Target="../ink/ink1427.xml"/><Relationship Id="rId208" Type="http://schemas.openxmlformats.org/officeDocument/2006/relationships/customXml" Target="../ink/ink1434.xml"/><Relationship Id="rId229" Type="http://schemas.openxmlformats.org/officeDocument/2006/relationships/image" Target="../media/image1438.png"/><Relationship Id="rId240" Type="http://schemas.openxmlformats.org/officeDocument/2006/relationships/customXml" Target="../ink/ink1450.xml"/><Relationship Id="rId261" Type="http://schemas.openxmlformats.org/officeDocument/2006/relationships/image" Target="../media/image1454.png"/><Relationship Id="rId14" Type="http://schemas.openxmlformats.org/officeDocument/2006/relationships/customXml" Target="../ink/ink1337.xml"/><Relationship Id="rId35" Type="http://schemas.openxmlformats.org/officeDocument/2006/relationships/image" Target="../media/image1341.png"/><Relationship Id="rId56" Type="http://schemas.openxmlformats.org/officeDocument/2006/relationships/customXml" Target="../ink/ink1358.xml"/><Relationship Id="rId77" Type="http://schemas.openxmlformats.org/officeDocument/2006/relationships/image" Target="../media/image1362.png"/><Relationship Id="rId100" Type="http://schemas.openxmlformats.org/officeDocument/2006/relationships/customXml" Target="../ink/ink1380.xml"/><Relationship Id="rId8" Type="http://schemas.openxmlformats.org/officeDocument/2006/relationships/customXml" Target="../ink/ink1334.xml"/><Relationship Id="rId98" Type="http://schemas.openxmlformats.org/officeDocument/2006/relationships/customXml" Target="../ink/ink1379.xml"/><Relationship Id="rId121" Type="http://schemas.openxmlformats.org/officeDocument/2006/relationships/image" Target="../media/image1384.png"/><Relationship Id="rId142" Type="http://schemas.openxmlformats.org/officeDocument/2006/relationships/customXml" Target="../ink/ink1401.xml"/><Relationship Id="rId163" Type="http://schemas.openxmlformats.org/officeDocument/2006/relationships/image" Target="../media/image1405.png"/><Relationship Id="rId184" Type="http://schemas.openxmlformats.org/officeDocument/2006/relationships/customXml" Target="../ink/ink1422.xml"/><Relationship Id="rId219" Type="http://schemas.openxmlformats.org/officeDocument/2006/relationships/image" Target="../media/image1433.png"/><Relationship Id="rId230" Type="http://schemas.openxmlformats.org/officeDocument/2006/relationships/customXml" Target="../ink/ink1445.xml"/><Relationship Id="rId251" Type="http://schemas.openxmlformats.org/officeDocument/2006/relationships/image" Target="../media/image1449.png"/><Relationship Id="rId25" Type="http://schemas.openxmlformats.org/officeDocument/2006/relationships/image" Target="../media/image1336.png"/><Relationship Id="rId46" Type="http://schemas.openxmlformats.org/officeDocument/2006/relationships/customXml" Target="../ink/ink1353.xml"/><Relationship Id="rId67" Type="http://schemas.openxmlformats.org/officeDocument/2006/relationships/image" Target="../media/image1357.png"/><Relationship Id="rId88" Type="http://schemas.openxmlformats.org/officeDocument/2006/relationships/customXml" Target="../ink/ink1374.xml"/><Relationship Id="rId111" Type="http://schemas.openxmlformats.org/officeDocument/2006/relationships/image" Target="../media/image1379.png"/><Relationship Id="rId132" Type="http://schemas.openxmlformats.org/officeDocument/2006/relationships/customXml" Target="../ink/ink1396.xml"/><Relationship Id="rId153" Type="http://schemas.openxmlformats.org/officeDocument/2006/relationships/image" Target="../media/image1400.png"/><Relationship Id="rId174" Type="http://schemas.openxmlformats.org/officeDocument/2006/relationships/customXml" Target="../ink/ink1417.xml"/><Relationship Id="rId195" Type="http://schemas.openxmlformats.org/officeDocument/2006/relationships/image" Target="../media/image1421.png"/><Relationship Id="rId209" Type="http://schemas.openxmlformats.org/officeDocument/2006/relationships/image" Target="../media/image1428.png"/><Relationship Id="rId220" Type="http://schemas.openxmlformats.org/officeDocument/2006/relationships/customXml" Target="../ink/ink1440.xml"/><Relationship Id="rId241" Type="http://schemas.openxmlformats.org/officeDocument/2006/relationships/image" Target="../media/image1444.png"/><Relationship Id="rId15" Type="http://schemas.openxmlformats.org/officeDocument/2006/relationships/image" Target="../media/image1331.png"/><Relationship Id="rId36" Type="http://schemas.openxmlformats.org/officeDocument/2006/relationships/customXml" Target="../ink/ink1348.xml"/><Relationship Id="rId57" Type="http://schemas.openxmlformats.org/officeDocument/2006/relationships/image" Target="../media/image1352.png"/><Relationship Id="rId262" Type="http://schemas.openxmlformats.org/officeDocument/2006/relationships/customXml" Target="../ink/ink1461.xml"/><Relationship Id="rId78" Type="http://schemas.openxmlformats.org/officeDocument/2006/relationships/customXml" Target="../ink/ink1369.xml"/><Relationship Id="rId99" Type="http://schemas.openxmlformats.org/officeDocument/2006/relationships/image" Target="../media/image1373.png"/><Relationship Id="rId101" Type="http://schemas.openxmlformats.org/officeDocument/2006/relationships/image" Target="../media/image1374.png"/><Relationship Id="rId122" Type="http://schemas.openxmlformats.org/officeDocument/2006/relationships/customXml" Target="../ink/ink1391.xml"/><Relationship Id="rId143" Type="http://schemas.openxmlformats.org/officeDocument/2006/relationships/image" Target="../media/image1395.png"/><Relationship Id="rId164" Type="http://schemas.openxmlformats.org/officeDocument/2006/relationships/customXml" Target="../ink/ink1412.xml"/><Relationship Id="rId185" Type="http://schemas.openxmlformats.org/officeDocument/2006/relationships/image" Target="../media/image1416.png"/><Relationship Id="rId9" Type="http://schemas.openxmlformats.org/officeDocument/2006/relationships/image" Target="../media/image1328.png"/><Relationship Id="rId210" Type="http://schemas.openxmlformats.org/officeDocument/2006/relationships/customXml" Target="../ink/ink1435.xml"/><Relationship Id="rId26" Type="http://schemas.openxmlformats.org/officeDocument/2006/relationships/customXml" Target="../ink/ink1343.xml"/><Relationship Id="rId231" Type="http://schemas.openxmlformats.org/officeDocument/2006/relationships/image" Target="../media/image1439.png"/><Relationship Id="rId252" Type="http://schemas.openxmlformats.org/officeDocument/2006/relationships/customXml" Target="../ink/ink1456.xml"/><Relationship Id="rId47" Type="http://schemas.openxmlformats.org/officeDocument/2006/relationships/image" Target="../media/image1347.png"/><Relationship Id="rId68" Type="http://schemas.openxmlformats.org/officeDocument/2006/relationships/customXml" Target="../ink/ink1364.xml"/><Relationship Id="rId89" Type="http://schemas.openxmlformats.org/officeDocument/2006/relationships/image" Target="../media/image1368.png"/><Relationship Id="rId112" Type="http://schemas.openxmlformats.org/officeDocument/2006/relationships/customXml" Target="../ink/ink1386.xml"/><Relationship Id="rId133" Type="http://schemas.openxmlformats.org/officeDocument/2006/relationships/image" Target="../media/image1390.png"/><Relationship Id="rId154" Type="http://schemas.openxmlformats.org/officeDocument/2006/relationships/customXml" Target="../ink/ink1407.xml"/><Relationship Id="rId175" Type="http://schemas.openxmlformats.org/officeDocument/2006/relationships/image" Target="../media/image1411.png"/><Relationship Id="rId196" Type="http://schemas.openxmlformats.org/officeDocument/2006/relationships/customXml" Target="../ink/ink1428.xml"/><Relationship Id="rId200" Type="http://schemas.openxmlformats.org/officeDocument/2006/relationships/customXml" Target="../ink/ink1430.xml"/><Relationship Id="rId16" Type="http://schemas.openxmlformats.org/officeDocument/2006/relationships/customXml" Target="../ink/ink1338.xml"/><Relationship Id="rId221" Type="http://schemas.openxmlformats.org/officeDocument/2006/relationships/image" Target="../media/image1434.png"/><Relationship Id="rId242" Type="http://schemas.openxmlformats.org/officeDocument/2006/relationships/customXml" Target="../ink/ink1451.xml"/><Relationship Id="rId263" Type="http://schemas.openxmlformats.org/officeDocument/2006/relationships/image" Target="../media/image1455.png"/><Relationship Id="rId37" Type="http://schemas.openxmlformats.org/officeDocument/2006/relationships/image" Target="../media/image1342.png"/><Relationship Id="rId58" Type="http://schemas.openxmlformats.org/officeDocument/2006/relationships/customXml" Target="../ink/ink1359.xml"/><Relationship Id="rId79" Type="http://schemas.openxmlformats.org/officeDocument/2006/relationships/image" Target="../media/image1363.png"/><Relationship Id="rId102" Type="http://schemas.openxmlformats.org/officeDocument/2006/relationships/customXml" Target="../ink/ink1381.xml"/><Relationship Id="rId123" Type="http://schemas.openxmlformats.org/officeDocument/2006/relationships/image" Target="../media/image1385.png"/><Relationship Id="rId144" Type="http://schemas.openxmlformats.org/officeDocument/2006/relationships/customXml" Target="../ink/ink1402.xml"/><Relationship Id="rId90" Type="http://schemas.openxmlformats.org/officeDocument/2006/relationships/customXml" Target="../ink/ink1375.xml"/><Relationship Id="rId165" Type="http://schemas.openxmlformats.org/officeDocument/2006/relationships/image" Target="../media/image1406.png"/><Relationship Id="rId186" Type="http://schemas.openxmlformats.org/officeDocument/2006/relationships/customXml" Target="../ink/ink1423.xml"/><Relationship Id="rId211" Type="http://schemas.openxmlformats.org/officeDocument/2006/relationships/image" Target="../media/image1429.png"/><Relationship Id="rId232" Type="http://schemas.openxmlformats.org/officeDocument/2006/relationships/customXml" Target="../ink/ink1446.xml"/><Relationship Id="rId253" Type="http://schemas.openxmlformats.org/officeDocument/2006/relationships/image" Target="../media/image1450.png"/><Relationship Id="rId27" Type="http://schemas.openxmlformats.org/officeDocument/2006/relationships/image" Target="../media/image1337.png"/><Relationship Id="rId48" Type="http://schemas.openxmlformats.org/officeDocument/2006/relationships/customXml" Target="../ink/ink1354.xml"/><Relationship Id="rId69" Type="http://schemas.openxmlformats.org/officeDocument/2006/relationships/image" Target="../media/image1358.png"/><Relationship Id="rId113" Type="http://schemas.openxmlformats.org/officeDocument/2006/relationships/image" Target="../media/image1380.png"/><Relationship Id="rId134" Type="http://schemas.openxmlformats.org/officeDocument/2006/relationships/customXml" Target="../ink/ink1397.xml"/><Relationship Id="rId80" Type="http://schemas.openxmlformats.org/officeDocument/2006/relationships/customXml" Target="../ink/ink1370.xml"/><Relationship Id="rId155" Type="http://schemas.openxmlformats.org/officeDocument/2006/relationships/image" Target="../media/image1401.png"/><Relationship Id="rId176" Type="http://schemas.openxmlformats.org/officeDocument/2006/relationships/customXml" Target="../ink/ink1418.xml"/><Relationship Id="rId197" Type="http://schemas.openxmlformats.org/officeDocument/2006/relationships/image" Target="../media/image1422.png"/><Relationship Id="rId201" Type="http://schemas.openxmlformats.org/officeDocument/2006/relationships/image" Target="../media/image1424.png"/><Relationship Id="rId222" Type="http://schemas.openxmlformats.org/officeDocument/2006/relationships/customXml" Target="../ink/ink1441.xml"/><Relationship Id="rId243" Type="http://schemas.openxmlformats.org/officeDocument/2006/relationships/image" Target="../media/image1445.png"/><Relationship Id="rId17" Type="http://schemas.openxmlformats.org/officeDocument/2006/relationships/image" Target="../media/image1332.png"/><Relationship Id="rId38" Type="http://schemas.openxmlformats.org/officeDocument/2006/relationships/customXml" Target="../ink/ink1349.xml"/><Relationship Id="rId59" Type="http://schemas.openxmlformats.org/officeDocument/2006/relationships/image" Target="../media/image1353.png"/><Relationship Id="rId103" Type="http://schemas.openxmlformats.org/officeDocument/2006/relationships/image" Target="../media/image1375.png"/><Relationship Id="rId124" Type="http://schemas.openxmlformats.org/officeDocument/2006/relationships/customXml" Target="../ink/ink1392.xml"/><Relationship Id="rId70" Type="http://schemas.openxmlformats.org/officeDocument/2006/relationships/customXml" Target="../ink/ink1365.xml"/><Relationship Id="rId91" Type="http://schemas.openxmlformats.org/officeDocument/2006/relationships/image" Target="../media/image1369.png"/><Relationship Id="rId145" Type="http://schemas.openxmlformats.org/officeDocument/2006/relationships/image" Target="../media/image1396.png"/><Relationship Id="rId166" Type="http://schemas.openxmlformats.org/officeDocument/2006/relationships/customXml" Target="../ink/ink1413.xml"/><Relationship Id="rId187" Type="http://schemas.openxmlformats.org/officeDocument/2006/relationships/image" Target="../media/image141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36.xml"/><Relationship Id="rId233" Type="http://schemas.openxmlformats.org/officeDocument/2006/relationships/image" Target="../media/image1440.png"/><Relationship Id="rId254" Type="http://schemas.openxmlformats.org/officeDocument/2006/relationships/customXml" Target="../ink/ink1457.xml"/><Relationship Id="rId28" Type="http://schemas.openxmlformats.org/officeDocument/2006/relationships/customXml" Target="../ink/ink1344.xml"/><Relationship Id="rId49" Type="http://schemas.openxmlformats.org/officeDocument/2006/relationships/image" Target="../media/image1348.png"/><Relationship Id="rId114" Type="http://schemas.openxmlformats.org/officeDocument/2006/relationships/customXml" Target="../ink/ink1387.xml"/><Relationship Id="rId60" Type="http://schemas.openxmlformats.org/officeDocument/2006/relationships/customXml" Target="../ink/ink1360.xml"/><Relationship Id="rId81" Type="http://schemas.openxmlformats.org/officeDocument/2006/relationships/image" Target="../media/image1364.png"/><Relationship Id="rId135" Type="http://schemas.openxmlformats.org/officeDocument/2006/relationships/image" Target="../media/image1391.png"/><Relationship Id="rId156" Type="http://schemas.openxmlformats.org/officeDocument/2006/relationships/customXml" Target="../ink/ink1408.xml"/><Relationship Id="rId177" Type="http://schemas.openxmlformats.org/officeDocument/2006/relationships/image" Target="../media/image1412.png"/><Relationship Id="rId198" Type="http://schemas.openxmlformats.org/officeDocument/2006/relationships/customXml" Target="../ink/ink1429.xml"/><Relationship Id="rId202" Type="http://schemas.openxmlformats.org/officeDocument/2006/relationships/customXml" Target="../ink/ink1431.xml"/><Relationship Id="rId223" Type="http://schemas.openxmlformats.org/officeDocument/2006/relationships/image" Target="../media/image1435.png"/><Relationship Id="rId244" Type="http://schemas.openxmlformats.org/officeDocument/2006/relationships/customXml" Target="../ink/ink1452.xml"/><Relationship Id="rId18" Type="http://schemas.openxmlformats.org/officeDocument/2006/relationships/customXml" Target="../ink/ink1339.xml"/><Relationship Id="rId39" Type="http://schemas.openxmlformats.org/officeDocument/2006/relationships/image" Target="../media/image1343.png"/><Relationship Id="rId50" Type="http://schemas.openxmlformats.org/officeDocument/2006/relationships/customXml" Target="../ink/ink1355.xml"/><Relationship Id="rId104" Type="http://schemas.openxmlformats.org/officeDocument/2006/relationships/customXml" Target="../ink/ink1382.xml"/><Relationship Id="rId125" Type="http://schemas.openxmlformats.org/officeDocument/2006/relationships/image" Target="../media/image1386.png"/><Relationship Id="rId146" Type="http://schemas.openxmlformats.org/officeDocument/2006/relationships/customXml" Target="../ink/ink1403.xml"/><Relationship Id="rId167" Type="http://schemas.openxmlformats.org/officeDocument/2006/relationships/image" Target="../media/image1407.png"/><Relationship Id="rId188" Type="http://schemas.openxmlformats.org/officeDocument/2006/relationships/customXml" Target="../ink/ink1424.xml"/><Relationship Id="rId71" Type="http://schemas.openxmlformats.org/officeDocument/2006/relationships/image" Target="../media/image1359.png"/><Relationship Id="rId92" Type="http://schemas.openxmlformats.org/officeDocument/2006/relationships/customXml" Target="../ink/ink1376.xml"/><Relationship Id="rId213" Type="http://schemas.openxmlformats.org/officeDocument/2006/relationships/image" Target="../media/image1430.png"/><Relationship Id="rId234" Type="http://schemas.openxmlformats.org/officeDocument/2006/relationships/customXml" Target="../ink/ink1447.xml"/><Relationship Id="rId2" Type="http://schemas.openxmlformats.org/officeDocument/2006/relationships/customXml" Target="../ink/ink1331.xml"/><Relationship Id="rId29" Type="http://schemas.openxmlformats.org/officeDocument/2006/relationships/image" Target="../media/image1338.png"/><Relationship Id="rId255" Type="http://schemas.openxmlformats.org/officeDocument/2006/relationships/image" Target="../media/image1451.png"/><Relationship Id="rId40" Type="http://schemas.openxmlformats.org/officeDocument/2006/relationships/customXml" Target="../ink/ink1350.xml"/><Relationship Id="rId115" Type="http://schemas.openxmlformats.org/officeDocument/2006/relationships/image" Target="../media/image1381.png"/><Relationship Id="rId136" Type="http://schemas.openxmlformats.org/officeDocument/2006/relationships/customXml" Target="../ink/ink1398.xml"/><Relationship Id="rId157" Type="http://schemas.openxmlformats.org/officeDocument/2006/relationships/image" Target="../media/image1402.png"/><Relationship Id="rId178" Type="http://schemas.openxmlformats.org/officeDocument/2006/relationships/customXml" Target="../ink/ink1419.xml"/><Relationship Id="rId61" Type="http://schemas.openxmlformats.org/officeDocument/2006/relationships/image" Target="../media/image1354.png"/><Relationship Id="rId82" Type="http://schemas.openxmlformats.org/officeDocument/2006/relationships/customXml" Target="../ink/ink1371.xml"/><Relationship Id="rId199" Type="http://schemas.openxmlformats.org/officeDocument/2006/relationships/image" Target="../media/image1423.png"/><Relationship Id="rId203" Type="http://schemas.openxmlformats.org/officeDocument/2006/relationships/image" Target="../media/image1425.png"/><Relationship Id="rId19" Type="http://schemas.openxmlformats.org/officeDocument/2006/relationships/image" Target="../media/image1333.png"/><Relationship Id="rId224" Type="http://schemas.openxmlformats.org/officeDocument/2006/relationships/customXml" Target="../ink/ink1442.xml"/><Relationship Id="rId245" Type="http://schemas.openxmlformats.org/officeDocument/2006/relationships/image" Target="../media/image1446.png"/><Relationship Id="rId30" Type="http://schemas.openxmlformats.org/officeDocument/2006/relationships/customXml" Target="../ink/ink1345.xml"/><Relationship Id="rId105" Type="http://schemas.openxmlformats.org/officeDocument/2006/relationships/image" Target="../media/image1376.png"/><Relationship Id="rId126" Type="http://schemas.openxmlformats.org/officeDocument/2006/relationships/customXml" Target="../ink/ink1393.xml"/><Relationship Id="rId147" Type="http://schemas.openxmlformats.org/officeDocument/2006/relationships/image" Target="../media/image1397.png"/><Relationship Id="rId168" Type="http://schemas.openxmlformats.org/officeDocument/2006/relationships/customXml" Target="../ink/ink1414.xml"/><Relationship Id="rId51" Type="http://schemas.openxmlformats.org/officeDocument/2006/relationships/image" Target="../media/image1349.png"/><Relationship Id="rId72" Type="http://schemas.openxmlformats.org/officeDocument/2006/relationships/customXml" Target="../ink/ink1366.xml"/><Relationship Id="rId93" Type="http://schemas.openxmlformats.org/officeDocument/2006/relationships/image" Target="../media/image1370.png"/><Relationship Id="rId189" Type="http://schemas.openxmlformats.org/officeDocument/2006/relationships/image" Target="../media/image1418.png"/><Relationship Id="rId3" Type="http://schemas.openxmlformats.org/officeDocument/2006/relationships/image" Target="../media/image1325.png"/><Relationship Id="rId214" Type="http://schemas.openxmlformats.org/officeDocument/2006/relationships/customXml" Target="../ink/ink1437.xml"/><Relationship Id="rId235" Type="http://schemas.openxmlformats.org/officeDocument/2006/relationships/image" Target="../media/image1441.png"/><Relationship Id="rId256" Type="http://schemas.openxmlformats.org/officeDocument/2006/relationships/customXml" Target="../ink/ink1458.xml"/><Relationship Id="rId116" Type="http://schemas.openxmlformats.org/officeDocument/2006/relationships/customXml" Target="../ink/ink1388.xml"/><Relationship Id="rId137" Type="http://schemas.openxmlformats.org/officeDocument/2006/relationships/image" Target="../media/image1392.png"/><Relationship Id="rId158" Type="http://schemas.openxmlformats.org/officeDocument/2006/relationships/customXml" Target="../ink/ink1409.xml"/><Relationship Id="rId20" Type="http://schemas.openxmlformats.org/officeDocument/2006/relationships/customXml" Target="../ink/ink1340.xml"/><Relationship Id="rId41" Type="http://schemas.openxmlformats.org/officeDocument/2006/relationships/image" Target="../media/image1344.png"/><Relationship Id="rId62" Type="http://schemas.openxmlformats.org/officeDocument/2006/relationships/customXml" Target="../ink/ink1361.xml"/><Relationship Id="rId83" Type="http://schemas.openxmlformats.org/officeDocument/2006/relationships/image" Target="../media/image1365.png"/><Relationship Id="rId179" Type="http://schemas.openxmlformats.org/officeDocument/2006/relationships/image" Target="../media/image1413.png"/><Relationship Id="rId190" Type="http://schemas.openxmlformats.org/officeDocument/2006/relationships/customXml" Target="../ink/ink1425.xml"/><Relationship Id="rId204" Type="http://schemas.openxmlformats.org/officeDocument/2006/relationships/customXml" Target="../ink/ink1432.xml"/><Relationship Id="rId225" Type="http://schemas.openxmlformats.org/officeDocument/2006/relationships/image" Target="../media/image1436.png"/><Relationship Id="rId246" Type="http://schemas.openxmlformats.org/officeDocument/2006/relationships/customXml" Target="../ink/ink1453.xml"/><Relationship Id="rId106" Type="http://schemas.openxmlformats.org/officeDocument/2006/relationships/customXml" Target="../ink/ink1383.xml"/><Relationship Id="rId127" Type="http://schemas.openxmlformats.org/officeDocument/2006/relationships/image" Target="../media/image1387.png"/><Relationship Id="rId10" Type="http://schemas.openxmlformats.org/officeDocument/2006/relationships/customXml" Target="../ink/ink1335.xml"/><Relationship Id="rId31" Type="http://schemas.openxmlformats.org/officeDocument/2006/relationships/image" Target="../media/image1339.png"/><Relationship Id="rId52" Type="http://schemas.openxmlformats.org/officeDocument/2006/relationships/customXml" Target="../ink/ink1356.xml"/><Relationship Id="rId73" Type="http://schemas.openxmlformats.org/officeDocument/2006/relationships/image" Target="../media/image1360.png"/><Relationship Id="rId94" Type="http://schemas.openxmlformats.org/officeDocument/2006/relationships/customXml" Target="../ink/ink1377.xml"/><Relationship Id="rId148" Type="http://schemas.openxmlformats.org/officeDocument/2006/relationships/customXml" Target="../ink/ink1404.xml"/><Relationship Id="rId169" Type="http://schemas.openxmlformats.org/officeDocument/2006/relationships/image" Target="../media/image1408.png"/><Relationship Id="rId4" Type="http://schemas.openxmlformats.org/officeDocument/2006/relationships/customXml" Target="../ink/ink1332.xml"/><Relationship Id="rId180" Type="http://schemas.openxmlformats.org/officeDocument/2006/relationships/customXml" Target="../ink/ink1420.xml"/><Relationship Id="rId215" Type="http://schemas.openxmlformats.org/officeDocument/2006/relationships/image" Target="../media/image1431.png"/><Relationship Id="rId236" Type="http://schemas.openxmlformats.org/officeDocument/2006/relationships/customXml" Target="../ink/ink1448.xml"/><Relationship Id="rId257" Type="http://schemas.openxmlformats.org/officeDocument/2006/relationships/image" Target="../media/image1452.png"/><Relationship Id="rId42" Type="http://schemas.openxmlformats.org/officeDocument/2006/relationships/customXml" Target="../ink/ink1351.xml"/><Relationship Id="rId84" Type="http://schemas.openxmlformats.org/officeDocument/2006/relationships/customXml" Target="../ink/ink1372.xml"/><Relationship Id="rId138" Type="http://schemas.openxmlformats.org/officeDocument/2006/relationships/customXml" Target="../ink/ink139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8.xml"/><Relationship Id="rId21" Type="http://schemas.openxmlformats.org/officeDocument/2006/relationships/image" Target="../media/image114.png"/><Relationship Id="rId42" Type="http://schemas.openxmlformats.org/officeDocument/2006/relationships/customXml" Target="../ink/ink126.xml"/><Relationship Id="rId47" Type="http://schemas.openxmlformats.org/officeDocument/2006/relationships/image" Target="../media/image127.png"/><Relationship Id="rId63" Type="http://schemas.openxmlformats.org/officeDocument/2006/relationships/image" Target="../media/image135.png"/><Relationship Id="rId68" Type="http://schemas.openxmlformats.org/officeDocument/2006/relationships/customXml" Target="../ink/ink139.xml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22.png"/><Relationship Id="rId40" Type="http://schemas.openxmlformats.org/officeDocument/2006/relationships/customXml" Target="../ink/ink125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8" Type="http://schemas.openxmlformats.org/officeDocument/2006/relationships/customXml" Target="../ink/ink134.xml"/><Relationship Id="rId66" Type="http://schemas.openxmlformats.org/officeDocument/2006/relationships/customXml" Target="../ink/ink138.xml"/><Relationship Id="rId5" Type="http://schemas.openxmlformats.org/officeDocument/2006/relationships/image" Target="../media/image106.png"/><Relationship Id="rId61" Type="http://schemas.openxmlformats.org/officeDocument/2006/relationships/image" Target="../media/image134.png"/><Relationship Id="rId19" Type="http://schemas.openxmlformats.org/officeDocument/2006/relationships/image" Target="../media/image113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7.png"/><Relationship Id="rId30" Type="http://schemas.openxmlformats.org/officeDocument/2006/relationships/customXml" Target="../ink/ink120.xml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48" Type="http://schemas.openxmlformats.org/officeDocument/2006/relationships/customXml" Target="../ink/ink129.xml"/><Relationship Id="rId56" Type="http://schemas.openxmlformats.org/officeDocument/2006/relationships/customXml" Target="../ink/ink133.xml"/><Relationship Id="rId64" Type="http://schemas.openxmlformats.org/officeDocument/2006/relationships/customXml" Target="../ink/ink137.xml"/><Relationship Id="rId69" Type="http://schemas.openxmlformats.org/officeDocument/2006/relationships/image" Target="../media/image138.png"/><Relationship Id="rId8" Type="http://schemas.openxmlformats.org/officeDocument/2006/relationships/customXml" Target="../ink/ink109.xml"/><Relationship Id="rId51" Type="http://schemas.openxmlformats.org/officeDocument/2006/relationships/image" Target="../media/image129.png"/><Relationship Id="rId72" Type="http://schemas.openxmlformats.org/officeDocument/2006/relationships/customXml" Target="../ink/ink141.xml"/><Relationship Id="rId3" Type="http://schemas.openxmlformats.org/officeDocument/2006/relationships/image" Target="../media/image105.png"/><Relationship Id="rId12" Type="http://schemas.openxmlformats.org/officeDocument/2006/relationships/customXml" Target="../ink/ink111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59" Type="http://schemas.openxmlformats.org/officeDocument/2006/relationships/image" Target="../media/image133.png"/><Relationship Id="rId67" Type="http://schemas.openxmlformats.org/officeDocument/2006/relationships/image" Target="../media/image137.png"/><Relationship Id="rId20" Type="http://schemas.openxmlformats.org/officeDocument/2006/relationships/customXml" Target="../ink/ink115.xml"/><Relationship Id="rId41" Type="http://schemas.openxmlformats.org/officeDocument/2006/relationships/image" Target="../media/image124.png"/><Relationship Id="rId54" Type="http://schemas.openxmlformats.org/officeDocument/2006/relationships/customXml" Target="../ink/ink132.xml"/><Relationship Id="rId62" Type="http://schemas.openxmlformats.org/officeDocument/2006/relationships/customXml" Target="../ink/ink136.xml"/><Relationship Id="rId70" Type="http://schemas.openxmlformats.org/officeDocument/2006/relationships/customXml" Target="../ink/ink1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10.xml"/><Relationship Id="rId31" Type="http://schemas.openxmlformats.org/officeDocument/2006/relationships/image" Target="../media/image119.png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Relationship Id="rId60" Type="http://schemas.openxmlformats.org/officeDocument/2006/relationships/customXml" Target="../ink/ink135.xml"/><Relationship Id="rId65" Type="http://schemas.openxmlformats.org/officeDocument/2006/relationships/image" Target="../media/image136.png"/><Relationship Id="rId73" Type="http://schemas.openxmlformats.org/officeDocument/2006/relationships/image" Target="../media/image140.png"/><Relationship Id="rId4" Type="http://schemas.openxmlformats.org/officeDocument/2006/relationships/customXml" Target="../ink/ink107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14.xml"/><Relationship Id="rId39" Type="http://schemas.openxmlformats.org/officeDocument/2006/relationships/image" Target="../media/image123.png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31.png"/><Relationship Id="rId7" Type="http://schemas.openxmlformats.org/officeDocument/2006/relationships/image" Target="../media/image107.png"/><Relationship Id="rId71" Type="http://schemas.openxmlformats.org/officeDocument/2006/relationships/image" Target="../media/image13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.png"/><Relationship Id="rId21" Type="http://schemas.openxmlformats.org/officeDocument/2006/relationships/image" Target="../media/image150.png"/><Relationship Id="rId42" Type="http://schemas.openxmlformats.org/officeDocument/2006/relationships/customXml" Target="../ink/ink162.xml"/><Relationship Id="rId63" Type="http://schemas.openxmlformats.org/officeDocument/2006/relationships/image" Target="../media/image170.png"/><Relationship Id="rId84" Type="http://schemas.openxmlformats.org/officeDocument/2006/relationships/customXml" Target="../ink/ink183.xml"/><Relationship Id="rId138" Type="http://schemas.openxmlformats.org/officeDocument/2006/relationships/image" Target="../media/image207.png"/><Relationship Id="rId159" Type="http://schemas.openxmlformats.org/officeDocument/2006/relationships/customXml" Target="../ink/ink221.xml"/><Relationship Id="rId170" Type="http://schemas.openxmlformats.org/officeDocument/2006/relationships/image" Target="../media/image223.png"/><Relationship Id="rId191" Type="http://schemas.openxmlformats.org/officeDocument/2006/relationships/customXml" Target="../ink/ink237.xml"/><Relationship Id="rId107" Type="http://schemas.openxmlformats.org/officeDocument/2006/relationships/image" Target="../media/image192.png"/><Relationship Id="rId11" Type="http://schemas.openxmlformats.org/officeDocument/2006/relationships/image" Target="../media/image145.png"/><Relationship Id="rId32" Type="http://schemas.openxmlformats.org/officeDocument/2006/relationships/customXml" Target="../ink/ink157.xml"/><Relationship Id="rId53" Type="http://schemas.openxmlformats.org/officeDocument/2006/relationships/image" Target="../media/image165.png"/><Relationship Id="rId74" Type="http://schemas.openxmlformats.org/officeDocument/2006/relationships/customXml" Target="../ink/ink178.xml"/><Relationship Id="rId128" Type="http://schemas.openxmlformats.org/officeDocument/2006/relationships/customXml" Target="../ink/ink205.xml"/><Relationship Id="rId149" Type="http://schemas.openxmlformats.org/officeDocument/2006/relationships/customXml" Target="../ink/ink216.xml"/><Relationship Id="rId5" Type="http://schemas.openxmlformats.org/officeDocument/2006/relationships/image" Target="../media/image142.png"/><Relationship Id="rId95" Type="http://schemas.openxmlformats.org/officeDocument/2006/relationships/image" Target="../media/image186.png"/><Relationship Id="rId160" Type="http://schemas.openxmlformats.org/officeDocument/2006/relationships/image" Target="../media/image218.png"/><Relationship Id="rId181" Type="http://schemas.openxmlformats.org/officeDocument/2006/relationships/customXml" Target="../ink/ink232.xml"/><Relationship Id="rId22" Type="http://schemas.openxmlformats.org/officeDocument/2006/relationships/customXml" Target="../ink/ink152.xml"/><Relationship Id="rId43" Type="http://schemas.openxmlformats.org/officeDocument/2006/relationships/image" Target="../media/image160.png"/><Relationship Id="rId64" Type="http://schemas.openxmlformats.org/officeDocument/2006/relationships/customXml" Target="../ink/ink173.xml"/><Relationship Id="rId118" Type="http://schemas.openxmlformats.org/officeDocument/2006/relationships/customXml" Target="../ink/ink200.xml"/><Relationship Id="rId139" Type="http://schemas.openxmlformats.org/officeDocument/2006/relationships/customXml" Target="../ink/ink211.xml"/><Relationship Id="rId85" Type="http://schemas.openxmlformats.org/officeDocument/2006/relationships/image" Target="../media/image181.png"/><Relationship Id="rId150" Type="http://schemas.openxmlformats.org/officeDocument/2006/relationships/image" Target="../media/image213.png"/><Relationship Id="rId171" Type="http://schemas.openxmlformats.org/officeDocument/2006/relationships/customXml" Target="../ink/ink227.xml"/><Relationship Id="rId192" Type="http://schemas.openxmlformats.org/officeDocument/2006/relationships/image" Target="../media/image234.png"/><Relationship Id="rId12" Type="http://schemas.openxmlformats.org/officeDocument/2006/relationships/customXml" Target="../ink/ink147.xml"/><Relationship Id="rId33" Type="http://schemas.openxmlformats.org/officeDocument/2006/relationships/image" Target="../media/image156.png"/><Relationship Id="rId108" Type="http://schemas.openxmlformats.org/officeDocument/2006/relationships/customXml" Target="../ink/ink195.xml"/><Relationship Id="rId129" Type="http://schemas.openxmlformats.org/officeDocument/2006/relationships/image" Target="../media/image203.png"/><Relationship Id="rId54" Type="http://schemas.openxmlformats.org/officeDocument/2006/relationships/customXml" Target="../ink/ink168.xml"/><Relationship Id="rId75" Type="http://schemas.openxmlformats.org/officeDocument/2006/relationships/image" Target="../media/image176.png"/><Relationship Id="rId96" Type="http://schemas.openxmlformats.org/officeDocument/2006/relationships/customXml" Target="../ink/ink189.xml"/><Relationship Id="rId140" Type="http://schemas.openxmlformats.org/officeDocument/2006/relationships/image" Target="../media/image208.png"/><Relationship Id="rId161" Type="http://schemas.openxmlformats.org/officeDocument/2006/relationships/customXml" Target="../ink/ink222.xml"/><Relationship Id="rId182" Type="http://schemas.openxmlformats.org/officeDocument/2006/relationships/image" Target="../media/image229.png"/><Relationship Id="rId6" Type="http://schemas.openxmlformats.org/officeDocument/2006/relationships/customXml" Target="../ink/ink144.xml"/><Relationship Id="rId23" Type="http://schemas.openxmlformats.org/officeDocument/2006/relationships/image" Target="../media/image151.png"/><Relationship Id="rId119" Type="http://schemas.openxmlformats.org/officeDocument/2006/relationships/image" Target="../media/image198.png"/><Relationship Id="rId44" Type="http://schemas.openxmlformats.org/officeDocument/2006/relationships/customXml" Target="../ink/ink163.xml"/><Relationship Id="rId65" Type="http://schemas.openxmlformats.org/officeDocument/2006/relationships/image" Target="../media/image171.png"/><Relationship Id="rId86" Type="http://schemas.openxmlformats.org/officeDocument/2006/relationships/customXml" Target="../ink/ink184.xml"/><Relationship Id="rId130" Type="http://schemas.openxmlformats.org/officeDocument/2006/relationships/customXml" Target="../ink/ink206.xml"/><Relationship Id="rId151" Type="http://schemas.openxmlformats.org/officeDocument/2006/relationships/customXml" Target="../ink/ink217.xml"/><Relationship Id="rId172" Type="http://schemas.openxmlformats.org/officeDocument/2006/relationships/image" Target="../media/image224.png"/><Relationship Id="rId193" Type="http://schemas.openxmlformats.org/officeDocument/2006/relationships/customXml" Target="../ink/ink238.xml"/><Relationship Id="rId13" Type="http://schemas.openxmlformats.org/officeDocument/2006/relationships/image" Target="../media/image146.png"/><Relationship Id="rId109" Type="http://schemas.openxmlformats.org/officeDocument/2006/relationships/image" Target="../media/image193.png"/><Relationship Id="rId34" Type="http://schemas.openxmlformats.org/officeDocument/2006/relationships/customXml" Target="../ink/ink158.xml"/><Relationship Id="rId55" Type="http://schemas.openxmlformats.org/officeDocument/2006/relationships/image" Target="../media/image166.png"/><Relationship Id="rId76" Type="http://schemas.openxmlformats.org/officeDocument/2006/relationships/customXml" Target="../ink/ink179.xml"/><Relationship Id="rId97" Type="http://schemas.openxmlformats.org/officeDocument/2006/relationships/image" Target="../media/image187.png"/><Relationship Id="rId120" Type="http://schemas.openxmlformats.org/officeDocument/2006/relationships/customXml" Target="../ink/ink201.xml"/><Relationship Id="rId141" Type="http://schemas.openxmlformats.org/officeDocument/2006/relationships/customXml" Target="../ink/ink212.xml"/><Relationship Id="rId7" Type="http://schemas.openxmlformats.org/officeDocument/2006/relationships/image" Target="../media/image143.png"/><Relationship Id="rId162" Type="http://schemas.openxmlformats.org/officeDocument/2006/relationships/image" Target="../media/image219.png"/><Relationship Id="rId183" Type="http://schemas.openxmlformats.org/officeDocument/2006/relationships/customXml" Target="../ink/ink233.xml"/><Relationship Id="rId2" Type="http://schemas.openxmlformats.org/officeDocument/2006/relationships/customXml" Target="../ink/ink142.xml"/><Relationship Id="rId29" Type="http://schemas.openxmlformats.org/officeDocument/2006/relationships/image" Target="../media/image154.png"/><Relationship Id="rId24" Type="http://schemas.openxmlformats.org/officeDocument/2006/relationships/customXml" Target="../ink/ink153.xml"/><Relationship Id="rId40" Type="http://schemas.openxmlformats.org/officeDocument/2006/relationships/customXml" Target="../ink/ink161.xml"/><Relationship Id="rId45" Type="http://schemas.openxmlformats.org/officeDocument/2006/relationships/image" Target="../media/image161.png"/><Relationship Id="rId66" Type="http://schemas.openxmlformats.org/officeDocument/2006/relationships/customXml" Target="../ink/ink174.xml"/><Relationship Id="rId87" Type="http://schemas.openxmlformats.org/officeDocument/2006/relationships/image" Target="../media/image182.png"/><Relationship Id="rId110" Type="http://schemas.openxmlformats.org/officeDocument/2006/relationships/customXml" Target="../ink/ink196.xml"/><Relationship Id="rId115" Type="http://schemas.openxmlformats.org/officeDocument/2006/relationships/image" Target="../media/image196.png"/><Relationship Id="rId131" Type="http://schemas.openxmlformats.org/officeDocument/2006/relationships/image" Target="../media/image204.png"/><Relationship Id="rId136" Type="http://schemas.openxmlformats.org/officeDocument/2006/relationships/customXml" Target="../ink/ink209.xml"/><Relationship Id="rId157" Type="http://schemas.openxmlformats.org/officeDocument/2006/relationships/customXml" Target="../ink/ink220.xml"/><Relationship Id="rId178" Type="http://schemas.openxmlformats.org/officeDocument/2006/relationships/image" Target="../media/image227.png"/><Relationship Id="rId61" Type="http://schemas.openxmlformats.org/officeDocument/2006/relationships/image" Target="../media/image169.png"/><Relationship Id="rId82" Type="http://schemas.openxmlformats.org/officeDocument/2006/relationships/customXml" Target="../ink/ink182.xml"/><Relationship Id="rId152" Type="http://schemas.openxmlformats.org/officeDocument/2006/relationships/image" Target="../media/image214.png"/><Relationship Id="rId173" Type="http://schemas.openxmlformats.org/officeDocument/2006/relationships/customXml" Target="../ink/ink228.xml"/><Relationship Id="rId194" Type="http://schemas.openxmlformats.org/officeDocument/2006/relationships/image" Target="../media/image235.png"/><Relationship Id="rId199" Type="http://schemas.openxmlformats.org/officeDocument/2006/relationships/customXml" Target="../ink/ink241.xml"/><Relationship Id="rId203" Type="http://schemas.openxmlformats.org/officeDocument/2006/relationships/customXml" Target="../ink/ink243.xml"/><Relationship Id="rId19" Type="http://schemas.openxmlformats.org/officeDocument/2006/relationships/image" Target="../media/image149.png"/><Relationship Id="rId14" Type="http://schemas.openxmlformats.org/officeDocument/2006/relationships/customXml" Target="../ink/ink148.xml"/><Relationship Id="rId30" Type="http://schemas.openxmlformats.org/officeDocument/2006/relationships/customXml" Target="../ink/ink156.xml"/><Relationship Id="rId35" Type="http://schemas.openxmlformats.org/officeDocument/2006/relationships/image" Target="../media/image157.png"/><Relationship Id="rId56" Type="http://schemas.openxmlformats.org/officeDocument/2006/relationships/customXml" Target="../ink/ink169.xml"/><Relationship Id="rId77" Type="http://schemas.openxmlformats.org/officeDocument/2006/relationships/image" Target="../media/image177.png"/><Relationship Id="rId100" Type="http://schemas.openxmlformats.org/officeDocument/2006/relationships/customXml" Target="../ink/ink191.xml"/><Relationship Id="rId105" Type="http://schemas.openxmlformats.org/officeDocument/2006/relationships/image" Target="../media/image191.png"/><Relationship Id="rId126" Type="http://schemas.openxmlformats.org/officeDocument/2006/relationships/customXml" Target="../ink/ink204.xml"/><Relationship Id="rId147" Type="http://schemas.openxmlformats.org/officeDocument/2006/relationships/customXml" Target="../ink/ink215.xml"/><Relationship Id="rId168" Type="http://schemas.openxmlformats.org/officeDocument/2006/relationships/image" Target="../media/image222.png"/><Relationship Id="rId8" Type="http://schemas.openxmlformats.org/officeDocument/2006/relationships/customXml" Target="../ink/ink145.xml"/><Relationship Id="rId51" Type="http://schemas.openxmlformats.org/officeDocument/2006/relationships/image" Target="../media/image164.png"/><Relationship Id="rId72" Type="http://schemas.openxmlformats.org/officeDocument/2006/relationships/customXml" Target="../ink/ink177.xml"/><Relationship Id="rId93" Type="http://schemas.openxmlformats.org/officeDocument/2006/relationships/image" Target="../media/image185.png"/><Relationship Id="rId98" Type="http://schemas.openxmlformats.org/officeDocument/2006/relationships/customXml" Target="../ink/ink190.xml"/><Relationship Id="rId121" Type="http://schemas.openxmlformats.org/officeDocument/2006/relationships/image" Target="../media/image199.png"/><Relationship Id="rId142" Type="http://schemas.openxmlformats.org/officeDocument/2006/relationships/image" Target="../media/image209.png"/><Relationship Id="rId163" Type="http://schemas.openxmlformats.org/officeDocument/2006/relationships/customXml" Target="../ink/ink223.xml"/><Relationship Id="rId184" Type="http://schemas.openxmlformats.org/officeDocument/2006/relationships/image" Target="../media/image230.png"/><Relationship Id="rId189" Type="http://schemas.openxmlformats.org/officeDocument/2006/relationships/customXml" Target="../ink/ink236.xml"/><Relationship Id="rId3" Type="http://schemas.openxmlformats.org/officeDocument/2006/relationships/image" Target="../media/image141.png"/><Relationship Id="rId25" Type="http://schemas.openxmlformats.org/officeDocument/2006/relationships/image" Target="../media/image152.png"/><Relationship Id="rId46" Type="http://schemas.openxmlformats.org/officeDocument/2006/relationships/customXml" Target="../ink/ink164.xml"/><Relationship Id="rId67" Type="http://schemas.openxmlformats.org/officeDocument/2006/relationships/image" Target="../media/image172.png"/><Relationship Id="rId116" Type="http://schemas.openxmlformats.org/officeDocument/2006/relationships/customXml" Target="../ink/ink199.xml"/><Relationship Id="rId137" Type="http://schemas.openxmlformats.org/officeDocument/2006/relationships/customXml" Target="../ink/ink210.xml"/><Relationship Id="rId158" Type="http://schemas.openxmlformats.org/officeDocument/2006/relationships/image" Target="../media/image217.png"/><Relationship Id="rId20" Type="http://schemas.openxmlformats.org/officeDocument/2006/relationships/customXml" Target="../ink/ink151.xml"/><Relationship Id="rId41" Type="http://schemas.openxmlformats.org/officeDocument/2006/relationships/image" Target="../media/image159.png"/><Relationship Id="rId62" Type="http://schemas.openxmlformats.org/officeDocument/2006/relationships/customXml" Target="../ink/ink172.xml"/><Relationship Id="rId83" Type="http://schemas.openxmlformats.org/officeDocument/2006/relationships/image" Target="../media/image180.png"/><Relationship Id="rId88" Type="http://schemas.openxmlformats.org/officeDocument/2006/relationships/customXml" Target="../ink/ink185.xml"/><Relationship Id="rId111" Type="http://schemas.openxmlformats.org/officeDocument/2006/relationships/image" Target="../media/image194.png"/><Relationship Id="rId132" Type="http://schemas.openxmlformats.org/officeDocument/2006/relationships/customXml" Target="../ink/ink207.xml"/><Relationship Id="rId153" Type="http://schemas.openxmlformats.org/officeDocument/2006/relationships/customXml" Target="../ink/ink218.xml"/><Relationship Id="rId174" Type="http://schemas.openxmlformats.org/officeDocument/2006/relationships/image" Target="../media/image225.png"/><Relationship Id="rId179" Type="http://schemas.openxmlformats.org/officeDocument/2006/relationships/customXml" Target="../ink/ink231.xml"/><Relationship Id="rId195" Type="http://schemas.openxmlformats.org/officeDocument/2006/relationships/customXml" Target="../ink/ink239.xml"/><Relationship Id="rId190" Type="http://schemas.openxmlformats.org/officeDocument/2006/relationships/image" Target="../media/image233.png"/><Relationship Id="rId204" Type="http://schemas.openxmlformats.org/officeDocument/2006/relationships/image" Target="../media/image240.png"/><Relationship Id="rId15" Type="http://schemas.openxmlformats.org/officeDocument/2006/relationships/image" Target="../media/image147.png"/><Relationship Id="rId36" Type="http://schemas.openxmlformats.org/officeDocument/2006/relationships/customXml" Target="../ink/ink159.xml"/><Relationship Id="rId57" Type="http://schemas.openxmlformats.org/officeDocument/2006/relationships/image" Target="../media/image167.png"/><Relationship Id="rId106" Type="http://schemas.openxmlformats.org/officeDocument/2006/relationships/customXml" Target="../ink/ink194.xml"/><Relationship Id="rId127" Type="http://schemas.openxmlformats.org/officeDocument/2006/relationships/image" Target="../media/image202.png"/><Relationship Id="rId10" Type="http://schemas.openxmlformats.org/officeDocument/2006/relationships/customXml" Target="../ink/ink146.xml"/><Relationship Id="rId31" Type="http://schemas.openxmlformats.org/officeDocument/2006/relationships/image" Target="../media/image155.png"/><Relationship Id="rId52" Type="http://schemas.openxmlformats.org/officeDocument/2006/relationships/customXml" Target="../ink/ink167.xml"/><Relationship Id="rId73" Type="http://schemas.openxmlformats.org/officeDocument/2006/relationships/image" Target="../media/image175.png"/><Relationship Id="rId78" Type="http://schemas.openxmlformats.org/officeDocument/2006/relationships/customXml" Target="../ink/ink180.xml"/><Relationship Id="rId94" Type="http://schemas.openxmlformats.org/officeDocument/2006/relationships/customXml" Target="../ink/ink188.xml"/><Relationship Id="rId99" Type="http://schemas.openxmlformats.org/officeDocument/2006/relationships/image" Target="../media/image188.png"/><Relationship Id="rId101" Type="http://schemas.openxmlformats.org/officeDocument/2006/relationships/image" Target="../media/image189.png"/><Relationship Id="rId122" Type="http://schemas.openxmlformats.org/officeDocument/2006/relationships/customXml" Target="../ink/ink202.xml"/><Relationship Id="rId143" Type="http://schemas.openxmlformats.org/officeDocument/2006/relationships/customXml" Target="../ink/ink213.xml"/><Relationship Id="rId148" Type="http://schemas.openxmlformats.org/officeDocument/2006/relationships/image" Target="../media/image212.png"/><Relationship Id="rId164" Type="http://schemas.openxmlformats.org/officeDocument/2006/relationships/image" Target="../media/image220.png"/><Relationship Id="rId169" Type="http://schemas.openxmlformats.org/officeDocument/2006/relationships/customXml" Target="../ink/ink226.xml"/><Relationship Id="rId185" Type="http://schemas.openxmlformats.org/officeDocument/2006/relationships/customXml" Target="../ink/ink234.xml"/><Relationship Id="rId4" Type="http://schemas.openxmlformats.org/officeDocument/2006/relationships/customXml" Target="../ink/ink143.xml"/><Relationship Id="rId9" Type="http://schemas.openxmlformats.org/officeDocument/2006/relationships/image" Target="../media/image144.png"/><Relationship Id="rId180" Type="http://schemas.openxmlformats.org/officeDocument/2006/relationships/image" Target="../media/image228.png"/><Relationship Id="rId26" Type="http://schemas.openxmlformats.org/officeDocument/2006/relationships/customXml" Target="../ink/ink154.xml"/><Relationship Id="rId47" Type="http://schemas.openxmlformats.org/officeDocument/2006/relationships/image" Target="../media/image162.png"/><Relationship Id="rId68" Type="http://schemas.openxmlformats.org/officeDocument/2006/relationships/customXml" Target="../ink/ink175.xml"/><Relationship Id="rId89" Type="http://schemas.openxmlformats.org/officeDocument/2006/relationships/image" Target="../media/image183.png"/><Relationship Id="rId112" Type="http://schemas.openxmlformats.org/officeDocument/2006/relationships/customXml" Target="../ink/ink197.xml"/><Relationship Id="rId133" Type="http://schemas.openxmlformats.org/officeDocument/2006/relationships/image" Target="../media/image205.png"/><Relationship Id="rId154" Type="http://schemas.openxmlformats.org/officeDocument/2006/relationships/image" Target="../media/image215.png"/><Relationship Id="rId175" Type="http://schemas.openxmlformats.org/officeDocument/2006/relationships/customXml" Target="../ink/ink229.xml"/><Relationship Id="rId196" Type="http://schemas.openxmlformats.org/officeDocument/2006/relationships/image" Target="../media/image236.png"/><Relationship Id="rId200" Type="http://schemas.openxmlformats.org/officeDocument/2006/relationships/image" Target="../media/image238.png"/><Relationship Id="rId16" Type="http://schemas.openxmlformats.org/officeDocument/2006/relationships/customXml" Target="../ink/ink149.xml"/><Relationship Id="rId37" Type="http://schemas.openxmlformats.org/officeDocument/2006/relationships/image" Target="../media/image48.png"/><Relationship Id="rId58" Type="http://schemas.openxmlformats.org/officeDocument/2006/relationships/customXml" Target="../ink/ink170.xml"/><Relationship Id="rId79" Type="http://schemas.openxmlformats.org/officeDocument/2006/relationships/image" Target="../media/image178.png"/><Relationship Id="rId102" Type="http://schemas.openxmlformats.org/officeDocument/2006/relationships/customXml" Target="../ink/ink192.xml"/><Relationship Id="rId123" Type="http://schemas.openxmlformats.org/officeDocument/2006/relationships/image" Target="../media/image200.png"/><Relationship Id="rId144" Type="http://schemas.openxmlformats.org/officeDocument/2006/relationships/image" Target="../media/image210.png"/><Relationship Id="rId90" Type="http://schemas.openxmlformats.org/officeDocument/2006/relationships/customXml" Target="../ink/ink186.xml"/><Relationship Id="rId165" Type="http://schemas.openxmlformats.org/officeDocument/2006/relationships/customXml" Target="../ink/ink224.xml"/><Relationship Id="rId186" Type="http://schemas.openxmlformats.org/officeDocument/2006/relationships/image" Target="../media/image231.png"/><Relationship Id="rId27" Type="http://schemas.openxmlformats.org/officeDocument/2006/relationships/image" Target="../media/image153.png"/><Relationship Id="rId48" Type="http://schemas.openxmlformats.org/officeDocument/2006/relationships/customXml" Target="../ink/ink165.xml"/><Relationship Id="rId69" Type="http://schemas.openxmlformats.org/officeDocument/2006/relationships/image" Target="../media/image173.png"/><Relationship Id="rId113" Type="http://schemas.openxmlformats.org/officeDocument/2006/relationships/image" Target="../media/image195.png"/><Relationship Id="rId134" Type="http://schemas.openxmlformats.org/officeDocument/2006/relationships/customXml" Target="../ink/ink208.xml"/><Relationship Id="rId80" Type="http://schemas.openxmlformats.org/officeDocument/2006/relationships/customXml" Target="../ink/ink181.xml"/><Relationship Id="rId155" Type="http://schemas.openxmlformats.org/officeDocument/2006/relationships/customXml" Target="../ink/ink219.xml"/><Relationship Id="rId176" Type="http://schemas.openxmlformats.org/officeDocument/2006/relationships/image" Target="../media/image226.png"/><Relationship Id="rId197" Type="http://schemas.openxmlformats.org/officeDocument/2006/relationships/customXml" Target="../ink/ink240.xml"/><Relationship Id="rId201" Type="http://schemas.openxmlformats.org/officeDocument/2006/relationships/customXml" Target="../ink/ink242.xml"/><Relationship Id="rId17" Type="http://schemas.openxmlformats.org/officeDocument/2006/relationships/image" Target="../media/image148.png"/><Relationship Id="rId38" Type="http://schemas.openxmlformats.org/officeDocument/2006/relationships/customXml" Target="../ink/ink160.xml"/><Relationship Id="rId59" Type="http://schemas.openxmlformats.org/officeDocument/2006/relationships/image" Target="../media/image168.png"/><Relationship Id="rId103" Type="http://schemas.openxmlformats.org/officeDocument/2006/relationships/image" Target="../media/image190.png"/><Relationship Id="rId124" Type="http://schemas.openxmlformats.org/officeDocument/2006/relationships/customXml" Target="../ink/ink203.xml"/><Relationship Id="rId70" Type="http://schemas.openxmlformats.org/officeDocument/2006/relationships/customXml" Target="../ink/ink176.xml"/><Relationship Id="rId91" Type="http://schemas.openxmlformats.org/officeDocument/2006/relationships/image" Target="../media/image184.png"/><Relationship Id="rId145" Type="http://schemas.openxmlformats.org/officeDocument/2006/relationships/customXml" Target="../ink/ink214.xml"/><Relationship Id="rId166" Type="http://schemas.openxmlformats.org/officeDocument/2006/relationships/image" Target="../media/image221.png"/><Relationship Id="rId187" Type="http://schemas.openxmlformats.org/officeDocument/2006/relationships/customXml" Target="../ink/ink235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55.xml"/><Relationship Id="rId49" Type="http://schemas.openxmlformats.org/officeDocument/2006/relationships/image" Target="../media/image163.png"/><Relationship Id="rId114" Type="http://schemas.openxmlformats.org/officeDocument/2006/relationships/customXml" Target="../ink/ink198.xml"/><Relationship Id="rId60" Type="http://schemas.openxmlformats.org/officeDocument/2006/relationships/customXml" Target="../ink/ink171.xml"/><Relationship Id="rId81" Type="http://schemas.openxmlformats.org/officeDocument/2006/relationships/image" Target="../media/image179.png"/><Relationship Id="rId135" Type="http://schemas.openxmlformats.org/officeDocument/2006/relationships/image" Target="../media/image206.png"/><Relationship Id="rId156" Type="http://schemas.openxmlformats.org/officeDocument/2006/relationships/image" Target="../media/image216.png"/><Relationship Id="rId177" Type="http://schemas.openxmlformats.org/officeDocument/2006/relationships/customXml" Target="../ink/ink230.xml"/><Relationship Id="rId198" Type="http://schemas.openxmlformats.org/officeDocument/2006/relationships/image" Target="../media/image237.png"/><Relationship Id="rId202" Type="http://schemas.openxmlformats.org/officeDocument/2006/relationships/image" Target="../media/image239.png"/><Relationship Id="rId18" Type="http://schemas.openxmlformats.org/officeDocument/2006/relationships/customXml" Target="../ink/ink150.xml"/><Relationship Id="rId39" Type="http://schemas.openxmlformats.org/officeDocument/2006/relationships/image" Target="../media/image158.png"/><Relationship Id="rId50" Type="http://schemas.openxmlformats.org/officeDocument/2006/relationships/customXml" Target="../ink/ink166.xml"/><Relationship Id="rId104" Type="http://schemas.openxmlformats.org/officeDocument/2006/relationships/customXml" Target="../ink/ink193.xml"/><Relationship Id="rId125" Type="http://schemas.openxmlformats.org/officeDocument/2006/relationships/image" Target="../media/image201.png"/><Relationship Id="rId146" Type="http://schemas.openxmlformats.org/officeDocument/2006/relationships/image" Target="../media/image211.png"/><Relationship Id="rId167" Type="http://schemas.openxmlformats.org/officeDocument/2006/relationships/customXml" Target="../ink/ink225.xml"/><Relationship Id="rId188" Type="http://schemas.openxmlformats.org/officeDocument/2006/relationships/image" Target="../media/image232.png"/><Relationship Id="rId71" Type="http://schemas.openxmlformats.org/officeDocument/2006/relationships/image" Target="../media/image174.png"/><Relationship Id="rId92" Type="http://schemas.openxmlformats.org/officeDocument/2006/relationships/customXml" Target="../ink/ink18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1" Type="http://schemas.openxmlformats.org/officeDocument/2006/relationships/image" Target="../media/image250.png"/><Relationship Id="rId42" Type="http://schemas.openxmlformats.org/officeDocument/2006/relationships/customXml" Target="../ink/ink264.xml"/><Relationship Id="rId63" Type="http://schemas.openxmlformats.org/officeDocument/2006/relationships/image" Target="../media/image271.png"/><Relationship Id="rId84" Type="http://schemas.openxmlformats.org/officeDocument/2006/relationships/customXml" Target="../ink/ink285.xml"/><Relationship Id="rId138" Type="http://schemas.openxmlformats.org/officeDocument/2006/relationships/customXml" Target="../ink/ink312.xml"/><Relationship Id="rId159" Type="http://schemas.openxmlformats.org/officeDocument/2006/relationships/image" Target="../media/image319.png"/><Relationship Id="rId170" Type="http://schemas.openxmlformats.org/officeDocument/2006/relationships/customXml" Target="../ink/ink328.xml"/><Relationship Id="rId191" Type="http://schemas.openxmlformats.org/officeDocument/2006/relationships/image" Target="../media/image335.png"/><Relationship Id="rId107" Type="http://schemas.openxmlformats.org/officeDocument/2006/relationships/image" Target="../media/image293.png"/><Relationship Id="rId11" Type="http://schemas.openxmlformats.org/officeDocument/2006/relationships/image" Target="../media/image245.png"/><Relationship Id="rId32" Type="http://schemas.openxmlformats.org/officeDocument/2006/relationships/customXml" Target="../ink/ink259.xml"/><Relationship Id="rId53" Type="http://schemas.openxmlformats.org/officeDocument/2006/relationships/image" Target="../media/image266.png"/><Relationship Id="rId74" Type="http://schemas.openxmlformats.org/officeDocument/2006/relationships/customXml" Target="../ink/ink280.xml"/><Relationship Id="rId128" Type="http://schemas.openxmlformats.org/officeDocument/2006/relationships/customXml" Target="../ink/ink307.xml"/><Relationship Id="rId149" Type="http://schemas.openxmlformats.org/officeDocument/2006/relationships/image" Target="../media/image314.png"/><Relationship Id="rId5" Type="http://schemas.openxmlformats.org/officeDocument/2006/relationships/image" Target="../media/image242.png"/><Relationship Id="rId95" Type="http://schemas.openxmlformats.org/officeDocument/2006/relationships/image" Target="../media/image287.png"/><Relationship Id="rId160" Type="http://schemas.openxmlformats.org/officeDocument/2006/relationships/customXml" Target="../ink/ink323.xml"/><Relationship Id="rId181" Type="http://schemas.openxmlformats.org/officeDocument/2006/relationships/image" Target="../media/image330.png"/><Relationship Id="rId22" Type="http://schemas.openxmlformats.org/officeDocument/2006/relationships/customXml" Target="../ink/ink254.xml"/><Relationship Id="rId43" Type="http://schemas.openxmlformats.org/officeDocument/2006/relationships/image" Target="../media/image261.png"/><Relationship Id="rId64" Type="http://schemas.openxmlformats.org/officeDocument/2006/relationships/customXml" Target="../ink/ink275.xml"/><Relationship Id="rId118" Type="http://schemas.openxmlformats.org/officeDocument/2006/relationships/customXml" Target="../ink/ink302.xml"/><Relationship Id="rId139" Type="http://schemas.openxmlformats.org/officeDocument/2006/relationships/image" Target="../media/image309.png"/><Relationship Id="rId85" Type="http://schemas.openxmlformats.org/officeDocument/2006/relationships/image" Target="../media/image282.png"/><Relationship Id="rId150" Type="http://schemas.openxmlformats.org/officeDocument/2006/relationships/customXml" Target="../ink/ink318.xml"/><Relationship Id="rId171" Type="http://schemas.openxmlformats.org/officeDocument/2006/relationships/image" Target="../media/image325.png"/><Relationship Id="rId192" Type="http://schemas.openxmlformats.org/officeDocument/2006/relationships/customXml" Target="../ink/ink339.xml"/><Relationship Id="rId12" Type="http://schemas.openxmlformats.org/officeDocument/2006/relationships/customXml" Target="../ink/ink249.xml"/><Relationship Id="rId33" Type="http://schemas.openxmlformats.org/officeDocument/2006/relationships/image" Target="../media/image256.png"/><Relationship Id="rId108" Type="http://schemas.openxmlformats.org/officeDocument/2006/relationships/customXml" Target="../ink/ink297.xml"/><Relationship Id="rId129" Type="http://schemas.openxmlformats.org/officeDocument/2006/relationships/image" Target="../media/image304.png"/><Relationship Id="rId54" Type="http://schemas.openxmlformats.org/officeDocument/2006/relationships/customXml" Target="../ink/ink270.xml"/><Relationship Id="rId75" Type="http://schemas.openxmlformats.org/officeDocument/2006/relationships/image" Target="../media/image277.png"/><Relationship Id="rId96" Type="http://schemas.openxmlformats.org/officeDocument/2006/relationships/customXml" Target="../ink/ink291.xml"/><Relationship Id="rId140" Type="http://schemas.openxmlformats.org/officeDocument/2006/relationships/customXml" Target="../ink/ink313.xml"/><Relationship Id="rId161" Type="http://schemas.openxmlformats.org/officeDocument/2006/relationships/image" Target="../media/image320.png"/><Relationship Id="rId182" Type="http://schemas.openxmlformats.org/officeDocument/2006/relationships/customXml" Target="../ink/ink334.xml"/><Relationship Id="rId6" Type="http://schemas.openxmlformats.org/officeDocument/2006/relationships/customXml" Target="../ink/ink246.xml"/><Relationship Id="rId23" Type="http://schemas.openxmlformats.org/officeDocument/2006/relationships/image" Target="../media/image251.png"/><Relationship Id="rId119" Type="http://schemas.openxmlformats.org/officeDocument/2006/relationships/image" Target="../media/image299.png"/><Relationship Id="rId44" Type="http://schemas.openxmlformats.org/officeDocument/2006/relationships/customXml" Target="../ink/ink265.xml"/><Relationship Id="rId65" Type="http://schemas.openxmlformats.org/officeDocument/2006/relationships/image" Target="../media/image272.png"/><Relationship Id="rId86" Type="http://schemas.openxmlformats.org/officeDocument/2006/relationships/customXml" Target="../ink/ink286.xml"/><Relationship Id="rId130" Type="http://schemas.openxmlformats.org/officeDocument/2006/relationships/customXml" Target="../ink/ink308.xml"/><Relationship Id="rId151" Type="http://schemas.openxmlformats.org/officeDocument/2006/relationships/image" Target="../media/image315.png"/><Relationship Id="rId172" Type="http://schemas.openxmlformats.org/officeDocument/2006/relationships/customXml" Target="../ink/ink329.xml"/><Relationship Id="rId193" Type="http://schemas.openxmlformats.org/officeDocument/2006/relationships/image" Target="../media/image336.png"/><Relationship Id="rId13" Type="http://schemas.openxmlformats.org/officeDocument/2006/relationships/image" Target="../media/image246.png"/><Relationship Id="rId109" Type="http://schemas.openxmlformats.org/officeDocument/2006/relationships/image" Target="../media/image294.png"/><Relationship Id="rId34" Type="http://schemas.openxmlformats.org/officeDocument/2006/relationships/customXml" Target="../ink/ink260.xml"/><Relationship Id="rId55" Type="http://schemas.openxmlformats.org/officeDocument/2006/relationships/image" Target="../media/image267.png"/><Relationship Id="rId76" Type="http://schemas.openxmlformats.org/officeDocument/2006/relationships/customXml" Target="../ink/ink281.xml"/><Relationship Id="rId97" Type="http://schemas.openxmlformats.org/officeDocument/2006/relationships/image" Target="../media/image288.png"/><Relationship Id="rId120" Type="http://schemas.openxmlformats.org/officeDocument/2006/relationships/customXml" Target="../ink/ink303.xml"/><Relationship Id="rId141" Type="http://schemas.openxmlformats.org/officeDocument/2006/relationships/image" Target="../media/image310.png"/><Relationship Id="rId7" Type="http://schemas.openxmlformats.org/officeDocument/2006/relationships/image" Target="../media/image243.png"/><Relationship Id="rId162" Type="http://schemas.openxmlformats.org/officeDocument/2006/relationships/customXml" Target="../ink/ink324.xml"/><Relationship Id="rId183" Type="http://schemas.openxmlformats.org/officeDocument/2006/relationships/image" Target="../media/image331.png"/><Relationship Id="rId2" Type="http://schemas.openxmlformats.org/officeDocument/2006/relationships/customXml" Target="../ink/ink244.xml"/><Relationship Id="rId29" Type="http://schemas.openxmlformats.org/officeDocument/2006/relationships/image" Target="../media/image254.png"/><Relationship Id="rId24" Type="http://schemas.openxmlformats.org/officeDocument/2006/relationships/customXml" Target="../ink/ink255.xml"/><Relationship Id="rId40" Type="http://schemas.openxmlformats.org/officeDocument/2006/relationships/customXml" Target="../ink/ink263.xml"/><Relationship Id="rId45" Type="http://schemas.openxmlformats.org/officeDocument/2006/relationships/image" Target="../media/image262.png"/><Relationship Id="rId66" Type="http://schemas.openxmlformats.org/officeDocument/2006/relationships/customXml" Target="../ink/ink276.xml"/><Relationship Id="rId87" Type="http://schemas.openxmlformats.org/officeDocument/2006/relationships/image" Target="../media/image283.png"/><Relationship Id="rId110" Type="http://schemas.openxmlformats.org/officeDocument/2006/relationships/customXml" Target="../ink/ink298.xml"/><Relationship Id="rId115" Type="http://schemas.openxmlformats.org/officeDocument/2006/relationships/image" Target="../media/image297.png"/><Relationship Id="rId131" Type="http://schemas.openxmlformats.org/officeDocument/2006/relationships/image" Target="../media/image305.png"/><Relationship Id="rId136" Type="http://schemas.openxmlformats.org/officeDocument/2006/relationships/customXml" Target="../ink/ink311.xml"/><Relationship Id="rId157" Type="http://schemas.openxmlformats.org/officeDocument/2006/relationships/image" Target="../media/image318.png"/><Relationship Id="rId178" Type="http://schemas.openxmlformats.org/officeDocument/2006/relationships/customXml" Target="../ink/ink332.xml"/><Relationship Id="rId61" Type="http://schemas.openxmlformats.org/officeDocument/2006/relationships/image" Target="../media/image270.png"/><Relationship Id="rId82" Type="http://schemas.openxmlformats.org/officeDocument/2006/relationships/customXml" Target="../ink/ink284.xml"/><Relationship Id="rId152" Type="http://schemas.openxmlformats.org/officeDocument/2006/relationships/customXml" Target="../ink/ink319.xml"/><Relationship Id="rId173" Type="http://schemas.openxmlformats.org/officeDocument/2006/relationships/image" Target="../media/image326.png"/><Relationship Id="rId194" Type="http://schemas.openxmlformats.org/officeDocument/2006/relationships/customXml" Target="../ink/ink340.xml"/><Relationship Id="rId199" Type="http://schemas.openxmlformats.org/officeDocument/2006/relationships/image" Target="../media/image339.png"/><Relationship Id="rId19" Type="http://schemas.openxmlformats.org/officeDocument/2006/relationships/image" Target="../media/image249.png"/><Relationship Id="rId14" Type="http://schemas.openxmlformats.org/officeDocument/2006/relationships/customXml" Target="../ink/ink250.xml"/><Relationship Id="rId30" Type="http://schemas.openxmlformats.org/officeDocument/2006/relationships/customXml" Target="../ink/ink258.xml"/><Relationship Id="rId35" Type="http://schemas.openxmlformats.org/officeDocument/2006/relationships/image" Target="../media/image257.png"/><Relationship Id="rId56" Type="http://schemas.openxmlformats.org/officeDocument/2006/relationships/customXml" Target="../ink/ink271.xml"/><Relationship Id="rId77" Type="http://schemas.openxmlformats.org/officeDocument/2006/relationships/image" Target="../media/image278.png"/><Relationship Id="rId100" Type="http://schemas.openxmlformats.org/officeDocument/2006/relationships/customXml" Target="../ink/ink293.xml"/><Relationship Id="rId105" Type="http://schemas.openxmlformats.org/officeDocument/2006/relationships/image" Target="../media/image292.png"/><Relationship Id="rId126" Type="http://schemas.openxmlformats.org/officeDocument/2006/relationships/customXml" Target="../ink/ink306.xml"/><Relationship Id="rId147" Type="http://schemas.openxmlformats.org/officeDocument/2006/relationships/image" Target="../media/image313.png"/><Relationship Id="rId168" Type="http://schemas.openxmlformats.org/officeDocument/2006/relationships/customXml" Target="../ink/ink327.xml"/><Relationship Id="rId8" Type="http://schemas.openxmlformats.org/officeDocument/2006/relationships/customXml" Target="../ink/ink247.xml"/><Relationship Id="rId51" Type="http://schemas.openxmlformats.org/officeDocument/2006/relationships/image" Target="../media/image265.png"/><Relationship Id="rId72" Type="http://schemas.openxmlformats.org/officeDocument/2006/relationships/customXml" Target="../ink/ink279.xml"/><Relationship Id="rId93" Type="http://schemas.openxmlformats.org/officeDocument/2006/relationships/image" Target="../media/image286.png"/><Relationship Id="rId98" Type="http://schemas.openxmlformats.org/officeDocument/2006/relationships/customXml" Target="../ink/ink292.xml"/><Relationship Id="rId121" Type="http://schemas.openxmlformats.org/officeDocument/2006/relationships/image" Target="../media/image300.png"/><Relationship Id="rId142" Type="http://schemas.openxmlformats.org/officeDocument/2006/relationships/customXml" Target="../ink/ink314.xml"/><Relationship Id="rId163" Type="http://schemas.openxmlformats.org/officeDocument/2006/relationships/image" Target="../media/image321.png"/><Relationship Id="rId184" Type="http://schemas.openxmlformats.org/officeDocument/2006/relationships/customXml" Target="../ink/ink335.xml"/><Relationship Id="rId189" Type="http://schemas.openxmlformats.org/officeDocument/2006/relationships/image" Target="../media/image334.png"/><Relationship Id="rId3" Type="http://schemas.openxmlformats.org/officeDocument/2006/relationships/image" Target="../media/image241.png"/><Relationship Id="rId25" Type="http://schemas.openxmlformats.org/officeDocument/2006/relationships/image" Target="../media/image252.png"/><Relationship Id="rId46" Type="http://schemas.openxmlformats.org/officeDocument/2006/relationships/customXml" Target="../ink/ink266.xml"/><Relationship Id="rId67" Type="http://schemas.openxmlformats.org/officeDocument/2006/relationships/image" Target="../media/image273.png"/><Relationship Id="rId116" Type="http://schemas.openxmlformats.org/officeDocument/2006/relationships/customXml" Target="../ink/ink301.xml"/><Relationship Id="rId137" Type="http://schemas.openxmlformats.org/officeDocument/2006/relationships/image" Target="../media/image308.png"/><Relationship Id="rId158" Type="http://schemas.openxmlformats.org/officeDocument/2006/relationships/customXml" Target="../ink/ink322.xml"/><Relationship Id="rId20" Type="http://schemas.openxmlformats.org/officeDocument/2006/relationships/customXml" Target="../ink/ink253.xml"/><Relationship Id="rId41" Type="http://schemas.openxmlformats.org/officeDocument/2006/relationships/image" Target="../media/image260.png"/><Relationship Id="rId62" Type="http://schemas.openxmlformats.org/officeDocument/2006/relationships/customXml" Target="../ink/ink274.xml"/><Relationship Id="rId83" Type="http://schemas.openxmlformats.org/officeDocument/2006/relationships/image" Target="../media/image281.png"/><Relationship Id="rId88" Type="http://schemas.openxmlformats.org/officeDocument/2006/relationships/customXml" Target="../ink/ink287.xml"/><Relationship Id="rId111" Type="http://schemas.openxmlformats.org/officeDocument/2006/relationships/image" Target="../media/image295.png"/><Relationship Id="rId132" Type="http://schemas.openxmlformats.org/officeDocument/2006/relationships/customXml" Target="../ink/ink309.xml"/><Relationship Id="rId153" Type="http://schemas.openxmlformats.org/officeDocument/2006/relationships/image" Target="../media/image316.png"/><Relationship Id="rId174" Type="http://schemas.openxmlformats.org/officeDocument/2006/relationships/customXml" Target="../ink/ink330.xml"/><Relationship Id="rId179" Type="http://schemas.openxmlformats.org/officeDocument/2006/relationships/image" Target="../media/image329.png"/><Relationship Id="rId195" Type="http://schemas.openxmlformats.org/officeDocument/2006/relationships/image" Target="../media/image337.png"/><Relationship Id="rId190" Type="http://schemas.openxmlformats.org/officeDocument/2006/relationships/customXml" Target="../ink/ink338.xml"/><Relationship Id="rId15" Type="http://schemas.openxmlformats.org/officeDocument/2006/relationships/image" Target="../media/image247.png"/><Relationship Id="rId36" Type="http://schemas.openxmlformats.org/officeDocument/2006/relationships/customXml" Target="../ink/ink261.xml"/><Relationship Id="rId57" Type="http://schemas.openxmlformats.org/officeDocument/2006/relationships/image" Target="../media/image268.png"/><Relationship Id="rId106" Type="http://schemas.openxmlformats.org/officeDocument/2006/relationships/customXml" Target="../ink/ink296.xml"/><Relationship Id="rId127" Type="http://schemas.openxmlformats.org/officeDocument/2006/relationships/image" Target="../media/image303.png"/><Relationship Id="rId10" Type="http://schemas.openxmlformats.org/officeDocument/2006/relationships/customXml" Target="../ink/ink248.xml"/><Relationship Id="rId31" Type="http://schemas.openxmlformats.org/officeDocument/2006/relationships/image" Target="../media/image255.png"/><Relationship Id="rId52" Type="http://schemas.openxmlformats.org/officeDocument/2006/relationships/customXml" Target="../ink/ink269.xml"/><Relationship Id="rId73" Type="http://schemas.openxmlformats.org/officeDocument/2006/relationships/image" Target="../media/image276.png"/><Relationship Id="rId78" Type="http://schemas.openxmlformats.org/officeDocument/2006/relationships/customXml" Target="../ink/ink282.xml"/><Relationship Id="rId94" Type="http://schemas.openxmlformats.org/officeDocument/2006/relationships/customXml" Target="../ink/ink290.xml"/><Relationship Id="rId99" Type="http://schemas.openxmlformats.org/officeDocument/2006/relationships/image" Target="../media/image289.png"/><Relationship Id="rId101" Type="http://schemas.openxmlformats.org/officeDocument/2006/relationships/image" Target="../media/image290.png"/><Relationship Id="rId122" Type="http://schemas.openxmlformats.org/officeDocument/2006/relationships/customXml" Target="../ink/ink304.xml"/><Relationship Id="rId143" Type="http://schemas.openxmlformats.org/officeDocument/2006/relationships/image" Target="../media/image311.png"/><Relationship Id="rId148" Type="http://schemas.openxmlformats.org/officeDocument/2006/relationships/customXml" Target="../ink/ink317.xml"/><Relationship Id="rId164" Type="http://schemas.openxmlformats.org/officeDocument/2006/relationships/customXml" Target="../ink/ink325.xml"/><Relationship Id="rId169" Type="http://schemas.openxmlformats.org/officeDocument/2006/relationships/image" Target="../media/image324.png"/><Relationship Id="rId185" Type="http://schemas.openxmlformats.org/officeDocument/2006/relationships/image" Target="../media/image332.png"/><Relationship Id="rId4" Type="http://schemas.openxmlformats.org/officeDocument/2006/relationships/customXml" Target="../ink/ink245.xml"/><Relationship Id="rId9" Type="http://schemas.openxmlformats.org/officeDocument/2006/relationships/image" Target="../media/image244.png"/><Relationship Id="rId180" Type="http://schemas.openxmlformats.org/officeDocument/2006/relationships/customXml" Target="../ink/ink333.xml"/><Relationship Id="rId26" Type="http://schemas.openxmlformats.org/officeDocument/2006/relationships/customXml" Target="../ink/ink256.xml"/><Relationship Id="rId47" Type="http://schemas.openxmlformats.org/officeDocument/2006/relationships/image" Target="../media/image263.png"/><Relationship Id="rId68" Type="http://schemas.openxmlformats.org/officeDocument/2006/relationships/customXml" Target="../ink/ink277.xml"/><Relationship Id="rId89" Type="http://schemas.openxmlformats.org/officeDocument/2006/relationships/image" Target="../media/image284.png"/><Relationship Id="rId112" Type="http://schemas.openxmlformats.org/officeDocument/2006/relationships/customXml" Target="../ink/ink299.xml"/><Relationship Id="rId133" Type="http://schemas.openxmlformats.org/officeDocument/2006/relationships/image" Target="../media/image306.png"/><Relationship Id="rId154" Type="http://schemas.openxmlformats.org/officeDocument/2006/relationships/customXml" Target="../ink/ink320.xml"/><Relationship Id="rId175" Type="http://schemas.openxmlformats.org/officeDocument/2006/relationships/image" Target="../media/image327.png"/><Relationship Id="rId196" Type="http://schemas.openxmlformats.org/officeDocument/2006/relationships/customXml" Target="../ink/ink341.xml"/><Relationship Id="rId200" Type="http://schemas.openxmlformats.org/officeDocument/2006/relationships/customXml" Target="../ink/ink343.xml"/><Relationship Id="rId16" Type="http://schemas.openxmlformats.org/officeDocument/2006/relationships/customXml" Target="../ink/ink251.xml"/><Relationship Id="rId37" Type="http://schemas.openxmlformats.org/officeDocument/2006/relationships/image" Target="../media/image258.png"/><Relationship Id="rId58" Type="http://schemas.openxmlformats.org/officeDocument/2006/relationships/customXml" Target="../ink/ink272.xml"/><Relationship Id="rId79" Type="http://schemas.openxmlformats.org/officeDocument/2006/relationships/image" Target="../media/image279.png"/><Relationship Id="rId102" Type="http://schemas.openxmlformats.org/officeDocument/2006/relationships/customXml" Target="../ink/ink294.xml"/><Relationship Id="rId123" Type="http://schemas.openxmlformats.org/officeDocument/2006/relationships/image" Target="../media/image301.png"/><Relationship Id="rId144" Type="http://schemas.openxmlformats.org/officeDocument/2006/relationships/customXml" Target="../ink/ink315.xml"/><Relationship Id="rId90" Type="http://schemas.openxmlformats.org/officeDocument/2006/relationships/customXml" Target="../ink/ink288.xml"/><Relationship Id="rId165" Type="http://schemas.openxmlformats.org/officeDocument/2006/relationships/image" Target="../media/image322.png"/><Relationship Id="rId186" Type="http://schemas.openxmlformats.org/officeDocument/2006/relationships/customXml" Target="../ink/ink336.xml"/><Relationship Id="rId27" Type="http://schemas.openxmlformats.org/officeDocument/2006/relationships/image" Target="../media/image253.png"/><Relationship Id="rId48" Type="http://schemas.openxmlformats.org/officeDocument/2006/relationships/customXml" Target="../ink/ink267.xml"/><Relationship Id="rId69" Type="http://schemas.openxmlformats.org/officeDocument/2006/relationships/image" Target="../media/image274.png"/><Relationship Id="rId113" Type="http://schemas.openxmlformats.org/officeDocument/2006/relationships/image" Target="../media/image296.png"/><Relationship Id="rId134" Type="http://schemas.openxmlformats.org/officeDocument/2006/relationships/customXml" Target="../ink/ink310.xml"/><Relationship Id="rId80" Type="http://schemas.openxmlformats.org/officeDocument/2006/relationships/customXml" Target="../ink/ink283.xml"/><Relationship Id="rId155" Type="http://schemas.openxmlformats.org/officeDocument/2006/relationships/image" Target="../media/image317.png"/><Relationship Id="rId176" Type="http://schemas.openxmlformats.org/officeDocument/2006/relationships/customXml" Target="../ink/ink331.xml"/><Relationship Id="rId197" Type="http://schemas.openxmlformats.org/officeDocument/2006/relationships/image" Target="../media/image338.png"/><Relationship Id="rId201" Type="http://schemas.openxmlformats.org/officeDocument/2006/relationships/image" Target="../media/image340.png"/><Relationship Id="rId17" Type="http://schemas.openxmlformats.org/officeDocument/2006/relationships/image" Target="../media/image248.png"/><Relationship Id="rId38" Type="http://schemas.openxmlformats.org/officeDocument/2006/relationships/customXml" Target="../ink/ink262.xml"/><Relationship Id="rId59" Type="http://schemas.openxmlformats.org/officeDocument/2006/relationships/image" Target="../media/image269.png"/><Relationship Id="rId103" Type="http://schemas.openxmlformats.org/officeDocument/2006/relationships/image" Target="../media/image291.png"/><Relationship Id="rId124" Type="http://schemas.openxmlformats.org/officeDocument/2006/relationships/customXml" Target="../ink/ink305.xml"/><Relationship Id="rId70" Type="http://schemas.openxmlformats.org/officeDocument/2006/relationships/customXml" Target="../ink/ink278.xml"/><Relationship Id="rId91" Type="http://schemas.openxmlformats.org/officeDocument/2006/relationships/image" Target="../media/image285.png"/><Relationship Id="rId145" Type="http://schemas.openxmlformats.org/officeDocument/2006/relationships/image" Target="../media/image312.png"/><Relationship Id="rId166" Type="http://schemas.openxmlformats.org/officeDocument/2006/relationships/customXml" Target="../ink/ink326.xml"/><Relationship Id="rId187" Type="http://schemas.openxmlformats.org/officeDocument/2006/relationships/image" Target="../media/image33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57.xml"/><Relationship Id="rId49" Type="http://schemas.openxmlformats.org/officeDocument/2006/relationships/image" Target="../media/image264.png"/><Relationship Id="rId114" Type="http://schemas.openxmlformats.org/officeDocument/2006/relationships/customXml" Target="../ink/ink300.xml"/><Relationship Id="rId60" Type="http://schemas.openxmlformats.org/officeDocument/2006/relationships/customXml" Target="../ink/ink273.xml"/><Relationship Id="rId81" Type="http://schemas.openxmlformats.org/officeDocument/2006/relationships/image" Target="../media/image280.png"/><Relationship Id="rId135" Type="http://schemas.openxmlformats.org/officeDocument/2006/relationships/image" Target="../media/image307.png"/><Relationship Id="rId156" Type="http://schemas.openxmlformats.org/officeDocument/2006/relationships/customXml" Target="../ink/ink321.xml"/><Relationship Id="rId177" Type="http://schemas.openxmlformats.org/officeDocument/2006/relationships/image" Target="../media/image328.png"/><Relationship Id="rId198" Type="http://schemas.openxmlformats.org/officeDocument/2006/relationships/customXml" Target="../ink/ink342.xml"/><Relationship Id="rId18" Type="http://schemas.openxmlformats.org/officeDocument/2006/relationships/customXml" Target="../ink/ink252.xml"/><Relationship Id="rId39" Type="http://schemas.openxmlformats.org/officeDocument/2006/relationships/image" Target="../media/image259.png"/><Relationship Id="rId50" Type="http://schemas.openxmlformats.org/officeDocument/2006/relationships/customXml" Target="../ink/ink268.xml"/><Relationship Id="rId104" Type="http://schemas.openxmlformats.org/officeDocument/2006/relationships/customXml" Target="../ink/ink295.xml"/><Relationship Id="rId125" Type="http://schemas.openxmlformats.org/officeDocument/2006/relationships/image" Target="../media/image302.png"/><Relationship Id="rId146" Type="http://schemas.openxmlformats.org/officeDocument/2006/relationships/customXml" Target="../ink/ink316.xml"/><Relationship Id="rId167" Type="http://schemas.openxmlformats.org/officeDocument/2006/relationships/image" Target="../media/image323.png"/><Relationship Id="rId188" Type="http://schemas.openxmlformats.org/officeDocument/2006/relationships/customXml" Target="../ink/ink337.xml"/><Relationship Id="rId71" Type="http://schemas.openxmlformats.org/officeDocument/2006/relationships/image" Target="../media/image275.png"/><Relationship Id="rId92" Type="http://schemas.openxmlformats.org/officeDocument/2006/relationships/customXml" Target="../ink/ink28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8.png"/><Relationship Id="rId21" Type="http://schemas.openxmlformats.org/officeDocument/2006/relationships/image" Target="../media/image350.png"/><Relationship Id="rId42" Type="http://schemas.openxmlformats.org/officeDocument/2006/relationships/customXml" Target="../ink/ink364.xml"/><Relationship Id="rId63" Type="http://schemas.openxmlformats.org/officeDocument/2006/relationships/image" Target="../media/image371.png"/><Relationship Id="rId84" Type="http://schemas.openxmlformats.org/officeDocument/2006/relationships/customXml" Target="../ink/ink385.xml"/><Relationship Id="rId138" Type="http://schemas.openxmlformats.org/officeDocument/2006/relationships/customXml" Target="../ink/ink412.xml"/><Relationship Id="rId159" Type="http://schemas.openxmlformats.org/officeDocument/2006/relationships/image" Target="../media/image419.png"/><Relationship Id="rId170" Type="http://schemas.openxmlformats.org/officeDocument/2006/relationships/customXml" Target="../ink/ink428.xml"/><Relationship Id="rId191" Type="http://schemas.openxmlformats.org/officeDocument/2006/relationships/image" Target="../media/image435.png"/><Relationship Id="rId205" Type="http://schemas.openxmlformats.org/officeDocument/2006/relationships/image" Target="../media/image442.png"/><Relationship Id="rId107" Type="http://schemas.openxmlformats.org/officeDocument/2006/relationships/image" Target="../media/image393.png"/><Relationship Id="rId11" Type="http://schemas.openxmlformats.org/officeDocument/2006/relationships/image" Target="../media/image345.png"/><Relationship Id="rId32" Type="http://schemas.openxmlformats.org/officeDocument/2006/relationships/customXml" Target="../ink/ink359.xml"/><Relationship Id="rId53" Type="http://schemas.openxmlformats.org/officeDocument/2006/relationships/image" Target="../media/image366.png"/><Relationship Id="rId74" Type="http://schemas.openxmlformats.org/officeDocument/2006/relationships/customXml" Target="../ink/ink380.xml"/><Relationship Id="rId128" Type="http://schemas.openxmlformats.org/officeDocument/2006/relationships/customXml" Target="../ink/ink407.xml"/><Relationship Id="rId149" Type="http://schemas.openxmlformats.org/officeDocument/2006/relationships/image" Target="../media/image414.png"/><Relationship Id="rId5" Type="http://schemas.openxmlformats.org/officeDocument/2006/relationships/image" Target="../media/image342.png"/><Relationship Id="rId95" Type="http://schemas.openxmlformats.org/officeDocument/2006/relationships/image" Target="../media/image387.png"/><Relationship Id="rId160" Type="http://schemas.openxmlformats.org/officeDocument/2006/relationships/customXml" Target="../ink/ink423.xml"/><Relationship Id="rId181" Type="http://schemas.openxmlformats.org/officeDocument/2006/relationships/image" Target="../media/image430.png"/><Relationship Id="rId216" Type="http://schemas.openxmlformats.org/officeDocument/2006/relationships/customXml" Target="../ink/ink451.xml"/><Relationship Id="rId22" Type="http://schemas.openxmlformats.org/officeDocument/2006/relationships/customXml" Target="../ink/ink354.xml"/><Relationship Id="rId43" Type="http://schemas.openxmlformats.org/officeDocument/2006/relationships/image" Target="../media/image361.png"/><Relationship Id="rId64" Type="http://schemas.openxmlformats.org/officeDocument/2006/relationships/customXml" Target="../ink/ink375.xml"/><Relationship Id="rId118" Type="http://schemas.openxmlformats.org/officeDocument/2006/relationships/customXml" Target="../ink/ink402.xml"/><Relationship Id="rId139" Type="http://schemas.openxmlformats.org/officeDocument/2006/relationships/image" Target="../media/image409.png"/><Relationship Id="rId85" Type="http://schemas.openxmlformats.org/officeDocument/2006/relationships/image" Target="../media/image382.png"/><Relationship Id="rId150" Type="http://schemas.openxmlformats.org/officeDocument/2006/relationships/customXml" Target="../ink/ink418.xml"/><Relationship Id="rId171" Type="http://schemas.openxmlformats.org/officeDocument/2006/relationships/image" Target="../media/image425.png"/><Relationship Id="rId192" Type="http://schemas.openxmlformats.org/officeDocument/2006/relationships/customXml" Target="../ink/ink439.xml"/><Relationship Id="rId206" Type="http://schemas.openxmlformats.org/officeDocument/2006/relationships/customXml" Target="../ink/ink446.xml"/><Relationship Id="rId12" Type="http://schemas.openxmlformats.org/officeDocument/2006/relationships/customXml" Target="../ink/ink349.xml"/><Relationship Id="rId33" Type="http://schemas.openxmlformats.org/officeDocument/2006/relationships/image" Target="../media/image356.png"/><Relationship Id="rId108" Type="http://schemas.openxmlformats.org/officeDocument/2006/relationships/customXml" Target="../ink/ink397.xml"/><Relationship Id="rId129" Type="http://schemas.openxmlformats.org/officeDocument/2006/relationships/image" Target="../media/image404.png"/><Relationship Id="rId54" Type="http://schemas.openxmlformats.org/officeDocument/2006/relationships/customXml" Target="../ink/ink370.xml"/><Relationship Id="rId75" Type="http://schemas.openxmlformats.org/officeDocument/2006/relationships/image" Target="../media/image377.png"/><Relationship Id="rId96" Type="http://schemas.openxmlformats.org/officeDocument/2006/relationships/customXml" Target="../ink/ink391.xml"/><Relationship Id="rId140" Type="http://schemas.openxmlformats.org/officeDocument/2006/relationships/customXml" Target="../ink/ink413.xml"/><Relationship Id="rId161" Type="http://schemas.openxmlformats.org/officeDocument/2006/relationships/image" Target="../media/image420.png"/><Relationship Id="rId182" Type="http://schemas.openxmlformats.org/officeDocument/2006/relationships/customXml" Target="../ink/ink434.xml"/><Relationship Id="rId217" Type="http://schemas.openxmlformats.org/officeDocument/2006/relationships/image" Target="../media/image448.png"/><Relationship Id="rId6" Type="http://schemas.openxmlformats.org/officeDocument/2006/relationships/customXml" Target="../ink/ink346.xml"/><Relationship Id="rId23" Type="http://schemas.openxmlformats.org/officeDocument/2006/relationships/image" Target="../media/image351.png"/><Relationship Id="rId119" Type="http://schemas.openxmlformats.org/officeDocument/2006/relationships/image" Target="../media/image399.png"/><Relationship Id="rId44" Type="http://schemas.openxmlformats.org/officeDocument/2006/relationships/customXml" Target="../ink/ink365.xml"/><Relationship Id="rId65" Type="http://schemas.openxmlformats.org/officeDocument/2006/relationships/image" Target="../media/image372.png"/><Relationship Id="rId86" Type="http://schemas.openxmlformats.org/officeDocument/2006/relationships/customXml" Target="../ink/ink386.xml"/><Relationship Id="rId130" Type="http://schemas.openxmlformats.org/officeDocument/2006/relationships/customXml" Target="../ink/ink408.xml"/><Relationship Id="rId151" Type="http://schemas.openxmlformats.org/officeDocument/2006/relationships/image" Target="../media/image415.png"/><Relationship Id="rId172" Type="http://schemas.openxmlformats.org/officeDocument/2006/relationships/customXml" Target="../ink/ink429.xml"/><Relationship Id="rId193" Type="http://schemas.openxmlformats.org/officeDocument/2006/relationships/image" Target="../media/image436.png"/><Relationship Id="rId207" Type="http://schemas.openxmlformats.org/officeDocument/2006/relationships/image" Target="../media/image443.png"/><Relationship Id="rId13" Type="http://schemas.openxmlformats.org/officeDocument/2006/relationships/image" Target="../media/image346.png"/><Relationship Id="rId109" Type="http://schemas.openxmlformats.org/officeDocument/2006/relationships/image" Target="../media/image394.png"/><Relationship Id="rId34" Type="http://schemas.openxmlformats.org/officeDocument/2006/relationships/customXml" Target="../ink/ink360.xml"/><Relationship Id="rId55" Type="http://schemas.openxmlformats.org/officeDocument/2006/relationships/image" Target="../media/image367.png"/><Relationship Id="rId76" Type="http://schemas.openxmlformats.org/officeDocument/2006/relationships/customXml" Target="../ink/ink381.xml"/><Relationship Id="rId97" Type="http://schemas.openxmlformats.org/officeDocument/2006/relationships/image" Target="../media/image388.png"/><Relationship Id="rId120" Type="http://schemas.openxmlformats.org/officeDocument/2006/relationships/customXml" Target="../ink/ink403.xml"/><Relationship Id="rId141" Type="http://schemas.openxmlformats.org/officeDocument/2006/relationships/image" Target="../media/image410.png"/><Relationship Id="rId7" Type="http://schemas.openxmlformats.org/officeDocument/2006/relationships/image" Target="../media/image343.png"/><Relationship Id="rId162" Type="http://schemas.openxmlformats.org/officeDocument/2006/relationships/customXml" Target="../ink/ink424.xml"/><Relationship Id="rId183" Type="http://schemas.openxmlformats.org/officeDocument/2006/relationships/image" Target="../media/image431.png"/><Relationship Id="rId218" Type="http://schemas.openxmlformats.org/officeDocument/2006/relationships/customXml" Target="../ink/ink452.xml"/><Relationship Id="rId24" Type="http://schemas.openxmlformats.org/officeDocument/2006/relationships/customXml" Target="../ink/ink355.xml"/><Relationship Id="rId45" Type="http://schemas.openxmlformats.org/officeDocument/2006/relationships/image" Target="../media/image362.png"/><Relationship Id="rId66" Type="http://schemas.openxmlformats.org/officeDocument/2006/relationships/customXml" Target="../ink/ink376.xml"/><Relationship Id="rId87" Type="http://schemas.openxmlformats.org/officeDocument/2006/relationships/image" Target="../media/image383.png"/><Relationship Id="rId110" Type="http://schemas.openxmlformats.org/officeDocument/2006/relationships/customXml" Target="../ink/ink398.xml"/><Relationship Id="rId131" Type="http://schemas.openxmlformats.org/officeDocument/2006/relationships/image" Target="../media/image405.png"/><Relationship Id="rId152" Type="http://schemas.openxmlformats.org/officeDocument/2006/relationships/customXml" Target="../ink/ink419.xml"/><Relationship Id="rId173" Type="http://schemas.openxmlformats.org/officeDocument/2006/relationships/image" Target="../media/image426.png"/><Relationship Id="rId194" Type="http://schemas.openxmlformats.org/officeDocument/2006/relationships/customXml" Target="../ink/ink440.xml"/><Relationship Id="rId208" Type="http://schemas.openxmlformats.org/officeDocument/2006/relationships/customXml" Target="../ink/ink447.xml"/><Relationship Id="rId14" Type="http://schemas.openxmlformats.org/officeDocument/2006/relationships/customXml" Target="../ink/ink350.xml"/><Relationship Id="rId35" Type="http://schemas.openxmlformats.org/officeDocument/2006/relationships/image" Target="../media/image357.png"/><Relationship Id="rId56" Type="http://schemas.openxmlformats.org/officeDocument/2006/relationships/customXml" Target="../ink/ink371.xml"/><Relationship Id="rId77" Type="http://schemas.openxmlformats.org/officeDocument/2006/relationships/image" Target="../media/image378.png"/><Relationship Id="rId100" Type="http://schemas.openxmlformats.org/officeDocument/2006/relationships/customXml" Target="../ink/ink393.xml"/><Relationship Id="rId8" Type="http://schemas.openxmlformats.org/officeDocument/2006/relationships/customXml" Target="../ink/ink347.xml"/><Relationship Id="rId51" Type="http://schemas.openxmlformats.org/officeDocument/2006/relationships/image" Target="../media/image365.png"/><Relationship Id="rId72" Type="http://schemas.openxmlformats.org/officeDocument/2006/relationships/customXml" Target="../ink/ink379.xml"/><Relationship Id="rId93" Type="http://schemas.openxmlformats.org/officeDocument/2006/relationships/image" Target="../media/image386.png"/><Relationship Id="rId98" Type="http://schemas.openxmlformats.org/officeDocument/2006/relationships/customXml" Target="../ink/ink392.xml"/><Relationship Id="rId121" Type="http://schemas.openxmlformats.org/officeDocument/2006/relationships/image" Target="../media/image400.png"/><Relationship Id="rId142" Type="http://schemas.openxmlformats.org/officeDocument/2006/relationships/customXml" Target="../ink/ink414.xml"/><Relationship Id="rId163" Type="http://schemas.openxmlformats.org/officeDocument/2006/relationships/image" Target="../media/image421.png"/><Relationship Id="rId184" Type="http://schemas.openxmlformats.org/officeDocument/2006/relationships/customXml" Target="../ink/ink435.xml"/><Relationship Id="rId189" Type="http://schemas.openxmlformats.org/officeDocument/2006/relationships/image" Target="../media/image434.png"/><Relationship Id="rId219" Type="http://schemas.openxmlformats.org/officeDocument/2006/relationships/image" Target="../media/image449.png"/><Relationship Id="rId3" Type="http://schemas.openxmlformats.org/officeDocument/2006/relationships/image" Target="../media/image341.png"/><Relationship Id="rId214" Type="http://schemas.openxmlformats.org/officeDocument/2006/relationships/customXml" Target="../ink/ink450.xml"/><Relationship Id="rId25" Type="http://schemas.openxmlformats.org/officeDocument/2006/relationships/image" Target="../media/image352.png"/><Relationship Id="rId46" Type="http://schemas.openxmlformats.org/officeDocument/2006/relationships/customXml" Target="../ink/ink366.xml"/><Relationship Id="rId67" Type="http://schemas.openxmlformats.org/officeDocument/2006/relationships/image" Target="../media/image373.png"/><Relationship Id="rId116" Type="http://schemas.openxmlformats.org/officeDocument/2006/relationships/customXml" Target="../ink/ink401.xml"/><Relationship Id="rId137" Type="http://schemas.openxmlformats.org/officeDocument/2006/relationships/image" Target="../media/image408.png"/><Relationship Id="rId158" Type="http://schemas.openxmlformats.org/officeDocument/2006/relationships/customXml" Target="../ink/ink422.xml"/><Relationship Id="rId20" Type="http://schemas.openxmlformats.org/officeDocument/2006/relationships/customXml" Target="../ink/ink353.xml"/><Relationship Id="rId41" Type="http://schemas.openxmlformats.org/officeDocument/2006/relationships/image" Target="../media/image360.png"/><Relationship Id="rId62" Type="http://schemas.openxmlformats.org/officeDocument/2006/relationships/customXml" Target="../ink/ink374.xml"/><Relationship Id="rId83" Type="http://schemas.openxmlformats.org/officeDocument/2006/relationships/image" Target="../media/image381.png"/><Relationship Id="rId88" Type="http://schemas.openxmlformats.org/officeDocument/2006/relationships/customXml" Target="../ink/ink387.xml"/><Relationship Id="rId111" Type="http://schemas.openxmlformats.org/officeDocument/2006/relationships/image" Target="../media/image395.png"/><Relationship Id="rId132" Type="http://schemas.openxmlformats.org/officeDocument/2006/relationships/customXml" Target="../ink/ink409.xml"/><Relationship Id="rId153" Type="http://schemas.openxmlformats.org/officeDocument/2006/relationships/image" Target="../media/image416.png"/><Relationship Id="rId174" Type="http://schemas.openxmlformats.org/officeDocument/2006/relationships/customXml" Target="../ink/ink430.xml"/><Relationship Id="rId179" Type="http://schemas.openxmlformats.org/officeDocument/2006/relationships/image" Target="../media/image429.png"/><Relationship Id="rId195" Type="http://schemas.openxmlformats.org/officeDocument/2006/relationships/image" Target="../media/image437.png"/><Relationship Id="rId209" Type="http://schemas.openxmlformats.org/officeDocument/2006/relationships/image" Target="../media/image444.png"/><Relationship Id="rId190" Type="http://schemas.openxmlformats.org/officeDocument/2006/relationships/customXml" Target="../ink/ink438.xml"/><Relationship Id="rId204" Type="http://schemas.openxmlformats.org/officeDocument/2006/relationships/customXml" Target="../ink/ink445.xml"/><Relationship Id="rId220" Type="http://schemas.openxmlformats.org/officeDocument/2006/relationships/customXml" Target="../ink/ink453.xml"/><Relationship Id="rId15" Type="http://schemas.openxmlformats.org/officeDocument/2006/relationships/image" Target="../media/image347.png"/><Relationship Id="rId36" Type="http://schemas.openxmlformats.org/officeDocument/2006/relationships/customXml" Target="../ink/ink361.xml"/><Relationship Id="rId57" Type="http://schemas.openxmlformats.org/officeDocument/2006/relationships/image" Target="../media/image368.png"/><Relationship Id="rId106" Type="http://schemas.openxmlformats.org/officeDocument/2006/relationships/customXml" Target="../ink/ink396.xml"/><Relationship Id="rId127" Type="http://schemas.openxmlformats.org/officeDocument/2006/relationships/image" Target="../media/image403.png"/><Relationship Id="rId10" Type="http://schemas.openxmlformats.org/officeDocument/2006/relationships/customXml" Target="../ink/ink348.xml"/><Relationship Id="rId31" Type="http://schemas.openxmlformats.org/officeDocument/2006/relationships/image" Target="../media/image355.png"/><Relationship Id="rId52" Type="http://schemas.openxmlformats.org/officeDocument/2006/relationships/customXml" Target="../ink/ink369.xml"/><Relationship Id="rId73" Type="http://schemas.openxmlformats.org/officeDocument/2006/relationships/image" Target="../media/image376.png"/><Relationship Id="rId78" Type="http://schemas.openxmlformats.org/officeDocument/2006/relationships/customXml" Target="../ink/ink382.xml"/><Relationship Id="rId94" Type="http://schemas.openxmlformats.org/officeDocument/2006/relationships/customXml" Target="../ink/ink390.xml"/><Relationship Id="rId99" Type="http://schemas.openxmlformats.org/officeDocument/2006/relationships/image" Target="../media/image389.png"/><Relationship Id="rId101" Type="http://schemas.openxmlformats.org/officeDocument/2006/relationships/image" Target="../media/image390.png"/><Relationship Id="rId122" Type="http://schemas.openxmlformats.org/officeDocument/2006/relationships/customXml" Target="../ink/ink404.xml"/><Relationship Id="rId143" Type="http://schemas.openxmlformats.org/officeDocument/2006/relationships/image" Target="../media/image411.png"/><Relationship Id="rId148" Type="http://schemas.openxmlformats.org/officeDocument/2006/relationships/customXml" Target="../ink/ink417.xml"/><Relationship Id="rId164" Type="http://schemas.openxmlformats.org/officeDocument/2006/relationships/customXml" Target="../ink/ink425.xml"/><Relationship Id="rId169" Type="http://schemas.openxmlformats.org/officeDocument/2006/relationships/image" Target="../media/image424.png"/><Relationship Id="rId185" Type="http://schemas.openxmlformats.org/officeDocument/2006/relationships/image" Target="../media/image432.png"/><Relationship Id="rId4" Type="http://schemas.openxmlformats.org/officeDocument/2006/relationships/customXml" Target="../ink/ink345.xml"/><Relationship Id="rId9" Type="http://schemas.openxmlformats.org/officeDocument/2006/relationships/image" Target="../media/image344.png"/><Relationship Id="rId180" Type="http://schemas.openxmlformats.org/officeDocument/2006/relationships/customXml" Target="../ink/ink433.xml"/><Relationship Id="rId210" Type="http://schemas.openxmlformats.org/officeDocument/2006/relationships/customXml" Target="../ink/ink448.xml"/><Relationship Id="rId215" Type="http://schemas.openxmlformats.org/officeDocument/2006/relationships/image" Target="../media/image447.png"/><Relationship Id="rId26" Type="http://schemas.openxmlformats.org/officeDocument/2006/relationships/customXml" Target="../ink/ink356.xml"/><Relationship Id="rId47" Type="http://schemas.openxmlformats.org/officeDocument/2006/relationships/image" Target="../media/image363.png"/><Relationship Id="rId68" Type="http://schemas.openxmlformats.org/officeDocument/2006/relationships/customXml" Target="../ink/ink377.xml"/><Relationship Id="rId89" Type="http://schemas.openxmlformats.org/officeDocument/2006/relationships/image" Target="../media/image384.png"/><Relationship Id="rId112" Type="http://schemas.openxmlformats.org/officeDocument/2006/relationships/customXml" Target="../ink/ink399.xml"/><Relationship Id="rId133" Type="http://schemas.openxmlformats.org/officeDocument/2006/relationships/image" Target="../media/image406.png"/><Relationship Id="rId154" Type="http://schemas.openxmlformats.org/officeDocument/2006/relationships/customXml" Target="../ink/ink420.xml"/><Relationship Id="rId175" Type="http://schemas.openxmlformats.org/officeDocument/2006/relationships/image" Target="../media/image427.png"/><Relationship Id="rId196" Type="http://schemas.openxmlformats.org/officeDocument/2006/relationships/customXml" Target="../ink/ink441.xml"/><Relationship Id="rId200" Type="http://schemas.openxmlformats.org/officeDocument/2006/relationships/customXml" Target="../ink/ink443.xml"/><Relationship Id="rId16" Type="http://schemas.openxmlformats.org/officeDocument/2006/relationships/customXml" Target="../ink/ink351.xml"/><Relationship Id="rId221" Type="http://schemas.openxmlformats.org/officeDocument/2006/relationships/image" Target="../media/image450.png"/><Relationship Id="rId37" Type="http://schemas.openxmlformats.org/officeDocument/2006/relationships/image" Target="../media/image358.png"/><Relationship Id="rId58" Type="http://schemas.openxmlformats.org/officeDocument/2006/relationships/customXml" Target="../ink/ink372.xml"/><Relationship Id="rId79" Type="http://schemas.openxmlformats.org/officeDocument/2006/relationships/image" Target="../media/image379.png"/><Relationship Id="rId102" Type="http://schemas.openxmlformats.org/officeDocument/2006/relationships/customXml" Target="../ink/ink394.xml"/><Relationship Id="rId123" Type="http://schemas.openxmlformats.org/officeDocument/2006/relationships/image" Target="../media/image401.png"/><Relationship Id="rId144" Type="http://schemas.openxmlformats.org/officeDocument/2006/relationships/customXml" Target="../ink/ink415.xml"/><Relationship Id="rId90" Type="http://schemas.openxmlformats.org/officeDocument/2006/relationships/customXml" Target="../ink/ink388.xml"/><Relationship Id="rId165" Type="http://schemas.openxmlformats.org/officeDocument/2006/relationships/image" Target="../media/image422.png"/><Relationship Id="rId186" Type="http://schemas.openxmlformats.org/officeDocument/2006/relationships/customXml" Target="../ink/ink436.xml"/><Relationship Id="rId211" Type="http://schemas.openxmlformats.org/officeDocument/2006/relationships/image" Target="../media/image445.png"/><Relationship Id="rId27" Type="http://schemas.openxmlformats.org/officeDocument/2006/relationships/image" Target="../media/image353.png"/><Relationship Id="rId48" Type="http://schemas.openxmlformats.org/officeDocument/2006/relationships/customXml" Target="../ink/ink367.xml"/><Relationship Id="rId69" Type="http://schemas.openxmlformats.org/officeDocument/2006/relationships/image" Target="../media/image374.png"/><Relationship Id="rId113" Type="http://schemas.openxmlformats.org/officeDocument/2006/relationships/image" Target="../media/image396.png"/><Relationship Id="rId134" Type="http://schemas.openxmlformats.org/officeDocument/2006/relationships/customXml" Target="../ink/ink410.xml"/><Relationship Id="rId80" Type="http://schemas.openxmlformats.org/officeDocument/2006/relationships/customXml" Target="../ink/ink383.xml"/><Relationship Id="rId155" Type="http://schemas.openxmlformats.org/officeDocument/2006/relationships/image" Target="../media/image417.png"/><Relationship Id="rId176" Type="http://schemas.openxmlformats.org/officeDocument/2006/relationships/customXml" Target="../ink/ink431.xml"/><Relationship Id="rId197" Type="http://schemas.openxmlformats.org/officeDocument/2006/relationships/image" Target="../media/image438.png"/><Relationship Id="rId201" Type="http://schemas.openxmlformats.org/officeDocument/2006/relationships/image" Target="../media/image440.png"/><Relationship Id="rId222" Type="http://schemas.openxmlformats.org/officeDocument/2006/relationships/customXml" Target="../ink/ink454.xml"/><Relationship Id="rId17" Type="http://schemas.openxmlformats.org/officeDocument/2006/relationships/image" Target="../media/image348.png"/><Relationship Id="rId38" Type="http://schemas.openxmlformats.org/officeDocument/2006/relationships/customXml" Target="../ink/ink362.xml"/><Relationship Id="rId59" Type="http://schemas.openxmlformats.org/officeDocument/2006/relationships/image" Target="../media/image369.png"/><Relationship Id="rId103" Type="http://schemas.openxmlformats.org/officeDocument/2006/relationships/image" Target="../media/image391.png"/><Relationship Id="rId124" Type="http://schemas.openxmlformats.org/officeDocument/2006/relationships/customXml" Target="../ink/ink405.xml"/><Relationship Id="rId70" Type="http://schemas.openxmlformats.org/officeDocument/2006/relationships/customXml" Target="../ink/ink378.xml"/><Relationship Id="rId91" Type="http://schemas.openxmlformats.org/officeDocument/2006/relationships/image" Target="../media/image385.png"/><Relationship Id="rId145" Type="http://schemas.openxmlformats.org/officeDocument/2006/relationships/image" Target="../media/image412.png"/><Relationship Id="rId166" Type="http://schemas.openxmlformats.org/officeDocument/2006/relationships/customXml" Target="../ink/ink426.xml"/><Relationship Id="rId187" Type="http://schemas.openxmlformats.org/officeDocument/2006/relationships/image" Target="../media/image43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49.xml"/><Relationship Id="rId28" Type="http://schemas.openxmlformats.org/officeDocument/2006/relationships/customXml" Target="../ink/ink357.xml"/><Relationship Id="rId49" Type="http://schemas.openxmlformats.org/officeDocument/2006/relationships/image" Target="../media/image364.png"/><Relationship Id="rId114" Type="http://schemas.openxmlformats.org/officeDocument/2006/relationships/customXml" Target="../ink/ink400.xml"/><Relationship Id="rId60" Type="http://schemas.openxmlformats.org/officeDocument/2006/relationships/customXml" Target="../ink/ink373.xml"/><Relationship Id="rId81" Type="http://schemas.openxmlformats.org/officeDocument/2006/relationships/image" Target="../media/image380.png"/><Relationship Id="rId135" Type="http://schemas.openxmlformats.org/officeDocument/2006/relationships/image" Target="../media/image407.png"/><Relationship Id="rId156" Type="http://schemas.openxmlformats.org/officeDocument/2006/relationships/customXml" Target="../ink/ink421.xml"/><Relationship Id="rId177" Type="http://schemas.openxmlformats.org/officeDocument/2006/relationships/image" Target="../media/image428.png"/><Relationship Id="rId198" Type="http://schemas.openxmlformats.org/officeDocument/2006/relationships/customXml" Target="../ink/ink442.xml"/><Relationship Id="rId202" Type="http://schemas.openxmlformats.org/officeDocument/2006/relationships/customXml" Target="../ink/ink444.xml"/><Relationship Id="rId223" Type="http://schemas.openxmlformats.org/officeDocument/2006/relationships/image" Target="../media/image451.png"/><Relationship Id="rId18" Type="http://schemas.openxmlformats.org/officeDocument/2006/relationships/customXml" Target="../ink/ink352.xml"/><Relationship Id="rId39" Type="http://schemas.openxmlformats.org/officeDocument/2006/relationships/image" Target="../media/image359.png"/><Relationship Id="rId50" Type="http://schemas.openxmlformats.org/officeDocument/2006/relationships/customXml" Target="../ink/ink368.xml"/><Relationship Id="rId104" Type="http://schemas.openxmlformats.org/officeDocument/2006/relationships/customXml" Target="../ink/ink395.xml"/><Relationship Id="rId125" Type="http://schemas.openxmlformats.org/officeDocument/2006/relationships/image" Target="../media/image402.png"/><Relationship Id="rId146" Type="http://schemas.openxmlformats.org/officeDocument/2006/relationships/customXml" Target="../ink/ink416.xml"/><Relationship Id="rId167" Type="http://schemas.openxmlformats.org/officeDocument/2006/relationships/image" Target="../media/image423.png"/><Relationship Id="rId188" Type="http://schemas.openxmlformats.org/officeDocument/2006/relationships/customXml" Target="../ink/ink437.xml"/><Relationship Id="rId71" Type="http://schemas.openxmlformats.org/officeDocument/2006/relationships/image" Target="../media/image375.png"/><Relationship Id="rId92" Type="http://schemas.openxmlformats.org/officeDocument/2006/relationships/customXml" Target="../ink/ink389.xml"/><Relationship Id="rId213" Type="http://schemas.openxmlformats.org/officeDocument/2006/relationships/image" Target="../media/image446.png"/><Relationship Id="rId2" Type="http://schemas.openxmlformats.org/officeDocument/2006/relationships/customXml" Target="../ink/ink344.xml"/><Relationship Id="rId29" Type="http://schemas.openxmlformats.org/officeDocument/2006/relationships/image" Target="../media/image354.png"/><Relationship Id="rId40" Type="http://schemas.openxmlformats.org/officeDocument/2006/relationships/customXml" Target="../ink/ink363.xml"/><Relationship Id="rId115" Type="http://schemas.openxmlformats.org/officeDocument/2006/relationships/image" Target="../media/image397.png"/><Relationship Id="rId136" Type="http://schemas.openxmlformats.org/officeDocument/2006/relationships/customXml" Target="../ink/ink411.xml"/><Relationship Id="rId157" Type="http://schemas.openxmlformats.org/officeDocument/2006/relationships/image" Target="../media/image418.png"/><Relationship Id="rId178" Type="http://schemas.openxmlformats.org/officeDocument/2006/relationships/customXml" Target="../ink/ink432.xml"/><Relationship Id="rId61" Type="http://schemas.openxmlformats.org/officeDocument/2006/relationships/image" Target="../media/image370.png"/><Relationship Id="rId82" Type="http://schemas.openxmlformats.org/officeDocument/2006/relationships/customXml" Target="../ink/ink384.xml"/><Relationship Id="rId199" Type="http://schemas.openxmlformats.org/officeDocument/2006/relationships/image" Target="../media/image439.png"/><Relationship Id="rId203" Type="http://schemas.openxmlformats.org/officeDocument/2006/relationships/image" Target="../media/image441.png"/><Relationship Id="rId19" Type="http://schemas.openxmlformats.org/officeDocument/2006/relationships/image" Target="../media/image349.png"/><Relationship Id="rId30" Type="http://schemas.openxmlformats.org/officeDocument/2006/relationships/customXml" Target="../ink/ink358.xml"/><Relationship Id="rId105" Type="http://schemas.openxmlformats.org/officeDocument/2006/relationships/image" Target="../media/image392.png"/><Relationship Id="rId126" Type="http://schemas.openxmlformats.org/officeDocument/2006/relationships/customXml" Target="../ink/ink406.xml"/><Relationship Id="rId147" Type="http://schemas.openxmlformats.org/officeDocument/2006/relationships/image" Target="../media/image413.png"/><Relationship Id="rId168" Type="http://schemas.openxmlformats.org/officeDocument/2006/relationships/customXml" Target="../ink/ink42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3.xml"/><Relationship Id="rId299" Type="http://schemas.openxmlformats.org/officeDocument/2006/relationships/customXml" Target="../ink/ink604.xml"/><Relationship Id="rId21" Type="http://schemas.openxmlformats.org/officeDocument/2006/relationships/image" Target="../media/image461.png"/><Relationship Id="rId63" Type="http://schemas.openxmlformats.org/officeDocument/2006/relationships/image" Target="../media/image482.png"/><Relationship Id="rId159" Type="http://schemas.openxmlformats.org/officeDocument/2006/relationships/customXml" Target="../ink/ink534.xml"/><Relationship Id="rId170" Type="http://schemas.openxmlformats.org/officeDocument/2006/relationships/image" Target="../media/image534.png"/><Relationship Id="rId226" Type="http://schemas.openxmlformats.org/officeDocument/2006/relationships/image" Target="../media/image562.png"/><Relationship Id="rId268" Type="http://schemas.openxmlformats.org/officeDocument/2006/relationships/image" Target="../media/image583.png"/><Relationship Id="rId32" Type="http://schemas.openxmlformats.org/officeDocument/2006/relationships/customXml" Target="../ink/ink470.xml"/><Relationship Id="rId74" Type="http://schemas.openxmlformats.org/officeDocument/2006/relationships/customXml" Target="../ink/ink491.xml"/><Relationship Id="rId128" Type="http://schemas.openxmlformats.org/officeDocument/2006/relationships/image" Target="../media/image513.png"/><Relationship Id="rId5" Type="http://schemas.openxmlformats.org/officeDocument/2006/relationships/image" Target="../media/image453.png"/><Relationship Id="rId181" Type="http://schemas.openxmlformats.org/officeDocument/2006/relationships/customXml" Target="../ink/ink545.xml"/><Relationship Id="rId237" Type="http://schemas.openxmlformats.org/officeDocument/2006/relationships/customXml" Target="../ink/ink573.xml"/><Relationship Id="rId279" Type="http://schemas.openxmlformats.org/officeDocument/2006/relationships/customXml" Target="../ink/ink594.xml"/><Relationship Id="rId43" Type="http://schemas.openxmlformats.org/officeDocument/2006/relationships/image" Target="../media/image472.png"/><Relationship Id="rId139" Type="http://schemas.openxmlformats.org/officeDocument/2006/relationships/customXml" Target="../ink/ink524.xml"/><Relationship Id="rId290" Type="http://schemas.openxmlformats.org/officeDocument/2006/relationships/image" Target="../media/image594.png"/><Relationship Id="rId304" Type="http://schemas.openxmlformats.org/officeDocument/2006/relationships/image" Target="../media/image601.png"/><Relationship Id="rId85" Type="http://schemas.openxmlformats.org/officeDocument/2006/relationships/image" Target="../media/image492.png"/><Relationship Id="rId150" Type="http://schemas.openxmlformats.org/officeDocument/2006/relationships/image" Target="../media/image524.png"/><Relationship Id="rId192" Type="http://schemas.openxmlformats.org/officeDocument/2006/relationships/image" Target="../media/image545.png"/><Relationship Id="rId206" Type="http://schemas.openxmlformats.org/officeDocument/2006/relationships/image" Target="../media/image552.png"/><Relationship Id="rId248" Type="http://schemas.openxmlformats.org/officeDocument/2006/relationships/image" Target="../media/image573.png"/><Relationship Id="rId12" Type="http://schemas.openxmlformats.org/officeDocument/2006/relationships/customXml" Target="../ink/ink460.xml"/><Relationship Id="rId108" Type="http://schemas.openxmlformats.org/officeDocument/2006/relationships/image" Target="../media/image503.png"/><Relationship Id="rId54" Type="http://schemas.openxmlformats.org/officeDocument/2006/relationships/customXml" Target="../ink/ink481.xml"/><Relationship Id="rId96" Type="http://schemas.openxmlformats.org/officeDocument/2006/relationships/customXml" Target="../ink/ink502.xml"/><Relationship Id="rId161" Type="http://schemas.openxmlformats.org/officeDocument/2006/relationships/customXml" Target="../ink/ink535.xml"/><Relationship Id="rId217" Type="http://schemas.openxmlformats.org/officeDocument/2006/relationships/customXml" Target="../ink/ink563.xml"/><Relationship Id="rId6" Type="http://schemas.openxmlformats.org/officeDocument/2006/relationships/customXml" Target="../ink/ink457.xml"/><Relationship Id="rId238" Type="http://schemas.openxmlformats.org/officeDocument/2006/relationships/image" Target="../media/image568.png"/><Relationship Id="rId259" Type="http://schemas.openxmlformats.org/officeDocument/2006/relationships/customXml" Target="../ink/ink584.xml"/><Relationship Id="rId23" Type="http://schemas.openxmlformats.org/officeDocument/2006/relationships/image" Target="../media/image462.png"/><Relationship Id="rId119" Type="http://schemas.openxmlformats.org/officeDocument/2006/relationships/customXml" Target="../ink/ink514.xml"/><Relationship Id="rId270" Type="http://schemas.openxmlformats.org/officeDocument/2006/relationships/image" Target="../media/image584.png"/><Relationship Id="rId291" Type="http://schemas.openxmlformats.org/officeDocument/2006/relationships/customXml" Target="../ink/ink600.xml"/><Relationship Id="rId44" Type="http://schemas.openxmlformats.org/officeDocument/2006/relationships/customXml" Target="../ink/ink476.xml"/><Relationship Id="rId65" Type="http://schemas.openxmlformats.org/officeDocument/2006/relationships/image" Target="../media/image48.png"/><Relationship Id="rId86" Type="http://schemas.openxmlformats.org/officeDocument/2006/relationships/customXml" Target="../ink/ink497.xml"/><Relationship Id="rId130" Type="http://schemas.openxmlformats.org/officeDocument/2006/relationships/image" Target="../media/image514.png"/><Relationship Id="rId151" Type="http://schemas.openxmlformats.org/officeDocument/2006/relationships/customXml" Target="../ink/ink530.xml"/><Relationship Id="rId172" Type="http://schemas.openxmlformats.org/officeDocument/2006/relationships/image" Target="../media/image535.png"/><Relationship Id="rId193" Type="http://schemas.openxmlformats.org/officeDocument/2006/relationships/customXml" Target="../ink/ink551.xml"/><Relationship Id="rId207" Type="http://schemas.openxmlformats.org/officeDocument/2006/relationships/customXml" Target="../ink/ink558.xml"/><Relationship Id="rId228" Type="http://schemas.openxmlformats.org/officeDocument/2006/relationships/image" Target="../media/image563.png"/><Relationship Id="rId249" Type="http://schemas.openxmlformats.org/officeDocument/2006/relationships/customXml" Target="../ink/ink579.xml"/><Relationship Id="rId13" Type="http://schemas.openxmlformats.org/officeDocument/2006/relationships/image" Target="../media/image457.png"/><Relationship Id="rId109" Type="http://schemas.openxmlformats.org/officeDocument/2006/relationships/customXml" Target="../ink/ink509.xml"/><Relationship Id="rId260" Type="http://schemas.openxmlformats.org/officeDocument/2006/relationships/image" Target="../media/image579.png"/><Relationship Id="rId281" Type="http://schemas.openxmlformats.org/officeDocument/2006/relationships/customXml" Target="../ink/ink595.xml"/><Relationship Id="rId34" Type="http://schemas.openxmlformats.org/officeDocument/2006/relationships/customXml" Target="../ink/ink471.xml"/><Relationship Id="rId55" Type="http://schemas.openxmlformats.org/officeDocument/2006/relationships/image" Target="../media/image478.png"/><Relationship Id="rId76" Type="http://schemas.openxmlformats.org/officeDocument/2006/relationships/customXml" Target="../ink/ink492.xml"/><Relationship Id="rId97" Type="http://schemas.openxmlformats.org/officeDocument/2006/relationships/customXml" Target="../ink/ink503.xml"/><Relationship Id="rId120" Type="http://schemas.openxmlformats.org/officeDocument/2006/relationships/image" Target="../media/image509.png"/><Relationship Id="rId141" Type="http://schemas.openxmlformats.org/officeDocument/2006/relationships/customXml" Target="../ink/ink525.xml"/><Relationship Id="rId7" Type="http://schemas.openxmlformats.org/officeDocument/2006/relationships/image" Target="../media/image454.png"/><Relationship Id="rId162" Type="http://schemas.openxmlformats.org/officeDocument/2006/relationships/image" Target="../media/image530.png"/><Relationship Id="rId183" Type="http://schemas.openxmlformats.org/officeDocument/2006/relationships/customXml" Target="../ink/ink546.xml"/><Relationship Id="rId218" Type="http://schemas.openxmlformats.org/officeDocument/2006/relationships/image" Target="../media/image558.png"/><Relationship Id="rId239" Type="http://schemas.openxmlformats.org/officeDocument/2006/relationships/customXml" Target="../ink/ink574.xml"/><Relationship Id="rId250" Type="http://schemas.openxmlformats.org/officeDocument/2006/relationships/image" Target="../media/image574.png"/><Relationship Id="rId271" Type="http://schemas.openxmlformats.org/officeDocument/2006/relationships/customXml" Target="../ink/ink590.xml"/><Relationship Id="rId292" Type="http://schemas.openxmlformats.org/officeDocument/2006/relationships/image" Target="../media/image595.png"/><Relationship Id="rId24" Type="http://schemas.openxmlformats.org/officeDocument/2006/relationships/customXml" Target="../ink/ink466.xml"/><Relationship Id="rId45" Type="http://schemas.openxmlformats.org/officeDocument/2006/relationships/image" Target="../media/image473.png"/><Relationship Id="rId66" Type="http://schemas.openxmlformats.org/officeDocument/2006/relationships/customXml" Target="../ink/ink487.xml"/><Relationship Id="rId87" Type="http://schemas.openxmlformats.org/officeDocument/2006/relationships/image" Target="../media/image493.png"/><Relationship Id="rId110" Type="http://schemas.openxmlformats.org/officeDocument/2006/relationships/image" Target="../media/image504.png"/><Relationship Id="rId131" Type="http://schemas.openxmlformats.org/officeDocument/2006/relationships/customXml" Target="../ink/ink520.xml"/><Relationship Id="rId152" Type="http://schemas.openxmlformats.org/officeDocument/2006/relationships/image" Target="../media/image525.png"/><Relationship Id="rId173" Type="http://schemas.openxmlformats.org/officeDocument/2006/relationships/customXml" Target="../ink/ink541.xml"/><Relationship Id="rId194" Type="http://schemas.openxmlformats.org/officeDocument/2006/relationships/image" Target="../media/image546.png"/><Relationship Id="rId208" Type="http://schemas.openxmlformats.org/officeDocument/2006/relationships/image" Target="../media/image553.png"/><Relationship Id="rId229" Type="http://schemas.openxmlformats.org/officeDocument/2006/relationships/customXml" Target="../ink/ink569.xml"/><Relationship Id="rId240" Type="http://schemas.openxmlformats.org/officeDocument/2006/relationships/image" Target="../media/image569.png"/><Relationship Id="rId261" Type="http://schemas.openxmlformats.org/officeDocument/2006/relationships/customXml" Target="../ink/ink585.xml"/><Relationship Id="rId14" Type="http://schemas.openxmlformats.org/officeDocument/2006/relationships/customXml" Target="../ink/ink461.xml"/><Relationship Id="rId35" Type="http://schemas.openxmlformats.org/officeDocument/2006/relationships/image" Target="../media/image468.png"/><Relationship Id="rId56" Type="http://schemas.openxmlformats.org/officeDocument/2006/relationships/customXml" Target="../ink/ink482.xml"/><Relationship Id="rId77" Type="http://schemas.openxmlformats.org/officeDocument/2006/relationships/image" Target="../media/image488.png"/><Relationship Id="rId100" Type="http://schemas.openxmlformats.org/officeDocument/2006/relationships/image" Target="../media/image499.png"/><Relationship Id="rId282" Type="http://schemas.openxmlformats.org/officeDocument/2006/relationships/image" Target="../media/image590.png"/><Relationship Id="rId8" Type="http://schemas.openxmlformats.org/officeDocument/2006/relationships/customXml" Target="../ink/ink458.xml"/><Relationship Id="rId98" Type="http://schemas.openxmlformats.org/officeDocument/2006/relationships/image" Target="../media/image498.png"/><Relationship Id="rId121" Type="http://schemas.openxmlformats.org/officeDocument/2006/relationships/customXml" Target="../ink/ink515.xml"/><Relationship Id="rId142" Type="http://schemas.openxmlformats.org/officeDocument/2006/relationships/image" Target="../media/image520.png"/><Relationship Id="rId163" Type="http://schemas.openxmlformats.org/officeDocument/2006/relationships/customXml" Target="../ink/ink536.xml"/><Relationship Id="rId184" Type="http://schemas.openxmlformats.org/officeDocument/2006/relationships/image" Target="../media/image541.png"/><Relationship Id="rId219" Type="http://schemas.openxmlformats.org/officeDocument/2006/relationships/customXml" Target="../ink/ink564.xml"/><Relationship Id="rId230" Type="http://schemas.openxmlformats.org/officeDocument/2006/relationships/image" Target="../media/image564.png"/><Relationship Id="rId251" Type="http://schemas.openxmlformats.org/officeDocument/2006/relationships/customXml" Target="../ink/ink580.xml"/><Relationship Id="rId25" Type="http://schemas.openxmlformats.org/officeDocument/2006/relationships/image" Target="../media/image463.png"/><Relationship Id="rId46" Type="http://schemas.openxmlformats.org/officeDocument/2006/relationships/customXml" Target="../ink/ink477.xml"/><Relationship Id="rId67" Type="http://schemas.openxmlformats.org/officeDocument/2006/relationships/image" Target="../media/image483.png"/><Relationship Id="rId272" Type="http://schemas.openxmlformats.org/officeDocument/2006/relationships/image" Target="../media/image585.png"/><Relationship Id="rId293" Type="http://schemas.openxmlformats.org/officeDocument/2006/relationships/customXml" Target="../ink/ink601.xml"/><Relationship Id="rId88" Type="http://schemas.openxmlformats.org/officeDocument/2006/relationships/customXml" Target="../ink/ink498.xml"/><Relationship Id="rId111" Type="http://schemas.openxmlformats.org/officeDocument/2006/relationships/customXml" Target="../ink/ink510.xml"/><Relationship Id="rId132" Type="http://schemas.openxmlformats.org/officeDocument/2006/relationships/image" Target="../media/image515.png"/><Relationship Id="rId153" Type="http://schemas.openxmlformats.org/officeDocument/2006/relationships/customXml" Target="../ink/ink531.xml"/><Relationship Id="rId174" Type="http://schemas.openxmlformats.org/officeDocument/2006/relationships/image" Target="../media/image536.png"/><Relationship Id="rId195" Type="http://schemas.openxmlformats.org/officeDocument/2006/relationships/customXml" Target="../ink/ink552.xml"/><Relationship Id="rId209" Type="http://schemas.openxmlformats.org/officeDocument/2006/relationships/customXml" Target="../ink/ink559.xml"/><Relationship Id="rId220" Type="http://schemas.openxmlformats.org/officeDocument/2006/relationships/image" Target="../media/image559.png"/><Relationship Id="rId241" Type="http://schemas.openxmlformats.org/officeDocument/2006/relationships/customXml" Target="../ink/ink575.xml"/><Relationship Id="rId15" Type="http://schemas.openxmlformats.org/officeDocument/2006/relationships/image" Target="../media/image458.png"/><Relationship Id="rId36" Type="http://schemas.openxmlformats.org/officeDocument/2006/relationships/customXml" Target="../ink/ink472.xml"/><Relationship Id="rId57" Type="http://schemas.openxmlformats.org/officeDocument/2006/relationships/image" Target="../media/image479.png"/><Relationship Id="rId262" Type="http://schemas.openxmlformats.org/officeDocument/2006/relationships/image" Target="../media/image580.png"/><Relationship Id="rId283" Type="http://schemas.openxmlformats.org/officeDocument/2006/relationships/customXml" Target="../ink/ink596.xml"/><Relationship Id="rId78" Type="http://schemas.openxmlformats.org/officeDocument/2006/relationships/customXml" Target="../ink/ink493.xml"/><Relationship Id="rId99" Type="http://schemas.openxmlformats.org/officeDocument/2006/relationships/customXml" Target="../ink/ink504.xml"/><Relationship Id="rId101" Type="http://schemas.openxmlformats.org/officeDocument/2006/relationships/customXml" Target="../ink/ink505.xml"/><Relationship Id="rId122" Type="http://schemas.openxmlformats.org/officeDocument/2006/relationships/image" Target="../media/image510.png"/><Relationship Id="rId143" Type="http://schemas.openxmlformats.org/officeDocument/2006/relationships/customXml" Target="../ink/ink526.xml"/><Relationship Id="rId164" Type="http://schemas.openxmlformats.org/officeDocument/2006/relationships/image" Target="../media/image531.png"/><Relationship Id="rId185" Type="http://schemas.openxmlformats.org/officeDocument/2006/relationships/customXml" Target="../ink/ink547.xml"/><Relationship Id="rId9" Type="http://schemas.openxmlformats.org/officeDocument/2006/relationships/image" Target="../media/image455.png"/><Relationship Id="rId210" Type="http://schemas.openxmlformats.org/officeDocument/2006/relationships/image" Target="../media/image554.png"/><Relationship Id="rId26" Type="http://schemas.openxmlformats.org/officeDocument/2006/relationships/customXml" Target="../ink/ink467.xml"/><Relationship Id="rId231" Type="http://schemas.openxmlformats.org/officeDocument/2006/relationships/customXml" Target="../ink/ink570.xml"/><Relationship Id="rId252" Type="http://schemas.openxmlformats.org/officeDocument/2006/relationships/image" Target="../media/image575.png"/><Relationship Id="rId273" Type="http://schemas.openxmlformats.org/officeDocument/2006/relationships/customXml" Target="../ink/ink591.xml"/><Relationship Id="rId294" Type="http://schemas.openxmlformats.org/officeDocument/2006/relationships/image" Target="../media/image596.png"/><Relationship Id="rId47" Type="http://schemas.openxmlformats.org/officeDocument/2006/relationships/image" Target="../media/image474.png"/><Relationship Id="rId68" Type="http://schemas.openxmlformats.org/officeDocument/2006/relationships/customXml" Target="../ink/ink488.xml"/><Relationship Id="rId89" Type="http://schemas.openxmlformats.org/officeDocument/2006/relationships/image" Target="../media/image494.png"/><Relationship Id="rId112" Type="http://schemas.openxmlformats.org/officeDocument/2006/relationships/image" Target="../media/image505.png"/><Relationship Id="rId133" Type="http://schemas.openxmlformats.org/officeDocument/2006/relationships/customXml" Target="../ink/ink521.xml"/><Relationship Id="rId154" Type="http://schemas.openxmlformats.org/officeDocument/2006/relationships/image" Target="../media/image526.png"/><Relationship Id="rId175" Type="http://schemas.openxmlformats.org/officeDocument/2006/relationships/customXml" Target="../ink/ink542.xml"/><Relationship Id="rId196" Type="http://schemas.openxmlformats.org/officeDocument/2006/relationships/image" Target="../media/image547.png"/><Relationship Id="rId200" Type="http://schemas.openxmlformats.org/officeDocument/2006/relationships/image" Target="../media/image549.png"/><Relationship Id="rId16" Type="http://schemas.openxmlformats.org/officeDocument/2006/relationships/customXml" Target="../ink/ink462.xml"/><Relationship Id="rId221" Type="http://schemas.openxmlformats.org/officeDocument/2006/relationships/customXml" Target="../ink/ink565.xml"/><Relationship Id="rId242" Type="http://schemas.openxmlformats.org/officeDocument/2006/relationships/image" Target="../media/image570.png"/><Relationship Id="rId263" Type="http://schemas.openxmlformats.org/officeDocument/2006/relationships/customXml" Target="../ink/ink586.xml"/><Relationship Id="rId284" Type="http://schemas.openxmlformats.org/officeDocument/2006/relationships/image" Target="../media/image591.png"/><Relationship Id="rId37" Type="http://schemas.openxmlformats.org/officeDocument/2006/relationships/image" Target="../media/image469.png"/><Relationship Id="rId58" Type="http://schemas.openxmlformats.org/officeDocument/2006/relationships/customXml" Target="../ink/ink483.xml"/><Relationship Id="rId79" Type="http://schemas.openxmlformats.org/officeDocument/2006/relationships/image" Target="../media/image489.png"/><Relationship Id="rId102" Type="http://schemas.openxmlformats.org/officeDocument/2006/relationships/image" Target="../media/image500.png"/><Relationship Id="rId123" Type="http://schemas.openxmlformats.org/officeDocument/2006/relationships/customXml" Target="../ink/ink516.xml"/><Relationship Id="rId144" Type="http://schemas.openxmlformats.org/officeDocument/2006/relationships/image" Target="../media/image521.png"/><Relationship Id="rId90" Type="http://schemas.openxmlformats.org/officeDocument/2006/relationships/customXml" Target="../ink/ink499.xml"/><Relationship Id="rId165" Type="http://schemas.openxmlformats.org/officeDocument/2006/relationships/customXml" Target="../ink/ink537.xml"/><Relationship Id="rId186" Type="http://schemas.openxmlformats.org/officeDocument/2006/relationships/image" Target="../media/image542.png"/><Relationship Id="rId211" Type="http://schemas.openxmlformats.org/officeDocument/2006/relationships/customXml" Target="../ink/ink560.xml"/><Relationship Id="rId232" Type="http://schemas.openxmlformats.org/officeDocument/2006/relationships/image" Target="../media/image565.png"/><Relationship Id="rId253" Type="http://schemas.openxmlformats.org/officeDocument/2006/relationships/customXml" Target="../ink/ink581.xml"/><Relationship Id="rId274" Type="http://schemas.openxmlformats.org/officeDocument/2006/relationships/image" Target="../media/image586.png"/><Relationship Id="rId295" Type="http://schemas.openxmlformats.org/officeDocument/2006/relationships/customXml" Target="../ink/ink602.xml"/><Relationship Id="rId27" Type="http://schemas.openxmlformats.org/officeDocument/2006/relationships/image" Target="../media/image464.png"/><Relationship Id="rId48" Type="http://schemas.openxmlformats.org/officeDocument/2006/relationships/customXml" Target="../ink/ink478.xml"/><Relationship Id="rId69" Type="http://schemas.openxmlformats.org/officeDocument/2006/relationships/image" Target="../media/image484.png"/><Relationship Id="rId113" Type="http://schemas.openxmlformats.org/officeDocument/2006/relationships/customXml" Target="../ink/ink511.xml"/><Relationship Id="rId134" Type="http://schemas.openxmlformats.org/officeDocument/2006/relationships/image" Target="../media/image516.png"/><Relationship Id="rId80" Type="http://schemas.openxmlformats.org/officeDocument/2006/relationships/customXml" Target="../ink/ink494.xml"/><Relationship Id="rId155" Type="http://schemas.openxmlformats.org/officeDocument/2006/relationships/customXml" Target="../ink/ink532.xml"/><Relationship Id="rId176" Type="http://schemas.openxmlformats.org/officeDocument/2006/relationships/image" Target="../media/image537.png"/><Relationship Id="rId197" Type="http://schemas.openxmlformats.org/officeDocument/2006/relationships/customXml" Target="../ink/ink553.xml"/><Relationship Id="rId201" Type="http://schemas.openxmlformats.org/officeDocument/2006/relationships/customXml" Target="../ink/ink555.xml"/><Relationship Id="rId222" Type="http://schemas.openxmlformats.org/officeDocument/2006/relationships/image" Target="../media/image560.png"/><Relationship Id="rId243" Type="http://schemas.openxmlformats.org/officeDocument/2006/relationships/customXml" Target="../ink/ink576.xml"/><Relationship Id="rId264" Type="http://schemas.openxmlformats.org/officeDocument/2006/relationships/image" Target="../media/image581.png"/><Relationship Id="rId285" Type="http://schemas.openxmlformats.org/officeDocument/2006/relationships/customXml" Target="../ink/ink597.xml"/><Relationship Id="rId17" Type="http://schemas.openxmlformats.org/officeDocument/2006/relationships/image" Target="../media/image459.png"/><Relationship Id="rId38" Type="http://schemas.openxmlformats.org/officeDocument/2006/relationships/customXml" Target="../ink/ink473.xml"/><Relationship Id="rId59" Type="http://schemas.openxmlformats.org/officeDocument/2006/relationships/image" Target="../media/image480.png"/><Relationship Id="rId103" Type="http://schemas.openxmlformats.org/officeDocument/2006/relationships/customXml" Target="../ink/ink506.xml"/><Relationship Id="rId124" Type="http://schemas.openxmlformats.org/officeDocument/2006/relationships/image" Target="../media/image511.png"/><Relationship Id="rId70" Type="http://schemas.openxmlformats.org/officeDocument/2006/relationships/customXml" Target="../ink/ink489.xml"/><Relationship Id="rId91" Type="http://schemas.openxmlformats.org/officeDocument/2006/relationships/image" Target="../media/image495.png"/><Relationship Id="rId145" Type="http://schemas.openxmlformats.org/officeDocument/2006/relationships/customXml" Target="../ink/ink527.xml"/><Relationship Id="rId166" Type="http://schemas.openxmlformats.org/officeDocument/2006/relationships/image" Target="../media/image532.png"/><Relationship Id="rId187" Type="http://schemas.openxmlformats.org/officeDocument/2006/relationships/customXml" Target="../ink/ink54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55.png"/><Relationship Id="rId233" Type="http://schemas.openxmlformats.org/officeDocument/2006/relationships/customXml" Target="../ink/ink571.xml"/><Relationship Id="rId254" Type="http://schemas.openxmlformats.org/officeDocument/2006/relationships/image" Target="../media/image576.png"/><Relationship Id="rId28" Type="http://schemas.openxmlformats.org/officeDocument/2006/relationships/customXml" Target="../ink/ink468.xml"/><Relationship Id="rId49" Type="http://schemas.openxmlformats.org/officeDocument/2006/relationships/image" Target="../media/image475.png"/><Relationship Id="rId114" Type="http://schemas.openxmlformats.org/officeDocument/2006/relationships/image" Target="../media/image506.png"/><Relationship Id="rId275" Type="http://schemas.openxmlformats.org/officeDocument/2006/relationships/customXml" Target="../ink/ink592.xml"/><Relationship Id="rId296" Type="http://schemas.openxmlformats.org/officeDocument/2006/relationships/image" Target="../media/image597.png"/><Relationship Id="rId300" Type="http://schemas.openxmlformats.org/officeDocument/2006/relationships/image" Target="../media/image599.png"/><Relationship Id="rId60" Type="http://schemas.openxmlformats.org/officeDocument/2006/relationships/customXml" Target="../ink/ink484.xml"/><Relationship Id="rId81" Type="http://schemas.openxmlformats.org/officeDocument/2006/relationships/image" Target="../media/image490.png"/><Relationship Id="rId135" Type="http://schemas.openxmlformats.org/officeDocument/2006/relationships/customXml" Target="../ink/ink522.xml"/><Relationship Id="rId156" Type="http://schemas.openxmlformats.org/officeDocument/2006/relationships/image" Target="../media/image527.png"/><Relationship Id="rId177" Type="http://schemas.openxmlformats.org/officeDocument/2006/relationships/customXml" Target="../ink/ink543.xml"/><Relationship Id="rId198" Type="http://schemas.openxmlformats.org/officeDocument/2006/relationships/image" Target="../media/image548.png"/><Relationship Id="rId202" Type="http://schemas.openxmlformats.org/officeDocument/2006/relationships/image" Target="../media/image550.png"/><Relationship Id="rId223" Type="http://schemas.openxmlformats.org/officeDocument/2006/relationships/customXml" Target="../ink/ink566.xml"/><Relationship Id="rId244" Type="http://schemas.openxmlformats.org/officeDocument/2006/relationships/image" Target="../media/image571.png"/><Relationship Id="rId18" Type="http://schemas.openxmlformats.org/officeDocument/2006/relationships/customXml" Target="../ink/ink463.xml"/><Relationship Id="rId39" Type="http://schemas.openxmlformats.org/officeDocument/2006/relationships/image" Target="../media/image470.png"/><Relationship Id="rId265" Type="http://schemas.openxmlformats.org/officeDocument/2006/relationships/customXml" Target="../ink/ink587.xml"/><Relationship Id="rId286" Type="http://schemas.openxmlformats.org/officeDocument/2006/relationships/image" Target="../media/image592.png"/><Relationship Id="rId50" Type="http://schemas.openxmlformats.org/officeDocument/2006/relationships/customXml" Target="../ink/ink479.xml"/><Relationship Id="rId104" Type="http://schemas.openxmlformats.org/officeDocument/2006/relationships/image" Target="../media/image501.png"/><Relationship Id="rId125" Type="http://schemas.openxmlformats.org/officeDocument/2006/relationships/customXml" Target="../ink/ink517.xml"/><Relationship Id="rId146" Type="http://schemas.openxmlformats.org/officeDocument/2006/relationships/image" Target="../media/image522.png"/><Relationship Id="rId167" Type="http://schemas.openxmlformats.org/officeDocument/2006/relationships/customXml" Target="../ink/ink538.xml"/><Relationship Id="rId188" Type="http://schemas.openxmlformats.org/officeDocument/2006/relationships/image" Target="../media/image543.png"/><Relationship Id="rId71" Type="http://schemas.openxmlformats.org/officeDocument/2006/relationships/image" Target="../media/image485.png"/><Relationship Id="rId92" Type="http://schemas.openxmlformats.org/officeDocument/2006/relationships/customXml" Target="../ink/ink500.xml"/><Relationship Id="rId213" Type="http://schemas.openxmlformats.org/officeDocument/2006/relationships/customXml" Target="../ink/ink561.xml"/><Relationship Id="rId234" Type="http://schemas.openxmlformats.org/officeDocument/2006/relationships/image" Target="../media/image566.png"/><Relationship Id="rId2" Type="http://schemas.openxmlformats.org/officeDocument/2006/relationships/customXml" Target="../ink/ink455.xml"/><Relationship Id="rId29" Type="http://schemas.openxmlformats.org/officeDocument/2006/relationships/image" Target="../media/image465.png"/><Relationship Id="rId255" Type="http://schemas.openxmlformats.org/officeDocument/2006/relationships/customXml" Target="../ink/ink582.xml"/><Relationship Id="rId276" Type="http://schemas.openxmlformats.org/officeDocument/2006/relationships/image" Target="../media/image587.png"/><Relationship Id="rId297" Type="http://schemas.openxmlformats.org/officeDocument/2006/relationships/customXml" Target="../ink/ink603.xml"/><Relationship Id="rId40" Type="http://schemas.openxmlformats.org/officeDocument/2006/relationships/customXml" Target="../ink/ink474.xml"/><Relationship Id="rId115" Type="http://schemas.openxmlformats.org/officeDocument/2006/relationships/customXml" Target="../ink/ink512.xml"/><Relationship Id="rId136" Type="http://schemas.openxmlformats.org/officeDocument/2006/relationships/image" Target="../media/image517.png"/><Relationship Id="rId157" Type="http://schemas.openxmlformats.org/officeDocument/2006/relationships/customXml" Target="../ink/ink533.xml"/><Relationship Id="rId178" Type="http://schemas.openxmlformats.org/officeDocument/2006/relationships/image" Target="../media/image538.png"/><Relationship Id="rId301" Type="http://schemas.openxmlformats.org/officeDocument/2006/relationships/customXml" Target="../ink/ink605.xml"/><Relationship Id="rId61" Type="http://schemas.openxmlformats.org/officeDocument/2006/relationships/image" Target="../media/image481.png"/><Relationship Id="rId82" Type="http://schemas.openxmlformats.org/officeDocument/2006/relationships/customXml" Target="../ink/ink495.xml"/><Relationship Id="rId199" Type="http://schemas.openxmlformats.org/officeDocument/2006/relationships/customXml" Target="../ink/ink554.xml"/><Relationship Id="rId203" Type="http://schemas.openxmlformats.org/officeDocument/2006/relationships/customXml" Target="../ink/ink556.xml"/><Relationship Id="rId19" Type="http://schemas.openxmlformats.org/officeDocument/2006/relationships/image" Target="../media/image460.png"/><Relationship Id="rId224" Type="http://schemas.openxmlformats.org/officeDocument/2006/relationships/image" Target="../media/image561.png"/><Relationship Id="rId245" Type="http://schemas.openxmlformats.org/officeDocument/2006/relationships/customXml" Target="../ink/ink577.xml"/><Relationship Id="rId266" Type="http://schemas.openxmlformats.org/officeDocument/2006/relationships/image" Target="../media/image582.png"/><Relationship Id="rId287" Type="http://schemas.openxmlformats.org/officeDocument/2006/relationships/customXml" Target="../ink/ink598.xml"/><Relationship Id="rId30" Type="http://schemas.openxmlformats.org/officeDocument/2006/relationships/customXml" Target="../ink/ink469.xml"/><Relationship Id="rId105" Type="http://schemas.openxmlformats.org/officeDocument/2006/relationships/customXml" Target="../ink/ink507.xml"/><Relationship Id="rId126" Type="http://schemas.openxmlformats.org/officeDocument/2006/relationships/image" Target="../media/image512.png"/><Relationship Id="rId147" Type="http://schemas.openxmlformats.org/officeDocument/2006/relationships/customXml" Target="../ink/ink528.xml"/><Relationship Id="rId168" Type="http://schemas.openxmlformats.org/officeDocument/2006/relationships/image" Target="../media/image533.png"/><Relationship Id="rId51" Type="http://schemas.openxmlformats.org/officeDocument/2006/relationships/image" Target="../media/image476.png"/><Relationship Id="rId72" Type="http://schemas.openxmlformats.org/officeDocument/2006/relationships/customXml" Target="../ink/ink490.xml"/><Relationship Id="rId93" Type="http://schemas.openxmlformats.org/officeDocument/2006/relationships/image" Target="../media/image496.png"/><Relationship Id="rId189" Type="http://schemas.openxmlformats.org/officeDocument/2006/relationships/customXml" Target="../ink/ink549.xml"/><Relationship Id="rId3" Type="http://schemas.openxmlformats.org/officeDocument/2006/relationships/image" Target="../media/image452.png"/><Relationship Id="rId214" Type="http://schemas.openxmlformats.org/officeDocument/2006/relationships/image" Target="../media/image556.png"/><Relationship Id="rId235" Type="http://schemas.openxmlformats.org/officeDocument/2006/relationships/customXml" Target="../ink/ink572.xml"/><Relationship Id="rId256" Type="http://schemas.openxmlformats.org/officeDocument/2006/relationships/image" Target="../media/image577.png"/><Relationship Id="rId277" Type="http://schemas.openxmlformats.org/officeDocument/2006/relationships/customXml" Target="../ink/ink593.xml"/><Relationship Id="rId298" Type="http://schemas.openxmlformats.org/officeDocument/2006/relationships/image" Target="../media/image598.png"/><Relationship Id="rId116" Type="http://schemas.openxmlformats.org/officeDocument/2006/relationships/image" Target="../media/image507.png"/><Relationship Id="rId137" Type="http://schemas.openxmlformats.org/officeDocument/2006/relationships/customXml" Target="../ink/ink523.xml"/><Relationship Id="rId158" Type="http://schemas.openxmlformats.org/officeDocument/2006/relationships/image" Target="../media/image528.png"/><Relationship Id="rId302" Type="http://schemas.openxmlformats.org/officeDocument/2006/relationships/image" Target="../media/image600.png"/><Relationship Id="rId20" Type="http://schemas.openxmlformats.org/officeDocument/2006/relationships/customXml" Target="../ink/ink464.xml"/><Relationship Id="rId41" Type="http://schemas.openxmlformats.org/officeDocument/2006/relationships/image" Target="../media/image471.png"/><Relationship Id="rId62" Type="http://schemas.openxmlformats.org/officeDocument/2006/relationships/customXml" Target="../ink/ink485.xml"/><Relationship Id="rId83" Type="http://schemas.openxmlformats.org/officeDocument/2006/relationships/image" Target="../media/image491.png"/><Relationship Id="rId179" Type="http://schemas.openxmlformats.org/officeDocument/2006/relationships/customXml" Target="../ink/ink544.xml"/><Relationship Id="rId190" Type="http://schemas.openxmlformats.org/officeDocument/2006/relationships/image" Target="../media/image544.png"/><Relationship Id="rId204" Type="http://schemas.openxmlformats.org/officeDocument/2006/relationships/image" Target="../media/image551.png"/><Relationship Id="rId225" Type="http://schemas.openxmlformats.org/officeDocument/2006/relationships/customXml" Target="../ink/ink567.xml"/><Relationship Id="rId246" Type="http://schemas.openxmlformats.org/officeDocument/2006/relationships/image" Target="../media/image572.png"/><Relationship Id="rId267" Type="http://schemas.openxmlformats.org/officeDocument/2006/relationships/customXml" Target="../ink/ink588.xml"/><Relationship Id="rId288" Type="http://schemas.openxmlformats.org/officeDocument/2006/relationships/image" Target="../media/image593.png"/><Relationship Id="rId106" Type="http://schemas.openxmlformats.org/officeDocument/2006/relationships/image" Target="../media/image502.png"/><Relationship Id="rId127" Type="http://schemas.openxmlformats.org/officeDocument/2006/relationships/customXml" Target="../ink/ink518.xml"/><Relationship Id="rId10" Type="http://schemas.openxmlformats.org/officeDocument/2006/relationships/customXml" Target="../ink/ink459.xml"/><Relationship Id="rId31" Type="http://schemas.openxmlformats.org/officeDocument/2006/relationships/image" Target="../media/image466.png"/><Relationship Id="rId52" Type="http://schemas.openxmlformats.org/officeDocument/2006/relationships/customXml" Target="../ink/ink480.xml"/><Relationship Id="rId73" Type="http://schemas.openxmlformats.org/officeDocument/2006/relationships/image" Target="../media/image486.png"/><Relationship Id="rId94" Type="http://schemas.openxmlformats.org/officeDocument/2006/relationships/customXml" Target="../ink/ink501.xml"/><Relationship Id="rId148" Type="http://schemas.openxmlformats.org/officeDocument/2006/relationships/image" Target="../media/image523.png"/><Relationship Id="rId169" Type="http://schemas.openxmlformats.org/officeDocument/2006/relationships/customXml" Target="../ink/ink539.xml"/><Relationship Id="rId4" Type="http://schemas.openxmlformats.org/officeDocument/2006/relationships/customXml" Target="../ink/ink456.xml"/><Relationship Id="rId180" Type="http://schemas.openxmlformats.org/officeDocument/2006/relationships/image" Target="../media/image539.png"/><Relationship Id="rId215" Type="http://schemas.openxmlformats.org/officeDocument/2006/relationships/customXml" Target="../ink/ink562.xml"/><Relationship Id="rId236" Type="http://schemas.openxmlformats.org/officeDocument/2006/relationships/image" Target="../media/image567.png"/><Relationship Id="rId257" Type="http://schemas.openxmlformats.org/officeDocument/2006/relationships/customXml" Target="../ink/ink583.xml"/><Relationship Id="rId278" Type="http://schemas.openxmlformats.org/officeDocument/2006/relationships/image" Target="../media/image588.png"/><Relationship Id="rId303" Type="http://schemas.openxmlformats.org/officeDocument/2006/relationships/customXml" Target="../ink/ink606.xml"/><Relationship Id="rId42" Type="http://schemas.openxmlformats.org/officeDocument/2006/relationships/customXml" Target="../ink/ink475.xml"/><Relationship Id="rId84" Type="http://schemas.openxmlformats.org/officeDocument/2006/relationships/customXml" Target="../ink/ink496.xml"/><Relationship Id="rId138" Type="http://schemas.openxmlformats.org/officeDocument/2006/relationships/image" Target="../media/image518.png"/><Relationship Id="rId191" Type="http://schemas.openxmlformats.org/officeDocument/2006/relationships/customXml" Target="../ink/ink550.xml"/><Relationship Id="rId205" Type="http://schemas.openxmlformats.org/officeDocument/2006/relationships/customXml" Target="../ink/ink557.xml"/><Relationship Id="rId247" Type="http://schemas.openxmlformats.org/officeDocument/2006/relationships/customXml" Target="../ink/ink578.xml"/><Relationship Id="rId107" Type="http://schemas.openxmlformats.org/officeDocument/2006/relationships/customXml" Target="../ink/ink508.xml"/><Relationship Id="rId289" Type="http://schemas.openxmlformats.org/officeDocument/2006/relationships/customXml" Target="../ink/ink599.xml"/><Relationship Id="rId11" Type="http://schemas.openxmlformats.org/officeDocument/2006/relationships/image" Target="../media/image456.png"/><Relationship Id="rId53" Type="http://schemas.openxmlformats.org/officeDocument/2006/relationships/image" Target="../media/image477.png"/><Relationship Id="rId149" Type="http://schemas.openxmlformats.org/officeDocument/2006/relationships/customXml" Target="../ink/ink529.xml"/><Relationship Id="rId95" Type="http://schemas.openxmlformats.org/officeDocument/2006/relationships/image" Target="../media/image497.png"/><Relationship Id="rId160" Type="http://schemas.openxmlformats.org/officeDocument/2006/relationships/image" Target="../media/image529.png"/><Relationship Id="rId216" Type="http://schemas.openxmlformats.org/officeDocument/2006/relationships/image" Target="../media/image557.png"/><Relationship Id="rId258" Type="http://schemas.openxmlformats.org/officeDocument/2006/relationships/image" Target="../media/image578.png"/><Relationship Id="rId22" Type="http://schemas.openxmlformats.org/officeDocument/2006/relationships/customXml" Target="../ink/ink465.xml"/><Relationship Id="rId64" Type="http://schemas.openxmlformats.org/officeDocument/2006/relationships/customXml" Target="../ink/ink486.xml"/><Relationship Id="rId118" Type="http://schemas.openxmlformats.org/officeDocument/2006/relationships/image" Target="../media/image508.png"/><Relationship Id="rId171" Type="http://schemas.openxmlformats.org/officeDocument/2006/relationships/customXml" Target="../ink/ink540.xml"/><Relationship Id="rId227" Type="http://schemas.openxmlformats.org/officeDocument/2006/relationships/customXml" Target="../ink/ink568.xml"/><Relationship Id="rId269" Type="http://schemas.openxmlformats.org/officeDocument/2006/relationships/customXml" Target="../ink/ink589.xml"/><Relationship Id="rId33" Type="http://schemas.openxmlformats.org/officeDocument/2006/relationships/image" Target="../media/image467.png"/><Relationship Id="rId129" Type="http://schemas.openxmlformats.org/officeDocument/2006/relationships/customXml" Target="../ink/ink519.xml"/><Relationship Id="rId280" Type="http://schemas.openxmlformats.org/officeDocument/2006/relationships/image" Target="../media/image589.png"/><Relationship Id="rId75" Type="http://schemas.openxmlformats.org/officeDocument/2006/relationships/image" Target="../media/image487.png"/><Relationship Id="rId140" Type="http://schemas.openxmlformats.org/officeDocument/2006/relationships/image" Target="../media/image519.png"/><Relationship Id="rId182" Type="http://schemas.openxmlformats.org/officeDocument/2006/relationships/image" Target="../media/image54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9.png"/><Relationship Id="rId21" Type="http://schemas.openxmlformats.org/officeDocument/2006/relationships/image" Target="../media/image611.png"/><Relationship Id="rId63" Type="http://schemas.openxmlformats.org/officeDocument/2006/relationships/image" Target="../media/image632.png"/><Relationship Id="rId159" Type="http://schemas.openxmlformats.org/officeDocument/2006/relationships/image" Target="../media/image680.png"/><Relationship Id="rId170" Type="http://schemas.openxmlformats.org/officeDocument/2006/relationships/customXml" Target="../ink/ink691.xml"/><Relationship Id="rId226" Type="http://schemas.openxmlformats.org/officeDocument/2006/relationships/customXml" Target="../ink/ink719.xml"/><Relationship Id="rId268" Type="http://schemas.openxmlformats.org/officeDocument/2006/relationships/customXml" Target="../ink/ink740.xml"/><Relationship Id="rId32" Type="http://schemas.openxmlformats.org/officeDocument/2006/relationships/customXml" Target="../ink/ink622.xml"/><Relationship Id="rId74" Type="http://schemas.openxmlformats.org/officeDocument/2006/relationships/customXml" Target="../ink/ink643.xml"/><Relationship Id="rId128" Type="http://schemas.openxmlformats.org/officeDocument/2006/relationships/customXml" Target="../ink/ink670.xml"/><Relationship Id="rId5" Type="http://schemas.openxmlformats.org/officeDocument/2006/relationships/image" Target="../media/image603.png"/><Relationship Id="rId181" Type="http://schemas.openxmlformats.org/officeDocument/2006/relationships/image" Target="../media/image691.png"/><Relationship Id="rId237" Type="http://schemas.openxmlformats.org/officeDocument/2006/relationships/image" Target="../media/image719.png"/><Relationship Id="rId279" Type="http://schemas.openxmlformats.org/officeDocument/2006/relationships/image" Target="../media/image740.png"/><Relationship Id="rId43" Type="http://schemas.openxmlformats.org/officeDocument/2006/relationships/image" Target="../media/image622.png"/><Relationship Id="rId139" Type="http://schemas.openxmlformats.org/officeDocument/2006/relationships/image" Target="../media/image670.png"/><Relationship Id="rId290" Type="http://schemas.openxmlformats.org/officeDocument/2006/relationships/customXml" Target="../ink/ink751.xml"/><Relationship Id="rId85" Type="http://schemas.openxmlformats.org/officeDocument/2006/relationships/image" Target="../media/image643.png"/><Relationship Id="rId150" Type="http://schemas.openxmlformats.org/officeDocument/2006/relationships/customXml" Target="../ink/ink681.xml"/><Relationship Id="rId192" Type="http://schemas.openxmlformats.org/officeDocument/2006/relationships/customXml" Target="../ink/ink702.xml"/><Relationship Id="rId206" Type="http://schemas.openxmlformats.org/officeDocument/2006/relationships/customXml" Target="../ink/ink709.xml"/><Relationship Id="rId248" Type="http://schemas.openxmlformats.org/officeDocument/2006/relationships/customXml" Target="../ink/ink730.xml"/><Relationship Id="rId269" Type="http://schemas.openxmlformats.org/officeDocument/2006/relationships/image" Target="../media/image735.png"/><Relationship Id="rId12" Type="http://schemas.openxmlformats.org/officeDocument/2006/relationships/customXml" Target="../ink/ink612.xml"/><Relationship Id="rId33" Type="http://schemas.openxmlformats.org/officeDocument/2006/relationships/image" Target="../media/image617.png"/><Relationship Id="rId108" Type="http://schemas.openxmlformats.org/officeDocument/2006/relationships/customXml" Target="../ink/ink660.xml"/><Relationship Id="rId129" Type="http://schemas.openxmlformats.org/officeDocument/2006/relationships/image" Target="../media/image665.png"/><Relationship Id="rId280" Type="http://schemas.openxmlformats.org/officeDocument/2006/relationships/customXml" Target="../ink/ink746.xml"/><Relationship Id="rId54" Type="http://schemas.openxmlformats.org/officeDocument/2006/relationships/customXml" Target="../ink/ink633.xml"/><Relationship Id="rId75" Type="http://schemas.openxmlformats.org/officeDocument/2006/relationships/image" Target="../media/image638.png"/><Relationship Id="rId96" Type="http://schemas.openxmlformats.org/officeDocument/2006/relationships/customXml" Target="../ink/ink654.xml"/><Relationship Id="rId140" Type="http://schemas.openxmlformats.org/officeDocument/2006/relationships/customXml" Target="../ink/ink676.xml"/><Relationship Id="rId161" Type="http://schemas.openxmlformats.org/officeDocument/2006/relationships/image" Target="../media/image681.png"/><Relationship Id="rId182" Type="http://schemas.openxmlformats.org/officeDocument/2006/relationships/customXml" Target="../ink/ink697.xml"/><Relationship Id="rId217" Type="http://schemas.openxmlformats.org/officeDocument/2006/relationships/image" Target="../media/image709.png"/><Relationship Id="rId6" Type="http://schemas.openxmlformats.org/officeDocument/2006/relationships/customXml" Target="../ink/ink609.xml"/><Relationship Id="rId238" Type="http://schemas.openxmlformats.org/officeDocument/2006/relationships/customXml" Target="../ink/ink725.xml"/><Relationship Id="rId259" Type="http://schemas.openxmlformats.org/officeDocument/2006/relationships/image" Target="../media/image730.png"/><Relationship Id="rId23" Type="http://schemas.openxmlformats.org/officeDocument/2006/relationships/image" Target="../media/image612.png"/><Relationship Id="rId119" Type="http://schemas.openxmlformats.org/officeDocument/2006/relationships/image" Target="../media/image660.png"/><Relationship Id="rId270" Type="http://schemas.openxmlformats.org/officeDocument/2006/relationships/customXml" Target="../ink/ink741.xml"/><Relationship Id="rId291" Type="http://schemas.openxmlformats.org/officeDocument/2006/relationships/image" Target="../media/image746.png"/><Relationship Id="rId44" Type="http://schemas.openxmlformats.org/officeDocument/2006/relationships/customXml" Target="../ink/ink628.xml"/><Relationship Id="rId65" Type="http://schemas.openxmlformats.org/officeDocument/2006/relationships/image" Target="../media/image633.png"/><Relationship Id="rId86" Type="http://schemas.openxmlformats.org/officeDocument/2006/relationships/customXml" Target="../ink/ink649.xml"/><Relationship Id="rId130" Type="http://schemas.openxmlformats.org/officeDocument/2006/relationships/customXml" Target="../ink/ink671.xml"/><Relationship Id="rId151" Type="http://schemas.openxmlformats.org/officeDocument/2006/relationships/image" Target="../media/image676.png"/><Relationship Id="rId172" Type="http://schemas.openxmlformats.org/officeDocument/2006/relationships/customXml" Target="../ink/ink692.xml"/><Relationship Id="rId193" Type="http://schemas.openxmlformats.org/officeDocument/2006/relationships/image" Target="../media/image697.png"/><Relationship Id="rId207" Type="http://schemas.openxmlformats.org/officeDocument/2006/relationships/image" Target="../media/image704.png"/><Relationship Id="rId228" Type="http://schemas.openxmlformats.org/officeDocument/2006/relationships/customXml" Target="../ink/ink720.xml"/><Relationship Id="rId249" Type="http://schemas.openxmlformats.org/officeDocument/2006/relationships/image" Target="../media/image725.png"/><Relationship Id="rId13" Type="http://schemas.openxmlformats.org/officeDocument/2006/relationships/image" Target="../media/image607.png"/><Relationship Id="rId109" Type="http://schemas.openxmlformats.org/officeDocument/2006/relationships/image" Target="../media/image655.png"/><Relationship Id="rId260" Type="http://schemas.openxmlformats.org/officeDocument/2006/relationships/customXml" Target="../ink/ink736.xml"/><Relationship Id="rId281" Type="http://schemas.openxmlformats.org/officeDocument/2006/relationships/image" Target="../media/image741.png"/><Relationship Id="rId34" Type="http://schemas.openxmlformats.org/officeDocument/2006/relationships/customXml" Target="../ink/ink623.xml"/><Relationship Id="rId55" Type="http://schemas.openxmlformats.org/officeDocument/2006/relationships/image" Target="../media/image628.png"/><Relationship Id="rId76" Type="http://schemas.openxmlformats.org/officeDocument/2006/relationships/customXml" Target="../ink/ink644.xml"/><Relationship Id="rId97" Type="http://schemas.openxmlformats.org/officeDocument/2006/relationships/image" Target="../media/image649.png"/><Relationship Id="rId120" Type="http://schemas.openxmlformats.org/officeDocument/2006/relationships/customXml" Target="../ink/ink666.xml"/><Relationship Id="rId141" Type="http://schemas.openxmlformats.org/officeDocument/2006/relationships/image" Target="../media/image671.png"/><Relationship Id="rId7" Type="http://schemas.openxmlformats.org/officeDocument/2006/relationships/image" Target="../media/image604.png"/><Relationship Id="rId162" Type="http://schemas.openxmlformats.org/officeDocument/2006/relationships/customXml" Target="../ink/ink687.xml"/><Relationship Id="rId183" Type="http://schemas.openxmlformats.org/officeDocument/2006/relationships/image" Target="../media/image692.png"/><Relationship Id="rId218" Type="http://schemas.openxmlformats.org/officeDocument/2006/relationships/customXml" Target="../ink/ink715.xml"/><Relationship Id="rId239" Type="http://schemas.openxmlformats.org/officeDocument/2006/relationships/image" Target="../media/image720.png"/><Relationship Id="rId250" Type="http://schemas.openxmlformats.org/officeDocument/2006/relationships/customXml" Target="../ink/ink731.xml"/><Relationship Id="rId271" Type="http://schemas.openxmlformats.org/officeDocument/2006/relationships/image" Target="../media/image736.png"/><Relationship Id="rId24" Type="http://schemas.openxmlformats.org/officeDocument/2006/relationships/customXml" Target="../ink/ink618.xml"/><Relationship Id="rId45" Type="http://schemas.openxmlformats.org/officeDocument/2006/relationships/image" Target="../media/image623.png"/><Relationship Id="rId66" Type="http://schemas.openxmlformats.org/officeDocument/2006/relationships/customXml" Target="../ink/ink639.xml"/><Relationship Id="rId87" Type="http://schemas.openxmlformats.org/officeDocument/2006/relationships/image" Target="../media/image644.png"/><Relationship Id="rId110" Type="http://schemas.openxmlformats.org/officeDocument/2006/relationships/customXml" Target="../ink/ink661.xml"/><Relationship Id="rId131" Type="http://schemas.openxmlformats.org/officeDocument/2006/relationships/image" Target="../media/image666.png"/><Relationship Id="rId152" Type="http://schemas.openxmlformats.org/officeDocument/2006/relationships/customXml" Target="../ink/ink682.xml"/><Relationship Id="rId173" Type="http://schemas.openxmlformats.org/officeDocument/2006/relationships/image" Target="../media/image687.png"/><Relationship Id="rId194" Type="http://schemas.openxmlformats.org/officeDocument/2006/relationships/customXml" Target="../ink/ink703.xml"/><Relationship Id="rId208" Type="http://schemas.openxmlformats.org/officeDocument/2006/relationships/customXml" Target="../ink/ink710.xml"/><Relationship Id="rId229" Type="http://schemas.openxmlformats.org/officeDocument/2006/relationships/image" Target="../media/image715.png"/><Relationship Id="rId240" Type="http://schemas.openxmlformats.org/officeDocument/2006/relationships/customXml" Target="../ink/ink726.xml"/><Relationship Id="rId261" Type="http://schemas.openxmlformats.org/officeDocument/2006/relationships/image" Target="../media/image731.png"/><Relationship Id="rId14" Type="http://schemas.openxmlformats.org/officeDocument/2006/relationships/customXml" Target="../ink/ink613.xml"/><Relationship Id="rId35" Type="http://schemas.openxmlformats.org/officeDocument/2006/relationships/image" Target="../media/image618.png"/><Relationship Id="rId56" Type="http://schemas.openxmlformats.org/officeDocument/2006/relationships/customXml" Target="../ink/ink634.xml"/><Relationship Id="rId77" Type="http://schemas.openxmlformats.org/officeDocument/2006/relationships/image" Target="../media/image639.png"/><Relationship Id="rId100" Type="http://schemas.openxmlformats.org/officeDocument/2006/relationships/customXml" Target="../ink/ink656.xml"/><Relationship Id="rId282" Type="http://schemas.openxmlformats.org/officeDocument/2006/relationships/customXml" Target="../ink/ink747.xml"/><Relationship Id="rId8" Type="http://schemas.openxmlformats.org/officeDocument/2006/relationships/customXml" Target="../ink/ink610.xml"/><Relationship Id="rId98" Type="http://schemas.openxmlformats.org/officeDocument/2006/relationships/customXml" Target="../ink/ink655.xml"/><Relationship Id="rId121" Type="http://schemas.openxmlformats.org/officeDocument/2006/relationships/image" Target="../media/image661.png"/><Relationship Id="rId142" Type="http://schemas.openxmlformats.org/officeDocument/2006/relationships/customXml" Target="../ink/ink677.xml"/><Relationship Id="rId163" Type="http://schemas.openxmlformats.org/officeDocument/2006/relationships/image" Target="../media/image682.png"/><Relationship Id="rId184" Type="http://schemas.openxmlformats.org/officeDocument/2006/relationships/customXml" Target="../ink/ink698.xml"/><Relationship Id="rId219" Type="http://schemas.openxmlformats.org/officeDocument/2006/relationships/image" Target="../media/image710.png"/><Relationship Id="rId230" Type="http://schemas.openxmlformats.org/officeDocument/2006/relationships/customXml" Target="../ink/ink721.xml"/><Relationship Id="rId251" Type="http://schemas.openxmlformats.org/officeDocument/2006/relationships/image" Target="../media/image726.png"/><Relationship Id="rId25" Type="http://schemas.openxmlformats.org/officeDocument/2006/relationships/image" Target="../media/image613.png"/><Relationship Id="rId46" Type="http://schemas.openxmlformats.org/officeDocument/2006/relationships/customXml" Target="../ink/ink629.xml"/><Relationship Id="rId67" Type="http://schemas.openxmlformats.org/officeDocument/2006/relationships/image" Target="../media/image634.png"/><Relationship Id="rId272" Type="http://schemas.openxmlformats.org/officeDocument/2006/relationships/customXml" Target="../ink/ink742.xml"/><Relationship Id="rId88" Type="http://schemas.openxmlformats.org/officeDocument/2006/relationships/customXml" Target="../ink/ink650.xml"/><Relationship Id="rId111" Type="http://schemas.openxmlformats.org/officeDocument/2006/relationships/image" Target="../media/image656.png"/><Relationship Id="rId132" Type="http://schemas.openxmlformats.org/officeDocument/2006/relationships/customXml" Target="../ink/ink672.xml"/><Relationship Id="rId153" Type="http://schemas.openxmlformats.org/officeDocument/2006/relationships/image" Target="../media/image677.png"/><Relationship Id="rId174" Type="http://schemas.openxmlformats.org/officeDocument/2006/relationships/customXml" Target="../ink/ink693.xml"/><Relationship Id="rId195" Type="http://schemas.openxmlformats.org/officeDocument/2006/relationships/image" Target="../media/image698.png"/><Relationship Id="rId209" Type="http://schemas.openxmlformats.org/officeDocument/2006/relationships/image" Target="../media/image705.png"/><Relationship Id="rId220" Type="http://schemas.openxmlformats.org/officeDocument/2006/relationships/customXml" Target="../ink/ink716.xml"/><Relationship Id="rId241" Type="http://schemas.openxmlformats.org/officeDocument/2006/relationships/image" Target="../media/image721.png"/><Relationship Id="rId15" Type="http://schemas.openxmlformats.org/officeDocument/2006/relationships/image" Target="../media/image608.png"/><Relationship Id="rId36" Type="http://schemas.openxmlformats.org/officeDocument/2006/relationships/customXml" Target="../ink/ink624.xml"/><Relationship Id="rId57" Type="http://schemas.openxmlformats.org/officeDocument/2006/relationships/image" Target="../media/image629.png"/><Relationship Id="rId262" Type="http://schemas.openxmlformats.org/officeDocument/2006/relationships/customXml" Target="../ink/ink737.xml"/><Relationship Id="rId283" Type="http://schemas.openxmlformats.org/officeDocument/2006/relationships/image" Target="../media/image742.png"/><Relationship Id="rId78" Type="http://schemas.openxmlformats.org/officeDocument/2006/relationships/customXml" Target="../ink/ink645.xml"/><Relationship Id="rId99" Type="http://schemas.openxmlformats.org/officeDocument/2006/relationships/image" Target="../media/image650.png"/><Relationship Id="rId101" Type="http://schemas.openxmlformats.org/officeDocument/2006/relationships/image" Target="../media/image651.png"/><Relationship Id="rId122" Type="http://schemas.openxmlformats.org/officeDocument/2006/relationships/customXml" Target="../ink/ink667.xml"/><Relationship Id="rId143" Type="http://schemas.openxmlformats.org/officeDocument/2006/relationships/image" Target="../media/image672.png"/><Relationship Id="rId164" Type="http://schemas.openxmlformats.org/officeDocument/2006/relationships/customXml" Target="../ink/ink688.xml"/><Relationship Id="rId185" Type="http://schemas.openxmlformats.org/officeDocument/2006/relationships/image" Target="../media/image693.png"/><Relationship Id="rId9" Type="http://schemas.openxmlformats.org/officeDocument/2006/relationships/image" Target="../media/image605.png"/><Relationship Id="rId210" Type="http://schemas.openxmlformats.org/officeDocument/2006/relationships/customXml" Target="../ink/ink711.xml"/><Relationship Id="rId26" Type="http://schemas.openxmlformats.org/officeDocument/2006/relationships/customXml" Target="../ink/ink619.xml"/><Relationship Id="rId231" Type="http://schemas.openxmlformats.org/officeDocument/2006/relationships/image" Target="../media/image716.png"/><Relationship Id="rId252" Type="http://schemas.openxmlformats.org/officeDocument/2006/relationships/customXml" Target="../ink/ink732.xml"/><Relationship Id="rId273" Type="http://schemas.openxmlformats.org/officeDocument/2006/relationships/image" Target="../media/image737.png"/><Relationship Id="rId47" Type="http://schemas.openxmlformats.org/officeDocument/2006/relationships/image" Target="../media/image624.png"/><Relationship Id="rId68" Type="http://schemas.openxmlformats.org/officeDocument/2006/relationships/customXml" Target="../ink/ink640.xml"/><Relationship Id="rId89" Type="http://schemas.openxmlformats.org/officeDocument/2006/relationships/image" Target="../media/image645.png"/><Relationship Id="rId112" Type="http://schemas.openxmlformats.org/officeDocument/2006/relationships/customXml" Target="../ink/ink662.xml"/><Relationship Id="rId133" Type="http://schemas.openxmlformats.org/officeDocument/2006/relationships/image" Target="../media/image667.png"/><Relationship Id="rId154" Type="http://schemas.openxmlformats.org/officeDocument/2006/relationships/customXml" Target="../ink/ink683.xml"/><Relationship Id="rId175" Type="http://schemas.openxmlformats.org/officeDocument/2006/relationships/image" Target="../media/image688.png"/><Relationship Id="rId196" Type="http://schemas.openxmlformats.org/officeDocument/2006/relationships/customXml" Target="../ink/ink704.xml"/><Relationship Id="rId200" Type="http://schemas.openxmlformats.org/officeDocument/2006/relationships/customXml" Target="../ink/ink706.xml"/><Relationship Id="rId16" Type="http://schemas.openxmlformats.org/officeDocument/2006/relationships/customXml" Target="../ink/ink614.xml"/><Relationship Id="rId221" Type="http://schemas.openxmlformats.org/officeDocument/2006/relationships/image" Target="../media/image711.png"/><Relationship Id="rId242" Type="http://schemas.openxmlformats.org/officeDocument/2006/relationships/customXml" Target="../ink/ink727.xml"/><Relationship Id="rId263" Type="http://schemas.openxmlformats.org/officeDocument/2006/relationships/image" Target="../media/image732.png"/><Relationship Id="rId284" Type="http://schemas.openxmlformats.org/officeDocument/2006/relationships/customXml" Target="../ink/ink748.xml"/><Relationship Id="rId37" Type="http://schemas.openxmlformats.org/officeDocument/2006/relationships/image" Target="../media/image619.png"/><Relationship Id="rId58" Type="http://schemas.openxmlformats.org/officeDocument/2006/relationships/customXml" Target="../ink/ink635.xml"/><Relationship Id="rId79" Type="http://schemas.openxmlformats.org/officeDocument/2006/relationships/image" Target="../media/image640.png"/><Relationship Id="rId102" Type="http://schemas.openxmlformats.org/officeDocument/2006/relationships/customXml" Target="../ink/ink657.xml"/><Relationship Id="rId123" Type="http://schemas.openxmlformats.org/officeDocument/2006/relationships/image" Target="../media/image662.png"/><Relationship Id="rId144" Type="http://schemas.openxmlformats.org/officeDocument/2006/relationships/customXml" Target="../ink/ink678.xml"/><Relationship Id="rId90" Type="http://schemas.openxmlformats.org/officeDocument/2006/relationships/customXml" Target="../ink/ink651.xml"/><Relationship Id="rId165" Type="http://schemas.openxmlformats.org/officeDocument/2006/relationships/image" Target="../media/image683.png"/><Relationship Id="rId186" Type="http://schemas.openxmlformats.org/officeDocument/2006/relationships/customXml" Target="../ink/ink699.xml"/><Relationship Id="rId211" Type="http://schemas.openxmlformats.org/officeDocument/2006/relationships/image" Target="../media/image706.png"/><Relationship Id="rId232" Type="http://schemas.openxmlformats.org/officeDocument/2006/relationships/customXml" Target="../ink/ink722.xml"/><Relationship Id="rId253" Type="http://schemas.openxmlformats.org/officeDocument/2006/relationships/image" Target="../media/image727.png"/><Relationship Id="rId274" Type="http://schemas.openxmlformats.org/officeDocument/2006/relationships/customXml" Target="../ink/ink743.xml"/><Relationship Id="rId27" Type="http://schemas.openxmlformats.org/officeDocument/2006/relationships/image" Target="../media/image614.png"/><Relationship Id="rId48" Type="http://schemas.openxmlformats.org/officeDocument/2006/relationships/customXml" Target="../ink/ink630.xml"/><Relationship Id="rId69" Type="http://schemas.openxmlformats.org/officeDocument/2006/relationships/image" Target="../media/image635.png"/><Relationship Id="rId113" Type="http://schemas.openxmlformats.org/officeDocument/2006/relationships/image" Target="../media/image657.png"/><Relationship Id="rId134" Type="http://schemas.openxmlformats.org/officeDocument/2006/relationships/customXml" Target="../ink/ink673.xml"/><Relationship Id="rId80" Type="http://schemas.openxmlformats.org/officeDocument/2006/relationships/customXml" Target="../ink/ink646.xml"/><Relationship Id="rId155" Type="http://schemas.openxmlformats.org/officeDocument/2006/relationships/image" Target="../media/image678.png"/><Relationship Id="rId176" Type="http://schemas.openxmlformats.org/officeDocument/2006/relationships/customXml" Target="../ink/ink694.xml"/><Relationship Id="rId197" Type="http://schemas.openxmlformats.org/officeDocument/2006/relationships/image" Target="../media/image699.png"/><Relationship Id="rId201" Type="http://schemas.openxmlformats.org/officeDocument/2006/relationships/image" Target="../media/image701.png"/><Relationship Id="rId222" Type="http://schemas.openxmlformats.org/officeDocument/2006/relationships/customXml" Target="../ink/ink717.xml"/><Relationship Id="rId243" Type="http://schemas.openxmlformats.org/officeDocument/2006/relationships/image" Target="../media/image722.png"/><Relationship Id="rId264" Type="http://schemas.openxmlformats.org/officeDocument/2006/relationships/customXml" Target="../ink/ink738.xml"/><Relationship Id="rId285" Type="http://schemas.openxmlformats.org/officeDocument/2006/relationships/image" Target="../media/image743.png"/><Relationship Id="rId17" Type="http://schemas.openxmlformats.org/officeDocument/2006/relationships/image" Target="../media/image609.png"/><Relationship Id="rId38" Type="http://schemas.openxmlformats.org/officeDocument/2006/relationships/customXml" Target="../ink/ink625.xml"/><Relationship Id="rId59" Type="http://schemas.openxmlformats.org/officeDocument/2006/relationships/image" Target="../media/image630.png"/><Relationship Id="rId103" Type="http://schemas.openxmlformats.org/officeDocument/2006/relationships/image" Target="../media/image652.png"/><Relationship Id="rId124" Type="http://schemas.openxmlformats.org/officeDocument/2006/relationships/customXml" Target="../ink/ink668.xml"/><Relationship Id="rId70" Type="http://schemas.openxmlformats.org/officeDocument/2006/relationships/customXml" Target="../ink/ink641.xml"/><Relationship Id="rId91" Type="http://schemas.openxmlformats.org/officeDocument/2006/relationships/image" Target="../media/image646.png"/><Relationship Id="rId145" Type="http://schemas.openxmlformats.org/officeDocument/2006/relationships/image" Target="../media/image673.png"/><Relationship Id="rId166" Type="http://schemas.openxmlformats.org/officeDocument/2006/relationships/customXml" Target="../ink/ink689.xml"/><Relationship Id="rId187" Type="http://schemas.openxmlformats.org/officeDocument/2006/relationships/image" Target="../media/image6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2.xml"/><Relationship Id="rId233" Type="http://schemas.openxmlformats.org/officeDocument/2006/relationships/image" Target="../media/image717.png"/><Relationship Id="rId254" Type="http://schemas.openxmlformats.org/officeDocument/2006/relationships/customXml" Target="../ink/ink733.xml"/><Relationship Id="rId28" Type="http://schemas.openxmlformats.org/officeDocument/2006/relationships/customXml" Target="../ink/ink620.xml"/><Relationship Id="rId49" Type="http://schemas.openxmlformats.org/officeDocument/2006/relationships/image" Target="../media/image625.png"/><Relationship Id="rId114" Type="http://schemas.openxmlformats.org/officeDocument/2006/relationships/customXml" Target="../ink/ink663.xml"/><Relationship Id="rId275" Type="http://schemas.openxmlformats.org/officeDocument/2006/relationships/image" Target="../media/image738.png"/><Relationship Id="rId60" Type="http://schemas.openxmlformats.org/officeDocument/2006/relationships/customXml" Target="../ink/ink636.xml"/><Relationship Id="rId81" Type="http://schemas.openxmlformats.org/officeDocument/2006/relationships/image" Target="../media/image641.png"/><Relationship Id="rId135" Type="http://schemas.openxmlformats.org/officeDocument/2006/relationships/image" Target="../media/image668.png"/><Relationship Id="rId156" Type="http://schemas.openxmlformats.org/officeDocument/2006/relationships/customXml" Target="../ink/ink684.xml"/><Relationship Id="rId177" Type="http://schemas.openxmlformats.org/officeDocument/2006/relationships/image" Target="../media/image689.png"/><Relationship Id="rId198" Type="http://schemas.openxmlformats.org/officeDocument/2006/relationships/customXml" Target="../ink/ink705.xml"/><Relationship Id="rId202" Type="http://schemas.openxmlformats.org/officeDocument/2006/relationships/customXml" Target="../ink/ink707.xml"/><Relationship Id="rId223" Type="http://schemas.openxmlformats.org/officeDocument/2006/relationships/image" Target="../media/image712.png"/><Relationship Id="rId244" Type="http://schemas.openxmlformats.org/officeDocument/2006/relationships/customXml" Target="../ink/ink728.xml"/><Relationship Id="rId18" Type="http://schemas.openxmlformats.org/officeDocument/2006/relationships/customXml" Target="../ink/ink615.xml"/><Relationship Id="rId39" Type="http://schemas.openxmlformats.org/officeDocument/2006/relationships/image" Target="../media/image620.png"/><Relationship Id="rId265" Type="http://schemas.openxmlformats.org/officeDocument/2006/relationships/image" Target="../media/image733.png"/><Relationship Id="rId286" Type="http://schemas.openxmlformats.org/officeDocument/2006/relationships/customXml" Target="../ink/ink749.xml"/><Relationship Id="rId50" Type="http://schemas.openxmlformats.org/officeDocument/2006/relationships/customXml" Target="../ink/ink631.xml"/><Relationship Id="rId104" Type="http://schemas.openxmlformats.org/officeDocument/2006/relationships/customXml" Target="../ink/ink658.xml"/><Relationship Id="rId125" Type="http://schemas.openxmlformats.org/officeDocument/2006/relationships/image" Target="../media/image663.png"/><Relationship Id="rId146" Type="http://schemas.openxmlformats.org/officeDocument/2006/relationships/customXml" Target="../ink/ink679.xml"/><Relationship Id="rId167" Type="http://schemas.openxmlformats.org/officeDocument/2006/relationships/image" Target="../media/image684.png"/><Relationship Id="rId188" Type="http://schemas.openxmlformats.org/officeDocument/2006/relationships/customXml" Target="../ink/ink700.xml"/><Relationship Id="rId71" Type="http://schemas.openxmlformats.org/officeDocument/2006/relationships/image" Target="../media/image636.png"/><Relationship Id="rId92" Type="http://schemas.openxmlformats.org/officeDocument/2006/relationships/customXml" Target="../ink/ink652.xml"/><Relationship Id="rId213" Type="http://schemas.openxmlformats.org/officeDocument/2006/relationships/image" Target="../media/image707.png"/><Relationship Id="rId234" Type="http://schemas.openxmlformats.org/officeDocument/2006/relationships/customXml" Target="../ink/ink723.xml"/><Relationship Id="rId2" Type="http://schemas.openxmlformats.org/officeDocument/2006/relationships/customXml" Target="../ink/ink607.xml"/><Relationship Id="rId29" Type="http://schemas.openxmlformats.org/officeDocument/2006/relationships/image" Target="../media/image615.png"/><Relationship Id="rId255" Type="http://schemas.openxmlformats.org/officeDocument/2006/relationships/image" Target="../media/image728.png"/><Relationship Id="rId276" Type="http://schemas.openxmlformats.org/officeDocument/2006/relationships/customXml" Target="../ink/ink744.xml"/><Relationship Id="rId40" Type="http://schemas.openxmlformats.org/officeDocument/2006/relationships/customXml" Target="../ink/ink626.xml"/><Relationship Id="rId115" Type="http://schemas.openxmlformats.org/officeDocument/2006/relationships/image" Target="../media/image658.png"/><Relationship Id="rId136" Type="http://schemas.openxmlformats.org/officeDocument/2006/relationships/customXml" Target="../ink/ink674.xml"/><Relationship Id="rId157" Type="http://schemas.openxmlformats.org/officeDocument/2006/relationships/image" Target="../media/image679.png"/><Relationship Id="rId178" Type="http://schemas.openxmlformats.org/officeDocument/2006/relationships/customXml" Target="../ink/ink695.xml"/><Relationship Id="rId61" Type="http://schemas.openxmlformats.org/officeDocument/2006/relationships/image" Target="../media/image631.png"/><Relationship Id="rId82" Type="http://schemas.openxmlformats.org/officeDocument/2006/relationships/customXml" Target="../ink/ink647.xml"/><Relationship Id="rId199" Type="http://schemas.openxmlformats.org/officeDocument/2006/relationships/image" Target="../media/image700.png"/><Relationship Id="rId203" Type="http://schemas.openxmlformats.org/officeDocument/2006/relationships/image" Target="../media/image702.png"/><Relationship Id="rId19" Type="http://schemas.openxmlformats.org/officeDocument/2006/relationships/image" Target="../media/image610.png"/><Relationship Id="rId224" Type="http://schemas.openxmlformats.org/officeDocument/2006/relationships/customXml" Target="../ink/ink718.xml"/><Relationship Id="rId245" Type="http://schemas.openxmlformats.org/officeDocument/2006/relationships/image" Target="../media/image723.png"/><Relationship Id="rId266" Type="http://schemas.openxmlformats.org/officeDocument/2006/relationships/customXml" Target="../ink/ink739.xml"/><Relationship Id="rId287" Type="http://schemas.openxmlformats.org/officeDocument/2006/relationships/image" Target="../media/image744.png"/><Relationship Id="rId30" Type="http://schemas.openxmlformats.org/officeDocument/2006/relationships/customXml" Target="../ink/ink621.xml"/><Relationship Id="rId105" Type="http://schemas.openxmlformats.org/officeDocument/2006/relationships/image" Target="../media/image653.png"/><Relationship Id="rId126" Type="http://schemas.openxmlformats.org/officeDocument/2006/relationships/customXml" Target="../ink/ink669.xml"/><Relationship Id="rId147" Type="http://schemas.openxmlformats.org/officeDocument/2006/relationships/image" Target="../media/image674.png"/><Relationship Id="rId168" Type="http://schemas.openxmlformats.org/officeDocument/2006/relationships/customXml" Target="../ink/ink690.xml"/><Relationship Id="rId51" Type="http://schemas.openxmlformats.org/officeDocument/2006/relationships/image" Target="../media/image626.png"/><Relationship Id="rId72" Type="http://schemas.openxmlformats.org/officeDocument/2006/relationships/customXml" Target="../ink/ink642.xml"/><Relationship Id="rId93" Type="http://schemas.openxmlformats.org/officeDocument/2006/relationships/image" Target="../media/image647.png"/><Relationship Id="rId189" Type="http://schemas.openxmlformats.org/officeDocument/2006/relationships/image" Target="../media/image695.png"/><Relationship Id="rId3" Type="http://schemas.openxmlformats.org/officeDocument/2006/relationships/image" Target="../media/image602.png"/><Relationship Id="rId214" Type="http://schemas.openxmlformats.org/officeDocument/2006/relationships/customXml" Target="../ink/ink713.xml"/><Relationship Id="rId235" Type="http://schemas.openxmlformats.org/officeDocument/2006/relationships/image" Target="../media/image718.png"/><Relationship Id="rId256" Type="http://schemas.openxmlformats.org/officeDocument/2006/relationships/customXml" Target="../ink/ink734.xml"/><Relationship Id="rId277" Type="http://schemas.openxmlformats.org/officeDocument/2006/relationships/image" Target="../media/image739.png"/><Relationship Id="rId116" Type="http://schemas.openxmlformats.org/officeDocument/2006/relationships/customXml" Target="../ink/ink664.xml"/><Relationship Id="rId137" Type="http://schemas.openxmlformats.org/officeDocument/2006/relationships/image" Target="../media/image669.png"/><Relationship Id="rId158" Type="http://schemas.openxmlformats.org/officeDocument/2006/relationships/customXml" Target="../ink/ink685.xml"/><Relationship Id="rId20" Type="http://schemas.openxmlformats.org/officeDocument/2006/relationships/customXml" Target="../ink/ink616.xml"/><Relationship Id="rId41" Type="http://schemas.openxmlformats.org/officeDocument/2006/relationships/image" Target="../media/image621.png"/><Relationship Id="rId62" Type="http://schemas.openxmlformats.org/officeDocument/2006/relationships/customXml" Target="../ink/ink637.xml"/><Relationship Id="rId83" Type="http://schemas.openxmlformats.org/officeDocument/2006/relationships/image" Target="../media/image642.png"/><Relationship Id="rId179" Type="http://schemas.openxmlformats.org/officeDocument/2006/relationships/image" Target="../media/image690.png"/><Relationship Id="rId190" Type="http://schemas.openxmlformats.org/officeDocument/2006/relationships/customXml" Target="../ink/ink701.xml"/><Relationship Id="rId204" Type="http://schemas.openxmlformats.org/officeDocument/2006/relationships/customXml" Target="../ink/ink708.xml"/><Relationship Id="rId225" Type="http://schemas.openxmlformats.org/officeDocument/2006/relationships/image" Target="../media/image713.png"/><Relationship Id="rId246" Type="http://schemas.openxmlformats.org/officeDocument/2006/relationships/customXml" Target="../ink/ink729.xml"/><Relationship Id="rId267" Type="http://schemas.openxmlformats.org/officeDocument/2006/relationships/image" Target="../media/image734.png"/><Relationship Id="rId288" Type="http://schemas.openxmlformats.org/officeDocument/2006/relationships/customXml" Target="../ink/ink750.xml"/><Relationship Id="rId106" Type="http://schemas.openxmlformats.org/officeDocument/2006/relationships/customXml" Target="../ink/ink659.xml"/><Relationship Id="rId127" Type="http://schemas.openxmlformats.org/officeDocument/2006/relationships/image" Target="../media/image664.png"/><Relationship Id="rId10" Type="http://schemas.openxmlformats.org/officeDocument/2006/relationships/customXml" Target="../ink/ink611.xml"/><Relationship Id="rId31" Type="http://schemas.openxmlformats.org/officeDocument/2006/relationships/image" Target="../media/image616.png"/><Relationship Id="rId52" Type="http://schemas.openxmlformats.org/officeDocument/2006/relationships/customXml" Target="../ink/ink632.xml"/><Relationship Id="rId73" Type="http://schemas.openxmlformats.org/officeDocument/2006/relationships/image" Target="../media/image637.png"/><Relationship Id="rId94" Type="http://schemas.openxmlformats.org/officeDocument/2006/relationships/customXml" Target="../ink/ink653.xml"/><Relationship Id="rId148" Type="http://schemas.openxmlformats.org/officeDocument/2006/relationships/customXml" Target="../ink/ink680.xml"/><Relationship Id="rId169" Type="http://schemas.openxmlformats.org/officeDocument/2006/relationships/image" Target="../media/image685.png"/><Relationship Id="rId4" Type="http://schemas.openxmlformats.org/officeDocument/2006/relationships/customXml" Target="../ink/ink608.xml"/><Relationship Id="rId180" Type="http://schemas.openxmlformats.org/officeDocument/2006/relationships/customXml" Target="../ink/ink696.xml"/><Relationship Id="rId215" Type="http://schemas.openxmlformats.org/officeDocument/2006/relationships/image" Target="../media/image708.png"/><Relationship Id="rId236" Type="http://schemas.openxmlformats.org/officeDocument/2006/relationships/customXml" Target="../ink/ink724.xml"/><Relationship Id="rId257" Type="http://schemas.openxmlformats.org/officeDocument/2006/relationships/image" Target="../media/image729.png"/><Relationship Id="rId278" Type="http://schemas.openxmlformats.org/officeDocument/2006/relationships/customXml" Target="../ink/ink745.xml"/><Relationship Id="rId42" Type="http://schemas.openxmlformats.org/officeDocument/2006/relationships/customXml" Target="../ink/ink627.xml"/><Relationship Id="rId84" Type="http://schemas.openxmlformats.org/officeDocument/2006/relationships/customXml" Target="../ink/ink648.xml"/><Relationship Id="rId138" Type="http://schemas.openxmlformats.org/officeDocument/2006/relationships/customXml" Target="../ink/ink675.xml"/><Relationship Id="rId191" Type="http://schemas.openxmlformats.org/officeDocument/2006/relationships/image" Target="../media/image696.png"/><Relationship Id="rId205" Type="http://schemas.openxmlformats.org/officeDocument/2006/relationships/image" Target="../media/image703.png"/><Relationship Id="rId247" Type="http://schemas.openxmlformats.org/officeDocument/2006/relationships/image" Target="../media/image724.png"/><Relationship Id="rId107" Type="http://schemas.openxmlformats.org/officeDocument/2006/relationships/image" Target="../media/image654.png"/><Relationship Id="rId289" Type="http://schemas.openxmlformats.org/officeDocument/2006/relationships/image" Target="../media/image745.png"/><Relationship Id="rId11" Type="http://schemas.openxmlformats.org/officeDocument/2006/relationships/image" Target="../media/image606.png"/><Relationship Id="rId53" Type="http://schemas.openxmlformats.org/officeDocument/2006/relationships/image" Target="../media/image627.png"/><Relationship Id="rId149" Type="http://schemas.openxmlformats.org/officeDocument/2006/relationships/image" Target="../media/image675.png"/><Relationship Id="rId95" Type="http://schemas.openxmlformats.org/officeDocument/2006/relationships/image" Target="../media/image648.png"/><Relationship Id="rId160" Type="http://schemas.openxmlformats.org/officeDocument/2006/relationships/customXml" Target="../ink/ink686.xml"/><Relationship Id="rId216" Type="http://schemas.openxmlformats.org/officeDocument/2006/relationships/customXml" Target="../ink/ink714.xml"/><Relationship Id="rId258" Type="http://schemas.openxmlformats.org/officeDocument/2006/relationships/customXml" Target="../ink/ink735.xml"/><Relationship Id="rId22" Type="http://schemas.openxmlformats.org/officeDocument/2006/relationships/customXml" Target="../ink/ink617.xml"/><Relationship Id="rId64" Type="http://schemas.openxmlformats.org/officeDocument/2006/relationships/customXml" Target="../ink/ink638.xml"/><Relationship Id="rId118" Type="http://schemas.openxmlformats.org/officeDocument/2006/relationships/customXml" Target="../ink/ink665.xml"/><Relationship Id="rId171" Type="http://schemas.openxmlformats.org/officeDocument/2006/relationships/image" Target="../media/image686.png"/><Relationship Id="rId227" Type="http://schemas.openxmlformats.org/officeDocument/2006/relationships/image" Target="../media/image71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4.xml"/><Relationship Id="rId117" Type="http://schemas.openxmlformats.org/officeDocument/2006/relationships/image" Target="../media/image804.png"/><Relationship Id="rId21" Type="http://schemas.openxmlformats.org/officeDocument/2006/relationships/image" Target="../media/image756.png"/><Relationship Id="rId42" Type="http://schemas.openxmlformats.org/officeDocument/2006/relationships/customXml" Target="../ink/ink772.xml"/><Relationship Id="rId47" Type="http://schemas.openxmlformats.org/officeDocument/2006/relationships/image" Target="../media/image769.png"/><Relationship Id="rId63" Type="http://schemas.openxmlformats.org/officeDocument/2006/relationships/image" Target="../media/image777.png"/><Relationship Id="rId68" Type="http://schemas.openxmlformats.org/officeDocument/2006/relationships/customXml" Target="../ink/ink785.xml"/><Relationship Id="rId84" Type="http://schemas.openxmlformats.org/officeDocument/2006/relationships/customXml" Target="../ink/ink793.xml"/><Relationship Id="rId89" Type="http://schemas.openxmlformats.org/officeDocument/2006/relationships/image" Target="../media/image790.png"/><Relationship Id="rId112" Type="http://schemas.openxmlformats.org/officeDocument/2006/relationships/customXml" Target="../ink/ink807.xml"/><Relationship Id="rId16" Type="http://schemas.openxmlformats.org/officeDocument/2006/relationships/customXml" Target="../ink/ink759.xml"/><Relationship Id="rId107" Type="http://schemas.openxmlformats.org/officeDocument/2006/relationships/image" Target="../media/image799.png"/><Relationship Id="rId11" Type="http://schemas.openxmlformats.org/officeDocument/2006/relationships/image" Target="../media/image751.png"/><Relationship Id="rId32" Type="http://schemas.openxmlformats.org/officeDocument/2006/relationships/customXml" Target="../ink/ink767.xml"/><Relationship Id="rId37" Type="http://schemas.openxmlformats.org/officeDocument/2006/relationships/image" Target="../media/image764.png"/><Relationship Id="rId53" Type="http://schemas.openxmlformats.org/officeDocument/2006/relationships/image" Target="../media/image772.png"/><Relationship Id="rId58" Type="http://schemas.openxmlformats.org/officeDocument/2006/relationships/customXml" Target="../ink/ink780.xml"/><Relationship Id="rId74" Type="http://schemas.openxmlformats.org/officeDocument/2006/relationships/customXml" Target="../ink/ink788.xml"/><Relationship Id="rId79" Type="http://schemas.openxmlformats.org/officeDocument/2006/relationships/image" Target="../media/image785.png"/><Relationship Id="rId102" Type="http://schemas.openxmlformats.org/officeDocument/2006/relationships/customXml" Target="../ink/ink802.xml"/><Relationship Id="rId123" Type="http://schemas.openxmlformats.org/officeDocument/2006/relationships/image" Target="../media/image807.png"/><Relationship Id="rId5" Type="http://schemas.openxmlformats.org/officeDocument/2006/relationships/image" Target="../media/image748.png"/><Relationship Id="rId90" Type="http://schemas.openxmlformats.org/officeDocument/2006/relationships/customXml" Target="../ink/ink796.xml"/><Relationship Id="rId95" Type="http://schemas.openxmlformats.org/officeDocument/2006/relationships/image" Target="../media/image793.png"/><Relationship Id="rId22" Type="http://schemas.openxmlformats.org/officeDocument/2006/relationships/customXml" Target="../ink/ink762.xml"/><Relationship Id="rId27" Type="http://schemas.openxmlformats.org/officeDocument/2006/relationships/image" Target="../media/image759.png"/><Relationship Id="rId43" Type="http://schemas.openxmlformats.org/officeDocument/2006/relationships/image" Target="../media/image767.png"/><Relationship Id="rId48" Type="http://schemas.openxmlformats.org/officeDocument/2006/relationships/customXml" Target="../ink/ink775.xml"/><Relationship Id="rId64" Type="http://schemas.openxmlformats.org/officeDocument/2006/relationships/customXml" Target="../ink/ink783.xml"/><Relationship Id="rId69" Type="http://schemas.openxmlformats.org/officeDocument/2006/relationships/image" Target="../media/image780.png"/><Relationship Id="rId113" Type="http://schemas.openxmlformats.org/officeDocument/2006/relationships/image" Target="../media/image802.png"/><Relationship Id="rId118" Type="http://schemas.openxmlformats.org/officeDocument/2006/relationships/customXml" Target="../ink/ink810.xml"/><Relationship Id="rId80" Type="http://schemas.openxmlformats.org/officeDocument/2006/relationships/customXml" Target="../ink/ink791.xml"/><Relationship Id="rId85" Type="http://schemas.openxmlformats.org/officeDocument/2006/relationships/image" Target="../media/image788.png"/><Relationship Id="rId12" Type="http://schemas.openxmlformats.org/officeDocument/2006/relationships/customXml" Target="../ink/ink757.xml"/><Relationship Id="rId17" Type="http://schemas.openxmlformats.org/officeDocument/2006/relationships/image" Target="../media/image754.png"/><Relationship Id="rId33" Type="http://schemas.openxmlformats.org/officeDocument/2006/relationships/image" Target="../media/image762.png"/><Relationship Id="rId38" Type="http://schemas.openxmlformats.org/officeDocument/2006/relationships/customXml" Target="../ink/ink770.xml"/><Relationship Id="rId59" Type="http://schemas.openxmlformats.org/officeDocument/2006/relationships/image" Target="../media/image775.png"/><Relationship Id="rId103" Type="http://schemas.openxmlformats.org/officeDocument/2006/relationships/image" Target="../media/image797.png"/><Relationship Id="rId108" Type="http://schemas.openxmlformats.org/officeDocument/2006/relationships/customXml" Target="../ink/ink805.xml"/><Relationship Id="rId124" Type="http://schemas.openxmlformats.org/officeDocument/2006/relationships/customXml" Target="../ink/ink813.xml"/><Relationship Id="rId54" Type="http://schemas.openxmlformats.org/officeDocument/2006/relationships/customXml" Target="../ink/ink778.xml"/><Relationship Id="rId70" Type="http://schemas.openxmlformats.org/officeDocument/2006/relationships/customXml" Target="../ink/ink786.xml"/><Relationship Id="rId75" Type="http://schemas.openxmlformats.org/officeDocument/2006/relationships/image" Target="../media/image783.png"/><Relationship Id="rId91" Type="http://schemas.openxmlformats.org/officeDocument/2006/relationships/image" Target="../media/image791.png"/><Relationship Id="rId96" Type="http://schemas.openxmlformats.org/officeDocument/2006/relationships/customXml" Target="../ink/ink7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4.xml"/><Relationship Id="rId23" Type="http://schemas.openxmlformats.org/officeDocument/2006/relationships/image" Target="../media/image757.png"/><Relationship Id="rId28" Type="http://schemas.openxmlformats.org/officeDocument/2006/relationships/customXml" Target="../ink/ink765.xml"/><Relationship Id="rId49" Type="http://schemas.openxmlformats.org/officeDocument/2006/relationships/image" Target="../media/image770.png"/><Relationship Id="rId114" Type="http://schemas.openxmlformats.org/officeDocument/2006/relationships/customXml" Target="../ink/ink808.xml"/><Relationship Id="rId119" Type="http://schemas.openxmlformats.org/officeDocument/2006/relationships/image" Target="../media/image805.png"/><Relationship Id="rId44" Type="http://schemas.openxmlformats.org/officeDocument/2006/relationships/customXml" Target="../ink/ink773.xml"/><Relationship Id="rId60" Type="http://schemas.openxmlformats.org/officeDocument/2006/relationships/customXml" Target="../ink/ink781.xml"/><Relationship Id="rId65" Type="http://schemas.openxmlformats.org/officeDocument/2006/relationships/image" Target="../media/image778.png"/><Relationship Id="rId81" Type="http://schemas.openxmlformats.org/officeDocument/2006/relationships/image" Target="../media/image786.png"/><Relationship Id="rId86" Type="http://schemas.openxmlformats.org/officeDocument/2006/relationships/customXml" Target="../ink/ink794.xml"/><Relationship Id="rId13" Type="http://schemas.openxmlformats.org/officeDocument/2006/relationships/image" Target="../media/image752.png"/><Relationship Id="rId18" Type="http://schemas.openxmlformats.org/officeDocument/2006/relationships/customXml" Target="../ink/ink760.xml"/><Relationship Id="rId39" Type="http://schemas.openxmlformats.org/officeDocument/2006/relationships/image" Target="../media/image765.png"/><Relationship Id="rId109" Type="http://schemas.openxmlformats.org/officeDocument/2006/relationships/image" Target="../media/image800.png"/><Relationship Id="rId34" Type="http://schemas.openxmlformats.org/officeDocument/2006/relationships/customXml" Target="../ink/ink768.xml"/><Relationship Id="rId50" Type="http://schemas.openxmlformats.org/officeDocument/2006/relationships/customXml" Target="../ink/ink776.xml"/><Relationship Id="rId55" Type="http://schemas.openxmlformats.org/officeDocument/2006/relationships/image" Target="../media/image773.png"/><Relationship Id="rId76" Type="http://schemas.openxmlformats.org/officeDocument/2006/relationships/customXml" Target="../ink/ink789.xml"/><Relationship Id="rId97" Type="http://schemas.openxmlformats.org/officeDocument/2006/relationships/image" Target="../media/image794.png"/><Relationship Id="rId104" Type="http://schemas.openxmlformats.org/officeDocument/2006/relationships/customXml" Target="../ink/ink803.xml"/><Relationship Id="rId120" Type="http://schemas.openxmlformats.org/officeDocument/2006/relationships/customXml" Target="../ink/ink811.xml"/><Relationship Id="rId125" Type="http://schemas.openxmlformats.org/officeDocument/2006/relationships/image" Target="../media/image808.png"/><Relationship Id="rId7" Type="http://schemas.openxmlformats.org/officeDocument/2006/relationships/image" Target="../media/image749.png"/><Relationship Id="rId71" Type="http://schemas.openxmlformats.org/officeDocument/2006/relationships/image" Target="../media/image781.png"/><Relationship Id="rId92" Type="http://schemas.openxmlformats.org/officeDocument/2006/relationships/customXml" Target="../ink/ink797.xml"/><Relationship Id="rId2" Type="http://schemas.openxmlformats.org/officeDocument/2006/relationships/customXml" Target="../ink/ink752.xml"/><Relationship Id="rId29" Type="http://schemas.openxmlformats.org/officeDocument/2006/relationships/image" Target="../media/image760.png"/><Relationship Id="rId24" Type="http://schemas.openxmlformats.org/officeDocument/2006/relationships/customXml" Target="../ink/ink763.xml"/><Relationship Id="rId40" Type="http://schemas.openxmlformats.org/officeDocument/2006/relationships/customXml" Target="../ink/ink771.xml"/><Relationship Id="rId45" Type="http://schemas.openxmlformats.org/officeDocument/2006/relationships/image" Target="../media/image768.png"/><Relationship Id="rId66" Type="http://schemas.openxmlformats.org/officeDocument/2006/relationships/customXml" Target="../ink/ink784.xml"/><Relationship Id="rId87" Type="http://schemas.openxmlformats.org/officeDocument/2006/relationships/image" Target="../media/image789.png"/><Relationship Id="rId110" Type="http://schemas.openxmlformats.org/officeDocument/2006/relationships/customXml" Target="../ink/ink806.xml"/><Relationship Id="rId115" Type="http://schemas.openxmlformats.org/officeDocument/2006/relationships/image" Target="../media/image803.png"/><Relationship Id="rId61" Type="http://schemas.openxmlformats.org/officeDocument/2006/relationships/image" Target="../media/image776.png"/><Relationship Id="rId82" Type="http://schemas.openxmlformats.org/officeDocument/2006/relationships/customXml" Target="../ink/ink792.xml"/><Relationship Id="rId19" Type="http://schemas.openxmlformats.org/officeDocument/2006/relationships/image" Target="../media/image755.png"/><Relationship Id="rId14" Type="http://schemas.openxmlformats.org/officeDocument/2006/relationships/customXml" Target="../ink/ink758.xml"/><Relationship Id="rId30" Type="http://schemas.openxmlformats.org/officeDocument/2006/relationships/customXml" Target="../ink/ink766.xml"/><Relationship Id="rId35" Type="http://schemas.openxmlformats.org/officeDocument/2006/relationships/image" Target="../media/image763.png"/><Relationship Id="rId56" Type="http://schemas.openxmlformats.org/officeDocument/2006/relationships/customXml" Target="../ink/ink779.xml"/><Relationship Id="rId77" Type="http://schemas.openxmlformats.org/officeDocument/2006/relationships/image" Target="../media/image784.png"/><Relationship Id="rId100" Type="http://schemas.openxmlformats.org/officeDocument/2006/relationships/customXml" Target="../ink/ink801.xml"/><Relationship Id="rId105" Type="http://schemas.openxmlformats.org/officeDocument/2006/relationships/image" Target="../media/image798.png"/><Relationship Id="rId8" Type="http://schemas.openxmlformats.org/officeDocument/2006/relationships/customXml" Target="../ink/ink755.xml"/><Relationship Id="rId51" Type="http://schemas.openxmlformats.org/officeDocument/2006/relationships/image" Target="../media/image771.png"/><Relationship Id="rId72" Type="http://schemas.openxmlformats.org/officeDocument/2006/relationships/customXml" Target="../ink/ink787.xml"/><Relationship Id="rId93" Type="http://schemas.openxmlformats.org/officeDocument/2006/relationships/image" Target="../media/image792.png"/><Relationship Id="rId98" Type="http://schemas.openxmlformats.org/officeDocument/2006/relationships/customXml" Target="../ink/ink800.xml"/><Relationship Id="rId121" Type="http://schemas.openxmlformats.org/officeDocument/2006/relationships/image" Target="../media/image806.png"/><Relationship Id="rId3" Type="http://schemas.openxmlformats.org/officeDocument/2006/relationships/image" Target="../media/image747.png"/><Relationship Id="rId25" Type="http://schemas.openxmlformats.org/officeDocument/2006/relationships/image" Target="../media/image758.png"/><Relationship Id="rId46" Type="http://schemas.openxmlformats.org/officeDocument/2006/relationships/customXml" Target="../ink/ink774.xml"/><Relationship Id="rId67" Type="http://schemas.openxmlformats.org/officeDocument/2006/relationships/image" Target="../media/image779.png"/><Relationship Id="rId116" Type="http://schemas.openxmlformats.org/officeDocument/2006/relationships/customXml" Target="../ink/ink809.xml"/><Relationship Id="rId20" Type="http://schemas.openxmlformats.org/officeDocument/2006/relationships/customXml" Target="../ink/ink761.xml"/><Relationship Id="rId41" Type="http://schemas.openxmlformats.org/officeDocument/2006/relationships/image" Target="../media/image766.png"/><Relationship Id="rId62" Type="http://schemas.openxmlformats.org/officeDocument/2006/relationships/customXml" Target="../ink/ink782.xml"/><Relationship Id="rId83" Type="http://schemas.openxmlformats.org/officeDocument/2006/relationships/image" Target="../media/image787.png"/><Relationship Id="rId88" Type="http://schemas.openxmlformats.org/officeDocument/2006/relationships/customXml" Target="../ink/ink795.xml"/><Relationship Id="rId111" Type="http://schemas.openxmlformats.org/officeDocument/2006/relationships/image" Target="../media/image801.png"/><Relationship Id="rId15" Type="http://schemas.openxmlformats.org/officeDocument/2006/relationships/image" Target="../media/image753.png"/><Relationship Id="rId36" Type="http://schemas.openxmlformats.org/officeDocument/2006/relationships/customXml" Target="../ink/ink769.xml"/><Relationship Id="rId57" Type="http://schemas.openxmlformats.org/officeDocument/2006/relationships/image" Target="../media/image774.png"/><Relationship Id="rId106" Type="http://schemas.openxmlformats.org/officeDocument/2006/relationships/customXml" Target="../ink/ink804.xml"/><Relationship Id="rId10" Type="http://schemas.openxmlformats.org/officeDocument/2006/relationships/customXml" Target="../ink/ink756.xml"/><Relationship Id="rId31" Type="http://schemas.openxmlformats.org/officeDocument/2006/relationships/image" Target="../media/image761.png"/><Relationship Id="rId52" Type="http://schemas.openxmlformats.org/officeDocument/2006/relationships/customXml" Target="../ink/ink777.xml"/><Relationship Id="rId73" Type="http://schemas.openxmlformats.org/officeDocument/2006/relationships/image" Target="../media/image782.png"/><Relationship Id="rId78" Type="http://schemas.openxmlformats.org/officeDocument/2006/relationships/customXml" Target="../ink/ink790.xml"/><Relationship Id="rId94" Type="http://schemas.openxmlformats.org/officeDocument/2006/relationships/customXml" Target="../ink/ink798.xml"/><Relationship Id="rId99" Type="http://schemas.openxmlformats.org/officeDocument/2006/relationships/image" Target="../media/image795.png"/><Relationship Id="rId101" Type="http://schemas.openxmlformats.org/officeDocument/2006/relationships/image" Target="../media/image796.png"/><Relationship Id="rId122" Type="http://schemas.openxmlformats.org/officeDocument/2006/relationships/customXml" Target="../ink/ink812.xml"/><Relationship Id="rId4" Type="http://schemas.openxmlformats.org/officeDocument/2006/relationships/customXml" Target="../ink/ink753.xml"/><Relationship Id="rId9" Type="http://schemas.openxmlformats.org/officeDocument/2006/relationships/image" Target="../media/image75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6.png"/><Relationship Id="rId299" Type="http://schemas.openxmlformats.org/officeDocument/2006/relationships/image" Target="../media/image957.png"/><Relationship Id="rId21" Type="http://schemas.openxmlformats.org/officeDocument/2006/relationships/image" Target="../media/image818.png"/><Relationship Id="rId63" Type="http://schemas.openxmlformats.org/officeDocument/2006/relationships/image" Target="../media/image839.png"/><Relationship Id="rId159" Type="http://schemas.openxmlformats.org/officeDocument/2006/relationships/image" Target="../media/image887.png"/><Relationship Id="rId170" Type="http://schemas.openxmlformats.org/officeDocument/2006/relationships/customXml" Target="../ink/ink898.xml"/><Relationship Id="rId226" Type="http://schemas.openxmlformats.org/officeDocument/2006/relationships/customXml" Target="../ink/ink926.xml"/><Relationship Id="rId268" Type="http://schemas.openxmlformats.org/officeDocument/2006/relationships/customXml" Target="../ink/ink947.xml"/><Relationship Id="rId32" Type="http://schemas.openxmlformats.org/officeDocument/2006/relationships/customXml" Target="../ink/ink829.xml"/><Relationship Id="rId74" Type="http://schemas.openxmlformats.org/officeDocument/2006/relationships/customXml" Target="../ink/ink850.xml"/><Relationship Id="rId128" Type="http://schemas.openxmlformats.org/officeDocument/2006/relationships/customXml" Target="../ink/ink877.xml"/><Relationship Id="rId5" Type="http://schemas.openxmlformats.org/officeDocument/2006/relationships/image" Target="../media/image810.png"/><Relationship Id="rId181" Type="http://schemas.openxmlformats.org/officeDocument/2006/relationships/image" Target="../media/image898.png"/><Relationship Id="rId237" Type="http://schemas.openxmlformats.org/officeDocument/2006/relationships/image" Target="../media/image926.png"/><Relationship Id="rId279" Type="http://schemas.openxmlformats.org/officeDocument/2006/relationships/image" Target="../media/image947.png"/><Relationship Id="rId43" Type="http://schemas.openxmlformats.org/officeDocument/2006/relationships/image" Target="../media/image829.png"/><Relationship Id="rId139" Type="http://schemas.openxmlformats.org/officeDocument/2006/relationships/image" Target="../media/image877.png"/><Relationship Id="rId290" Type="http://schemas.openxmlformats.org/officeDocument/2006/relationships/customXml" Target="../ink/ink958.xml"/><Relationship Id="rId304" Type="http://schemas.openxmlformats.org/officeDocument/2006/relationships/customXml" Target="../ink/ink965.xml"/><Relationship Id="rId85" Type="http://schemas.openxmlformats.org/officeDocument/2006/relationships/image" Target="../media/image850.png"/><Relationship Id="rId150" Type="http://schemas.openxmlformats.org/officeDocument/2006/relationships/customXml" Target="../ink/ink888.xml"/><Relationship Id="rId192" Type="http://schemas.openxmlformats.org/officeDocument/2006/relationships/customXml" Target="../ink/ink909.xml"/><Relationship Id="rId206" Type="http://schemas.openxmlformats.org/officeDocument/2006/relationships/customXml" Target="../ink/ink916.xml"/><Relationship Id="rId248" Type="http://schemas.openxmlformats.org/officeDocument/2006/relationships/customXml" Target="../ink/ink937.xml"/><Relationship Id="rId12" Type="http://schemas.openxmlformats.org/officeDocument/2006/relationships/customXml" Target="../ink/ink819.xml"/><Relationship Id="rId108" Type="http://schemas.openxmlformats.org/officeDocument/2006/relationships/customXml" Target="../ink/ink867.xml"/><Relationship Id="rId54" Type="http://schemas.openxmlformats.org/officeDocument/2006/relationships/customXml" Target="../ink/ink840.xml"/><Relationship Id="rId96" Type="http://schemas.openxmlformats.org/officeDocument/2006/relationships/customXml" Target="../ink/ink861.xml"/><Relationship Id="rId161" Type="http://schemas.openxmlformats.org/officeDocument/2006/relationships/image" Target="../media/image888.png"/><Relationship Id="rId217" Type="http://schemas.openxmlformats.org/officeDocument/2006/relationships/image" Target="../media/image916.png"/><Relationship Id="rId259" Type="http://schemas.openxmlformats.org/officeDocument/2006/relationships/image" Target="../media/image937.png"/><Relationship Id="rId23" Type="http://schemas.openxmlformats.org/officeDocument/2006/relationships/image" Target="../media/image819.png"/><Relationship Id="rId119" Type="http://schemas.openxmlformats.org/officeDocument/2006/relationships/image" Target="../media/image867.png"/><Relationship Id="rId270" Type="http://schemas.openxmlformats.org/officeDocument/2006/relationships/customXml" Target="../ink/ink948.xml"/><Relationship Id="rId44" Type="http://schemas.openxmlformats.org/officeDocument/2006/relationships/customXml" Target="../ink/ink835.xml"/><Relationship Id="rId65" Type="http://schemas.openxmlformats.org/officeDocument/2006/relationships/image" Target="../media/image840.png"/><Relationship Id="rId86" Type="http://schemas.openxmlformats.org/officeDocument/2006/relationships/customXml" Target="../ink/ink856.xml"/><Relationship Id="rId130" Type="http://schemas.openxmlformats.org/officeDocument/2006/relationships/customXml" Target="../ink/ink878.xml"/><Relationship Id="rId151" Type="http://schemas.openxmlformats.org/officeDocument/2006/relationships/image" Target="../media/image883.png"/><Relationship Id="rId172" Type="http://schemas.openxmlformats.org/officeDocument/2006/relationships/customXml" Target="../ink/ink899.xml"/><Relationship Id="rId193" Type="http://schemas.openxmlformats.org/officeDocument/2006/relationships/image" Target="../media/image904.png"/><Relationship Id="rId207" Type="http://schemas.openxmlformats.org/officeDocument/2006/relationships/image" Target="../media/image911.png"/><Relationship Id="rId228" Type="http://schemas.openxmlformats.org/officeDocument/2006/relationships/customXml" Target="../ink/ink927.xml"/><Relationship Id="rId249" Type="http://schemas.openxmlformats.org/officeDocument/2006/relationships/image" Target="../media/image932.png"/><Relationship Id="rId13" Type="http://schemas.openxmlformats.org/officeDocument/2006/relationships/image" Target="../media/image814.png"/><Relationship Id="rId109" Type="http://schemas.openxmlformats.org/officeDocument/2006/relationships/image" Target="../media/image862.png"/><Relationship Id="rId260" Type="http://schemas.openxmlformats.org/officeDocument/2006/relationships/customXml" Target="../ink/ink943.xml"/><Relationship Id="rId281" Type="http://schemas.openxmlformats.org/officeDocument/2006/relationships/image" Target="../media/image948.png"/><Relationship Id="rId34" Type="http://schemas.openxmlformats.org/officeDocument/2006/relationships/customXml" Target="../ink/ink830.xml"/><Relationship Id="rId55" Type="http://schemas.openxmlformats.org/officeDocument/2006/relationships/image" Target="../media/image835.png"/><Relationship Id="rId76" Type="http://schemas.openxmlformats.org/officeDocument/2006/relationships/customXml" Target="../ink/ink851.xml"/><Relationship Id="rId97" Type="http://schemas.openxmlformats.org/officeDocument/2006/relationships/image" Target="../media/image856.png"/><Relationship Id="rId120" Type="http://schemas.openxmlformats.org/officeDocument/2006/relationships/customXml" Target="../ink/ink873.xml"/><Relationship Id="rId141" Type="http://schemas.openxmlformats.org/officeDocument/2006/relationships/image" Target="../media/image878.png"/><Relationship Id="rId7" Type="http://schemas.openxmlformats.org/officeDocument/2006/relationships/image" Target="../media/image811.png"/><Relationship Id="rId162" Type="http://schemas.openxmlformats.org/officeDocument/2006/relationships/customXml" Target="../ink/ink894.xml"/><Relationship Id="rId183" Type="http://schemas.openxmlformats.org/officeDocument/2006/relationships/image" Target="../media/image899.png"/><Relationship Id="rId218" Type="http://schemas.openxmlformats.org/officeDocument/2006/relationships/customXml" Target="../ink/ink922.xml"/><Relationship Id="rId239" Type="http://schemas.openxmlformats.org/officeDocument/2006/relationships/image" Target="../media/image927.png"/><Relationship Id="rId250" Type="http://schemas.openxmlformats.org/officeDocument/2006/relationships/customXml" Target="../ink/ink938.xml"/><Relationship Id="rId271" Type="http://schemas.openxmlformats.org/officeDocument/2006/relationships/image" Target="../media/image943.png"/><Relationship Id="rId292" Type="http://schemas.openxmlformats.org/officeDocument/2006/relationships/customXml" Target="../ink/ink959.xml"/><Relationship Id="rId306" Type="http://schemas.openxmlformats.org/officeDocument/2006/relationships/customXml" Target="../ink/ink966.xml"/><Relationship Id="rId24" Type="http://schemas.openxmlformats.org/officeDocument/2006/relationships/customXml" Target="../ink/ink825.xml"/><Relationship Id="rId45" Type="http://schemas.openxmlformats.org/officeDocument/2006/relationships/image" Target="../media/image830.png"/><Relationship Id="rId66" Type="http://schemas.openxmlformats.org/officeDocument/2006/relationships/customXml" Target="../ink/ink846.xml"/><Relationship Id="rId87" Type="http://schemas.openxmlformats.org/officeDocument/2006/relationships/image" Target="../media/image851.png"/><Relationship Id="rId110" Type="http://schemas.openxmlformats.org/officeDocument/2006/relationships/customXml" Target="../ink/ink868.xml"/><Relationship Id="rId131" Type="http://schemas.openxmlformats.org/officeDocument/2006/relationships/image" Target="../media/image873.png"/><Relationship Id="rId152" Type="http://schemas.openxmlformats.org/officeDocument/2006/relationships/customXml" Target="../ink/ink889.xml"/><Relationship Id="rId173" Type="http://schemas.openxmlformats.org/officeDocument/2006/relationships/image" Target="../media/image894.png"/><Relationship Id="rId194" Type="http://schemas.openxmlformats.org/officeDocument/2006/relationships/customXml" Target="../ink/ink910.xml"/><Relationship Id="rId208" Type="http://schemas.openxmlformats.org/officeDocument/2006/relationships/customXml" Target="../ink/ink917.xml"/><Relationship Id="rId229" Type="http://schemas.openxmlformats.org/officeDocument/2006/relationships/image" Target="../media/image922.png"/><Relationship Id="rId240" Type="http://schemas.openxmlformats.org/officeDocument/2006/relationships/customXml" Target="../ink/ink933.xml"/><Relationship Id="rId261" Type="http://schemas.openxmlformats.org/officeDocument/2006/relationships/image" Target="../media/image938.png"/><Relationship Id="rId14" Type="http://schemas.openxmlformats.org/officeDocument/2006/relationships/customXml" Target="../ink/ink820.xml"/><Relationship Id="rId35" Type="http://schemas.openxmlformats.org/officeDocument/2006/relationships/image" Target="../media/image825.png"/><Relationship Id="rId56" Type="http://schemas.openxmlformats.org/officeDocument/2006/relationships/customXml" Target="../ink/ink841.xml"/><Relationship Id="rId77" Type="http://schemas.openxmlformats.org/officeDocument/2006/relationships/image" Target="../media/image846.png"/><Relationship Id="rId100" Type="http://schemas.openxmlformats.org/officeDocument/2006/relationships/customXml" Target="../ink/ink863.xml"/><Relationship Id="rId282" Type="http://schemas.openxmlformats.org/officeDocument/2006/relationships/customXml" Target="../ink/ink954.xml"/><Relationship Id="rId8" Type="http://schemas.openxmlformats.org/officeDocument/2006/relationships/customXml" Target="../ink/ink817.xml"/><Relationship Id="rId98" Type="http://schemas.openxmlformats.org/officeDocument/2006/relationships/customXml" Target="../ink/ink862.xml"/><Relationship Id="rId121" Type="http://schemas.openxmlformats.org/officeDocument/2006/relationships/image" Target="../media/image868.png"/><Relationship Id="rId142" Type="http://schemas.openxmlformats.org/officeDocument/2006/relationships/customXml" Target="../ink/ink884.xml"/><Relationship Id="rId163" Type="http://schemas.openxmlformats.org/officeDocument/2006/relationships/image" Target="../media/image889.png"/><Relationship Id="rId184" Type="http://schemas.openxmlformats.org/officeDocument/2006/relationships/customXml" Target="../ink/ink905.xml"/><Relationship Id="rId219" Type="http://schemas.openxmlformats.org/officeDocument/2006/relationships/image" Target="../media/image917.png"/><Relationship Id="rId230" Type="http://schemas.openxmlformats.org/officeDocument/2006/relationships/customXml" Target="../ink/ink928.xml"/><Relationship Id="rId251" Type="http://schemas.openxmlformats.org/officeDocument/2006/relationships/image" Target="../media/image933.png"/><Relationship Id="rId25" Type="http://schemas.openxmlformats.org/officeDocument/2006/relationships/image" Target="../media/image820.png"/><Relationship Id="rId46" Type="http://schemas.openxmlformats.org/officeDocument/2006/relationships/customXml" Target="../ink/ink836.xml"/><Relationship Id="rId67" Type="http://schemas.openxmlformats.org/officeDocument/2006/relationships/image" Target="../media/image841.png"/><Relationship Id="rId272" Type="http://schemas.openxmlformats.org/officeDocument/2006/relationships/customXml" Target="../ink/ink949.xml"/><Relationship Id="rId293" Type="http://schemas.openxmlformats.org/officeDocument/2006/relationships/image" Target="../media/image954.png"/><Relationship Id="rId307" Type="http://schemas.openxmlformats.org/officeDocument/2006/relationships/image" Target="../media/image961.png"/><Relationship Id="rId88" Type="http://schemas.openxmlformats.org/officeDocument/2006/relationships/customXml" Target="../ink/ink857.xml"/><Relationship Id="rId111" Type="http://schemas.openxmlformats.org/officeDocument/2006/relationships/image" Target="../media/image863.png"/><Relationship Id="rId132" Type="http://schemas.openxmlformats.org/officeDocument/2006/relationships/customXml" Target="../ink/ink879.xml"/><Relationship Id="rId153" Type="http://schemas.openxmlformats.org/officeDocument/2006/relationships/image" Target="../media/image884.png"/><Relationship Id="rId174" Type="http://schemas.openxmlformats.org/officeDocument/2006/relationships/customXml" Target="../ink/ink900.xml"/><Relationship Id="rId195" Type="http://schemas.openxmlformats.org/officeDocument/2006/relationships/image" Target="../media/image905.png"/><Relationship Id="rId209" Type="http://schemas.openxmlformats.org/officeDocument/2006/relationships/image" Target="../media/image912.png"/><Relationship Id="rId220" Type="http://schemas.openxmlformats.org/officeDocument/2006/relationships/customXml" Target="../ink/ink923.xml"/><Relationship Id="rId241" Type="http://schemas.openxmlformats.org/officeDocument/2006/relationships/image" Target="../media/image928.png"/><Relationship Id="rId15" Type="http://schemas.openxmlformats.org/officeDocument/2006/relationships/image" Target="../media/image815.png"/><Relationship Id="rId36" Type="http://schemas.openxmlformats.org/officeDocument/2006/relationships/customXml" Target="../ink/ink831.xml"/><Relationship Id="rId57" Type="http://schemas.openxmlformats.org/officeDocument/2006/relationships/image" Target="../media/image836.png"/><Relationship Id="rId262" Type="http://schemas.openxmlformats.org/officeDocument/2006/relationships/customXml" Target="../ink/ink944.xml"/><Relationship Id="rId283" Type="http://schemas.openxmlformats.org/officeDocument/2006/relationships/image" Target="../media/image949.png"/><Relationship Id="rId78" Type="http://schemas.openxmlformats.org/officeDocument/2006/relationships/customXml" Target="../ink/ink852.xml"/><Relationship Id="rId99" Type="http://schemas.openxmlformats.org/officeDocument/2006/relationships/image" Target="../media/image857.png"/><Relationship Id="rId101" Type="http://schemas.openxmlformats.org/officeDocument/2006/relationships/image" Target="../media/image858.png"/><Relationship Id="rId122" Type="http://schemas.openxmlformats.org/officeDocument/2006/relationships/customXml" Target="../ink/ink874.xml"/><Relationship Id="rId143" Type="http://schemas.openxmlformats.org/officeDocument/2006/relationships/image" Target="../media/image879.png"/><Relationship Id="rId164" Type="http://schemas.openxmlformats.org/officeDocument/2006/relationships/customXml" Target="../ink/ink895.xml"/><Relationship Id="rId185" Type="http://schemas.openxmlformats.org/officeDocument/2006/relationships/image" Target="../media/image900.png"/><Relationship Id="rId9" Type="http://schemas.openxmlformats.org/officeDocument/2006/relationships/image" Target="../media/image812.png"/><Relationship Id="rId210" Type="http://schemas.openxmlformats.org/officeDocument/2006/relationships/customXml" Target="../ink/ink918.xml"/><Relationship Id="rId26" Type="http://schemas.openxmlformats.org/officeDocument/2006/relationships/customXml" Target="../ink/ink826.xml"/><Relationship Id="rId231" Type="http://schemas.openxmlformats.org/officeDocument/2006/relationships/image" Target="../media/image923.png"/><Relationship Id="rId252" Type="http://schemas.openxmlformats.org/officeDocument/2006/relationships/customXml" Target="../ink/ink939.xml"/><Relationship Id="rId273" Type="http://schemas.openxmlformats.org/officeDocument/2006/relationships/image" Target="../media/image944.png"/><Relationship Id="rId294" Type="http://schemas.openxmlformats.org/officeDocument/2006/relationships/customXml" Target="../ink/ink960.xml"/><Relationship Id="rId308" Type="http://schemas.openxmlformats.org/officeDocument/2006/relationships/customXml" Target="../ink/ink967.xml"/><Relationship Id="rId47" Type="http://schemas.openxmlformats.org/officeDocument/2006/relationships/image" Target="../media/image831.png"/><Relationship Id="rId68" Type="http://schemas.openxmlformats.org/officeDocument/2006/relationships/customXml" Target="../ink/ink847.xml"/><Relationship Id="rId89" Type="http://schemas.openxmlformats.org/officeDocument/2006/relationships/image" Target="../media/image852.png"/><Relationship Id="rId112" Type="http://schemas.openxmlformats.org/officeDocument/2006/relationships/customXml" Target="../ink/ink869.xml"/><Relationship Id="rId133" Type="http://schemas.openxmlformats.org/officeDocument/2006/relationships/image" Target="../media/image874.png"/><Relationship Id="rId154" Type="http://schemas.openxmlformats.org/officeDocument/2006/relationships/customXml" Target="../ink/ink890.xml"/><Relationship Id="rId175" Type="http://schemas.openxmlformats.org/officeDocument/2006/relationships/image" Target="../media/image895.png"/><Relationship Id="rId196" Type="http://schemas.openxmlformats.org/officeDocument/2006/relationships/customXml" Target="../ink/ink911.xml"/><Relationship Id="rId200" Type="http://schemas.openxmlformats.org/officeDocument/2006/relationships/customXml" Target="../ink/ink913.xml"/><Relationship Id="rId16" Type="http://schemas.openxmlformats.org/officeDocument/2006/relationships/customXml" Target="../ink/ink821.xml"/><Relationship Id="rId221" Type="http://schemas.openxmlformats.org/officeDocument/2006/relationships/image" Target="../media/image918.png"/><Relationship Id="rId242" Type="http://schemas.openxmlformats.org/officeDocument/2006/relationships/customXml" Target="../ink/ink934.xml"/><Relationship Id="rId263" Type="http://schemas.openxmlformats.org/officeDocument/2006/relationships/image" Target="../media/image939.png"/><Relationship Id="rId284" Type="http://schemas.openxmlformats.org/officeDocument/2006/relationships/customXml" Target="../ink/ink955.xml"/><Relationship Id="rId37" Type="http://schemas.openxmlformats.org/officeDocument/2006/relationships/image" Target="../media/image826.png"/><Relationship Id="rId58" Type="http://schemas.openxmlformats.org/officeDocument/2006/relationships/customXml" Target="../ink/ink842.xml"/><Relationship Id="rId79" Type="http://schemas.openxmlformats.org/officeDocument/2006/relationships/image" Target="../media/image847.png"/><Relationship Id="rId102" Type="http://schemas.openxmlformats.org/officeDocument/2006/relationships/customXml" Target="../ink/ink864.xml"/><Relationship Id="rId123" Type="http://schemas.openxmlformats.org/officeDocument/2006/relationships/image" Target="../media/image869.png"/><Relationship Id="rId144" Type="http://schemas.openxmlformats.org/officeDocument/2006/relationships/customXml" Target="../ink/ink885.xml"/><Relationship Id="rId90" Type="http://schemas.openxmlformats.org/officeDocument/2006/relationships/customXml" Target="../ink/ink858.xml"/><Relationship Id="rId165" Type="http://schemas.openxmlformats.org/officeDocument/2006/relationships/image" Target="../media/image890.png"/><Relationship Id="rId186" Type="http://schemas.openxmlformats.org/officeDocument/2006/relationships/customXml" Target="../ink/ink906.xml"/><Relationship Id="rId211" Type="http://schemas.openxmlformats.org/officeDocument/2006/relationships/image" Target="../media/image913.png"/><Relationship Id="rId232" Type="http://schemas.openxmlformats.org/officeDocument/2006/relationships/customXml" Target="../ink/ink929.xml"/><Relationship Id="rId253" Type="http://schemas.openxmlformats.org/officeDocument/2006/relationships/image" Target="../media/image934.png"/><Relationship Id="rId274" Type="http://schemas.openxmlformats.org/officeDocument/2006/relationships/customXml" Target="../ink/ink950.xml"/><Relationship Id="rId295" Type="http://schemas.openxmlformats.org/officeDocument/2006/relationships/image" Target="../media/image955.png"/><Relationship Id="rId309" Type="http://schemas.openxmlformats.org/officeDocument/2006/relationships/image" Target="../media/image962.png"/><Relationship Id="rId27" Type="http://schemas.openxmlformats.org/officeDocument/2006/relationships/image" Target="../media/image821.png"/><Relationship Id="rId48" Type="http://schemas.openxmlformats.org/officeDocument/2006/relationships/customXml" Target="../ink/ink837.xml"/><Relationship Id="rId69" Type="http://schemas.openxmlformats.org/officeDocument/2006/relationships/image" Target="../media/image842.png"/><Relationship Id="rId113" Type="http://schemas.openxmlformats.org/officeDocument/2006/relationships/image" Target="../media/image864.png"/><Relationship Id="rId134" Type="http://schemas.openxmlformats.org/officeDocument/2006/relationships/customXml" Target="../ink/ink880.xml"/><Relationship Id="rId80" Type="http://schemas.openxmlformats.org/officeDocument/2006/relationships/customXml" Target="../ink/ink853.xml"/><Relationship Id="rId155" Type="http://schemas.openxmlformats.org/officeDocument/2006/relationships/image" Target="../media/image885.png"/><Relationship Id="rId176" Type="http://schemas.openxmlformats.org/officeDocument/2006/relationships/customXml" Target="../ink/ink901.xml"/><Relationship Id="rId197" Type="http://schemas.openxmlformats.org/officeDocument/2006/relationships/image" Target="../media/image906.png"/><Relationship Id="rId201" Type="http://schemas.openxmlformats.org/officeDocument/2006/relationships/image" Target="../media/image908.png"/><Relationship Id="rId222" Type="http://schemas.openxmlformats.org/officeDocument/2006/relationships/customXml" Target="../ink/ink924.xml"/><Relationship Id="rId243" Type="http://schemas.openxmlformats.org/officeDocument/2006/relationships/image" Target="../media/image929.png"/><Relationship Id="rId264" Type="http://schemas.openxmlformats.org/officeDocument/2006/relationships/customXml" Target="../ink/ink945.xml"/><Relationship Id="rId285" Type="http://schemas.openxmlformats.org/officeDocument/2006/relationships/image" Target="../media/image950.png"/><Relationship Id="rId17" Type="http://schemas.openxmlformats.org/officeDocument/2006/relationships/image" Target="../media/image816.png"/><Relationship Id="rId38" Type="http://schemas.openxmlformats.org/officeDocument/2006/relationships/customXml" Target="../ink/ink832.xml"/><Relationship Id="rId59" Type="http://schemas.openxmlformats.org/officeDocument/2006/relationships/image" Target="../media/image837.png"/><Relationship Id="rId103" Type="http://schemas.openxmlformats.org/officeDocument/2006/relationships/image" Target="../media/image859.png"/><Relationship Id="rId124" Type="http://schemas.openxmlformats.org/officeDocument/2006/relationships/customXml" Target="../ink/ink875.xml"/><Relationship Id="rId70" Type="http://schemas.openxmlformats.org/officeDocument/2006/relationships/customXml" Target="../ink/ink848.xml"/><Relationship Id="rId91" Type="http://schemas.openxmlformats.org/officeDocument/2006/relationships/image" Target="../media/image853.png"/><Relationship Id="rId145" Type="http://schemas.openxmlformats.org/officeDocument/2006/relationships/image" Target="../media/image880.png"/><Relationship Id="rId166" Type="http://schemas.openxmlformats.org/officeDocument/2006/relationships/customXml" Target="../ink/ink896.xml"/><Relationship Id="rId187" Type="http://schemas.openxmlformats.org/officeDocument/2006/relationships/image" Target="../media/image90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19.xml"/><Relationship Id="rId233" Type="http://schemas.openxmlformats.org/officeDocument/2006/relationships/image" Target="../media/image924.png"/><Relationship Id="rId254" Type="http://schemas.openxmlformats.org/officeDocument/2006/relationships/customXml" Target="../ink/ink940.xml"/><Relationship Id="rId28" Type="http://schemas.openxmlformats.org/officeDocument/2006/relationships/customXml" Target="../ink/ink827.xml"/><Relationship Id="rId49" Type="http://schemas.openxmlformats.org/officeDocument/2006/relationships/image" Target="../media/image832.png"/><Relationship Id="rId114" Type="http://schemas.openxmlformats.org/officeDocument/2006/relationships/customXml" Target="../ink/ink870.xml"/><Relationship Id="rId275" Type="http://schemas.openxmlformats.org/officeDocument/2006/relationships/image" Target="../media/image945.png"/><Relationship Id="rId296" Type="http://schemas.openxmlformats.org/officeDocument/2006/relationships/customXml" Target="../ink/ink961.xml"/><Relationship Id="rId300" Type="http://schemas.openxmlformats.org/officeDocument/2006/relationships/customXml" Target="../ink/ink963.xml"/><Relationship Id="rId60" Type="http://schemas.openxmlformats.org/officeDocument/2006/relationships/customXml" Target="../ink/ink843.xml"/><Relationship Id="rId81" Type="http://schemas.openxmlformats.org/officeDocument/2006/relationships/image" Target="../media/image848.png"/><Relationship Id="rId135" Type="http://schemas.openxmlformats.org/officeDocument/2006/relationships/image" Target="../media/image875.png"/><Relationship Id="rId156" Type="http://schemas.openxmlformats.org/officeDocument/2006/relationships/customXml" Target="../ink/ink891.xml"/><Relationship Id="rId177" Type="http://schemas.openxmlformats.org/officeDocument/2006/relationships/image" Target="../media/image896.png"/><Relationship Id="rId198" Type="http://schemas.openxmlformats.org/officeDocument/2006/relationships/customXml" Target="../ink/ink912.xml"/><Relationship Id="rId202" Type="http://schemas.openxmlformats.org/officeDocument/2006/relationships/customXml" Target="../ink/ink914.xml"/><Relationship Id="rId223" Type="http://schemas.openxmlformats.org/officeDocument/2006/relationships/image" Target="../media/image919.png"/><Relationship Id="rId244" Type="http://schemas.openxmlformats.org/officeDocument/2006/relationships/customXml" Target="../ink/ink935.xml"/><Relationship Id="rId18" Type="http://schemas.openxmlformats.org/officeDocument/2006/relationships/customXml" Target="../ink/ink822.xml"/><Relationship Id="rId39" Type="http://schemas.openxmlformats.org/officeDocument/2006/relationships/image" Target="../media/image827.png"/><Relationship Id="rId265" Type="http://schemas.openxmlformats.org/officeDocument/2006/relationships/image" Target="../media/image940.png"/><Relationship Id="rId286" Type="http://schemas.openxmlformats.org/officeDocument/2006/relationships/customXml" Target="../ink/ink956.xml"/><Relationship Id="rId50" Type="http://schemas.openxmlformats.org/officeDocument/2006/relationships/customXml" Target="../ink/ink838.xml"/><Relationship Id="rId104" Type="http://schemas.openxmlformats.org/officeDocument/2006/relationships/customXml" Target="../ink/ink865.xml"/><Relationship Id="rId125" Type="http://schemas.openxmlformats.org/officeDocument/2006/relationships/image" Target="../media/image870.png"/><Relationship Id="rId146" Type="http://schemas.openxmlformats.org/officeDocument/2006/relationships/customXml" Target="../ink/ink886.xml"/><Relationship Id="rId167" Type="http://schemas.openxmlformats.org/officeDocument/2006/relationships/image" Target="../media/image891.png"/><Relationship Id="rId188" Type="http://schemas.openxmlformats.org/officeDocument/2006/relationships/customXml" Target="../ink/ink907.xml"/><Relationship Id="rId71" Type="http://schemas.openxmlformats.org/officeDocument/2006/relationships/image" Target="../media/image843.png"/><Relationship Id="rId92" Type="http://schemas.openxmlformats.org/officeDocument/2006/relationships/customXml" Target="../ink/ink859.xml"/><Relationship Id="rId213" Type="http://schemas.openxmlformats.org/officeDocument/2006/relationships/image" Target="../media/image914.png"/><Relationship Id="rId234" Type="http://schemas.openxmlformats.org/officeDocument/2006/relationships/customXml" Target="../ink/ink930.xml"/><Relationship Id="rId2" Type="http://schemas.openxmlformats.org/officeDocument/2006/relationships/customXml" Target="../ink/ink814.xml"/><Relationship Id="rId29" Type="http://schemas.openxmlformats.org/officeDocument/2006/relationships/image" Target="../media/image822.png"/><Relationship Id="rId255" Type="http://schemas.openxmlformats.org/officeDocument/2006/relationships/image" Target="../media/image935.png"/><Relationship Id="rId276" Type="http://schemas.openxmlformats.org/officeDocument/2006/relationships/customXml" Target="../ink/ink951.xml"/><Relationship Id="rId297" Type="http://schemas.openxmlformats.org/officeDocument/2006/relationships/image" Target="../media/image956.png"/><Relationship Id="rId40" Type="http://schemas.openxmlformats.org/officeDocument/2006/relationships/customXml" Target="../ink/ink833.xml"/><Relationship Id="rId115" Type="http://schemas.openxmlformats.org/officeDocument/2006/relationships/image" Target="../media/image865.png"/><Relationship Id="rId136" Type="http://schemas.openxmlformats.org/officeDocument/2006/relationships/customXml" Target="../ink/ink881.xml"/><Relationship Id="rId157" Type="http://schemas.openxmlformats.org/officeDocument/2006/relationships/image" Target="../media/image886.png"/><Relationship Id="rId178" Type="http://schemas.openxmlformats.org/officeDocument/2006/relationships/customXml" Target="../ink/ink902.xml"/><Relationship Id="rId301" Type="http://schemas.openxmlformats.org/officeDocument/2006/relationships/image" Target="../media/image958.png"/><Relationship Id="rId61" Type="http://schemas.openxmlformats.org/officeDocument/2006/relationships/image" Target="../media/image838.png"/><Relationship Id="rId82" Type="http://schemas.openxmlformats.org/officeDocument/2006/relationships/customXml" Target="../ink/ink854.xml"/><Relationship Id="rId199" Type="http://schemas.openxmlformats.org/officeDocument/2006/relationships/image" Target="../media/image907.png"/><Relationship Id="rId203" Type="http://schemas.openxmlformats.org/officeDocument/2006/relationships/image" Target="../media/image909.png"/><Relationship Id="rId19" Type="http://schemas.openxmlformats.org/officeDocument/2006/relationships/image" Target="../media/image817.png"/><Relationship Id="rId224" Type="http://schemas.openxmlformats.org/officeDocument/2006/relationships/customXml" Target="../ink/ink925.xml"/><Relationship Id="rId245" Type="http://schemas.openxmlformats.org/officeDocument/2006/relationships/image" Target="../media/image930.png"/><Relationship Id="rId266" Type="http://schemas.openxmlformats.org/officeDocument/2006/relationships/customXml" Target="../ink/ink946.xml"/><Relationship Id="rId287" Type="http://schemas.openxmlformats.org/officeDocument/2006/relationships/image" Target="../media/image951.png"/><Relationship Id="rId30" Type="http://schemas.openxmlformats.org/officeDocument/2006/relationships/customXml" Target="../ink/ink828.xml"/><Relationship Id="rId105" Type="http://schemas.openxmlformats.org/officeDocument/2006/relationships/image" Target="../media/image860.png"/><Relationship Id="rId126" Type="http://schemas.openxmlformats.org/officeDocument/2006/relationships/customXml" Target="../ink/ink876.xml"/><Relationship Id="rId147" Type="http://schemas.openxmlformats.org/officeDocument/2006/relationships/image" Target="../media/image881.png"/><Relationship Id="rId168" Type="http://schemas.openxmlformats.org/officeDocument/2006/relationships/customXml" Target="../ink/ink897.xml"/><Relationship Id="rId51" Type="http://schemas.openxmlformats.org/officeDocument/2006/relationships/image" Target="../media/image833.png"/><Relationship Id="rId72" Type="http://schemas.openxmlformats.org/officeDocument/2006/relationships/customXml" Target="../ink/ink849.xml"/><Relationship Id="rId93" Type="http://schemas.openxmlformats.org/officeDocument/2006/relationships/image" Target="../media/image854.png"/><Relationship Id="rId189" Type="http://schemas.openxmlformats.org/officeDocument/2006/relationships/image" Target="../media/image902.png"/><Relationship Id="rId3" Type="http://schemas.openxmlformats.org/officeDocument/2006/relationships/image" Target="../media/image809.png"/><Relationship Id="rId214" Type="http://schemas.openxmlformats.org/officeDocument/2006/relationships/customXml" Target="../ink/ink920.xml"/><Relationship Id="rId235" Type="http://schemas.openxmlformats.org/officeDocument/2006/relationships/image" Target="../media/image925.png"/><Relationship Id="rId256" Type="http://schemas.openxmlformats.org/officeDocument/2006/relationships/customXml" Target="../ink/ink941.xml"/><Relationship Id="rId277" Type="http://schemas.openxmlformats.org/officeDocument/2006/relationships/image" Target="../media/image946.png"/><Relationship Id="rId298" Type="http://schemas.openxmlformats.org/officeDocument/2006/relationships/customXml" Target="../ink/ink962.xml"/><Relationship Id="rId116" Type="http://schemas.openxmlformats.org/officeDocument/2006/relationships/customXml" Target="../ink/ink871.xml"/><Relationship Id="rId137" Type="http://schemas.openxmlformats.org/officeDocument/2006/relationships/image" Target="../media/image876.png"/><Relationship Id="rId158" Type="http://schemas.openxmlformats.org/officeDocument/2006/relationships/customXml" Target="../ink/ink892.xml"/><Relationship Id="rId302" Type="http://schemas.openxmlformats.org/officeDocument/2006/relationships/customXml" Target="../ink/ink964.xml"/><Relationship Id="rId20" Type="http://schemas.openxmlformats.org/officeDocument/2006/relationships/customXml" Target="../ink/ink823.xml"/><Relationship Id="rId41" Type="http://schemas.openxmlformats.org/officeDocument/2006/relationships/image" Target="../media/image828.png"/><Relationship Id="rId62" Type="http://schemas.openxmlformats.org/officeDocument/2006/relationships/customXml" Target="../ink/ink844.xml"/><Relationship Id="rId83" Type="http://schemas.openxmlformats.org/officeDocument/2006/relationships/image" Target="../media/image849.png"/><Relationship Id="rId179" Type="http://schemas.openxmlformats.org/officeDocument/2006/relationships/image" Target="../media/image897.png"/><Relationship Id="rId190" Type="http://schemas.openxmlformats.org/officeDocument/2006/relationships/customXml" Target="../ink/ink908.xml"/><Relationship Id="rId204" Type="http://schemas.openxmlformats.org/officeDocument/2006/relationships/customXml" Target="../ink/ink915.xml"/><Relationship Id="rId225" Type="http://schemas.openxmlformats.org/officeDocument/2006/relationships/image" Target="../media/image920.png"/><Relationship Id="rId246" Type="http://schemas.openxmlformats.org/officeDocument/2006/relationships/customXml" Target="../ink/ink936.xml"/><Relationship Id="rId267" Type="http://schemas.openxmlformats.org/officeDocument/2006/relationships/image" Target="../media/image941.png"/><Relationship Id="rId288" Type="http://schemas.openxmlformats.org/officeDocument/2006/relationships/customXml" Target="../ink/ink957.xml"/><Relationship Id="rId106" Type="http://schemas.openxmlformats.org/officeDocument/2006/relationships/customXml" Target="../ink/ink866.xml"/><Relationship Id="rId127" Type="http://schemas.openxmlformats.org/officeDocument/2006/relationships/image" Target="../media/image871.png"/><Relationship Id="rId10" Type="http://schemas.openxmlformats.org/officeDocument/2006/relationships/customXml" Target="../ink/ink818.xml"/><Relationship Id="rId31" Type="http://schemas.openxmlformats.org/officeDocument/2006/relationships/image" Target="../media/image823.png"/><Relationship Id="rId52" Type="http://schemas.openxmlformats.org/officeDocument/2006/relationships/customXml" Target="../ink/ink839.xml"/><Relationship Id="rId73" Type="http://schemas.openxmlformats.org/officeDocument/2006/relationships/image" Target="../media/image844.png"/><Relationship Id="rId94" Type="http://schemas.openxmlformats.org/officeDocument/2006/relationships/customXml" Target="../ink/ink860.xml"/><Relationship Id="rId148" Type="http://schemas.openxmlformats.org/officeDocument/2006/relationships/customXml" Target="../ink/ink887.xml"/><Relationship Id="rId169" Type="http://schemas.openxmlformats.org/officeDocument/2006/relationships/image" Target="../media/image892.png"/><Relationship Id="rId4" Type="http://schemas.openxmlformats.org/officeDocument/2006/relationships/customXml" Target="../ink/ink815.xml"/><Relationship Id="rId180" Type="http://schemas.openxmlformats.org/officeDocument/2006/relationships/customXml" Target="../ink/ink903.xml"/><Relationship Id="rId215" Type="http://schemas.openxmlformats.org/officeDocument/2006/relationships/image" Target="../media/image915.png"/><Relationship Id="rId236" Type="http://schemas.openxmlformats.org/officeDocument/2006/relationships/customXml" Target="../ink/ink931.xml"/><Relationship Id="rId257" Type="http://schemas.openxmlformats.org/officeDocument/2006/relationships/image" Target="../media/image936.png"/><Relationship Id="rId278" Type="http://schemas.openxmlformats.org/officeDocument/2006/relationships/customXml" Target="../ink/ink952.xml"/><Relationship Id="rId303" Type="http://schemas.openxmlformats.org/officeDocument/2006/relationships/image" Target="../media/image959.png"/><Relationship Id="rId42" Type="http://schemas.openxmlformats.org/officeDocument/2006/relationships/customXml" Target="../ink/ink834.xml"/><Relationship Id="rId84" Type="http://schemas.openxmlformats.org/officeDocument/2006/relationships/customXml" Target="../ink/ink855.xml"/><Relationship Id="rId138" Type="http://schemas.openxmlformats.org/officeDocument/2006/relationships/customXml" Target="../ink/ink882.xml"/><Relationship Id="rId191" Type="http://schemas.openxmlformats.org/officeDocument/2006/relationships/image" Target="../media/image903.png"/><Relationship Id="rId205" Type="http://schemas.openxmlformats.org/officeDocument/2006/relationships/image" Target="../media/image910.png"/><Relationship Id="rId247" Type="http://schemas.openxmlformats.org/officeDocument/2006/relationships/image" Target="../media/image931.png"/><Relationship Id="rId107" Type="http://schemas.openxmlformats.org/officeDocument/2006/relationships/image" Target="../media/image861.png"/><Relationship Id="rId289" Type="http://schemas.openxmlformats.org/officeDocument/2006/relationships/image" Target="../media/image952.png"/><Relationship Id="rId11" Type="http://schemas.openxmlformats.org/officeDocument/2006/relationships/image" Target="../media/image813.png"/><Relationship Id="rId53" Type="http://schemas.openxmlformats.org/officeDocument/2006/relationships/image" Target="../media/image834.png"/><Relationship Id="rId149" Type="http://schemas.openxmlformats.org/officeDocument/2006/relationships/image" Target="../media/image882.png"/><Relationship Id="rId95" Type="http://schemas.openxmlformats.org/officeDocument/2006/relationships/image" Target="../media/image855.png"/><Relationship Id="rId160" Type="http://schemas.openxmlformats.org/officeDocument/2006/relationships/customXml" Target="../ink/ink893.xml"/><Relationship Id="rId216" Type="http://schemas.openxmlformats.org/officeDocument/2006/relationships/customXml" Target="../ink/ink921.xml"/><Relationship Id="rId258" Type="http://schemas.openxmlformats.org/officeDocument/2006/relationships/customXml" Target="../ink/ink942.xml"/><Relationship Id="rId22" Type="http://schemas.openxmlformats.org/officeDocument/2006/relationships/customXml" Target="../ink/ink824.xml"/><Relationship Id="rId64" Type="http://schemas.openxmlformats.org/officeDocument/2006/relationships/customXml" Target="../ink/ink845.xml"/><Relationship Id="rId118" Type="http://schemas.openxmlformats.org/officeDocument/2006/relationships/customXml" Target="../ink/ink872.xml"/><Relationship Id="rId171" Type="http://schemas.openxmlformats.org/officeDocument/2006/relationships/image" Target="../media/image893.png"/><Relationship Id="rId227" Type="http://schemas.openxmlformats.org/officeDocument/2006/relationships/image" Target="../media/image921.png"/><Relationship Id="rId269" Type="http://schemas.openxmlformats.org/officeDocument/2006/relationships/image" Target="../media/image942.png"/><Relationship Id="rId33" Type="http://schemas.openxmlformats.org/officeDocument/2006/relationships/image" Target="../media/image824.png"/><Relationship Id="rId129" Type="http://schemas.openxmlformats.org/officeDocument/2006/relationships/image" Target="../media/image872.png"/><Relationship Id="rId280" Type="http://schemas.openxmlformats.org/officeDocument/2006/relationships/customXml" Target="../ink/ink953.xml"/><Relationship Id="rId75" Type="http://schemas.openxmlformats.org/officeDocument/2006/relationships/image" Target="../media/image845.png"/><Relationship Id="rId140" Type="http://schemas.openxmlformats.org/officeDocument/2006/relationships/customXml" Target="../ink/ink883.xml"/><Relationship Id="rId182" Type="http://schemas.openxmlformats.org/officeDocument/2006/relationships/customXml" Target="../ink/ink904.xml"/><Relationship Id="rId6" Type="http://schemas.openxmlformats.org/officeDocument/2006/relationships/customXml" Target="../ink/ink816.xml"/><Relationship Id="rId238" Type="http://schemas.openxmlformats.org/officeDocument/2006/relationships/customXml" Target="../ink/ink932.xml"/><Relationship Id="rId291" Type="http://schemas.openxmlformats.org/officeDocument/2006/relationships/image" Target="../media/image953.png"/><Relationship Id="rId305" Type="http://schemas.openxmlformats.org/officeDocument/2006/relationships/image" Target="../media/image9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26A019-0ACD-A632-1713-0D9C4EB3DB4A}"/>
              </a:ext>
            </a:extLst>
          </p:cNvPr>
          <p:cNvGrpSpPr/>
          <p:nvPr/>
        </p:nvGrpSpPr>
        <p:grpSpPr>
          <a:xfrm>
            <a:off x="2580029" y="725655"/>
            <a:ext cx="3543840" cy="3834360"/>
            <a:chOff x="2580029" y="725655"/>
            <a:chExt cx="3543840" cy="38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69EC5C-79F3-E9B5-CE83-E9797A17CD6D}"/>
                    </a:ext>
                  </a:extLst>
                </p14:cNvPr>
                <p14:cNvContentPartPr/>
                <p14:nvPr/>
              </p14:nvContentPartPr>
              <p14:xfrm>
                <a:off x="2580029" y="725655"/>
                <a:ext cx="3543840" cy="3834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69EC5C-79F3-E9B5-CE83-E9797A17CD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1389" y="717015"/>
                  <a:ext cx="3561480" cy="38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1E4D04-1DAA-B294-F5AC-3BC2F769CB46}"/>
                    </a:ext>
                  </a:extLst>
                </p14:cNvPr>
                <p14:cNvContentPartPr/>
                <p14:nvPr/>
              </p14:nvContentPartPr>
              <p14:xfrm>
                <a:off x="2642669" y="2722575"/>
                <a:ext cx="3312720" cy="6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1E4D04-1DAA-B294-F5AC-3BC2F769CB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3669" y="2713935"/>
                  <a:ext cx="3330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373A0D-716F-6945-9BCD-4B3FE5355F47}"/>
                    </a:ext>
                  </a:extLst>
                </p14:cNvPr>
                <p14:cNvContentPartPr/>
                <p14:nvPr/>
              </p14:nvContentPartPr>
              <p14:xfrm>
                <a:off x="3657869" y="2073855"/>
                <a:ext cx="1308960" cy="115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373A0D-716F-6945-9BCD-4B3FE5355F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9229" y="2065215"/>
                  <a:ext cx="132660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30909B-B4B4-5EC8-373D-9338C2076C77}"/>
                    </a:ext>
                  </a:extLst>
                </p14:cNvPr>
                <p14:cNvContentPartPr/>
                <p14:nvPr/>
              </p14:nvContentPartPr>
              <p14:xfrm>
                <a:off x="3691709" y="834015"/>
                <a:ext cx="1314360" cy="351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30909B-B4B4-5EC8-373D-9338C2076C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2709" y="825375"/>
                  <a:ext cx="1332000" cy="36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EBB0A7-CE0B-96A9-0A8B-7084DD817E7F}"/>
                  </a:ext>
                </a:extLst>
              </p14:cNvPr>
              <p14:cNvContentPartPr/>
              <p14:nvPr/>
            </p14:nvContentPartPr>
            <p14:xfrm>
              <a:off x="3620429" y="4099935"/>
              <a:ext cx="1526760" cy="349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EBB0A7-CE0B-96A9-0A8B-7084DD817E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1789" y="4091295"/>
                <a:ext cx="15444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FA8C09-FC77-C35B-6708-78D73DCEE011}"/>
                  </a:ext>
                </a:extLst>
              </p14:cNvPr>
              <p14:cNvContentPartPr/>
              <p14:nvPr/>
            </p14:nvContentPartPr>
            <p14:xfrm>
              <a:off x="7403669" y="3294255"/>
              <a:ext cx="1800" cy="1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FA8C09-FC77-C35B-6708-78D73DCEE0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5029" y="3285615"/>
                <a:ext cx="1944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9BABE05-FC92-5736-8A55-349574838AD6}"/>
              </a:ext>
            </a:extLst>
          </p:cNvPr>
          <p:cNvGrpSpPr/>
          <p:nvPr/>
        </p:nvGrpSpPr>
        <p:grpSpPr>
          <a:xfrm>
            <a:off x="6959069" y="969735"/>
            <a:ext cx="1721880" cy="568440"/>
            <a:chOff x="6959069" y="969735"/>
            <a:chExt cx="172188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B6A843-5C59-2129-915B-B49392CE432E}"/>
                    </a:ext>
                  </a:extLst>
                </p14:cNvPr>
                <p14:cNvContentPartPr/>
                <p14:nvPr/>
              </p14:nvContentPartPr>
              <p14:xfrm>
                <a:off x="6959069" y="1031295"/>
                <a:ext cx="177840" cy="45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B6A843-5C59-2129-915B-B49392CE43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50429" y="1022655"/>
                  <a:ext cx="1954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81CDDF-2316-CAE2-421B-E8B7C909B917}"/>
                    </a:ext>
                  </a:extLst>
                </p14:cNvPr>
                <p14:cNvContentPartPr/>
                <p14:nvPr/>
              </p14:nvContentPartPr>
              <p14:xfrm>
                <a:off x="7213949" y="1351335"/>
                <a:ext cx="247320" cy="159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81CDDF-2316-CAE2-421B-E8B7C909B9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4949" y="1342695"/>
                  <a:ext cx="264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B161E3-0C1E-74D3-9BF2-94203740AF04}"/>
                    </a:ext>
                  </a:extLst>
                </p14:cNvPr>
                <p14:cNvContentPartPr/>
                <p14:nvPr/>
              </p14:nvContentPartPr>
              <p14:xfrm>
                <a:off x="7521749" y="980175"/>
                <a:ext cx="45720" cy="51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B161E3-0C1E-74D3-9BF2-94203740AF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12749" y="971175"/>
                  <a:ext cx="633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1A8B06-5F66-BC51-BC83-2117D1015AFE}"/>
                    </a:ext>
                  </a:extLst>
                </p14:cNvPr>
                <p14:cNvContentPartPr/>
                <p14:nvPr/>
              </p14:nvContentPartPr>
              <p14:xfrm>
                <a:off x="7642349" y="969735"/>
                <a:ext cx="82080" cy="56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1A8B06-5F66-BC51-BC83-2117D1015A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33349" y="960735"/>
                  <a:ext cx="997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46BBA5-B92C-AC4C-9505-32C285C90AF3}"/>
                    </a:ext>
                  </a:extLst>
                </p14:cNvPr>
                <p14:cNvContentPartPr/>
                <p14:nvPr/>
              </p14:nvContentPartPr>
              <p14:xfrm>
                <a:off x="7931789" y="1224975"/>
                <a:ext cx="74916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46BBA5-B92C-AC4C-9505-32C285C90A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3149" y="1216335"/>
                  <a:ext cx="7668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10ADCF-6365-7DED-AB32-A8813FBF1B5F}"/>
              </a:ext>
            </a:extLst>
          </p:cNvPr>
          <p:cNvGrpSpPr/>
          <p:nvPr/>
        </p:nvGrpSpPr>
        <p:grpSpPr>
          <a:xfrm>
            <a:off x="9084509" y="1026615"/>
            <a:ext cx="1635840" cy="527040"/>
            <a:chOff x="9084509" y="1026615"/>
            <a:chExt cx="163584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73AEAE-E15A-B19A-25A5-E846F448B486}"/>
                    </a:ext>
                  </a:extLst>
                </p14:cNvPr>
                <p14:cNvContentPartPr/>
                <p14:nvPr/>
              </p14:nvContentPartPr>
              <p14:xfrm>
                <a:off x="9084509" y="1139655"/>
                <a:ext cx="92520" cy="393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73AEAE-E15A-B19A-25A5-E846F448B4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5869" y="1130655"/>
                  <a:ext cx="1101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0D9DF6-5CAA-393A-7C9A-E6FCE8920D2E}"/>
                    </a:ext>
                  </a:extLst>
                </p14:cNvPr>
                <p14:cNvContentPartPr/>
                <p14:nvPr/>
              </p14:nvContentPartPr>
              <p14:xfrm>
                <a:off x="9382949" y="1242615"/>
                <a:ext cx="396000" cy="169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0D9DF6-5CAA-393A-7C9A-E6FCE8920D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74309" y="1233975"/>
                  <a:ext cx="413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2F4977-6709-8C51-A82E-4B46DC394D56}"/>
                    </a:ext>
                  </a:extLst>
                </p14:cNvPr>
                <p14:cNvContentPartPr/>
                <p14:nvPr/>
              </p14:nvContentPartPr>
              <p14:xfrm>
                <a:off x="9963989" y="1348815"/>
                <a:ext cx="74160" cy="15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2F4977-6709-8C51-A82E-4B46DC394D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5349" y="1339815"/>
                  <a:ext cx="9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A60023-3A89-3371-0F59-146002499D4B}"/>
                    </a:ext>
                  </a:extLst>
                </p14:cNvPr>
                <p14:cNvContentPartPr/>
                <p14:nvPr/>
              </p14:nvContentPartPr>
              <p14:xfrm>
                <a:off x="10214189" y="1184295"/>
                <a:ext cx="237960" cy="36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A60023-3A89-3371-0F59-146002499D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05549" y="1175295"/>
                  <a:ext cx="2556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BED7AB-AFAD-081A-CD51-E17AC4486E0A}"/>
                    </a:ext>
                  </a:extLst>
                </p14:cNvPr>
                <p14:cNvContentPartPr/>
                <p14:nvPr/>
              </p14:nvContentPartPr>
              <p14:xfrm>
                <a:off x="10583909" y="1026615"/>
                <a:ext cx="136440" cy="478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BED7AB-AFAD-081A-CD51-E17AC4486E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75269" y="1017975"/>
                  <a:ext cx="154080" cy="49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068331-4AC7-AA9E-E5C4-3CA0130F94B6}"/>
              </a:ext>
            </a:extLst>
          </p:cNvPr>
          <p:cNvGrpSpPr/>
          <p:nvPr/>
        </p:nvGrpSpPr>
        <p:grpSpPr>
          <a:xfrm>
            <a:off x="9215189" y="2165655"/>
            <a:ext cx="1167120" cy="514080"/>
            <a:chOff x="9215189" y="2165655"/>
            <a:chExt cx="116712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5F858A-945F-D152-6EE2-A36535A3AEBC}"/>
                    </a:ext>
                  </a:extLst>
                </p14:cNvPr>
                <p14:cNvContentPartPr/>
                <p14:nvPr/>
              </p14:nvContentPartPr>
              <p14:xfrm>
                <a:off x="9215189" y="2165655"/>
                <a:ext cx="199080" cy="51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5F858A-945F-D152-6EE2-A36535A3AE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06549" y="2157015"/>
                  <a:ext cx="2167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0453DE-B28F-7EAC-C3CF-501398FE2EC5}"/>
                    </a:ext>
                  </a:extLst>
                </p14:cNvPr>
                <p14:cNvContentPartPr/>
                <p14:nvPr/>
              </p14:nvContentPartPr>
              <p14:xfrm>
                <a:off x="9617669" y="2349975"/>
                <a:ext cx="442800" cy="174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0453DE-B28F-7EAC-C3CF-501398FE2E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09029" y="2340975"/>
                  <a:ext cx="460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79E861-3E06-37F2-DFA2-7E48FBAECCBB}"/>
                    </a:ext>
                  </a:extLst>
                </p14:cNvPr>
                <p14:cNvContentPartPr/>
                <p14:nvPr/>
              </p14:nvContentPartPr>
              <p14:xfrm>
                <a:off x="10240469" y="2471655"/>
                <a:ext cx="141840" cy="19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79E861-3E06-37F2-DFA2-7E48FBAECC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31469" y="2463015"/>
                  <a:ext cx="1594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FA00E-5485-40CF-12CC-519428E5CE35}"/>
              </a:ext>
            </a:extLst>
          </p:cNvPr>
          <p:cNvGrpSpPr/>
          <p:nvPr/>
        </p:nvGrpSpPr>
        <p:grpSpPr>
          <a:xfrm>
            <a:off x="10700189" y="2190135"/>
            <a:ext cx="773640" cy="598680"/>
            <a:chOff x="10700189" y="2190135"/>
            <a:chExt cx="77364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05C149-947C-2820-55B9-52F85BA40D2C}"/>
                    </a:ext>
                  </a:extLst>
                </p14:cNvPr>
                <p14:cNvContentPartPr/>
                <p14:nvPr/>
              </p14:nvContentPartPr>
              <p14:xfrm>
                <a:off x="10700189" y="2297055"/>
                <a:ext cx="453600" cy="49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05C149-947C-2820-55B9-52F85BA40D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91189" y="2288055"/>
                  <a:ext cx="4712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CD42C9-2EE0-E95C-3622-913C3CB4500B}"/>
                    </a:ext>
                  </a:extLst>
                </p14:cNvPr>
                <p14:cNvContentPartPr/>
                <p14:nvPr/>
              </p14:nvContentPartPr>
              <p14:xfrm>
                <a:off x="11306069" y="2190135"/>
                <a:ext cx="167760" cy="477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CD42C9-2EE0-E95C-3622-913C3CB450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97069" y="2181495"/>
                  <a:ext cx="18540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B42329-E9DA-4BEA-3801-DC37142AC8E7}"/>
              </a:ext>
            </a:extLst>
          </p:cNvPr>
          <p:cNvGrpSpPr/>
          <p:nvPr/>
        </p:nvGrpSpPr>
        <p:grpSpPr>
          <a:xfrm>
            <a:off x="6984629" y="2031015"/>
            <a:ext cx="1779120" cy="1374480"/>
            <a:chOff x="6984629" y="2031015"/>
            <a:chExt cx="1779120" cy="13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A9EAA-1FBE-FDBC-4F41-0EF98C12043A}"/>
                    </a:ext>
                  </a:extLst>
                </p14:cNvPr>
                <p14:cNvContentPartPr/>
                <p14:nvPr/>
              </p14:nvContentPartPr>
              <p14:xfrm>
                <a:off x="6984629" y="2176455"/>
                <a:ext cx="142920" cy="33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A9EAA-1FBE-FDBC-4F41-0EF98C1204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75629" y="2167815"/>
                  <a:ext cx="160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AB930A-437C-A6C4-4C62-F54B8DA44078}"/>
                    </a:ext>
                  </a:extLst>
                </p14:cNvPr>
                <p14:cNvContentPartPr/>
                <p14:nvPr/>
              </p14:nvContentPartPr>
              <p14:xfrm>
                <a:off x="7145189" y="2312175"/>
                <a:ext cx="135720" cy="22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AB930A-437C-A6C4-4C62-F54B8DA44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549" y="2303175"/>
                  <a:ext cx="153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E9B497-7D1D-3117-F0FF-89EC1CD1446C}"/>
                    </a:ext>
                  </a:extLst>
                </p14:cNvPr>
                <p14:cNvContentPartPr/>
                <p14:nvPr/>
              </p14:nvContentPartPr>
              <p14:xfrm>
                <a:off x="7395749" y="2031015"/>
                <a:ext cx="146160" cy="49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E9B497-7D1D-3117-F0FF-89EC1CD144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87109" y="2022015"/>
                  <a:ext cx="1638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AA5584-E6EE-839F-7D5C-EBC4A0D29F2A}"/>
                    </a:ext>
                  </a:extLst>
                </p14:cNvPr>
                <p14:cNvContentPartPr/>
                <p14:nvPr/>
              </p14:nvContentPartPr>
              <p14:xfrm>
                <a:off x="7674029" y="2352495"/>
                <a:ext cx="107280" cy="18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AA5584-E6EE-839F-7D5C-EBC4A0D29F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65029" y="2343855"/>
                  <a:ext cx="124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6EAB99-ABA7-77C9-89A0-1DC45B4871F0}"/>
                    </a:ext>
                  </a:extLst>
                </p14:cNvPr>
                <p14:cNvContentPartPr/>
                <p14:nvPr/>
              </p14:nvContentPartPr>
              <p14:xfrm>
                <a:off x="7842149" y="2106255"/>
                <a:ext cx="140400" cy="447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6EAB99-ABA7-77C9-89A0-1DC45B4871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33509" y="2097615"/>
                  <a:ext cx="1580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559E28-2DBA-D4DB-3453-52C22F9139CC}"/>
                    </a:ext>
                  </a:extLst>
                </p14:cNvPr>
                <p14:cNvContentPartPr/>
                <p14:nvPr/>
              </p14:nvContentPartPr>
              <p14:xfrm>
                <a:off x="7766549" y="2274735"/>
                <a:ext cx="266760" cy="59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559E28-2DBA-D4DB-3453-52C22F9139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57549" y="2266095"/>
                  <a:ext cx="284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81110C-12FD-D276-1E11-51ADA934336C}"/>
                    </a:ext>
                  </a:extLst>
                </p14:cNvPr>
                <p14:cNvContentPartPr/>
                <p14:nvPr/>
              </p14:nvContentPartPr>
              <p14:xfrm>
                <a:off x="8223389" y="2352135"/>
                <a:ext cx="506160" cy="21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81110C-12FD-D276-1E11-51ADA93433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4749" y="2343135"/>
                  <a:ext cx="523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BD1217-0D5E-C613-BE27-F038C6CB2923}"/>
                    </a:ext>
                  </a:extLst>
                </p14:cNvPr>
                <p14:cNvContentPartPr/>
                <p14:nvPr/>
              </p14:nvContentPartPr>
              <p14:xfrm>
                <a:off x="8222309" y="2566335"/>
                <a:ext cx="541440" cy="83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BD1217-0D5E-C613-BE27-F038C6CB29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13669" y="2557695"/>
                  <a:ext cx="559080" cy="85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AFB598-8AEE-C8E5-FB1D-B6EB0DCE4343}"/>
              </a:ext>
            </a:extLst>
          </p:cNvPr>
          <p:cNvGrpSpPr/>
          <p:nvPr/>
        </p:nvGrpSpPr>
        <p:grpSpPr>
          <a:xfrm>
            <a:off x="9097829" y="3346815"/>
            <a:ext cx="938520" cy="574200"/>
            <a:chOff x="9097829" y="3346815"/>
            <a:chExt cx="93852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119F02-2C6E-1108-DB8E-0A22E39CD435}"/>
                    </a:ext>
                  </a:extLst>
                </p14:cNvPr>
                <p14:cNvContentPartPr/>
                <p14:nvPr/>
              </p14:nvContentPartPr>
              <p14:xfrm>
                <a:off x="9097829" y="3361935"/>
                <a:ext cx="268560" cy="24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119F02-2C6E-1108-DB8E-0A22E39CD4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8829" y="3353295"/>
                  <a:ext cx="286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6C3566-7B62-9824-3656-FD3C946938CC}"/>
                    </a:ext>
                  </a:extLst>
                </p14:cNvPr>
                <p14:cNvContentPartPr/>
                <p14:nvPr/>
              </p14:nvContentPartPr>
              <p14:xfrm>
                <a:off x="9425789" y="3381735"/>
                <a:ext cx="205200" cy="18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6C3566-7B62-9824-3656-FD3C946938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17149" y="3373095"/>
                  <a:ext cx="222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80C86D-9E5C-6289-C62E-2E448615D1F3}"/>
                    </a:ext>
                  </a:extLst>
                </p14:cNvPr>
                <p14:cNvContentPartPr/>
                <p14:nvPr/>
              </p14:nvContentPartPr>
              <p14:xfrm>
                <a:off x="9748709" y="3346815"/>
                <a:ext cx="287640" cy="57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80C86D-9E5C-6289-C62E-2E448615D1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39709" y="3337815"/>
                  <a:ext cx="30528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2C9A8D-35FF-7C72-1EF4-23B5321DA780}"/>
              </a:ext>
            </a:extLst>
          </p:cNvPr>
          <p:cNvGrpSpPr/>
          <p:nvPr/>
        </p:nvGrpSpPr>
        <p:grpSpPr>
          <a:xfrm>
            <a:off x="10038509" y="3205695"/>
            <a:ext cx="377640" cy="540000"/>
            <a:chOff x="10038509" y="3205695"/>
            <a:chExt cx="37764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B716A0-E551-780B-1BC1-45105CE4F756}"/>
                    </a:ext>
                  </a:extLst>
                </p14:cNvPr>
                <p14:cNvContentPartPr/>
                <p14:nvPr/>
              </p14:nvContentPartPr>
              <p14:xfrm>
                <a:off x="10038509" y="3205695"/>
                <a:ext cx="77400" cy="42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B716A0-E551-780B-1BC1-45105CE4F7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29869" y="3196695"/>
                  <a:ext cx="950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FF5CB7-1FBE-36B6-C9BE-AC1EACA1B9BA}"/>
                    </a:ext>
                  </a:extLst>
                </p14:cNvPr>
                <p14:cNvContentPartPr/>
                <p14:nvPr/>
              </p14:nvContentPartPr>
              <p14:xfrm>
                <a:off x="10185749" y="3475335"/>
                <a:ext cx="230400" cy="270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FF5CB7-1FBE-36B6-C9BE-AC1EACA1B9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76749" y="3466335"/>
                  <a:ext cx="2480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BD088C-F64C-B8B5-BC9E-506950390B8F}"/>
              </a:ext>
            </a:extLst>
          </p:cNvPr>
          <p:cNvGrpSpPr/>
          <p:nvPr/>
        </p:nvGrpSpPr>
        <p:grpSpPr>
          <a:xfrm>
            <a:off x="6817229" y="4328895"/>
            <a:ext cx="925200" cy="393480"/>
            <a:chOff x="6817229" y="4328895"/>
            <a:chExt cx="92520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38765F-D86F-0970-9C77-250C088B6665}"/>
                    </a:ext>
                  </a:extLst>
                </p14:cNvPr>
                <p14:cNvContentPartPr/>
                <p14:nvPr/>
              </p14:nvContentPartPr>
              <p14:xfrm>
                <a:off x="6817229" y="4328895"/>
                <a:ext cx="256320" cy="393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38765F-D86F-0970-9C77-250C088B66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08229" y="4319895"/>
                  <a:ext cx="273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7DAC47-FD34-2C93-906F-536D727A5D0D}"/>
                    </a:ext>
                  </a:extLst>
                </p14:cNvPr>
                <p14:cNvContentPartPr/>
                <p14:nvPr/>
              </p14:nvContentPartPr>
              <p14:xfrm>
                <a:off x="7131149" y="4471095"/>
                <a:ext cx="84960" cy="214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7DAC47-FD34-2C93-906F-536D727A5D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22149" y="4462455"/>
                  <a:ext cx="102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463959-4F16-A532-7B3C-8A58C7E2E352}"/>
                    </a:ext>
                  </a:extLst>
                </p14:cNvPr>
                <p14:cNvContentPartPr/>
                <p14:nvPr/>
              </p14:nvContentPartPr>
              <p14:xfrm>
                <a:off x="7242749" y="4369575"/>
                <a:ext cx="302400" cy="272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463959-4F16-A532-7B3C-8A58C7E2E3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34109" y="4360935"/>
                  <a:ext cx="320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9A3E19-0317-268F-6569-0700CDFE9E96}"/>
                    </a:ext>
                  </a:extLst>
                </p14:cNvPr>
                <p14:cNvContentPartPr/>
                <p14:nvPr/>
              </p14:nvContentPartPr>
              <p14:xfrm>
                <a:off x="7560989" y="4400175"/>
                <a:ext cx="181440" cy="31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9A3E19-0317-268F-6569-0700CDFE9E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2349" y="4391175"/>
                  <a:ext cx="19908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8F23D0B-21CC-66D3-367A-0878D2C6BF4B}"/>
                  </a:ext>
                </a:extLst>
              </p14:cNvPr>
              <p14:cNvContentPartPr/>
              <p14:nvPr/>
            </p14:nvContentPartPr>
            <p14:xfrm>
              <a:off x="8004149" y="4458495"/>
              <a:ext cx="668520" cy="137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8F23D0B-21CC-66D3-367A-0878D2C6BF4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95509" y="4449495"/>
                <a:ext cx="6861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57FA15E-D997-D424-6623-D4ECEDBC2BDD}"/>
              </a:ext>
            </a:extLst>
          </p:cNvPr>
          <p:cNvGrpSpPr/>
          <p:nvPr/>
        </p:nvGrpSpPr>
        <p:grpSpPr>
          <a:xfrm>
            <a:off x="9152909" y="4325655"/>
            <a:ext cx="1333800" cy="636840"/>
            <a:chOff x="9152909" y="4325655"/>
            <a:chExt cx="133380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343489-AABD-153F-BD14-DC3B5A0216CE}"/>
                    </a:ext>
                  </a:extLst>
                </p14:cNvPr>
                <p14:cNvContentPartPr/>
                <p14:nvPr/>
              </p14:nvContentPartPr>
              <p14:xfrm>
                <a:off x="9152909" y="4351215"/>
                <a:ext cx="167040" cy="396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343489-AABD-153F-BD14-DC3B5A0216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43909" y="4342215"/>
                  <a:ext cx="184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389C4-BAE8-09CF-91A2-C733B0169363}"/>
                    </a:ext>
                  </a:extLst>
                </p14:cNvPr>
                <p14:cNvContentPartPr/>
                <p14:nvPr/>
              </p14:nvContentPartPr>
              <p14:xfrm>
                <a:off x="9398069" y="4479375"/>
                <a:ext cx="263160" cy="11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389C4-BAE8-09CF-91A2-C733B01693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89069" y="4470375"/>
                  <a:ext cx="280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890963-4D38-38E7-5A39-EDA2EF5518D9}"/>
                    </a:ext>
                  </a:extLst>
                </p14:cNvPr>
                <p14:cNvContentPartPr/>
                <p14:nvPr/>
              </p14:nvContentPartPr>
              <p14:xfrm>
                <a:off x="9795509" y="4531935"/>
                <a:ext cx="93960" cy="14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890963-4D38-38E7-5A39-EDA2EF5518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6509" y="4522935"/>
                  <a:ext cx="111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DDB1ED-1EEA-03F9-6FB7-94CA4B7EDB24}"/>
                    </a:ext>
                  </a:extLst>
                </p14:cNvPr>
                <p14:cNvContentPartPr/>
                <p14:nvPr/>
              </p14:nvContentPartPr>
              <p14:xfrm>
                <a:off x="10042469" y="4459215"/>
                <a:ext cx="211320" cy="503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DDB1ED-1EEA-03F9-6FB7-94CA4B7EDB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33469" y="4450575"/>
                  <a:ext cx="228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2D3773-E553-FC42-DCC9-1D2C560E526B}"/>
                    </a:ext>
                  </a:extLst>
                </p14:cNvPr>
                <p14:cNvContentPartPr/>
                <p14:nvPr/>
              </p14:nvContentPartPr>
              <p14:xfrm>
                <a:off x="10319309" y="4325655"/>
                <a:ext cx="167400" cy="519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2D3773-E553-FC42-DCC9-1D2C560E52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10669" y="4317015"/>
                  <a:ext cx="185040" cy="53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67A9A58-3987-2CF6-8BD9-4155786B1619}"/>
              </a:ext>
            </a:extLst>
          </p:cNvPr>
          <p:cNvGrpSpPr/>
          <p:nvPr/>
        </p:nvGrpSpPr>
        <p:grpSpPr>
          <a:xfrm>
            <a:off x="1565189" y="5182455"/>
            <a:ext cx="3904920" cy="753120"/>
            <a:chOff x="1565189" y="5182455"/>
            <a:chExt cx="3904920" cy="7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D1DCF0-5019-D67D-FAB7-8579412FCBD7}"/>
                    </a:ext>
                  </a:extLst>
                </p14:cNvPr>
                <p14:cNvContentPartPr/>
                <p14:nvPr/>
              </p14:nvContentPartPr>
              <p14:xfrm>
                <a:off x="1565189" y="5284335"/>
                <a:ext cx="393120" cy="280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D1DCF0-5019-D67D-FAB7-8579412FCB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56189" y="5275335"/>
                  <a:ext cx="410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671353-EE8B-DB7C-FAAD-64998640D1E2}"/>
                    </a:ext>
                  </a:extLst>
                </p14:cNvPr>
                <p14:cNvContentPartPr/>
                <p14:nvPr/>
              </p14:nvContentPartPr>
              <p14:xfrm>
                <a:off x="2100869" y="5397375"/>
                <a:ext cx="68760" cy="159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671353-EE8B-DB7C-FAAD-64998640D1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91869" y="5388375"/>
                  <a:ext cx="86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2EC3FAE-59DC-EBE3-C761-2BFD21EE6538}"/>
                    </a:ext>
                  </a:extLst>
                </p14:cNvPr>
                <p14:cNvContentPartPr/>
                <p14:nvPr/>
              </p14:nvContentPartPr>
              <p14:xfrm>
                <a:off x="2290589" y="5364615"/>
                <a:ext cx="312840" cy="291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2EC3FAE-59DC-EBE3-C761-2BFD21EE65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81949" y="5355975"/>
                  <a:ext cx="330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26AAAA-A511-DC27-A6FA-2387FE472D62}"/>
                    </a:ext>
                  </a:extLst>
                </p14:cNvPr>
                <p14:cNvContentPartPr/>
                <p14:nvPr/>
              </p14:nvContentPartPr>
              <p14:xfrm>
                <a:off x="2831669" y="5488455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26AAAA-A511-DC27-A6FA-2387FE472D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22669" y="5479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8E1EF7-1714-1216-0929-45BB63982356}"/>
                    </a:ext>
                  </a:extLst>
                </p14:cNvPr>
                <p14:cNvContentPartPr/>
                <p14:nvPr/>
              </p14:nvContentPartPr>
              <p14:xfrm>
                <a:off x="2742029" y="5421495"/>
                <a:ext cx="208080" cy="254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8E1EF7-1714-1216-0929-45BB6398235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33389" y="5412495"/>
                  <a:ext cx="225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DFC4C8-C578-AE2C-3B55-E5666EF3BCA2}"/>
                    </a:ext>
                  </a:extLst>
                </p14:cNvPr>
                <p14:cNvContentPartPr/>
                <p14:nvPr/>
              </p14:nvContentPartPr>
              <p14:xfrm>
                <a:off x="3213269" y="5182455"/>
                <a:ext cx="200160" cy="72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DFC4C8-C578-AE2C-3B55-E5666EF3BC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04629" y="5173815"/>
                  <a:ext cx="21780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7539CB-43D6-EA7A-AD6F-969343520511}"/>
                    </a:ext>
                  </a:extLst>
                </p14:cNvPr>
                <p14:cNvContentPartPr/>
                <p14:nvPr/>
              </p14:nvContentPartPr>
              <p14:xfrm>
                <a:off x="3677669" y="5371815"/>
                <a:ext cx="181440" cy="432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7539CB-43D6-EA7A-AD6F-9693435205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69029" y="5362815"/>
                  <a:ext cx="1990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9A6675-0B90-CE72-08A4-02D8242EB5BD}"/>
                    </a:ext>
                  </a:extLst>
                </p14:cNvPr>
                <p14:cNvContentPartPr/>
                <p14:nvPr/>
              </p14:nvContentPartPr>
              <p14:xfrm>
                <a:off x="4066829" y="5566575"/>
                <a:ext cx="189360" cy="181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9A6675-0B90-CE72-08A4-02D8242EB5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57829" y="5557575"/>
                  <a:ext cx="207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AF9FF3-48FC-82AA-0D12-427DD6620811}"/>
                    </a:ext>
                  </a:extLst>
                </p14:cNvPr>
                <p14:cNvContentPartPr/>
                <p14:nvPr/>
              </p14:nvContentPartPr>
              <p14:xfrm>
                <a:off x="4373909" y="5327175"/>
                <a:ext cx="53640" cy="419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AF9FF3-48FC-82AA-0D12-427DD66208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64909" y="5318535"/>
                  <a:ext cx="71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2A57A60-8A9F-2D72-B9CB-8FE9B0305A90}"/>
                    </a:ext>
                  </a:extLst>
                </p14:cNvPr>
                <p14:cNvContentPartPr/>
                <p14:nvPr/>
              </p14:nvContentPartPr>
              <p14:xfrm>
                <a:off x="4514669" y="5336535"/>
                <a:ext cx="468360" cy="428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2A57A60-8A9F-2D72-B9CB-8FE9B0305A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05669" y="5327895"/>
                  <a:ext cx="486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ACEA77-662F-CAA7-A41B-388C648CA044}"/>
                    </a:ext>
                  </a:extLst>
                </p14:cNvPr>
                <p14:cNvContentPartPr/>
                <p14:nvPr/>
              </p14:nvContentPartPr>
              <p14:xfrm>
                <a:off x="5168789" y="5517615"/>
                <a:ext cx="283680" cy="272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ACEA77-662F-CAA7-A41B-388C648CA0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60149" y="5508615"/>
                  <a:ext cx="301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19A4A2-5BA6-1157-BADB-2B1EFF6602DF}"/>
                    </a:ext>
                  </a:extLst>
                </p14:cNvPr>
                <p14:cNvContentPartPr/>
                <p14:nvPr/>
              </p14:nvContentPartPr>
              <p14:xfrm>
                <a:off x="5205149" y="5488455"/>
                <a:ext cx="264960" cy="447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19A4A2-5BA6-1157-BADB-2B1EFF6602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96509" y="5479455"/>
                  <a:ext cx="28260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D99C6DF-6237-66FE-5A84-0DCBA5AFA833}"/>
                  </a:ext>
                </a:extLst>
              </p14:cNvPr>
              <p14:cNvContentPartPr/>
              <p14:nvPr/>
            </p14:nvContentPartPr>
            <p14:xfrm>
              <a:off x="6001469" y="5729655"/>
              <a:ext cx="148680" cy="240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D99C6DF-6237-66FE-5A84-0DCBA5AFA8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92829" y="5721015"/>
                <a:ext cx="16632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23307C1-D8DF-4562-BE3F-C5554EBCA6C1}"/>
              </a:ext>
            </a:extLst>
          </p:cNvPr>
          <p:cNvGrpSpPr/>
          <p:nvPr/>
        </p:nvGrpSpPr>
        <p:grpSpPr>
          <a:xfrm>
            <a:off x="6471629" y="5236455"/>
            <a:ext cx="1703160" cy="909000"/>
            <a:chOff x="6471629" y="5236455"/>
            <a:chExt cx="1703160" cy="90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C724F4-283F-4379-6EE6-7693A64768D0}"/>
                    </a:ext>
                  </a:extLst>
                </p14:cNvPr>
                <p14:cNvContentPartPr/>
                <p14:nvPr/>
              </p14:nvContentPartPr>
              <p14:xfrm>
                <a:off x="6471629" y="5321415"/>
                <a:ext cx="221400" cy="500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C724F4-283F-4379-6EE6-7693A64768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62629" y="5312775"/>
                  <a:ext cx="2390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C9744F9-21F6-AE20-2030-42014A5D75D0}"/>
                    </a:ext>
                  </a:extLst>
                </p14:cNvPr>
                <p14:cNvContentPartPr/>
                <p14:nvPr/>
              </p14:nvContentPartPr>
              <p14:xfrm>
                <a:off x="6811829" y="5593215"/>
                <a:ext cx="110880" cy="195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C9744F9-21F6-AE20-2030-42014A5D75D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03189" y="5584575"/>
                  <a:ext cx="128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3A511C-3884-92E0-8143-873202B80556}"/>
                    </a:ext>
                  </a:extLst>
                </p14:cNvPr>
                <p14:cNvContentPartPr/>
                <p14:nvPr/>
              </p14:nvContentPartPr>
              <p14:xfrm>
                <a:off x="7020269" y="5236455"/>
                <a:ext cx="138960" cy="56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3A511C-3884-92E0-8143-873202B805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11269" y="5227455"/>
                  <a:ext cx="1566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23EB61-114F-4206-0BA0-E8F65147FF5E}"/>
                    </a:ext>
                  </a:extLst>
                </p14:cNvPr>
                <p14:cNvContentPartPr/>
                <p14:nvPr/>
              </p14:nvContentPartPr>
              <p14:xfrm>
                <a:off x="7121069" y="5273535"/>
                <a:ext cx="116640" cy="576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23EB61-114F-4206-0BA0-E8F65147FF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12069" y="5264895"/>
                  <a:ext cx="1342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563007-FB59-0CFE-5FD9-C7CBBD2C15F2}"/>
                    </a:ext>
                  </a:extLst>
                </p14:cNvPr>
                <p14:cNvContentPartPr/>
                <p14:nvPr/>
              </p14:nvContentPartPr>
              <p14:xfrm>
                <a:off x="7308989" y="5754135"/>
                <a:ext cx="292320" cy="47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563007-FB59-0CFE-5FD9-C7CBBD2C15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00349" y="5745495"/>
                  <a:ext cx="309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A41086-7EA0-7823-5710-517B957368BA}"/>
                    </a:ext>
                  </a:extLst>
                </p14:cNvPr>
                <p14:cNvContentPartPr/>
                <p14:nvPr/>
              </p14:nvContentPartPr>
              <p14:xfrm>
                <a:off x="7618589" y="5567655"/>
                <a:ext cx="281880" cy="545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A41086-7EA0-7823-5710-517B957368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9589" y="5559015"/>
                  <a:ext cx="2995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8E837D-ED12-57E5-3C31-D6B39CDD0AB1}"/>
                    </a:ext>
                  </a:extLst>
                </p14:cNvPr>
                <p14:cNvContentPartPr/>
                <p14:nvPr/>
              </p14:nvContentPartPr>
              <p14:xfrm>
                <a:off x="7981829" y="5334375"/>
                <a:ext cx="192960" cy="811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8E837D-ED12-57E5-3C31-D6B39CDD0A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72829" y="5325375"/>
                  <a:ext cx="210600" cy="82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6BFCD5F-3796-4D55-8F4F-0815B1197D70}"/>
                  </a:ext>
                </a:extLst>
              </p14:cNvPr>
              <p14:cNvContentPartPr/>
              <p14:nvPr/>
            </p14:nvContentPartPr>
            <p14:xfrm>
              <a:off x="5225669" y="1415775"/>
              <a:ext cx="253080" cy="216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6BFCD5F-3796-4D55-8F4F-0815B1197D7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16669" y="1407135"/>
                <a:ext cx="2707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8B467FA-90DC-0EA6-9FD7-E3D54A8E4B6B}"/>
              </a:ext>
            </a:extLst>
          </p:cNvPr>
          <p:cNvGrpSpPr/>
          <p:nvPr/>
        </p:nvGrpSpPr>
        <p:grpSpPr>
          <a:xfrm>
            <a:off x="5323229" y="1949295"/>
            <a:ext cx="188280" cy="243000"/>
            <a:chOff x="5323229" y="1949295"/>
            <a:chExt cx="1882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95F017D-4D5C-56B3-53E4-2ECB8467FDB8}"/>
                    </a:ext>
                  </a:extLst>
                </p14:cNvPr>
                <p14:cNvContentPartPr/>
                <p14:nvPr/>
              </p14:nvContentPartPr>
              <p14:xfrm>
                <a:off x="5323229" y="1949295"/>
                <a:ext cx="188280" cy="204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95F017D-4D5C-56B3-53E4-2ECB8467FD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14589" y="1940655"/>
                  <a:ext cx="205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F82FD3-3691-81B1-7465-3DF5705DDB12}"/>
                    </a:ext>
                  </a:extLst>
                </p14:cNvPr>
                <p14:cNvContentPartPr/>
                <p14:nvPr/>
              </p14:nvContentPartPr>
              <p14:xfrm>
                <a:off x="5334749" y="2011215"/>
                <a:ext cx="137880" cy="181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F82FD3-3691-81B1-7465-3DF5705DDB1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26109" y="2002215"/>
                  <a:ext cx="1555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2E8086B-B511-4E79-1BD3-C06F9664A643}"/>
              </a:ext>
            </a:extLst>
          </p:cNvPr>
          <p:cNvGrpSpPr/>
          <p:nvPr/>
        </p:nvGrpSpPr>
        <p:grpSpPr>
          <a:xfrm>
            <a:off x="1545389" y="1560855"/>
            <a:ext cx="3043800" cy="2268000"/>
            <a:chOff x="1545389" y="1560855"/>
            <a:chExt cx="3043800" cy="22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4BB883-6F31-C5E7-31A6-B1097B505F16}"/>
                    </a:ext>
                  </a:extLst>
                </p14:cNvPr>
                <p14:cNvContentPartPr/>
                <p14:nvPr/>
              </p14:nvContentPartPr>
              <p14:xfrm>
                <a:off x="3320549" y="3435735"/>
                <a:ext cx="353160" cy="39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4BB883-6F31-C5E7-31A6-B1097B505F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11909" y="3426735"/>
                  <a:ext cx="3708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BB3BE8-9A1C-F5C0-7486-D319F087C52E}"/>
                    </a:ext>
                  </a:extLst>
                </p14:cNvPr>
                <p14:cNvContentPartPr/>
                <p14:nvPr/>
              </p14:nvContentPartPr>
              <p14:xfrm>
                <a:off x="3253229" y="3577575"/>
                <a:ext cx="105120" cy="16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BB3BE8-9A1C-F5C0-7486-D319F087C5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44589" y="3568935"/>
                  <a:ext cx="122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1ABC4D-A493-FE1A-BCD6-2F63F571A53C}"/>
                    </a:ext>
                  </a:extLst>
                </p14:cNvPr>
                <p14:cNvContentPartPr/>
                <p14:nvPr/>
              </p14:nvContentPartPr>
              <p14:xfrm>
                <a:off x="3613949" y="3527175"/>
                <a:ext cx="131040" cy="16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1ABC4D-A493-FE1A-BCD6-2F63F571A5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04949" y="3518535"/>
                  <a:ext cx="148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5991F4-93FD-235C-FF0B-DCDAB575CFE8}"/>
                    </a:ext>
                  </a:extLst>
                </p14:cNvPr>
                <p14:cNvContentPartPr/>
                <p14:nvPr/>
              </p14:nvContentPartPr>
              <p14:xfrm>
                <a:off x="3600629" y="3616095"/>
                <a:ext cx="155880" cy="11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5991F4-93FD-235C-FF0B-DCDAB575CF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91989" y="3607455"/>
                  <a:ext cx="173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C3137F2-3381-4B49-9128-547F4E03F26F}"/>
                    </a:ext>
                  </a:extLst>
                </p14:cNvPr>
                <p14:cNvContentPartPr/>
                <p14:nvPr/>
              </p14:nvContentPartPr>
              <p14:xfrm>
                <a:off x="4160789" y="2780535"/>
                <a:ext cx="239040" cy="28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C3137F2-3381-4B49-9128-547F4E03F26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51789" y="2771535"/>
                  <a:ext cx="256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4F6E9E-C692-7A9D-D20A-DDFB20F6E7F5}"/>
                    </a:ext>
                  </a:extLst>
                </p14:cNvPr>
                <p14:cNvContentPartPr/>
                <p14:nvPr/>
              </p14:nvContentPartPr>
              <p14:xfrm>
                <a:off x="4103909" y="2828775"/>
                <a:ext cx="485280" cy="153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4F6E9E-C692-7A9D-D20A-DDFB20F6E7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95269" y="2820135"/>
                  <a:ext cx="502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68E35A8-E1C5-6EB3-2D98-7F51F77A9F4C}"/>
                    </a:ext>
                  </a:extLst>
                </p14:cNvPr>
                <p14:cNvContentPartPr/>
                <p14:nvPr/>
              </p14:nvContentPartPr>
              <p14:xfrm>
                <a:off x="4306229" y="2843895"/>
                <a:ext cx="49680" cy="77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8E35A8-E1C5-6EB3-2D98-7F51F77A9F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97229" y="2835255"/>
                  <a:ext cx="67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4DE18B-DD82-8C19-2CC2-8472454B7B5E}"/>
                    </a:ext>
                  </a:extLst>
                </p14:cNvPr>
                <p14:cNvContentPartPr/>
                <p14:nvPr/>
              </p14:nvContentPartPr>
              <p14:xfrm>
                <a:off x="4274189" y="2403255"/>
                <a:ext cx="68400" cy="11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4DE18B-DD82-8C19-2CC2-8472454B7B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65549" y="2394255"/>
                  <a:ext cx="86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3BC82C-F7D4-AEEC-011D-BE21F8B8EA72}"/>
                    </a:ext>
                  </a:extLst>
                </p14:cNvPr>
                <p14:cNvContentPartPr/>
                <p14:nvPr/>
              </p14:nvContentPartPr>
              <p14:xfrm>
                <a:off x="4212989" y="2376255"/>
                <a:ext cx="141120" cy="14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3BC82C-F7D4-AEEC-011D-BE21F8B8EA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03989" y="2367615"/>
                  <a:ext cx="158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C70323C-BE08-9269-7E23-95E5766E664C}"/>
                    </a:ext>
                  </a:extLst>
                </p14:cNvPr>
                <p14:cNvContentPartPr/>
                <p14:nvPr/>
              </p14:nvContentPartPr>
              <p14:xfrm>
                <a:off x="4150709" y="1560855"/>
                <a:ext cx="213120" cy="782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C70323C-BE08-9269-7E23-95E5766E66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41709" y="1552215"/>
                  <a:ext cx="2307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630B68B-21A2-D267-3CD7-D9ED8BF2B653}"/>
                    </a:ext>
                  </a:extLst>
                </p14:cNvPr>
                <p14:cNvContentPartPr/>
                <p14:nvPr/>
              </p14:nvContentPartPr>
              <p14:xfrm>
                <a:off x="1545389" y="2963775"/>
                <a:ext cx="123120" cy="37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630B68B-21A2-D267-3CD7-D9ED8BF2B6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36749" y="2955135"/>
                  <a:ext cx="1407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EA01C51-7AA9-5631-7644-F17D288581D1}"/>
                    </a:ext>
                  </a:extLst>
                </p14:cNvPr>
                <p14:cNvContentPartPr/>
                <p14:nvPr/>
              </p14:nvContentPartPr>
              <p14:xfrm>
                <a:off x="1698029" y="3227655"/>
                <a:ext cx="151560" cy="93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EA01C51-7AA9-5631-7644-F17D288581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89029" y="3219015"/>
                  <a:ext cx="169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F6E5F8-E35F-0664-13B0-6859E0FF545C}"/>
                    </a:ext>
                  </a:extLst>
                </p14:cNvPr>
                <p14:cNvContentPartPr/>
                <p14:nvPr/>
              </p14:nvContentPartPr>
              <p14:xfrm>
                <a:off x="1910789" y="3232335"/>
                <a:ext cx="95040" cy="93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F6E5F8-E35F-0664-13B0-6859E0FF545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01789" y="3223695"/>
                  <a:ext cx="112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C6FFD87-243A-6A39-2309-C00F69FD69B8}"/>
                    </a:ext>
                  </a:extLst>
                </p14:cNvPr>
                <p14:cNvContentPartPr/>
                <p14:nvPr/>
              </p14:nvContentPartPr>
              <p14:xfrm>
                <a:off x="2008349" y="3088335"/>
                <a:ext cx="37440" cy="249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C6FFD87-243A-6A39-2309-C00F69FD69B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99709" y="3079335"/>
                  <a:ext cx="55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F5BD93F-1003-9B37-E86E-4A838EB6DCB3}"/>
                    </a:ext>
                  </a:extLst>
                </p14:cNvPr>
                <p14:cNvContentPartPr/>
                <p14:nvPr/>
              </p14:nvContentPartPr>
              <p14:xfrm>
                <a:off x="2079269" y="3030735"/>
                <a:ext cx="36720" cy="338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F5BD93F-1003-9B37-E86E-4A838EB6DCB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70269" y="3021735"/>
                  <a:ext cx="54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01B50E-C869-175F-7DEC-E6F28A4ECEB8}"/>
                    </a:ext>
                  </a:extLst>
                </p14:cNvPr>
                <p14:cNvContentPartPr/>
                <p14:nvPr/>
              </p14:nvContentPartPr>
              <p14:xfrm>
                <a:off x="2159549" y="3044775"/>
                <a:ext cx="108360" cy="25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01B50E-C869-175F-7DEC-E6F28A4ECE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50549" y="3035775"/>
                  <a:ext cx="126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E8C202-338D-59C9-3FE4-F1E69B0006A8}"/>
                    </a:ext>
                  </a:extLst>
                </p14:cNvPr>
                <p14:cNvContentPartPr/>
                <p14:nvPr/>
              </p14:nvContentPartPr>
              <p14:xfrm>
                <a:off x="2352149" y="3026055"/>
                <a:ext cx="61920" cy="85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E8C202-338D-59C9-3FE4-F1E69B0006A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43509" y="3017055"/>
                  <a:ext cx="79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D78B8BA-26DA-1815-2B09-61C47175D025}"/>
                    </a:ext>
                  </a:extLst>
                </p14:cNvPr>
                <p14:cNvContentPartPr/>
                <p14:nvPr/>
              </p14:nvContentPartPr>
              <p14:xfrm>
                <a:off x="2442509" y="3028215"/>
                <a:ext cx="47160" cy="173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D78B8BA-26DA-1815-2B09-61C47175D0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33509" y="3019575"/>
                  <a:ext cx="6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BCCCBAE-57DC-1E3F-1A40-5B542A146204}"/>
                    </a:ext>
                  </a:extLst>
                </p14:cNvPr>
                <p14:cNvContentPartPr/>
                <p14:nvPr/>
              </p14:nvContentPartPr>
              <p14:xfrm>
                <a:off x="2497589" y="2915175"/>
                <a:ext cx="155160" cy="234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BCCCBAE-57DC-1E3F-1A40-5B542A1462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88589" y="2906175"/>
                  <a:ext cx="172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5D4CA2-8AF9-A6B4-0738-58C7166713F3}"/>
                    </a:ext>
                  </a:extLst>
                </p14:cNvPr>
                <p14:cNvContentPartPr/>
                <p14:nvPr/>
              </p14:nvContentPartPr>
              <p14:xfrm>
                <a:off x="2935709" y="1908255"/>
                <a:ext cx="214560" cy="241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5D4CA2-8AF9-A6B4-0738-58C7166713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26709" y="1899615"/>
                  <a:ext cx="232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E9EE26D-CE02-61FD-E325-B12C4A6C195E}"/>
                    </a:ext>
                  </a:extLst>
                </p14:cNvPr>
                <p14:cNvContentPartPr/>
                <p14:nvPr/>
              </p14:nvContentPartPr>
              <p14:xfrm>
                <a:off x="2930309" y="2032095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E9EE26D-CE02-61FD-E325-B12C4A6C19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1309" y="2023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C96D5D6-2E4E-F6A5-225F-D2830B23A009}"/>
                    </a:ext>
                  </a:extLst>
                </p14:cNvPr>
                <p14:cNvContentPartPr/>
                <p14:nvPr/>
              </p14:nvContentPartPr>
              <p14:xfrm>
                <a:off x="1904309" y="2022735"/>
                <a:ext cx="1009800" cy="25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C96D5D6-2E4E-F6A5-225F-D2830B23A00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95309" y="2014095"/>
                  <a:ext cx="1027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755DF5B-0FA2-95B0-6F8C-3053487943BD}"/>
                    </a:ext>
                  </a:extLst>
                </p14:cNvPr>
                <p14:cNvContentPartPr/>
                <p14:nvPr/>
              </p14:nvContentPartPr>
              <p14:xfrm>
                <a:off x="1656269" y="1941375"/>
                <a:ext cx="183240" cy="432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755DF5B-0FA2-95B0-6F8C-3053487943B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47269" y="1932735"/>
                  <a:ext cx="2008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9B7B1C-932E-5726-E798-160DEE39865F}"/>
                    </a:ext>
                  </a:extLst>
                </p14:cNvPr>
                <p14:cNvContentPartPr/>
                <p14:nvPr/>
              </p14:nvContentPartPr>
              <p14:xfrm>
                <a:off x="1961189" y="2176815"/>
                <a:ext cx="113040" cy="178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9B7B1C-932E-5726-E798-160DEE39865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52549" y="2168175"/>
                  <a:ext cx="130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503D22-689A-EF97-B209-5FAFAD532F3D}"/>
                    </a:ext>
                  </a:extLst>
                </p14:cNvPr>
                <p14:cNvContentPartPr/>
                <p14:nvPr/>
              </p14:nvContentPartPr>
              <p14:xfrm>
                <a:off x="2127869" y="2267895"/>
                <a:ext cx="93240" cy="95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503D22-689A-EF97-B209-5FAFAD532F3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18869" y="2258895"/>
                  <a:ext cx="11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B8A19E-4F26-224E-48EE-757A38280FBB}"/>
                    </a:ext>
                  </a:extLst>
                </p14:cNvPr>
                <p14:cNvContentPartPr/>
                <p14:nvPr/>
              </p14:nvContentPartPr>
              <p14:xfrm>
                <a:off x="2255669" y="2181135"/>
                <a:ext cx="57600" cy="188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B8A19E-4F26-224E-48EE-757A38280FB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47029" y="2172495"/>
                  <a:ext cx="75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4FD17BA-07A9-3D3C-2F55-09CB14A2ABDC}"/>
                    </a:ext>
                  </a:extLst>
                </p14:cNvPr>
                <p14:cNvContentPartPr/>
                <p14:nvPr/>
              </p14:nvContentPartPr>
              <p14:xfrm>
                <a:off x="2311469" y="2156295"/>
                <a:ext cx="83520" cy="190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4FD17BA-07A9-3D3C-2F55-09CB14A2ABD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02829" y="2147295"/>
                  <a:ext cx="101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2B59818-C3CA-D77E-830D-F2662AC7F5EC}"/>
                    </a:ext>
                  </a:extLst>
                </p14:cNvPr>
                <p14:cNvContentPartPr/>
                <p14:nvPr/>
              </p14:nvContentPartPr>
              <p14:xfrm>
                <a:off x="2982149" y="2549415"/>
                <a:ext cx="173160" cy="142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2B59818-C3CA-D77E-830D-F2662AC7F5E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73149" y="2540415"/>
                  <a:ext cx="190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AC2AF05-C434-627F-A47E-A7E9B279501D}"/>
                    </a:ext>
                  </a:extLst>
                </p14:cNvPr>
                <p14:cNvContentPartPr/>
                <p14:nvPr/>
              </p14:nvContentPartPr>
              <p14:xfrm>
                <a:off x="2943989" y="2607375"/>
                <a:ext cx="204840" cy="79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AC2AF05-C434-627F-A47E-A7E9B279501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34989" y="2598375"/>
                  <a:ext cx="222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C8FBBFC-8D28-596A-E541-A41647ADEBE3}"/>
                    </a:ext>
                  </a:extLst>
                </p14:cNvPr>
                <p14:cNvContentPartPr/>
                <p14:nvPr/>
              </p14:nvContentPartPr>
              <p14:xfrm>
                <a:off x="1914749" y="2638335"/>
                <a:ext cx="1108080" cy="76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C8FBBFC-8D28-596A-E541-A41647ADEBE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05749" y="2629335"/>
                  <a:ext cx="1125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D1B856B-F15B-686F-5199-4CFB279EE5C3}"/>
                    </a:ext>
                  </a:extLst>
                </p14:cNvPr>
                <p14:cNvContentPartPr/>
                <p14:nvPr/>
              </p14:nvContentPartPr>
              <p14:xfrm>
                <a:off x="3224429" y="2093295"/>
                <a:ext cx="73080" cy="579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D1B856B-F15B-686F-5199-4CFB279EE5C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15789" y="2084655"/>
                  <a:ext cx="907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BA4CFE9-6B60-1C8B-68E2-571A8C67FAA3}"/>
                    </a:ext>
                  </a:extLst>
                </p14:cNvPr>
                <p14:cNvContentPartPr/>
                <p14:nvPr/>
              </p14:nvContentPartPr>
              <p14:xfrm>
                <a:off x="3328829" y="2275095"/>
                <a:ext cx="62640" cy="88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BA4CFE9-6B60-1C8B-68E2-571A8C67FA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19829" y="2266455"/>
                  <a:ext cx="80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30D682-B328-1331-3319-5C8BC40F02C8}"/>
                    </a:ext>
                  </a:extLst>
                </p14:cNvPr>
                <p14:cNvContentPartPr/>
                <p14:nvPr/>
              </p14:nvContentPartPr>
              <p14:xfrm>
                <a:off x="3380309" y="2362215"/>
                <a:ext cx="42120" cy="137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30D682-B328-1331-3319-5C8BC40F02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71309" y="2353575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9664AEE-F521-3704-42E7-4C939B025C09}"/>
                    </a:ext>
                  </a:extLst>
                </p14:cNvPr>
                <p14:cNvContentPartPr/>
                <p14:nvPr/>
              </p14:nvContentPartPr>
              <p14:xfrm>
                <a:off x="3507389" y="2254935"/>
                <a:ext cx="82800" cy="190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9664AEE-F521-3704-42E7-4C939B025C0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98389" y="2246295"/>
                  <a:ext cx="100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B0ECFA7-13DD-345E-04FB-FC01A1E8071B}"/>
                    </a:ext>
                  </a:extLst>
                </p14:cNvPr>
                <p14:cNvContentPartPr/>
                <p14:nvPr/>
              </p14:nvContentPartPr>
              <p14:xfrm>
                <a:off x="2962349" y="2784135"/>
                <a:ext cx="426240" cy="620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B0ECFA7-13DD-345E-04FB-FC01A1E8071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53349" y="2775135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9272C9-FDE9-8FF0-88AB-377C6E4D4D85}"/>
                    </a:ext>
                  </a:extLst>
                </p14:cNvPr>
                <p14:cNvContentPartPr/>
                <p14:nvPr/>
              </p14:nvContentPartPr>
              <p14:xfrm>
                <a:off x="2991149" y="2253855"/>
                <a:ext cx="56880" cy="283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9272C9-FDE9-8FF0-88AB-377C6E4D4D8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82149" y="2244855"/>
                  <a:ext cx="74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F1B6EE6-9546-B8DB-8D0C-B4139481A7CF}"/>
                    </a:ext>
                  </a:extLst>
                </p14:cNvPr>
                <p14:cNvContentPartPr/>
                <p14:nvPr/>
              </p14:nvContentPartPr>
              <p14:xfrm>
                <a:off x="2918069" y="2210655"/>
                <a:ext cx="172080" cy="96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F1B6EE6-9546-B8DB-8D0C-B4139481A7C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09429" y="2201655"/>
                  <a:ext cx="1897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0192D25-B24A-658B-1721-40E64565E97E}"/>
                  </a:ext>
                </a:extLst>
              </p14:cNvPr>
              <p14:cNvContentPartPr/>
              <p14:nvPr/>
            </p14:nvContentPartPr>
            <p14:xfrm>
              <a:off x="5163389" y="3241695"/>
              <a:ext cx="204120" cy="204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0192D25-B24A-658B-1721-40E64565E97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5154749" y="3233055"/>
                <a:ext cx="22176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95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8F4E55-CFF4-D4BE-348C-3A6C21294069}"/>
              </a:ext>
            </a:extLst>
          </p:cNvPr>
          <p:cNvGrpSpPr/>
          <p:nvPr/>
        </p:nvGrpSpPr>
        <p:grpSpPr>
          <a:xfrm>
            <a:off x="878309" y="3203175"/>
            <a:ext cx="1054440" cy="1047960"/>
            <a:chOff x="878309" y="3203175"/>
            <a:chExt cx="1054440" cy="10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693EF91-D609-A334-8D23-A59E641F2F05}"/>
                    </a:ext>
                  </a:extLst>
                </p14:cNvPr>
                <p14:cNvContentPartPr/>
                <p14:nvPr/>
              </p14:nvContentPartPr>
              <p14:xfrm>
                <a:off x="878309" y="3203175"/>
                <a:ext cx="263520" cy="61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693EF91-D609-A334-8D23-A59E641F2F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9309" y="3194535"/>
                  <a:ext cx="28116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5DBEFC-771D-8CC7-7AAE-03A550940D90}"/>
                    </a:ext>
                  </a:extLst>
                </p14:cNvPr>
                <p14:cNvContentPartPr/>
                <p14:nvPr/>
              </p14:nvContentPartPr>
              <p14:xfrm>
                <a:off x="1813589" y="3755055"/>
                <a:ext cx="119160" cy="186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5DBEFC-771D-8CC7-7AAE-03A550940D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4589" y="3746055"/>
                  <a:ext cx="136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405A2F-883E-2941-4976-1BED89DCFABA}"/>
                    </a:ext>
                  </a:extLst>
                </p14:cNvPr>
                <p14:cNvContentPartPr/>
                <p14:nvPr/>
              </p14:nvContentPartPr>
              <p14:xfrm>
                <a:off x="1439549" y="3657135"/>
                <a:ext cx="293760" cy="34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405A2F-883E-2941-4976-1BED89DCFA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0909" y="3648135"/>
                  <a:ext cx="311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4748F5-4ECD-008B-D1C4-313EA58A7B07}"/>
                    </a:ext>
                  </a:extLst>
                </p14:cNvPr>
                <p14:cNvContentPartPr/>
                <p14:nvPr/>
              </p14:nvContentPartPr>
              <p14:xfrm>
                <a:off x="1533149" y="3735255"/>
                <a:ext cx="80640" cy="18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4748F5-4ECD-008B-D1C4-313EA58A7B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4509" y="3726255"/>
                  <a:ext cx="98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C2694F-BC3E-42A7-7C71-45D3EF9020EF}"/>
                    </a:ext>
                  </a:extLst>
                </p14:cNvPr>
                <p14:cNvContentPartPr/>
                <p14:nvPr/>
              </p14:nvContentPartPr>
              <p14:xfrm>
                <a:off x="1770749" y="4113255"/>
                <a:ext cx="158760" cy="137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C2694F-BC3E-42A7-7C71-45D3EF9020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1749" y="4104255"/>
                  <a:ext cx="1764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060925-6B62-8A33-BC87-F0BB6B46D3A0}"/>
                  </a:ext>
                </a:extLst>
              </p14:cNvPr>
              <p14:cNvContentPartPr/>
              <p14:nvPr/>
            </p14:nvContentPartPr>
            <p14:xfrm>
              <a:off x="5834429" y="1471215"/>
              <a:ext cx="187200" cy="1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060925-6B62-8A33-BC87-F0BB6B46D3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25429" y="1462215"/>
                <a:ext cx="204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48FD3F-037A-FDAC-A310-52B90DA9E05A}"/>
                  </a:ext>
                </a:extLst>
              </p14:cNvPr>
              <p14:cNvContentPartPr/>
              <p14:nvPr/>
            </p14:nvContentPartPr>
            <p14:xfrm>
              <a:off x="5939189" y="1433775"/>
              <a:ext cx="56160" cy="176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48FD3F-037A-FDAC-A310-52B90DA9E0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0549" y="1425135"/>
                <a:ext cx="73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F166A5-81CE-A93C-B2DA-F6C4E58ED55C}"/>
                  </a:ext>
                </a:extLst>
              </p14:cNvPr>
              <p14:cNvContentPartPr/>
              <p14:nvPr/>
            </p14:nvContentPartPr>
            <p14:xfrm>
              <a:off x="6291269" y="1204095"/>
              <a:ext cx="217440" cy="302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F166A5-81CE-A93C-B2DA-F6C4E58ED5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2629" y="1195095"/>
                <a:ext cx="235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9FA3B8-4BA5-45D6-8677-FEA40DBFC185}"/>
                  </a:ext>
                </a:extLst>
              </p14:cNvPr>
              <p14:cNvContentPartPr/>
              <p14:nvPr/>
            </p14:nvContentPartPr>
            <p14:xfrm>
              <a:off x="7440029" y="1377975"/>
              <a:ext cx="136800" cy="144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9FA3B8-4BA5-45D6-8677-FEA40DBFC1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31029" y="1368975"/>
                <a:ext cx="1544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5A52200-4640-7AFF-F228-50C86FAF3397}"/>
                  </a:ext>
                </a:extLst>
              </p14:cNvPr>
              <p14:cNvContentPartPr/>
              <p14:nvPr/>
            </p14:nvContentPartPr>
            <p14:xfrm>
              <a:off x="7013429" y="1471215"/>
              <a:ext cx="135720" cy="2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5A52200-4640-7AFF-F228-50C86FAF33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4429" y="1462215"/>
                <a:ext cx="153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5880C8-9D6F-6227-656D-AD82E45199D5}"/>
                  </a:ext>
                </a:extLst>
              </p14:cNvPr>
              <p14:cNvContentPartPr/>
              <p14:nvPr/>
            </p14:nvContentPartPr>
            <p14:xfrm>
              <a:off x="7021349" y="1354575"/>
              <a:ext cx="177840" cy="1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5880C8-9D6F-6227-656D-AD82E45199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12349" y="1345575"/>
                <a:ext cx="195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A58C30-B0C5-3A08-A0E3-2F4AE3334ECF}"/>
                  </a:ext>
                </a:extLst>
              </p14:cNvPr>
              <p14:cNvContentPartPr/>
              <p14:nvPr/>
            </p14:nvContentPartPr>
            <p14:xfrm>
              <a:off x="7080749" y="1328655"/>
              <a:ext cx="117000" cy="5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A58C30-B0C5-3A08-A0E3-2F4AE3334E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71749" y="1320015"/>
                <a:ext cx="134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F5119D-10F4-97BE-5C8B-3AC627451B43}"/>
                  </a:ext>
                </a:extLst>
              </p14:cNvPr>
              <p14:cNvContentPartPr/>
              <p14:nvPr/>
            </p14:nvContentPartPr>
            <p14:xfrm>
              <a:off x="7059869" y="1434855"/>
              <a:ext cx="109440" cy="8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F5119D-10F4-97BE-5C8B-3AC627451B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1229" y="1426215"/>
                <a:ext cx="127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C1A6E3B-2293-6583-7FF0-729661A4F623}"/>
                  </a:ext>
                </a:extLst>
              </p14:cNvPr>
              <p14:cNvContentPartPr/>
              <p14:nvPr/>
            </p14:nvContentPartPr>
            <p14:xfrm>
              <a:off x="2281589" y="483375"/>
              <a:ext cx="5575320" cy="16102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C1A6E3B-2293-6583-7FF0-729661A4F6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2589" y="474735"/>
                <a:ext cx="5592960" cy="162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E8C479B-0C95-C773-CE99-98CDA0D828D6}"/>
              </a:ext>
            </a:extLst>
          </p:cNvPr>
          <p:cNvGrpSpPr/>
          <p:nvPr/>
        </p:nvGrpSpPr>
        <p:grpSpPr>
          <a:xfrm>
            <a:off x="850949" y="863535"/>
            <a:ext cx="4470120" cy="2586240"/>
            <a:chOff x="850949" y="863535"/>
            <a:chExt cx="4470120" cy="258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502AFD-BFEB-FECE-D7DA-0DDC1F198F75}"/>
                    </a:ext>
                  </a:extLst>
                </p14:cNvPr>
                <p14:cNvContentPartPr/>
                <p14:nvPr/>
              </p14:nvContentPartPr>
              <p14:xfrm>
                <a:off x="884789" y="1474455"/>
                <a:ext cx="1194840" cy="117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502AFD-BFEB-FECE-D7DA-0DDC1F198F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6149" y="1465815"/>
                  <a:ext cx="121248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C00D23-BE03-3892-1F91-4DABC43E1ABD}"/>
                    </a:ext>
                  </a:extLst>
                </p14:cNvPr>
                <p14:cNvContentPartPr/>
                <p14:nvPr/>
              </p14:nvContentPartPr>
              <p14:xfrm>
                <a:off x="1006829" y="2931735"/>
                <a:ext cx="285480" cy="17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C00D23-BE03-3892-1F91-4DABC43E1A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189" y="2922735"/>
                  <a:ext cx="303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5E643B-294C-F7E0-1ED1-B7DAFE206576}"/>
                    </a:ext>
                  </a:extLst>
                </p14:cNvPr>
                <p14:cNvContentPartPr/>
                <p14:nvPr/>
              </p14:nvContentPartPr>
              <p14:xfrm>
                <a:off x="1578509" y="3066735"/>
                <a:ext cx="241560" cy="37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5E643B-294C-F7E0-1ED1-B7DAFE2065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9869" y="3058095"/>
                  <a:ext cx="259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3AD5BA-67E0-7AA6-2778-B467084FA0FF}"/>
                    </a:ext>
                  </a:extLst>
                </p14:cNvPr>
                <p14:cNvContentPartPr/>
                <p14:nvPr/>
              </p14:nvContentPartPr>
              <p14:xfrm>
                <a:off x="1557989" y="2955855"/>
                <a:ext cx="279360" cy="38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3AD5BA-67E0-7AA6-2778-B467084FA0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48989" y="2947215"/>
                  <a:ext cx="297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269D0F-02AD-1616-E102-29D3A572DD5D}"/>
                    </a:ext>
                  </a:extLst>
                </p14:cNvPr>
                <p14:cNvContentPartPr/>
                <p14:nvPr/>
              </p14:nvContentPartPr>
              <p14:xfrm>
                <a:off x="2092229" y="2775135"/>
                <a:ext cx="203400" cy="38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269D0F-02AD-1616-E102-29D3A572DD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3589" y="2766135"/>
                  <a:ext cx="221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E16275-63B1-EFA7-6633-9EDF732986B4}"/>
                    </a:ext>
                  </a:extLst>
                </p14:cNvPr>
                <p14:cNvContentPartPr/>
                <p14:nvPr/>
              </p14:nvContentPartPr>
              <p14:xfrm>
                <a:off x="2389229" y="2622495"/>
                <a:ext cx="175320" cy="225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E16275-63B1-EFA7-6633-9EDF732986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0589" y="2613495"/>
                  <a:ext cx="192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A80F5-9193-9DCD-E1F0-297FFF6C4359}"/>
                    </a:ext>
                  </a:extLst>
                </p14:cNvPr>
                <p14:cNvContentPartPr/>
                <p14:nvPr/>
              </p14:nvContentPartPr>
              <p14:xfrm>
                <a:off x="2694149" y="3089055"/>
                <a:ext cx="293400" cy="1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A80F5-9193-9DCD-E1F0-297FFF6C43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5149" y="3080055"/>
                  <a:ext cx="31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3E8EE9-17EB-126D-D7C5-D8A41A174795}"/>
                    </a:ext>
                  </a:extLst>
                </p14:cNvPr>
                <p14:cNvContentPartPr/>
                <p14:nvPr/>
              </p14:nvContentPartPr>
              <p14:xfrm>
                <a:off x="3229469" y="2862615"/>
                <a:ext cx="296280" cy="265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3E8EE9-17EB-126D-D7C5-D8A41A1747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0829" y="2853975"/>
                  <a:ext cx="313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5DB72B-03E2-393B-B43E-DD8BFA846375}"/>
                    </a:ext>
                  </a:extLst>
                </p14:cNvPr>
                <p14:cNvContentPartPr/>
                <p14:nvPr/>
              </p14:nvContentPartPr>
              <p14:xfrm>
                <a:off x="3346469" y="2987535"/>
                <a:ext cx="127440" cy="234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5DB72B-03E2-393B-B43E-DD8BFA8463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37829" y="2978535"/>
                  <a:ext cx="145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31C566-B2A5-91DA-2AB6-04E423757168}"/>
                    </a:ext>
                  </a:extLst>
                </p14:cNvPr>
                <p14:cNvContentPartPr/>
                <p14:nvPr/>
              </p14:nvContentPartPr>
              <p14:xfrm>
                <a:off x="3745349" y="2990415"/>
                <a:ext cx="287640" cy="18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31C566-B2A5-91DA-2AB6-04E4237571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6709" y="2981415"/>
                  <a:ext cx="305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E0C885-5C52-FDD0-B6AC-57E1A19B5066}"/>
                    </a:ext>
                  </a:extLst>
                </p14:cNvPr>
                <p14:cNvContentPartPr/>
                <p14:nvPr/>
              </p14:nvContentPartPr>
              <p14:xfrm>
                <a:off x="4270589" y="2922375"/>
                <a:ext cx="238680" cy="25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E0C885-5C52-FDD0-B6AC-57E1A19B50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61589" y="2913375"/>
                  <a:ext cx="256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92F00C-1C80-800D-EAC7-7042DC06ED8E}"/>
                    </a:ext>
                  </a:extLst>
                </p14:cNvPr>
                <p14:cNvContentPartPr/>
                <p14:nvPr/>
              </p14:nvContentPartPr>
              <p14:xfrm>
                <a:off x="4355549" y="1103655"/>
                <a:ext cx="232920" cy="47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92F00C-1C80-800D-EAC7-7042DC06ED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46909" y="1095015"/>
                  <a:ext cx="2505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B476EE-F545-71BB-2355-FA403C93C041}"/>
                    </a:ext>
                  </a:extLst>
                </p14:cNvPr>
                <p14:cNvContentPartPr/>
                <p14:nvPr/>
              </p14:nvContentPartPr>
              <p14:xfrm>
                <a:off x="4954949" y="1121295"/>
                <a:ext cx="339120" cy="40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B476EE-F545-71BB-2355-FA403C93C0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45949" y="1112295"/>
                  <a:ext cx="356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9A80DA-D04D-44FF-626F-628885C57271}"/>
                    </a:ext>
                  </a:extLst>
                </p14:cNvPr>
                <p14:cNvContentPartPr/>
                <p14:nvPr/>
              </p14:nvContentPartPr>
              <p14:xfrm>
                <a:off x="5049989" y="1023375"/>
                <a:ext cx="271080" cy="50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9A80DA-D04D-44FF-626F-628885C572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1349" y="1014375"/>
                  <a:ext cx="2887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80FB8ED-4226-DB0F-3A6F-578461947447}"/>
                    </a:ext>
                  </a:extLst>
                </p14:cNvPr>
                <p14:cNvContentPartPr/>
                <p14:nvPr/>
              </p14:nvContentPartPr>
              <p14:xfrm>
                <a:off x="2299589" y="1422255"/>
                <a:ext cx="253800" cy="218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80FB8ED-4226-DB0F-3A6F-5784619474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0589" y="1413255"/>
                  <a:ext cx="271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48B662-C563-F6C0-CDF0-4DEFF8CC7A66}"/>
                    </a:ext>
                  </a:extLst>
                </p14:cNvPr>
                <p14:cNvContentPartPr/>
                <p14:nvPr/>
              </p14:nvContentPartPr>
              <p14:xfrm>
                <a:off x="2634389" y="1298415"/>
                <a:ext cx="407880" cy="35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48B662-C563-F6C0-CDF0-4DEFF8CC7A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5749" y="1289775"/>
                  <a:ext cx="425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BC5347-FD50-6665-7898-C1DA7D281EFD}"/>
                    </a:ext>
                  </a:extLst>
                </p14:cNvPr>
                <p14:cNvContentPartPr/>
                <p14:nvPr/>
              </p14:nvContentPartPr>
              <p14:xfrm>
                <a:off x="2800709" y="1118775"/>
                <a:ext cx="276480" cy="536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BC5347-FD50-6665-7898-C1DA7D281E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1709" y="1109775"/>
                  <a:ext cx="2941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CBC9A6-CB40-CECB-3806-B6D72BA77ED2}"/>
                    </a:ext>
                  </a:extLst>
                </p14:cNvPr>
                <p14:cNvContentPartPr/>
                <p14:nvPr/>
              </p14:nvContentPartPr>
              <p14:xfrm>
                <a:off x="3265469" y="863535"/>
                <a:ext cx="221400" cy="20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CBC9A6-CB40-CECB-3806-B6D72BA77E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6829" y="854535"/>
                  <a:ext cx="239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96AECC-3410-A657-BA9B-5FD919FC8F90}"/>
                    </a:ext>
                  </a:extLst>
                </p14:cNvPr>
                <p14:cNvContentPartPr/>
                <p14:nvPr/>
              </p14:nvContentPartPr>
              <p14:xfrm>
                <a:off x="3731669" y="1516575"/>
                <a:ext cx="215640" cy="5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96AECC-3410-A657-BA9B-5FD919FC8F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3029" y="1507935"/>
                  <a:ext cx="233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E08FA4-50C7-6159-187E-82B4B1EE0AE0}"/>
                    </a:ext>
                  </a:extLst>
                </p14:cNvPr>
                <p14:cNvContentPartPr/>
                <p14:nvPr/>
              </p14:nvContentPartPr>
              <p14:xfrm>
                <a:off x="3825269" y="1508655"/>
                <a:ext cx="13320" cy="20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E08FA4-50C7-6159-187E-82B4B1EE0A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269" y="1499655"/>
                  <a:ext cx="30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77AB6C3-1255-C864-3D0E-C73FB1285CB8}"/>
                    </a:ext>
                  </a:extLst>
                </p14:cNvPr>
                <p14:cNvContentPartPr/>
                <p14:nvPr/>
              </p14:nvContentPartPr>
              <p14:xfrm>
                <a:off x="850949" y="2450415"/>
                <a:ext cx="4103640" cy="999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77AB6C3-1255-C864-3D0E-C73FB1285C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2309" y="2441775"/>
                  <a:ext cx="4121280" cy="10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380FEB-FC98-5365-B2E2-AC055853E3AE}"/>
              </a:ext>
            </a:extLst>
          </p:cNvPr>
          <p:cNvGrpSpPr/>
          <p:nvPr/>
        </p:nvGrpSpPr>
        <p:grpSpPr>
          <a:xfrm>
            <a:off x="5005349" y="2029935"/>
            <a:ext cx="6437160" cy="2958120"/>
            <a:chOff x="5005349" y="2029935"/>
            <a:chExt cx="6437160" cy="29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FD0996-5F89-66E8-FAC0-5AF482BD6134}"/>
                    </a:ext>
                  </a:extLst>
                </p14:cNvPr>
                <p14:cNvContentPartPr/>
                <p14:nvPr/>
              </p14:nvContentPartPr>
              <p14:xfrm>
                <a:off x="5005349" y="2386695"/>
                <a:ext cx="842040" cy="61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FD0996-5F89-66E8-FAC0-5AF482BD61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96709" y="2378055"/>
                  <a:ext cx="8596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A201BD-CE0E-8786-2E2D-28DFED3F827D}"/>
                    </a:ext>
                  </a:extLst>
                </p14:cNvPr>
                <p14:cNvContentPartPr/>
                <p14:nvPr/>
              </p14:nvContentPartPr>
              <p14:xfrm>
                <a:off x="6093629" y="2371575"/>
                <a:ext cx="355680" cy="235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A201BD-CE0E-8786-2E2D-28DFED3F82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4989" y="2362935"/>
                  <a:ext cx="373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7BA168A-7249-7BB1-4E74-85FC67A25829}"/>
                    </a:ext>
                  </a:extLst>
                </p14:cNvPr>
                <p14:cNvContentPartPr/>
                <p14:nvPr/>
              </p14:nvContentPartPr>
              <p14:xfrm>
                <a:off x="6695909" y="2292375"/>
                <a:ext cx="234360" cy="349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7BA168A-7249-7BB1-4E74-85FC67A258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87269" y="2283375"/>
                  <a:ext cx="252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070D27-DDE0-3359-8B17-46A41201E3EB}"/>
                    </a:ext>
                  </a:extLst>
                </p14:cNvPr>
                <p14:cNvContentPartPr/>
                <p14:nvPr/>
              </p14:nvContentPartPr>
              <p14:xfrm>
                <a:off x="7116389" y="2411175"/>
                <a:ext cx="120960" cy="105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070D27-DDE0-3359-8B17-46A41201E3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07749" y="2402535"/>
                  <a:ext cx="138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90499E-1B8B-C6D6-E0E2-2A9901C2CEA6}"/>
                    </a:ext>
                  </a:extLst>
                </p14:cNvPr>
                <p14:cNvContentPartPr/>
                <p14:nvPr/>
              </p14:nvContentPartPr>
              <p14:xfrm>
                <a:off x="7719029" y="2466255"/>
                <a:ext cx="813600" cy="167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90499E-1B8B-C6D6-E0E2-2A9901C2CE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10029" y="2457255"/>
                  <a:ext cx="831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9C30309-2293-2457-B3F0-7C42913CE36A}"/>
                    </a:ext>
                  </a:extLst>
                </p14:cNvPr>
                <p14:cNvContentPartPr/>
                <p14:nvPr/>
              </p14:nvContentPartPr>
              <p14:xfrm>
                <a:off x="10739429" y="2321535"/>
                <a:ext cx="112680" cy="180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9C30309-2293-2457-B3F0-7C42913CE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30429" y="2312535"/>
                  <a:ext cx="130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467175-551D-F247-2054-8751E65080E4}"/>
                    </a:ext>
                  </a:extLst>
                </p14:cNvPr>
                <p14:cNvContentPartPr/>
                <p14:nvPr/>
              </p14:nvContentPartPr>
              <p14:xfrm>
                <a:off x="10569869" y="2361135"/>
                <a:ext cx="115920" cy="106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467175-551D-F247-2054-8751E65080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60869" y="2352135"/>
                  <a:ext cx="133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AF7926-2188-A146-217B-1C2ACBE0325C}"/>
                    </a:ext>
                  </a:extLst>
                </p14:cNvPr>
                <p14:cNvContentPartPr/>
                <p14:nvPr/>
              </p14:nvContentPartPr>
              <p14:xfrm>
                <a:off x="10118429" y="2362215"/>
                <a:ext cx="424440" cy="237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AF7926-2188-A146-217B-1C2ACBE032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09429" y="2353575"/>
                  <a:ext cx="44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C486A0-77FC-ADB8-467C-42A1152D7298}"/>
                    </a:ext>
                  </a:extLst>
                </p14:cNvPr>
                <p14:cNvContentPartPr/>
                <p14:nvPr/>
              </p14:nvContentPartPr>
              <p14:xfrm>
                <a:off x="10218869" y="2629335"/>
                <a:ext cx="15480" cy="31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C486A0-77FC-ADB8-467C-42A1152D729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09869" y="2620695"/>
                  <a:ext cx="33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EB08AA-D9FF-6268-5B5F-E5E1F4236860}"/>
                    </a:ext>
                  </a:extLst>
                </p14:cNvPr>
                <p14:cNvContentPartPr/>
                <p14:nvPr/>
              </p14:nvContentPartPr>
              <p14:xfrm>
                <a:off x="9357029" y="2243055"/>
                <a:ext cx="737280" cy="28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EB08AA-D9FF-6268-5B5F-E5E1F42368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48389" y="2234415"/>
                  <a:ext cx="754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1072FB-DB45-1286-079F-2C767871EDF7}"/>
                    </a:ext>
                  </a:extLst>
                </p14:cNvPr>
                <p14:cNvContentPartPr/>
                <p14:nvPr/>
              </p14:nvContentPartPr>
              <p14:xfrm>
                <a:off x="9476549" y="2690175"/>
                <a:ext cx="30240" cy="75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1072FB-DB45-1286-079F-2C767871ED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67549" y="2681175"/>
                  <a:ext cx="47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60A0F9C-E062-3708-898E-5517FC651C48}"/>
                    </a:ext>
                  </a:extLst>
                </p14:cNvPr>
                <p14:cNvContentPartPr/>
                <p14:nvPr/>
              </p14:nvContentPartPr>
              <p14:xfrm>
                <a:off x="7941509" y="3426375"/>
                <a:ext cx="612000" cy="247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60A0F9C-E062-3708-898E-5517FC651C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32509" y="3417375"/>
                  <a:ext cx="629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8D59B56-D199-7EF7-3934-98E087778AAD}"/>
                    </a:ext>
                  </a:extLst>
                </p14:cNvPr>
                <p14:cNvContentPartPr/>
                <p14:nvPr/>
              </p14:nvContentPartPr>
              <p14:xfrm>
                <a:off x="10610549" y="3342135"/>
                <a:ext cx="447120" cy="210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8D59B56-D199-7EF7-3934-98E087778A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01909" y="3333135"/>
                  <a:ext cx="464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E89E3B1-13A2-9FDD-5580-29242B4CD606}"/>
                    </a:ext>
                  </a:extLst>
                </p14:cNvPr>
                <p14:cNvContentPartPr/>
                <p14:nvPr/>
              </p14:nvContentPartPr>
              <p14:xfrm>
                <a:off x="10926629" y="2987895"/>
                <a:ext cx="436320" cy="289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E89E3B1-13A2-9FDD-5580-29242B4CD6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7629" y="2978895"/>
                  <a:ext cx="453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F19E4F-38C6-CDC2-247E-539279A3E7AC}"/>
                    </a:ext>
                  </a:extLst>
                </p14:cNvPr>
                <p14:cNvContentPartPr/>
                <p14:nvPr/>
              </p14:nvContentPartPr>
              <p14:xfrm>
                <a:off x="10921589" y="3697815"/>
                <a:ext cx="150840" cy="23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F19E4F-38C6-CDC2-247E-539279A3E7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12589" y="3689175"/>
                  <a:ext cx="168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2543C58-169D-D9E5-E7A7-E375E9898FAC}"/>
                    </a:ext>
                  </a:extLst>
                </p14:cNvPr>
                <p14:cNvContentPartPr/>
                <p14:nvPr/>
              </p14:nvContentPartPr>
              <p14:xfrm>
                <a:off x="10222109" y="3446895"/>
                <a:ext cx="346680" cy="222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2543C58-169D-D9E5-E7A7-E375E9898F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13469" y="3438255"/>
                  <a:ext cx="364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51B93FD-E044-C39F-75A1-6615E3510788}"/>
                    </a:ext>
                  </a:extLst>
                </p14:cNvPr>
                <p14:cNvContentPartPr/>
                <p14:nvPr/>
              </p14:nvContentPartPr>
              <p14:xfrm>
                <a:off x="10361069" y="3705015"/>
                <a:ext cx="35280" cy="48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51B93FD-E044-C39F-75A1-6615E35107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52069" y="3696015"/>
                  <a:ext cx="52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F79948-7CA1-979B-70FC-9893117F9DEB}"/>
                    </a:ext>
                  </a:extLst>
                </p14:cNvPr>
                <p14:cNvContentPartPr/>
                <p14:nvPr/>
              </p14:nvContentPartPr>
              <p14:xfrm>
                <a:off x="10210589" y="3172935"/>
                <a:ext cx="128880" cy="344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F79948-7CA1-979B-70FC-9893117F9D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1589" y="3164295"/>
                  <a:ext cx="146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124729-6153-1D89-E400-2BDF07A4F560}"/>
                    </a:ext>
                  </a:extLst>
                </p14:cNvPr>
                <p14:cNvContentPartPr/>
                <p14:nvPr/>
              </p14:nvContentPartPr>
              <p14:xfrm>
                <a:off x="9488069" y="3492615"/>
                <a:ext cx="594360" cy="237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124729-6153-1D89-E400-2BDF07A4F5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79069" y="3483615"/>
                  <a:ext cx="612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893B16A-41B2-BD19-0952-0A3FB1C2F522}"/>
                    </a:ext>
                  </a:extLst>
                </p14:cNvPr>
                <p14:cNvContentPartPr/>
                <p14:nvPr/>
              </p14:nvContentPartPr>
              <p14:xfrm>
                <a:off x="5060069" y="3016695"/>
                <a:ext cx="831600" cy="282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893B16A-41B2-BD19-0952-0A3FB1C2F5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51069" y="3007695"/>
                  <a:ext cx="849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84620D-A0D4-6242-F63D-51F3EE5C7F31}"/>
                    </a:ext>
                  </a:extLst>
                </p14:cNvPr>
                <p14:cNvContentPartPr/>
                <p14:nvPr/>
              </p14:nvContentPartPr>
              <p14:xfrm>
                <a:off x="6114509" y="3138015"/>
                <a:ext cx="325800" cy="267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84620D-A0D4-6242-F63D-51F3EE5C7F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05509" y="3129015"/>
                  <a:ext cx="343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14D63E8-22EA-471B-1FBB-7AA60CE32CF9}"/>
                    </a:ext>
                  </a:extLst>
                </p14:cNvPr>
                <p14:cNvContentPartPr/>
                <p14:nvPr/>
              </p14:nvContentPartPr>
              <p14:xfrm>
                <a:off x="6798149" y="3452655"/>
                <a:ext cx="143640" cy="15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14D63E8-22EA-471B-1FBB-7AA60CE32C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89149" y="3444015"/>
                  <a:ext cx="161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84434B-9A8A-9C09-1264-5E4F896A2082}"/>
                    </a:ext>
                  </a:extLst>
                </p14:cNvPr>
                <p14:cNvContentPartPr/>
                <p14:nvPr/>
              </p14:nvContentPartPr>
              <p14:xfrm>
                <a:off x="6822629" y="3341055"/>
                <a:ext cx="134280" cy="11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84434B-9A8A-9C09-1264-5E4F896A20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13629" y="3332055"/>
                  <a:ext cx="151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A671832-EB53-24F3-959F-61FD36EE91AC}"/>
                    </a:ext>
                  </a:extLst>
                </p14:cNvPr>
                <p14:cNvContentPartPr/>
                <p14:nvPr/>
              </p14:nvContentPartPr>
              <p14:xfrm>
                <a:off x="7235909" y="3361935"/>
                <a:ext cx="138600" cy="118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A671832-EB53-24F3-959F-61FD36EE91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26909" y="3352935"/>
                  <a:ext cx="15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F544A25-6B90-069D-D767-BCC25053AE0C}"/>
                    </a:ext>
                  </a:extLst>
                </p14:cNvPr>
                <p14:cNvContentPartPr/>
                <p14:nvPr/>
              </p14:nvContentPartPr>
              <p14:xfrm>
                <a:off x="5150429" y="3055215"/>
                <a:ext cx="724680" cy="1171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F544A25-6B90-069D-D767-BCC25053AE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429" y="3046575"/>
                  <a:ext cx="742320" cy="11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FDFA128-17BF-687B-1E7D-E7CBCC6D1E9A}"/>
                    </a:ext>
                  </a:extLst>
                </p14:cNvPr>
                <p14:cNvContentPartPr/>
                <p14:nvPr/>
              </p14:nvContentPartPr>
              <p14:xfrm>
                <a:off x="6330869" y="4157535"/>
                <a:ext cx="239040" cy="210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FDFA128-17BF-687B-1E7D-E7CBCC6D1E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22229" y="4148535"/>
                  <a:ext cx="256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D181DC0-8978-F2E3-5FB7-5C3EE2294C04}"/>
                    </a:ext>
                  </a:extLst>
                </p14:cNvPr>
                <p14:cNvContentPartPr/>
                <p14:nvPr/>
              </p14:nvContentPartPr>
              <p14:xfrm>
                <a:off x="6857549" y="4203975"/>
                <a:ext cx="232200" cy="345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D181DC0-8978-F2E3-5FB7-5C3EE2294C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48909" y="4194975"/>
                  <a:ext cx="2498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3085C7E-E126-02FA-732C-677AED684BF9}"/>
                    </a:ext>
                  </a:extLst>
                </p14:cNvPr>
                <p14:cNvContentPartPr/>
                <p14:nvPr/>
              </p14:nvContentPartPr>
              <p14:xfrm>
                <a:off x="7285589" y="4333575"/>
                <a:ext cx="148680" cy="110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3085C7E-E126-02FA-732C-677AED684B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76949" y="4324575"/>
                  <a:ext cx="166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AF6D7FE-AF77-7A32-A2D3-7ACD5DEF56D0}"/>
                    </a:ext>
                  </a:extLst>
                </p14:cNvPr>
                <p14:cNvContentPartPr/>
                <p14:nvPr/>
              </p14:nvContentPartPr>
              <p14:xfrm>
                <a:off x="7930349" y="4362375"/>
                <a:ext cx="793080" cy="160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AF6D7FE-AF77-7A32-A2D3-7ACD5DEF56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21349" y="4353375"/>
                  <a:ext cx="810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B8C2F3F-F020-9755-7A1D-B9FC46F46712}"/>
                    </a:ext>
                  </a:extLst>
                </p14:cNvPr>
                <p14:cNvContentPartPr/>
                <p14:nvPr/>
              </p14:nvContentPartPr>
              <p14:xfrm>
                <a:off x="9726749" y="4817775"/>
                <a:ext cx="14760" cy="40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B8C2F3F-F020-9755-7A1D-B9FC46F467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17749" y="4808775"/>
                  <a:ext cx="32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CC64263-3CEC-E19E-C46B-EBC9ACBF6716}"/>
                    </a:ext>
                  </a:extLst>
                </p14:cNvPr>
                <p14:cNvContentPartPr/>
                <p14:nvPr/>
              </p14:nvContentPartPr>
              <p14:xfrm>
                <a:off x="10402469" y="4338975"/>
                <a:ext cx="646200" cy="376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CC64263-3CEC-E19E-C46B-EBC9ACBF67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93829" y="4329975"/>
                  <a:ext cx="663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6582B1-229D-D294-0356-A41CCA0DC0DC}"/>
                    </a:ext>
                  </a:extLst>
                </p14:cNvPr>
                <p14:cNvContentPartPr/>
                <p14:nvPr/>
              </p14:nvContentPartPr>
              <p14:xfrm>
                <a:off x="10552949" y="4558575"/>
                <a:ext cx="40680" cy="96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6582B1-229D-D294-0356-A41CCA0DC0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43949" y="4549935"/>
                  <a:ext cx="58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FB7C41-E1B3-001E-A990-3F6771D0FDB2}"/>
                    </a:ext>
                  </a:extLst>
                </p14:cNvPr>
                <p14:cNvContentPartPr/>
                <p14:nvPr/>
              </p14:nvContentPartPr>
              <p14:xfrm>
                <a:off x="10720349" y="4634535"/>
                <a:ext cx="128880" cy="37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FB7C41-E1B3-001E-A990-3F6771D0FD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11349" y="4625535"/>
                  <a:ext cx="146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16C94B4-53B4-40AE-3C40-041B6E1169E0}"/>
                    </a:ext>
                  </a:extLst>
                </p14:cNvPr>
                <p14:cNvContentPartPr/>
                <p14:nvPr/>
              </p14:nvContentPartPr>
              <p14:xfrm>
                <a:off x="9948509" y="4376415"/>
                <a:ext cx="366840" cy="188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16C94B4-53B4-40AE-3C40-041B6E1169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39509" y="4367415"/>
                  <a:ext cx="384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A3A5E7-57B3-32EE-EAB4-840A507121B3}"/>
                    </a:ext>
                  </a:extLst>
                </p14:cNvPr>
                <p14:cNvContentPartPr/>
                <p14:nvPr/>
              </p14:nvContentPartPr>
              <p14:xfrm>
                <a:off x="10095029" y="4629855"/>
                <a:ext cx="14760" cy="55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A3A5E7-57B3-32EE-EAB4-840A507121B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86389" y="4620855"/>
                  <a:ext cx="32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1E801C5-5A2C-E267-29C5-BC2B05FBEACC}"/>
                    </a:ext>
                  </a:extLst>
                </p14:cNvPr>
                <p14:cNvContentPartPr/>
                <p14:nvPr/>
              </p14:nvContentPartPr>
              <p14:xfrm>
                <a:off x="9929069" y="4214415"/>
                <a:ext cx="74160" cy="253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1E801C5-5A2C-E267-29C5-BC2B05FBEA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20069" y="4205775"/>
                  <a:ext cx="91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2B5F01A-E3CC-E621-0F13-0801192B51E9}"/>
                    </a:ext>
                  </a:extLst>
                </p14:cNvPr>
                <p14:cNvContentPartPr/>
                <p14:nvPr/>
              </p14:nvContentPartPr>
              <p14:xfrm>
                <a:off x="9454589" y="4317735"/>
                <a:ext cx="388080" cy="325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2B5F01A-E3CC-E621-0F13-0801192B51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45589" y="4308735"/>
                  <a:ext cx="405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DE80E8E-B844-6CFF-EE52-89F106FE2B2D}"/>
                    </a:ext>
                  </a:extLst>
                </p14:cNvPr>
                <p14:cNvContentPartPr/>
                <p14:nvPr/>
              </p14:nvContentPartPr>
              <p14:xfrm>
                <a:off x="9286109" y="4437255"/>
                <a:ext cx="176400" cy="9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DE80E8E-B844-6CFF-EE52-89F106FE2B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77109" y="4428615"/>
                  <a:ext cx="194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67F532-4FE7-B614-7BC0-4A4AF890BBEB}"/>
                    </a:ext>
                  </a:extLst>
                </p14:cNvPr>
                <p14:cNvContentPartPr/>
                <p14:nvPr/>
              </p14:nvContentPartPr>
              <p14:xfrm>
                <a:off x="9466109" y="4219095"/>
                <a:ext cx="12240" cy="29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67F532-4FE7-B614-7BC0-4A4AF890BB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57109" y="4210455"/>
                  <a:ext cx="2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442398F-BB18-1750-CE3E-260F73B1B822}"/>
                    </a:ext>
                  </a:extLst>
                </p14:cNvPr>
                <p14:cNvContentPartPr/>
                <p14:nvPr/>
              </p14:nvContentPartPr>
              <p14:xfrm>
                <a:off x="9206549" y="4323855"/>
                <a:ext cx="23760" cy="200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442398F-BB18-1750-CE3E-260F73B1B8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97909" y="4315215"/>
                  <a:ext cx="41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251BD0-D9F5-E8F6-169C-2FA7823F0CF7}"/>
                    </a:ext>
                  </a:extLst>
                </p14:cNvPr>
                <p14:cNvContentPartPr/>
                <p14:nvPr/>
              </p14:nvContentPartPr>
              <p14:xfrm>
                <a:off x="9103949" y="4411335"/>
                <a:ext cx="37080" cy="95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251BD0-D9F5-E8F6-169C-2FA7823F0C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95309" y="4402335"/>
                  <a:ext cx="54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82DE4CE-533A-B58F-B838-152A588C8551}"/>
                    </a:ext>
                  </a:extLst>
                </p14:cNvPr>
                <p14:cNvContentPartPr/>
                <p14:nvPr/>
              </p14:nvContentPartPr>
              <p14:xfrm>
                <a:off x="8982269" y="4337535"/>
                <a:ext cx="50040" cy="144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82DE4CE-533A-B58F-B838-152A588C85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73269" y="4328535"/>
                  <a:ext cx="67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C7ED4B-4AB2-EF9C-71DE-D39BB674BFDB}"/>
                    </a:ext>
                  </a:extLst>
                </p14:cNvPr>
                <p14:cNvContentPartPr/>
                <p14:nvPr/>
              </p14:nvContentPartPr>
              <p14:xfrm>
                <a:off x="8984789" y="4412775"/>
                <a:ext cx="194760" cy="200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C7ED4B-4AB2-EF9C-71DE-D39BB674BF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76149" y="4404135"/>
                  <a:ext cx="212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8840E86-B5B8-0735-EE48-4A99D0F3095D}"/>
                    </a:ext>
                  </a:extLst>
                </p14:cNvPr>
                <p14:cNvContentPartPr/>
                <p14:nvPr/>
              </p14:nvContentPartPr>
              <p14:xfrm>
                <a:off x="8907029" y="2029935"/>
                <a:ext cx="2118600" cy="1053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8840E86-B5B8-0735-EE48-4A99D0F309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98029" y="2020935"/>
                  <a:ext cx="2136240" cy="10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4CFE49A-E86D-3FCF-47A9-C4D70621148A}"/>
                    </a:ext>
                  </a:extLst>
                </p14:cNvPr>
                <p14:cNvContentPartPr/>
                <p14:nvPr/>
              </p14:nvContentPartPr>
              <p14:xfrm>
                <a:off x="9120869" y="3083295"/>
                <a:ext cx="2289240" cy="807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4CFE49A-E86D-3FCF-47A9-C4D70621148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12229" y="3074655"/>
                  <a:ext cx="230688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8307056-A545-574D-96CD-FAC325AD2E39}"/>
                    </a:ext>
                  </a:extLst>
                </p14:cNvPr>
                <p14:cNvContentPartPr/>
                <p14:nvPr/>
              </p14:nvContentPartPr>
              <p14:xfrm>
                <a:off x="8541269" y="3945135"/>
                <a:ext cx="2901240" cy="1042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8307056-A545-574D-96CD-FAC325AD2E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32269" y="3936135"/>
                  <a:ext cx="2918880" cy="10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98258CA-1C97-CCEC-0F1C-4AA13DFFE969}"/>
                  </a:ext>
                </a:extLst>
              </p14:cNvPr>
              <p14:cNvContentPartPr/>
              <p14:nvPr/>
            </p14:nvContentPartPr>
            <p14:xfrm>
              <a:off x="921869" y="5429775"/>
              <a:ext cx="379440" cy="315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98258CA-1C97-CCEC-0F1C-4AA13DFFE96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13229" y="5420775"/>
                <a:ext cx="397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F338704-9762-A6E3-354C-4CAFD93AECBB}"/>
                  </a:ext>
                </a:extLst>
              </p14:cNvPr>
              <p14:cNvContentPartPr/>
              <p14:nvPr/>
            </p14:nvContentPartPr>
            <p14:xfrm>
              <a:off x="1500749" y="5664495"/>
              <a:ext cx="174240" cy="259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F338704-9762-A6E3-354C-4CAFD93AECB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492109" y="5655495"/>
                <a:ext cx="191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638FCD6-8751-013E-75AB-A8F642A22B41}"/>
                  </a:ext>
                </a:extLst>
              </p14:cNvPr>
              <p14:cNvContentPartPr/>
              <p14:nvPr/>
            </p14:nvContentPartPr>
            <p14:xfrm>
              <a:off x="1537109" y="5569815"/>
              <a:ext cx="195120" cy="201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638FCD6-8751-013E-75AB-A8F642A22B4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528109" y="5561175"/>
                <a:ext cx="212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F320874-B592-64E0-BC8A-C21A4E0ED8B0}"/>
                  </a:ext>
                </a:extLst>
              </p14:cNvPr>
              <p14:cNvContentPartPr/>
              <p14:nvPr/>
            </p14:nvContentPartPr>
            <p14:xfrm>
              <a:off x="2074229" y="5596815"/>
              <a:ext cx="1699560" cy="892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F320874-B592-64E0-BC8A-C21A4E0ED8B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065229" y="5587815"/>
                <a:ext cx="17172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68FEE17-6E6C-58F6-3566-D53D90DAF167}"/>
                  </a:ext>
                </a:extLst>
              </p14:cNvPr>
              <p14:cNvContentPartPr/>
              <p14:nvPr/>
            </p14:nvContentPartPr>
            <p14:xfrm>
              <a:off x="2509109" y="5855655"/>
              <a:ext cx="234360" cy="1868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68FEE17-6E6C-58F6-3566-D53D90DAF16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500469" y="5847015"/>
                <a:ext cx="252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9B7FC7D-7E45-F929-2B23-19B822FC3C58}"/>
                  </a:ext>
                </a:extLst>
              </p14:cNvPr>
              <p14:cNvContentPartPr/>
              <p14:nvPr/>
            </p14:nvContentPartPr>
            <p14:xfrm>
              <a:off x="2930309" y="5792295"/>
              <a:ext cx="371160" cy="2757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9B7FC7D-7E45-F929-2B23-19B822FC3C5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921309" y="5783295"/>
                <a:ext cx="38880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AB0C191-C15E-DE4C-1F8E-E765D9524F41}"/>
              </a:ext>
            </a:extLst>
          </p:cNvPr>
          <p:cNvGrpSpPr/>
          <p:nvPr/>
        </p:nvGrpSpPr>
        <p:grpSpPr>
          <a:xfrm>
            <a:off x="1984589" y="5006415"/>
            <a:ext cx="1782720" cy="415800"/>
            <a:chOff x="1984589" y="5006415"/>
            <a:chExt cx="178272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222DE71-00A6-0533-9B17-7FBBFAC095C2}"/>
                    </a:ext>
                  </a:extLst>
                </p14:cNvPr>
                <p14:cNvContentPartPr/>
                <p14:nvPr/>
              </p14:nvContentPartPr>
              <p14:xfrm>
                <a:off x="2131109" y="5152215"/>
                <a:ext cx="225360" cy="243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222DE71-00A6-0533-9B17-7FBBFAC095C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22469" y="5143575"/>
                  <a:ext cx="243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F4796F-536B-F433-C8D4-B0FE669BCFF4}"/>
                    </a:ext>
                  </a:extLst>
                </p14:cNvPr>
                <p14:cNvContentPartPr/>
                <p14:nvPr/>
              </p14:nvContentPartPr>
              <p14:xfrm>
                <a:off x="2636909" y="5348415"/>
                <a:ext cx="152280" cy="13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F4796F-536B-F433-C8D4-B0FE669BCF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28269" y="5339415"/>
                  <a:ext cx="169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B299844-6C1C-4BFA-210C-3C1EDBD825A2}"/>
                    </a:ext>
                  </a:extLst>
                </p14:cNvPr>
                <p14:cNvContentPartPr/>
                <p14:nvPr/>
              </p14:nvContentPartPr>
              <p14:xfrm>
                <a:off x="3102749" y="5226015"/>
                <a:ext cx="19800" cy="44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B299844-6C1C-4BFA-210C-3C1EDBD825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93749" y="5217015"/>
                  <a:ext cx="37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F5DBDFE-48F4-D86E-1A25-25E21484D591}"/>
                    </a:ext>
                  </a:extLst>
                </p14:cNvPr>
                <p14:cNvContentPartPr/>
                <p14:nvPr/>
              </p14:nvContentPartPr>
              <p14:xfrm>
                <a:off x="2666429" y="5208375"/>
                <a:ext cx="114840" cy="13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F5DBDFE-48F4-D86E-1A25-25E21484D5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57789" y="5199375"/>
                  <a:ext cx="132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917880E-F04C-3507-356A-D0E0F4B29AD9}"/>
                    </a:ext>
                  </a:extLst>
                </p14:cNvPr>
                <p14:cNvContentPartPr/>
                <p14:nvPr/>
              </p14:nvContentPartPr>
              <p14:xfrm>
                <a:off x="2694149" y="5156895"/>
                <a:ext cx="15840" cy="114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917880E-F04C-3507-356A-D0E0F4B29AD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85149" y="5148255"/>
                  <a:ext cx="33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DF93712-1766-01F8-184A-11326DB59B25}"/>
                    </a:ext>
                  </a:extLst>
                </p14:cNvPr>
                <p14:cNvContentPartPr/>
                <p14:nvPr/>
              </p14:nvContentPartPr>
              <p14:xfrm>
                <a:off x="1984589" y="5348415"/>
                <a:ext cx="122400" cy="26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DF93712-1766-01F8-184A-11326DB59B2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75949" y="5339415"/>
                  <a:ext cx="140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B1FB750-4247-59DD-E1F0-E61401B1FA50}"/>
                    </a:ext>
                  </a:extLst>
                </p14:cNvPr>
                <p14:cNvContentPartPr/>
                <p14:nvPr/>
              </p14:nvContentPartPr>
              <p14:xfrm>
                <a:off x="3063869" y="5006415"/>
                <a:ext cx="703440" cy="412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B1FB750-4247-59DD-E1F0-E61401B1FA5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54869" y="4997775"/>
                  <a:ext cx="721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5F7CE59-95F8-1B62-602F-0C153D79F6B0}"/>
                    </a:ext>
                  </a:extLst>
                </p14:cNvPr>
                <p14:cNvContentPartPr/>
                <p14:nvPr/>
              </p14:nvContentPartPr>
              <p14:xfrm>
                <a:off x="3303629" y="5232135"/>
                <a:ext cx="263520" cy="130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5F7CE59-95F8-1B62-602F-0C153D79F6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94989" y="5223135"/>
                  <a:ext cx="281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F06DC5F-FC2E-DCB9-ADE9-11903402A7DB}"/>
                    </a:ext>
                  </a:extLst>
                </p14:cNvPr>
                <p14:cNvContentPartPr/>
                <p14:nvPr/>
              </p14:nvContentPartPr>
              <p14:xfrm>
                <a:off x="2198789" y="5281815"/>
                <a:ext cx="162360" cy="140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F06DC5F-FC2E-DCB9-ADE9-11903402A7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89789" y="5273175"/>
                  <a:ext cx="180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AD80554-3F4A-F454-A9C1-7D9AB23675CC}"/>
              </a:ext>
            </a:extLst>
          </p:cNvPr>
          <p:cNvGrpSpPr/>
          <p:nvPr/>
        </p:nvGrpSpPr>
        <p:grpSpPr>
          <a:xfrm>
            <a:off x="5272109" y="4956375"/>
            <a:ext cx="2920320" cy="509040"/>
            <a:chOff x="5272109" y="4956375"/>
            <a:chExt cx="292032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BA8E6B3-2A9A-13C1-B6C2-9E544C4BDD79}"/>
                    </a:ext>
                  </a:extLst>
                </p14:cNvPr>
                <p14:cNvContentPartPr/>
                <p14:nvPr/>
              </p14:nvContentPartPr>
              <p14:xfrm>
                <a:off x="5272109" y="5131335"/>
                <a:ext cx="311040" cy="168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BA8E6B3-2A9A-13C1-B6C2-9E544C4BDD7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63109" y="5122695"/>
                  <a:ext cx="32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D082482-2986-EE58-5E0B-891978CABFAB}"/>
                    </a:ext>
                  </a:extLst>
                </p14:cNvPr>
                <p14:cNvContentPartPr/>
                <p14:nvPr/>
              </p14:nvContentPartPr>
              <p14:xfrm>
                <a:off x="5619509" y="4956375"/>
                <a:ext cx="198000" cy="170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D082482-2986-EE58-5E0B-891978CABF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10869" y="4947735"/>
                  <a:ext cx="215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5F414E8-C73A-F8AA-1FB5-268F82FEB028}"/>
                    </a:ext>
                  </a:extLst>
                </p14:cNvPr>
                <p14:cNvContentPartPr/>
                <p14:nvPr/>
              </p14:nvContentPartPr>
              <p14:xfrm>
                <a:off x="5892749" y="5219895"/>
                <a:ext cx="254520" cy="51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5F414E8-C73A-F8AA-1FB5-268F82FEB0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83749" y="5211255"/>
                  <a:ext cx="272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9B766F7-4B50-84FC-2443-A3B3A9A99196}"/>
                    </a:ext>
                  </a:extLst>
                </p14:cNvPr>
                <p14:cNvContentPartPr/>
                <p14:nvPr/>
              </p14:nvContentPartPr>
              <p14:xfrm>
                <a:off x="6052949" y="5173815"/>
                <a:ext cx="21960" cy="225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9B766F7-4B50-84FC-2443-A3B3A9A991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44309" y="5165175"/>
                  <a:ext cx="39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EF48FEC-C13E-E810-D3DF-36527D315C1B}"/>
                    </a:ext>
                  </a:extLst>
                </p14:cNvPr>
                <p14:cNvContentPartPr/>
                <p14:nvPr/>
              </p14:nvContentPartPr>
              <p14:xfrm>
                <a:off x="6327269" y="5200095"/>
                <a:ext cx="204120" cy="208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EF48FEC-C13E-E810-D3DF-36527D315C1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18269" y="5191455"/>
                  <a:ext cx="221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F55125A-19FF-00C6-F481-B036D572B749}"/>
                    </a:ext>
                  </a:extLst>
                </p14:cNvPr>
                <p14:cNvContentPartPr/>
                <p14:nvPr/>
              </p14:nvContentPartPr>
              <p14:xfrm>
                <a:off x="6658469" y="5250495"/>
                <a:ext cx="206280" cy="190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F55125A-19FF-00C6-F481-B036D572B74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49469" y="5241495"/>
                  <a:ext cx="223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E8E7D23-E9F3-D502-6F3F-6EA6EACC38F5}"/>
                    </a:ext>
                  </a:extLst>
                </p14:cNvPr>
                <p14:cNvContentPartPr/>
                <p14:nvPr/>
              </p14:nvContentPartPr>
              <p14:xfrm>
                <a:off x="6676109" y="5161575"/>
                <a:ext cx="246600" cy="281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E8E7D23-E9F3-D502-6F3F-6EA6EACC38F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67469" y="5152935"/>
                  <a:ext cx="264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C26D3DC-0AB0-C8A7-EC7C-B2BCB9D5C823}"/>
                    </a:ext>
                  </a:extLst>
                </p14:cNvPr>
                <p14:cNvContentPartPr/>
                <p14:nvPr/>
              </p14:nvContentPartPr>
              <p14:xfrm>
                <a:off x="7048349" y="5353095"/>
                <a:ext cx="200160" cy="11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C26D3DC-0AB0-C8A7-EC7C-B2BCB9D5C82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39349" y="5344095"/>
                  <a:ext cx="217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C7C79E-96DA-6565-8CD1-72885A9BDD1C}"/>
                    </a:ext>
                  </a:extLst>
                </p14:cNvPr>
                <p14:cNvContentPartPr/>
                <p14:nvPr/>
              </p14:nvContentPartPr>
              <p14:xfrm>
                <a:off x="7157429" y="5287215"/>
                <a:ext cx="29880" cy="1782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EC7C79E-96DA-6565-8CD1-72885A9BDD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48789" y="5278215"/>
                  <a:ext cx="47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4380875-D25F-859B-49FA-21FC78FE484F}"/>
                    </a:ext>
                  </a:extLst>
                </p14:cNvPr>
                <p14:cNvContentPartPr/>
                <p14:nvPr/>
              </p14:nvContentPartPr>
              <p14:xfrm>
                <a:off x="7510229" y="5196855"/>
                <a:ext cx="25560" cy="198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4380875-D25F-859B-49FA-21FC78FE48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01229" y="5187855"/>
                  <a:ext cx="43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7D740D7-C5D8-88F8-6CF6-7E56D98E3F3D}"/>
                    </a:ext>
                  </a:extLst>
                </p14:cNvPr>
                <p14:cNvContentPartPr/>
                <p14:nvPr/>
              </p14:nvContentPartPr>
              <p14:xfrm>
                <a:off x="7738469" y="5328615"/>
                <a:ext cx="163800" cy="29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7D740D7-C5D8-88F8-6CF6-7E56D98E3F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29469" y="5319615"/>
                  <a:ext cx="181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D180426-00D0-1355-3058-033E399815FC}"/>
                    </a:ext>
                  </a:extLst>
                </p14:cNvPr>
                <p14:cNvContentPartPr/>
                <p14:nvPr/>
              </p14:nvContentPartPr>
              <p14:xfrm>
                <a:off x="7767989" y="5271375"/>
                <a:ext cx="161280" cy="8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D180426-00D0-1355-3058-033E399815F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59349" y="5262375"/>
                  <a:ext cx="178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639D362-B611-2C00-D766-67856AE7D89A}"/>
                    </a:ext>
                  </a:extLst>
                </p14:cNvPr>
                <p14:cNvContentPartPr/>
                <p14:nvPr/>
              </p14:nvContentPartPr>
              <p14:xfrm>
                <a:off x="8053469" y="5269215"/>
                <a:ext cx="138960" cy="134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639D362-B611-2C00-D766-67856AE7D89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44829" y="5260215"/>
                  <a:ext cx="1566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CA1BE51-F6C0-6B51-4872-EF6D1058A26D}"/>
              </a:ext>
            </a:extLst>
          </p:cNvPr>
          <p:cNvGrpSpPr/>
          <p:nvPr/>
        </p:nvGrpSpPr>
        <p:grpSpPr>
          <a:xfrm>
            <a:off x="5063669" y="5480175"/>
            <a:ext cx="599040" cy="222480"/>
            <a:chOff x="5063669" y="5480175"/>
            <a:chExt cx="59904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D78ED90-095C-B86B-B45D-41785D53CFCF}"/>
                    </a:ext>
                  </a:extLst>
                </p14:cNvPr>
                <p14:cNvContentPartPr/>
                <p14:nvPr/>
              </p14:nvContentPartPr>
              <p14:xfrm>
                <a:off x="5063669" y="5480175"/>
                <a:ext cx="236520" cy="1555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D78ED90-095C-B86B-B45D-41785D53CFC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54669" y="5471175"/>
                  <a:ext cx="254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F940876-0D96-9070-A480-3C2EAF01A9C0}"/>
                    </a:ext>
                  </a:extLst>
                </p14:cNvPr>
                <p14:cNvContentPartPr/>
                <p14:nvPr/>
              </p14:nvContentPartPr>
              <p14:xfrm>
                <a:off x="5413949" y="5628135"/>
                <a:ext cx="105480" cy="34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F940876-0D96-9070-A480-3C2EAF01A9C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05309" y="5619495"/>
                  <a:ext cx="12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95496C2-D43B-85B5-14BF-FCF654AA804F}"/>
                    </a:ext>
                  </a:extLst>
                </p14:cNvPr>
                <p14:cNvContentPartPr/>
                <p14:nvPr/>
              </p14:nvContentPartPr>
              <p14:xfrm>
                <a:off x="5454629" y="5594655"/>
                <a:ext cx="208080" cy="1080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95496C2-D43B-85B5-14BF-FCF654AA80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45629" y="5585655"/>
                  <a:ext cx="2257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A9F8803-1C90-ABD6-EC7D-625177B4892F}"/>
              </a:ext>
            </a:extLst>
          </p:cNvPr>
          <p:cNvGrpSpPr/>
          <p:nvPr/>
        </p:nvGrpSpPr>
        <p:grpSpPr>
          <a:xfrm>
            <a:off x="6370469" y="5611215"/>
            <a:ext cx="529920" cy="233640"/>
            <a:chOff x="6370469" y="5611215"/>
            <a:chExt cx="5299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E3750E2-E8D8-E221-5C03-FDD6A42961F0}"/>
                    </a:ext>
                  </a:extLst>
                </p14:cNvPr>
                <p14:cNvContentPartPr/>
                <p14:nvPr/>
              </p14:nvContentPartPr>
              <p14:xfrm>
                <a:off x="6370469" y="5611215"/>
                <a:ext cx="150480" cy="182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E3750E2-E8D8-E221-5C03-FDD6A42961F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61469" y="5602575"/>
                  <a:ext cx="168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4829E80-2422-F8CA-21FF-C355BA41E3E8}"/>
                    </a:ext>
                  </a:extLst>
                </p14:cNvPr>
                <p14:cNvContentPartPr/>
                <p14:nvPr/>
              </p14:nvContentPartPr>
              <p14:xfrm>
                <a:off x="6639749" y="5809215"/>
                <a:ext cx="79560" cy="10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4829E80-2422-F8CA-21FF-C355BA41E3E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30749" y="5800215"/>
                  <a:ext cx="97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474E908-28AD-1F07-8A05-6F71C37ED43F}"/>
                    </a:ext>
                  </a:extLst>
                </p14:cNvPr>
                <p14:cNvContentPartPr/>
                <p14:nvPr/>
              </p14:nvContentPartPr>
              <p14:xfrm>
                <a:off x="6628949" y="5761695"/>
                <a:ext cx="50400" cy="15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474E908-28AD-1F07-8A05-6F71C37ED4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19949" y="5753055"/>
                  <a:ext cx="68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C1DD631-FACC-D2FC-EC6B-17BF6AEC2731}"/>
                    </a:ext>
                  </a:extLst>
                </p14:cNvPr>
                <p14:cNvContentPartPr/>
                <p14:nvPr/>
              </p14:nvContentPartPr>
              <p14:xfrm>
                <a:off x="6771869" y="5719215"/>
                <a:ext cx="128520" cy="125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C1DD631-FACC-D2FC-EC6B-17BF6AEC273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63229" y="5710575"/>
                  <a:ext cx="14616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48717B2-8322-5792-B714-239CD5578971}"/>
              </a:ext>
            </a:extLst>
          </p:cNvPr>
          <p:cNvGrpSpPr/>
          <p:nvPr/>
        </p:nvGrpSpPr>
        <p:grpSpPr>
          <a:xfrm>
            <a:off x="7531109" y="5692575"/>
            <a:ext cx="403200" cy="115920"/>
            <a:chOff x="7531109" y="5692575"/>
            <a:chExt cx="40320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B960DF6-2DA7-BC49-2277-D6EB320A15E5}"/>
                    </a:ext>
                  </a:extLst>
                </p14:cNvPr>
                <p14:cNvContentPartPr/>
                <p14:nvPr/>
              </p14:nvContentPartPr>
              <p14:xfrm>
                <a:off x="7531109" y="5692575"/>
                <a:ext cx="100080" cy="1159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B960DF6-2DA7-BC49-2277-D6EB320A15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22109" y="5683575"/>
                  <a:ext cx="117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2A79143-2595-A277-CBBE-026395DBAA2D}"/>
                    </a:ext>
                  </a:extLst>
                </p14:cNvPr>
                <p14:cNvContentPartPr/>
                <p14:nvPr/>
              </p14:nvContentPartPr>
              <p14:xfrm>
                <a:off x="7744949" y="5804535"/>
                <a:ext cx="54720" cy="39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2A79143-2595-A277-CBBE-026395DBAA2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35949" y="5795535"/>
                  <a:ext cx="72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A62C28A-1037-6214-9901-53FE13C2CAA0}"/>
                    </a:ext>
                  </a:extLst>
                </p14:cNvPr>
                <p14:cNvContentPartPr/>
                <p14:nvPr/>
              </p14:nvContentPartPr>
              <p14:xfrm>
                <a:off x="7709669" y="5756655"/>
                <a:ext cx="86040" cy="8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A62C28A-1037-6214-9901-53FE13C2CAA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01029" y="5747655"/>
                  <a:ext cx="103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DE845A0-C981-F41B-7750-864873CA9CC9}"/>
                    </a:ext>
                  </a:extLst>
                </p14:cNvPr>
                <p14:cNvContentPartPr/>
                <p14:nvPr/>
              </p14:nvContentPartPr>
              <p14:xfrm>
                <a:off x="7922789" y="5704455"/>
                <a:ext cx="11520" cy="860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DE845A0-C981-F41B-7750-864873CA9CC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14149" y="5695455"/>
                  <a:ext cx="2916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10580BE-FF85-A050-5EE1-BA46B759D12E}"/>
              </a:ext>
            </a:extLst>
          </p:cNvPr>
          <p:cNvGrpSpPr/>
          <p:nvPr/>
        </p:nvGrpSpPr>
        <p:grpSpPr>
          <a:xfrm>
            <a:off x="8219429" y="5638575"/>
            <a:ext cx="1242360" cy="274680"/>
            <a:chOff x="8219429" y="5638575"/>
            <a:chExt cx="124236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584B107-0F9E-2BEF-34A1-C63C6C6A72C9}"/>
                    </a:ext>
                  </a:extLst>
                </p14:cNvPr>
                <p14:cNvContentPartPr/>
                <p14:nvPr/>
              </p14:nvContentPartPr>
              <p14:xfrm>
                <a:off x="8221589" y="5744775"/>
                <a:ext cx="272160" cy="22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584B107-0F9E-2BEF-34A1-C63C6C6A72C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12589" y="5736135"/>
                  <a:ext cx="289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931C49D-7305-9259-8D2F-0403D4D01E90}"/>
                    </a:ext>
                  </a:extLst>
                </p14:cNvPr>
                <p14:cNvContentPartPr/>
                <p14:nvPr/>
              </p14:nvContentPartPr>
              <p14:xfrm>
                <a:off x="8219429" y="5681055"/>
                <a:ext cx="366120" cy="1519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931C49D-7305-9259-8D2F-0403D4D01E9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10789" y="5672055"/>
                  <a:ext cx="38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4EEDAD4-5D16-6EC1-EEA3-E6AACFB40E3A}"/>
                    </a:ext>
                  </a:extLst>
                </p14:cNvPr>
                <p14:cNvContentPartPr/>
                <p14:nvPr/>
              </p14:nvContentPartPr>
              <p14:xfrm>
                <a:off x="8690309" y="5672775"/>
                <a:ext cx="158760" cy="142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4EEDAD4-5D16-6EC1-EEA3-E6AACFB40E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81669" y="5663775"/>
                  <a:ext cx="176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543F27C-1BD6-2355-F11B-1264DA61B3BF}"/>
                    </a:ext>
                  </a:extLst>
                </p14:cNvPr>
                <p14:cNvContentPartPr/>
                <p14:nvPr/>
              </p14:nvContentPartPr>
              <p14:xfrm>
                <a:off x="8969669" y="5777535"/>
                <a:ext cx="138600" cy="226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543F27C-1BD6-2355-F11B-1264DA61B3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61029" y="5768895"/>
                  <a:ext cx="156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B85DAAB-2104-B94E-A7AE-A1259961871E}"/>
                    </a:ext>
                  </a:extLst>
                </p14:cNvPr>
                <p14:cNvContentPartPr/>
                <p14:nvPr/>
              </p14:nvContentPartPr>
              <p14:xfrm>
                <a:off x="8944469" y="5724255"/>
                <a:ext cx="146880" cy="12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B85DAAB-2104-B94E-A7AE-A1259961871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35829" y="5715615"/>
                  <a:ext cx="164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FDD3C78-5AB8-D102-D503-06E2F6D8DD71}"/>
                    </a:ext>
                  </a:extLst>
                </p14:cNvPr>
                <p14:cNvContentPartPr/>
                <p14:nvPr/>
              </p14:nvContentPartPr>
              <p14:xfrm>
                <a:off x="9260909" y="5638575"/>
                <a:ext cx="200880" cy="168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FDD3C78-5AB8-D102-D503-06E2F6D8DD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52269" y="5629935"/>
                  <a:ext cx="218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D8458E9-5FAD-AEB9-1B4E-472F93416248}"/>
                    </a:ext>
                  </a:extLst>
                </p14:cNvPr>
                <p14:cNvContentPartPr/>
                <p14:nvPr/>
              </p14:nvContentPartPr>
              <p14:xfrm>
                <a:off x="9368549" y="5724255"/>
                <a:ext cx="61200" cy="1890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D8458E9-5FAD-AEB9-1B4E-472F9341624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59909" y="5715615"/>
                  <a:ext cx="788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32230FF-2A68-EBF6-7C7E-CB72D81051E8}"/>
              </a:ext>
            </a:extLst>
          </p:cNvPr>
          <p:cNvGrpSpPr/>
          <p:nvPr/>
        </p:nvGrpSpPr>
        <p:grpSpPr>
          <a:xfrm>
            <a:off x="9782549" y="5676015"/>
            <a:ext cx="2230200" cy="885600"/>
            <a:chOff x="9782549" y="5676015"/>
            <a:chExt cx="2230200" cy="88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0D627EE-DC7A-372D-B8DE-2D23DCFD3E2F}"/>
                    </a:ext>
                  </a:extLst>
                </p14:cNvPr>
                <p14:cNvContentPartPr/>
                <p14:nvPr/>
              </p14:nvContentPartPr>
              <p14:xfrm>
                <a:off x="9782549" y="5767095"/>
                <a:ext cx="142920" cy="14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0D627EE-DC7A-372D-B8DE-2D23DCFD3E2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73549" y="5758095"/>
                  <a:ext cx="160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7230A03-ECA1-63E4-CAFB-67E6D7F7ABF4}"/>
                    </a:ext>
                  </a:extLst>
                </p14:cNvPr>
                <p14:cNvContentPartPr/>
                <p14:nvPr/>
              </p14:nvContentPartPr>
              <p14:xfrm>
                <a:off x="9997829" y="5676015"/>
                <a:ext cx="156960" cy="1706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7230A03-ECA1-63E4-CAFB-67E6D7F7ABF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88829" y="5667375"/>
                  <a:ext cx="174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618FC63-8EC0-2B52-A44C-0466BF22AC8F}"/>
                    </a:ext>
                  </a:extLst>
                </p14:cNvPr>
                <p14:cNvContentPartPr/>
                <p14:nvPr/>
              </p14:nvContentPartPr>
              <p14:xfrm>
                <a:off x="10036709" y="5768175"/>
                <a:ext cx="105480" cy="164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618FC63-8EC0-2B52-A44C-0466BF22AC8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27709" y="5759535"/>
                  <a:ext cx="123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D313D12-6B80-67A1-77CF-7FD3AC586D23}"/>
                    </a:ext>
                  </a:extLst>
                </p14:cNvPr>
                <p14:cNvContentPartPr/>
                <p14:nvPr/>
              </p14:nvContentPartPr>
              <p14:xfrm>
                <a:off x="10289789" y="5789415"/>
                <a:ext cx="113040" cy="100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D313D12-6B80-67A1-77CF-7FD3AC586D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80789" y="5780415"/>
                  <a:ext cx="130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AFF1BD8-96E7-72F5-133A-8152CB0EEDF7}"/>
                    </a:ext>
                  </a:extLst>
                </p14:cNvPr>
                <p14:cNvContentPartPr/>
                <p14:nvPr/>
              </p14:nvContentPartPr>
              <p14:xfrm>
                <a:off x="10285829" y="5804535"/>
                <a:ext cx="136440" cy="76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AFF1BD8-96E7-72F5-133A-8152CB0EED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76829" y="5795535"/>
                  <a:ext cx="154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A84A883-0200-A340-2D68-425910AE0E68}"/>
                    </a:ext>
                  </a:extLst>
                </p14:cNvPr>
                <p14:cNvContentPartPr/>
                <p14:nvPr/>
              </p14:nvContentPartPr>
              <p14:xfrm>
                <a:off x="10469789" y="5685375"/>
                <a:ext cx="20880" cy="213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A84A883-0200-A340-2D68-425910AE0E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61149" y="5676375"/>
                  <a:ext cx="38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3FE5AB5-4C75-3A7F-BD0F-3398C4D6C26A}"/>
                    </a:ext>
                  </a:extLst>
                </p14:cNvPr>
                <p14:cNvContentPartPr/>
                <p14:nvPr/>
              </p14:nvContentPartPr>
              <p14:xfrm>
                <a:off x="10570949" y="5839455"/>
                <a:ext cx="141840" cy="914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3FE5AB5-4C75-3A7F-BD0F-3398C4D6C2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62309" y="5830815"/>
                  <a:ext cx="159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D70DE19-3A67-DC78-6FC3-602CBDD99F6B}"/>
                    </a:ext>
                  </a:extLst>
                </p14:cNvPr>
                <p14:cNvContentPartPr/>
                <p14:nvPr/>
              </p14:nvContentPartPr>
              <p14:xfrm>
                <a:off x="10609829" y="5843055"/>
                <a:ext cx="113040" cy="57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D70DE19-3A67-DC78-6FC3-602CBDD99F6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601189" y="5834055"/>
                  <a:ext cx="130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FFB9818-1459-70D2-289A-65B202F24DDB}"/>
                    </a:ext>
                  </a:extLst>
                </p14:cNvPr>
                <p14:cNvContentPartPr/>
                <p14:nvPr/>
              </p14:nvContentPartPr>
              <p14:xfrm>
                <a:off x="10878389" y="5713455"/>
                <a:ext cx="10080" cy="1519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FFB9818-1459-70D2-289A-65B202F24D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69749" y="5704455"/>
                  <a:ext cx="27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019670D-70CE-36A2-A52A-E82C16D37493}"/>
                    </a:ext>
                  </a:extLst>
                </p14:cNvPr>
                <p14:cNvContentPartPr/>
                <p14:nvPr/>
              </p14:nvContentPartPr>
              <p14:xfrm>
                <a:off x="11034269" y="5806695"/>
                <a:ext cx="141480" cy="842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019670D-70CE-36A2-A52A-E82C16D3749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25269" y="5798055"/>
                  <a:ext cx="159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23B8438-2E4A-ADCE-21EF-49F61E97F666}"/>
                    </a:ext>
                  </a:extLst>
                </p14:cNvPr>
                <p14:cNvContentPartPr/>
                <p14:nvPr/>
              </p14:nvContentPartPr>
              <p14:xfrm>
                <a:off x="11321189" y="5780775"/>
                <a:ext cx="139680" cy="1101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23B8438-2E4A-ADCE-21EF-49F61E97F66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12549" y="5772135"/>
                  <a:ext cx="157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94D8155-AB9A-F973-117A-7D1EC382F806}"/>
                    </a:ext>
                  </a:extLst>
                </p14:cNvPr>
                <p14:cNvContentPartPr/>
                <p14:nvPr/>
              </p14:nvContentPartPr>
              <p14:xfrm>
                <a:off x="11463389" y="6099375"/>
                <a:ext cx="320040" cy="2268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94D8155-AB9A-F973-117A-7D1EC382F80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454389" y="6090735"/>
                  <a:ext cx="337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B48CDB2-C695-10DC-F972-85915815EF14}"/>
                    </a:ext>
                  </a:extLst>
                </p14:cNvPr>
                <p14:cNvContentPartPr/>
                <p14:nvPr/>
              </p14:nvContentPartPr>
              <p14:xfrm>
                <a:off x="11778749" y="5945655"/>
                <a:ext cx="234000" cy="1936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B48CDB2-C695-10DC-F972-85915815EF1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769749" y="5937015"/>
                  <a:ext cx="251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A90703D-E2B1-8B04-02D1-64B1097F6BF9}"/>
                    </a:ext>
                  </a:extLst>
                </p14:cNvPr>
                <p14:cNvContentPartPr/>
                <p14:nvPr/>
              </p14:nvContentPartPr>
              <p14:xfrm>
                <a:off x="11740949" y="6441375"/>
                <a:ext cx="119520" cy="205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A90703D-E2B1-8B04-02D1-64B1097F6BF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732309" y="6432375"/>
                  <a:ext cx="137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4C75244-E200-8871-C980-C22D96C184C4}"/>
                    </a:ext>
                  </a:extLst>
                </p14:cNvPr>
                <p14:cNvContentPartPr/>
                <p14:nvPr/>
              </p14:nvContentPartPr>
              <p14:xfrm>
                <a:off x="10817909" y="6185775"/>
                <a:ext cx="404640" cy="2307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4C75244-E200-8871-C980-C22D96C184C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08909" y="6177135"/>
                  <a:ext cx="422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A03CB99-0BF6-257E-1336-CD12B414E6E2}"/>
                    </a:ext>
                  </a:extLst>
                </p14:cNvPr>
                <p14:cNvContentPartPr/>
                <p14:nvPr/>
              </p14:nvContentPartPr>
              <p14:xfrm>
                <a:off x="11037869" y="6469455"/>
                <a:ext cx="4320" cy="30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A03CB99-0BF6-257E-1336-CD12B414E6E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029229" y="6460455"/>
                  <a:ext cx="21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2CBC89F-B2C3-DC37-2975-F0E87CF4B93E}"/>
                    </a:ext>
                  </a:extLst>
                </p14:cNvPr>
                <p14:cNvContentPartPr/>
                <p14:nvPr/>
              </p14:nvContentPartPr>
              <p14:xfrm>
                <a:off x="10740869" y="6144015"/>
                <a:ext cx="83520" cy="205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2CBC89F-B2C3-DC37-2975-F0E87CF4B93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32229" y="6135015"/>
                  <a:ext cx="101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9966757-C307-7FC3-4C97-CB7E60686D98}"/>
                    </a:ext>
                  </a:extLst>
                </p14:cNvPr>
                <p14:cNvContentPartPr/>
                <p14:nvPr/>
              </p14:nvContentPartPr>
              <p14:xfrm>
                <a:off x="10164869" y="6274335"/>
                <a:ext cx="473760" cy="2872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9966757-C307-7FC3-4C97-CB7E60686D9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56229" y="6265335"/>
                  <a:ext cx="49140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1C89E187-927A-7B83-98CA-64A2A5080410}"/>
                  </a:ext>
                </a:extLst>
              </p14:cNvPr>
              <p14:cNvContentPartPr/>
              <p14:nvPr/>
            </p14:nvContentPartPr>
            <p14:xfrm>
              <a:off x="5821469" y="6311775"/>
              <a:ext cx="254520" cy="82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1C89E187-927A-7B83-98CA-64A2A508041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812469" y="6303135"/>
                <a:ext cx="2721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9F9D77D-8EFA-859B-BC83-3274C60A67D7}"/>
              </a:ext>
            </a:extLst>
          </p:cNvPr>
          <p:cNvGrpSpPr/>
          <p:nvPr/>
        </p:nvGrpSpPr>
        <p:grpSpPr>
          <a:xfrm>
            <a:off x="4620149" y="6059775"/>
            <a:ext cx="2295000" cy="502200"/>
            <a:chOff x="4620149" y="6059775"/>
            <a:chExt cx="229500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FF93BAE-0CA4-4B9C-3A4B-90CA6A5297DC}"/>
                    </a:ext>
                  </a:extLst>
                </p14:cNvPr>
                <p14:cNvContentPartPr/>
                <p14:nvPr/>
              </p14:nvContentPartPr>
              <p14:xfrm>
                <a:off x="4620149" y="6296655"/>
                <a:ext cx="231120" cy="2653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FF93BAE-0CA4-4B9C-3A4B-90CA6A529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11509" y="6287655"/>
                  <a:ext cx="248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6F93BB1-5133-B867-1658-A212FE00E9AD}"/>
                    </a:ext>
                  </a:extLst>
                </p14:cNvPr>
                <p14:cNvContentPartPr/>
                <p14:nvPr/>
              </p14:nvContentPartPr>
              <p14:xfrm>
                <a:off x="4991309" y="6480975"/>
                <a:ext cx="178200" cy="16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6F93BB1-5133-B867-1658-A212FE00E9A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82309" y="6471975"/>
                  <a:ext cx="195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0A5803AE-5656-4723-2EFB-B8251A54DD63}"/>
                    </a:ext>
                  </a:extLst>
                </p14:cNvPr>
                <p14:cNvContentPartPr/>
                <p14:nvPr/>
              </p14:nvContentPartPr>
              <p14:xfrm>
                <a:off x="5001749" y="6406455"/>
                <a:ext cx="166320" cy="316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0A5803AE-5656-4723-2EFB-B8251A54DD6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92749" y="6397455"/>
                  <a:ext cx="183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7962558-C29A-64E1-FF0C-30B585E8CB88}"/>
                    </a:ext>
                  </a:extLst>
                </p14:cNvPr>
                <p14:cNvContentPartPr/>
                <p14:nvPr/>
              </p14:nvContentPartPr>
              <p14:xfrm>
                <a:off x="5353109" y="6279015"/>
                <a:ext cx="99000" cy="11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7962558-C29A-64E1-FF0C-30B585E8CB8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44109" y="6270375"/>
                  <a:ext cx="116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AD3E6F0-E8B6-74CE-AAB4-6FA6A587109D}"/>
                    </a:ext>
                  </a:extLst>
                </p14:cNvPr>
                <p14:cNvContentPartPr/>
                <p14:nvPr/>
              </p14:nvContentPartPr>
              <p14:xfrm>
                <a:off x="5510069" y="6198735"/>
                <a:ext cx="136440" cy="1695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AD3E6F0-E8B6-74CE-AAB4-6FA6A587109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01069" y="6189735"/>
                  <a:ext cx="15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1942BA9-72F3-E599-142F-61B7583DD731}"/>
                    </a:ext>
                  </a:extLst>
                </p14:cNvPr>
                <p14:cNvContentPartPr/>
                <p14:nvPr/>
              </p14:nvContentPartPr>
              <p14:xfrm>
                <a:off x="6179309" y="6059775"/>
                <a:ext cx="478800" cy="3258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1942BA9-72F3-E599-142F-61B7583DD73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70309" y="6051135"/>
                  <a:ext cx="496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BB06797-ADF7-EBA2-D406-D59B7C951EA4}"/>
                    </a:ext>
                  </a:extLst>
                </p14:cNvPr>
                <p14:cNvContentPartPr/>
                <p14:nvPr/>
              </p14:nvContentPartPr>
              <p14:xfrm>
                <a:off x="6399629" y="6188295"/>
                <a:ext cx="131040" cy="120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BB06797-ADF7-EBA2-D406-D59B7C951EA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90629" y="6179295"/>
                  <a:ext cx="148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ADC317A-0057-BBAB-ED91-14CE628DF2CD}"/>
                    </a:ext>
                  </a:extLst>
                </p14:cNvPr>
                <p14:cNvContentPartPr/>
                <p14:nvPr/>
              </p14:nvContentPartPr>
              <p14:xfrm>
                <a:off x="5333669" y="6390975"/>
                <a:ext cx="1581480" cy="108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ADC317A-0057-BBAB-ED91-14CE628DF2C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324669" y="6382335"/>
                  <a:ext cx="159912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F782791A-54EC-D725-C03D-5E381ABD05BC}"/>
              </a:ext>
            </a:extLst>
          </p:cNvPr>
          <p:cNvGrpSpPr/>
          <p:nvPr/>
        </p:nvGrpSpPr>
        <p:grpSpPr>
          <a:xfrm>
            <a:off x="5733269" y="6573135"/>
            <a:ext cx="506160" cy="190440"/>
            <a:chOff x="5733269" y="6573135"/>
            <a:chExt cx="50616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B36A946-1839-16D3-E165-8255C46A12F1}"/>
                    </a:ext>
                  </a:extLst>
                </p14:cNvPr>
                <p14:cNvContentPartPr/>
                <p14:nvPr/>
              </p14:nvContentPartPr>
              <p14:xfrm>
                <a:off x="5733269" y="6573135"/>
                <a:ext cx="184680" cy="182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B36A946-1839-16D3-E165-8255C46A12F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24269" y="6564135"/>
                  <a:ext cx="202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BF41B33-AE71-2B81-2668-FA242C981A58}"/>
                    </a:ext>
                  </a:extLst>
                </p14:cNvPr>
                <p14:cNvContentPartPr/>
                <p14:nvPr/>
              </p14:nvContentPartPr>
              <p14:xfrm>
                <a:off x="5991389" y="6640815"/>
                <a:ext cx="74160" cy="1087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BF41B33-AE71-2B81-2668-FA242C981A5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982389" y="6631815"/>
                  <a:ext cx="91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CA336EC-004C-2586-5B6E-570E29B350D6}"/>
                    </a:ext>
                  </a:extLst>
                </p14:cNvPr>
                <p14:cNvContentPartPr/>
                <p14:nvPr/>
              </p14:nvContentPartPr>
              <p14:xfrm>
                <a:off x="5976629" y="6629295"/>
                <a:ext cx="120240" cy="1004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CA336EC-004C-2586-5B6E-570E29B350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67629" y="6620655"/>
                  <a:ext cx="137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A957003-61C7-A0D6-BCF7-E941C64B8263}"/>
                    </a:ext>
                  </a:extLst>
                </p14:cNvPr>
                <p14:cNvContentPartPr/>
                <p14:nvPr/>
              </p14:nvContentPartPr>
              <p14:xfrm>
                <a:off x="6199829" y="6578895"/>
                <a:ext cx="39600" cy="184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A957003-61C7-A0D6-BCF7-E941C64B826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90829" y="6570255"/>
                  <a:ext cx="572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2339D72E-4716-BD37-FDAD-1E10280631E2}"/>
              </a:ext>
            </a:extLst>
          </p:cNvPr>
          <p:cNvGrpSpPr/>
          <p:nvPr/>
        </p:nvGrpSpPr>
        <p:grpSpPr>
          <a:xfrm>
            <a:off x="7159949" y="6231495"/>
            <a:ext cx="790200" cy="252000"/>
            <a:chOff x="7159949" y="6231495"/>
            <a:chExt cx="79020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F6C40D7-8A0E-DBFD-6148-F0D9CA96A3A2}"/>
                    </a:ext>
                  </a:extLst>
                </p14:cNvPr>
                <p14:cNvContentPartPr/>
                <p14:nvPr/>
              </p14:nvContentPartPr>
              <p14:xfrm>
                <a:off x="7159949" y="6441375"/>
                <a:ext cx="161280" cy="133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F6C40D7-8A0E-DBFD-6148-F0D9CA96A3A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50949" y="6432375"/>
                  <a:ext cx="17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94B9035-9160-F1CD-C981-3B37BB4CE6A8}"/>
                    </a:ext>
                  </a:extLst>
                </p14:cNvPr>
                <p14:cNvContentPartPr/>
                <p14:nvPr/>
              </p14:nvContentPartPr>
              <p14:xfrm>
                <a:off x="7163189" y="6356055"/>
                <a:ext cx="166680" cy="309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94B9035-9160-F1CD-C981-3B37BB4CE6A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54549" y="6347415"/>
                  <a:ext cx="184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C7F9934-82B4-DA74-29C0-C44B7CD1F5FB}"/>
                    </a:ext>
                  </a:extLst>
                </p14:cNvPr>
                <p14:cNvContentPartPr/>
                <p14:nvPr/>
              </p14:nvContentPartPr>
              <p14:xfrm>
                <a:off x="7532189" y="6390975"/>
                <a:ext cx="200160" cy="342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C7F9934-82B4-DA74-29C0-C44B7CD1F5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23189" y="6382335"/>
                  <a:ext cx="217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56C82A9-6289-7EED-AB1C-239F8561E45B}"/>
                    </a:ext>
                  </a:extLst>
                </p14:cNvPr>
                <p14:cNvContentPartPr/>
                <p14:nvPr/>
              </p14:nvContentPartPr>
              <p14:xfrm>
                <a:off x="7923869" y="6231495"/>
                <a:ext cx="26280" cy="2520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56C82A9-6289-7EED-AB1C-239F8561E45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14869" y="6222495"/>
                  <a:ext cx="4392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C1AA8FDC-99D7-949A-3A57-3D5E130CE203}"/>
                  </a:ext>
                </a:extLst>
              </p14:cNvPr>
              <p14:cNvContentPartPr/>
              <p14:nvPr/>
            </p14:nvContentPartPr>
            <p14:xfrm>
              <a:off x="5961149" y="6175335"/>
              <a:ext cx="21600" cy="2275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C1AA8FDC-99D7-949A-3A57-3D5E130CE20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952149" y="6166695"/>
                <a:ext cx="392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8CA0A30-0C7E-97E4-5F26-57CA723E65DB}"/>
                  </a:ext>
                </a:extLst>
              </p14:cNvPr>
              <p14:cNvContentPartPr/>
              <p14:nvPr/>
            </p14:nvContentPartPr>
            <p14:xfrm>
              <a:off x="8174069" y="6131055"/>
              <a:ext cx="324720" cy="3762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8CA0A30-0C7E-97E4-5F26-57CA723E65D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165429" y="6122055"/>
                <a:ext cx="34236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96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6137F5-86F5-D237-ECC9-BB587B884FF9}"/>
                  </a:ext>
                </a:extLst>
              </p14:cNvPr>
              <p14:cNvContentPartPr/>
              <p14:nvPr/>
            </p14:nvContentPartPr>
            <p14:xfrm>
              <a:off x="10925189" y="1028055"/>
              <a:ext cx="692280" cy="24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6137F5-86F5-D237-ECC9-BB587B884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6189" y="1019055"/>
                <a:ext cx="7099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F9F477-0A87-B401-43F1-A90A48B82331}"/>
                  </a:ext>
                </a:extLst>
              </p14:cNvPr>
              <p14:cNvContentPartPr/>
              <p14:nvPr/>
            </p14:nvContentPartPr>
            <p14:xfrm>
              <a:off x="11577509" y="766335"/>
              <a:ext cx="132120" cy="3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F9F477-0A87-B401-43F1-A90A48B82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68869" y="757335"/>
                <a:ext cx="149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AB32A5-7233-1664-17C5-75DDB44ECBE5}"/>
                  </a:ext>
                </a:extLst>
              </p14:cNvPr>
              <p14:cNvContentPartPr/>
              <p14:nvPr/>
            </p14:nvContentPartPr>
            <p14:xfrm>
              <a:off x="10131749" y="657255"/>
              <a:ext cx="792360" cy="59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AB32A5-7233-1664-17C5-75DDB44ECB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3109" y="648255"/>
                <a:ext cx="8100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66DA97-5A0C-AB87-62DB-18DB0CE4AE4C}"/>
                  </a:ext>
                </a:extLst>
              </p14:cNvPr>
              <p14:cNvContentPartPr/>
              <p14:nvPr/>
            </p14:nvContentPartPr>
            <p14:xfrm>
              <a:off x="10480229" y="1445295"/>
              <a:ext cx="120960" cy="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66DA97-5A0C-AB87-62DB-18DB0CE4AE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71589" y="1436655"/>
                <a:ext cx="1386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398413-1985-2494-9795-8251E9BA7166}"/>
                  </a:ext>
                </a:extLst>
              </p14:cNvPr>
              <p14:cNvContentPartPr/>
              <p14:nvPr/>
            </p14:nvContentPartPr>
            <p14:xfrm>
              <a:off x="9165149" y="723855"/>
              <a:ext cx="612360" cy="33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398413-1985-2494-9795-8251E9BA71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6149" y="714855"/>
                <a:ext cx="6300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9C58B1-3046-9AFC-7BE7-8B36414228E7}"/>
                  </a:ext>
                </a:extLst>
              </p14:cNvPr>
              <p14:cNvContentPartPr/>
              <p14:nvPr/>
            </p14:nvContentPartPr>
            <p14:xfrm>
              <a:off x="9472589" y="800535"/>
              <a:ext cx="126000" cy="1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9C58B1-3046-9AFC-7BE7-8B36414228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3589" y="791535"/>
                <a:ext cx="143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04E2F1-8337-070C-6B98-57C0F66C0D6F}"/>
                  </a:ext>
                </a:extLst>
              </p14:cNvPr>
              <p14:cNvContentPartPr/>
              <p14:nvPr/>
            </p14:nvContentPartPr>
            <p14:xfrm>
              <a:off x="8970389" y="870015"/>
              <a:ext cx="165240" cy="18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04E2F1-8337-070C-6B98-57C0F66C0D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61749" y="861375"/>
                <a:ext cx="182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7B408B-EC44-FBDA-F21D-7902FD2C38AE}"/>
                  </a:ext>
                </a:extLst>
              </p14:cNvPr>
              <p14:cNvContentPartPr/>
              <p14:nvPr/>
            </p14:nvContentPartPr>
            <p14:xfrm>
              <a:off x="9423269" y="736815"/>
              <a:ext cx="110880" cy="10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7B408B-EC44-FBDA-F21D-7902FD2C38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14269" y="728175"/>
                <a:ext cx="128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3B461F-DCDB-288C-0E0B-C37318379DE0}"/>
                  </a:ext>
                </a:extLst>
              </p14:cNvPr>
              <p14:cNvContentPartPr/>
              <p14:nvPr/>
            </p14:nvContentPartPr>
            <p14:xfrm>
              <a:off x="8755829" y="857415"/>
              <a:ext cx="142560" cy="17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3B461F-DCDB-288C-0E0B-C37318379D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46829" y="848775"/>
                <a:ext cx="1602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FF1F3C-30A0-2212-8716-4E3509EDCCE3}"/>
                  </a:ext>
                </a:extLst>
              </p14:cNvPr>
              <p14:cNvContentPartPr/>
              <p14:nvPr/>
            </p14:nvContentPartPr>
            <p14:xfrm>
              <a:off x="8009189" y="884055"/>
              <a:ext cx="41760" cy="36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FF1F3C-30A0-2212-8716-4E3509EDCC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00549" y="875415"/>
                <a:ext cx="594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B863EF-7FD5-08F6-8171-CE75B8DB07F5}"/>
                  </a:ext>
                </a:extLst>
              </p14:cNvPr>
              <p14:cNvContentPartPr/>
              <p14:nvPr/>
            </p14:nvContentPartPr>
            <p14:xfrm>
              <a:off x="8242829" y="858855"/>
              <a:ext cx="181080" cy="359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B863EF-7FD5-08F6-8171-CE75B8DB07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4189" y="850215"/>
                <a:ext cx="1987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388448-861A-5D1B-256E-6E15E63BB7B2}"/>
                  </a:ext>
                </a:extLst>
              </p14:cNvPr>
              <p14:cNvContentPartPr/>
              <p14:nvPr/>
            </p14:nvContentPartPr>
            <p14:xfrm>
              <a:off x="7836749" y="1349895"/>
              <a:ext cx="3997800" cy="424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388448-861A-5D1B-256E-6E15E63BB7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28109" y="1340895"/>
                <a:ext cx="40154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FF2B26-268D-5E4C-86F4-002D7EFAFB70}"/>
                  </a:ext>
                </a:extLst>
              </p14:cNvPr>
              <p14:cNvContentPartPr/>
              <p14:nvPr/>
            </p14:nvContentPartPr>
            <p14:xfrm>
              <a:off x="7698509" y="1087455"/>
              <a:ext cx="105480" cy="96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FF2B26-268D-5E4C-86F4-002D7EFAFB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89869" y="1078455"/>
                <a:ext cx="123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8363F82-9017-A37D-4117-3C0AB5D6B16B}"/>
                  </a:ext>
                </a:extLst>
              </p14:cNvPr>
              <p14:cNvContentPartPr/>
              <p14:nvPr/>
            </p14:nvContentPartPr>
            <p14:xfrm>
              <a:off x="7626869" y="906735"/>
              <a:ext cx="135360" cy="155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8363F82-9017-A37D-4117-3C0AB5D6B1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17869" y="897735"/>
                <a:ext cx="153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F53A23-8AC0-B0A1-44A5-AD0717CE214D}"/>
                  </a:ext>
                </a:extLst>
              </p14:cNvPr>
              <p14:cNvContentPartPr/>
              <p14:nvPr/>
            </p14:nvContentPartPr>
            <p14:xfrm>
              <a:off x="7661789" y="861015"/>
              <a:ext cx="176760" cy="93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F53A23-8AC0-B0A1-44A5-AD0717CE21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53149" y="852375"/>
                <a:ext cx="194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DA3FB13-638E-B133-9034-2D94A3759FFE}"/>
                  </a:ext>
                </a:extLst>
              </p14:cNvPr>
              <p14:cNvContentPartPr/>
              <p14:nvPr/>
            </p14:nvContentPartPr>
            <p14:xfrm>
              <a:off x="6962669" y="1021935"/>
              <a:ext cx="424440" cy="220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DA3FB13-638E-B133-9034-2D94A3759F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4029" y="1013295"/>
                <a:ext cx="4420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902769-5ACB-A5FC-8FA6-C8CBDEA77EE9}"/>
                  </a:ext>
                </a:extLst>
              </p14:cNvPr>
              <p14:cNvContentPartPr/>
              <p14:nvPr/>
            </p14:nvContentPartPr>
            <p14:xfrm>
              <a:off x="7244189" y="1319655"/>
              <a:ext cx="27720" cy="35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902769-5ACB-A5FC-8FA6-C8CBDEA77E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35189" y="1310655"/>
                <a:ext cx="45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55381-BA15-94D3-8025-D1DF934EA0BF}"/>
                  </a:ext>
                </a:extLst>
              </p14:cNvPr>
              <p14:cNvContentPartPr/>
              <p14:nvPr/>
            </p14:nvContentPartPr>
            <p14:xfrm>
              <a:off x="6977429" y="766695"/>
              <a:ext cx="127800" cy="338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55381-BA15-94D3-8025-D1DF934EA0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68429" y="757695"/>
                <a:ext cx="145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58C5AC-A5C2-F5A9-4421-162E21510C83}"/>
                  </a:ext>
                </a:extLst>
              </p14:cNvPr>
              <p14:cNvContentPartPr/>
              <p14:nvPr/>
            </p14:nvContentPartPr>
            <p14:xfrm>
              <a:off x="7123589" y="766695"/>
              <a:ext cx="24840" cy="15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58C5AC-A5C2-F5A9-4421-162E21510C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14589" y="757695"/>
                <a:ext cx="424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B152AB-B6FD-F83A-4CAA-7DE58A1E7133}"/>
                  </a:ext>
                </a:extLst>
              </p14:cNvPr>
              <p14:cNvContentPartPr/>
              <p14:nvPr/>
            </p14:nvContentPartPr>
            <p14:xfrm>
              <a:off x="6545069" y="942735"/>
              <a:ext cx="346680" cy="10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B152AB-B6FD-F83A-4CAA-7DE58A1E71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36069" y="933735"/>
                <a:ext cx="364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CE7A31-AA97-2C81-3188-85AC0CE6DA02}"/>
                  </a:ext>
                </a:extLst>
              </p14:cNvPr>
              <p14:cNvContentPartPr/>
              <p14:nvPr/>
            </p14:nvContentPartPr>
            <p14:xfrm>
              <a:off x="6497189" y="710175"/>
              <a:ext cx="126000" cy="227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CE7A31-AA97-2C81-3188-85AC0CE6DA0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88189" y="701535"/>
                <a:ext cx="1436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A69D6B-5CD8-E4D1-E6C9-7B9A5C6361EE}"/>
                  </a:ext>
                </a:extLst>
              </p14:cNvPr>
              <p14:cNvContentPartPr/>
              <p14:nvPr/>
            </p14:nvContentPartPr>
            <p14:xfrm>
              <a:off x="5978429" y="911415"/>
              <a:ext cx="435960" cy="256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A69D6B-5CD8-E4D1-E6C9-7B9A5C6361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9429" y="902415"/>
                <a:ext cx="453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0416A7-D8DC-5D93-5A6A-A1505A806861}"/>
                  </a:ext>
                </a:extLst>
              </p14:cNvPr>
              <p14:cNvContentPartPr/>
              <p14:nvPr/>
            </p14:nvContentPartPr>
            <p14:xfrm>
              <a:off x="5459309" y="884415"/>
              <a:ext cx="423360" cy="14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0416A7-D8DC-5D93-5A6A-A1505A8068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50669" y="875415"/>
                <a:ext cx="441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381D83D-0D0B-9C4C-9067-AF4E23C0F9CE}"/>
                  </a:ext>
                </a:extLst>
              </p14:cNvPr>
              <p14:cNvContentPartPr/>
              <p14:nvPr/>
            </p14:nvContentPartPr>
            <p14:xfrm>
              <a:off x="5609789" y="696495"/>
              <a:ext cx="77040" cy="455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381D83D-0D0B-9C4C-9067-AF4E23C0F9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01149" y="687855"/>
                <a:ext cx="946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BBD77B-3EB3-854E-35EA-1C50479984E0}"/>
                  </a:ext>
                </a:extLst>
              </p14:cNvPr>
              <p14:cNvContentPartPr/>
              <p14:nvPr/>
            </p14:nvContentPartPr>
            <p14:xfrm>
              <a:off x="4707269" y="864615"/>
              <a:ext cx="730440" cy="178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BBD77B-3EB3-854E-35EA-1C50479984E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98629" y="855615"/>
                <a:ext cx="748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2E0430-A43E-4C17-F778-F3368BE09972}"/>
                  </a:ext>
                </a:extLst>
              </p14:cNvPr>
              <p14:cNvContentPartPr/>
              <p14:nvPr/>
            </p14:nvContentPartPr>
            <p14:xfrm>
              <a:off x="4729229" y="1141095"/>
              <a:ext cx="463320" cy="145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2E0430-A43E-4C17-F778-F3368BE099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20229" y="1132095"/>
                <a:ext cx="4809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C35F3C-F22C-56E5-DF44-2B803F94A93D}"/>
                  </a:ext>
                </a:extLst>
              </p14:cNvPr>
              <p14:cNvContentPartPr/>
              <p14:nvPr/>
            </p14:nvContentPartPr>
            <p14:xfrm>
              <a:off x="4047749" y="787215"/>
              <a:ext cx="393120" cy="335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C35F3C-F22C-56E5-DF44-2B803F94A9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39109" y="778215"/>
                <a:ext cx="4107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7F15539-E387-0637-C121-5D4363E7FD23}"/>
                  </a:ext>
                </a:extLst>
              </p14:cNvPr>
              <p14:cNvContentPartPr/>
              <p14:nvPr/>
            </p14:nvContentPartPr>
            <p14:xfrm>
              <a:off x="4248989" y="505335"/>
              <a:ext cx="889200" cy="328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7F15539-E387-0637-C121-5D4363E7FD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39989" y="496335"/>
                <a:ext cx="9068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73514C-4E1D-95DE-9EA2-657D573495AD}"/>
                  </a:ext>
                </a:extLst>
              </p14:cNvPr>
              <p14:cNvContentPartPr/>
              <p14:nvPr/>
            </p14:nvContentPartPr>
            <p14:xfrm>
              <a:off x="3280229" y="583815"/>
              <a:ext cx="585360" cy="491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73514C-4E1D-95DE-9EA2-657D573495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71589" y="574815"/>
                <a:ext cx="603000" cy="50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6AFAD71-CC9A-8DD0-CF59-EF7155352E5D}"/>
              </a:ext>
            </a:extLst>
          </p:cNvPr>
          <p:cNvGrpSpPr/>
          <p:nvPr/>
        </p:nvGrpSpPr>
        <p:grpSpPr>
          <a:xfrm>
            <a:off x="342629" y="423615"/>
            <a:ext cx="2660760" cy="810000"/>
            <a:chOff x="342629" y="423615"/>
            <a:chExt cx="2660760" cy="81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DF58FC-603E-CB5D-4A9B-A61F361FEAF3}"/>
                    </a:ext>
                  </a:extLst>
                </p14:cNvPr>
                <p14:cNvContentPartPr/>
                <p14:nvPr/>
              </p14:nvContentPartPr>
              <p14:xfrm>
                <a:off x="2878469" y="843375"/>
                <a:ext cx="124920" cy="169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DF58FC-603E-CB5D-4A9B-A61F361FEA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69469" y="834375"/>
                  <a:ext cx="142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B18E01-0B46-3DE4-734E-D7C44A9CBD76}"/>
                    </a:ext>
                  </a:extLst>
                </p14:cNvPr>
                <p14:cNvContentPartPr/>
                <p14:nvPr/>
              </p14:nvContentPartPr>
              <p14:xfrm>
                <a:off x="2594069" y="594975"/>
                <a:ext cx="288000" cy="367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B18E01-0B46-3DE4-734E-D7C44A9CBD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85429" y="585975"/>
                  <a:ext cx="305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8091AF-AF74-1AF6-A7A2-0680F300D52D}"/>
                    </a:ext>
                  </a:extLst>
                </p14:cNvPr>
                <p14:cNvContentPartPr/>
                <p14:nvPr/>
              </p14:nvContentPartPr>
              <p14:xfrm>
                <a:off x="1896029" y="765615"/>
                <a:ext cx="527400" cy="172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8091AF-AF74-1AF6-A7A2-0680F300D5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7029" y="756615"/>
                  <a:ext cx="545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338436-46C1-1C22-2605-0D75A8F25E9C}"/>
                    </a:ext>
                  </a:extLst>
                </p14:cNvPr>
                <p14:cNvContentPartPr/>
                <p14:nvPr/>
              </p14:nvContentPartPr>
              <p14:xfrm>
                <a:off x="1980629" y="423615"/>
                <a:ext cx="124920" cy="40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338436-46C1-1C22-2605-0D75A8F25E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71989" y="414975"/>
                  <a:ext cx="142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9972B7-B9D4-5AD2-9161-FD3A1A6887B6}"/>
                    </a:ext>
                  </a:extLst>
                </p14:cNvPr>
                <p14:cNvContentPartPr/>
                <p14:nvPr/>
              </p14:nvContentPartPr>
              <p14:xfrm>
                <a:off x="2244149" y="581295"/>
                <a:ext cx="17640" cy="2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9972B7-B9D4-5AD2-9161-FD3A1A6887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35149" y="572295"/>
                  <a:ext cx="35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665B78-5D15-E9B2-9985-1BF60226D834}"/>
                    </a:ext>
                  </a:extLst>
                </p14:cNvPr>
                <p14:cNvContentPartPr/>
                <p14:nvPr/>
              </p14:nvContentPartPr>
              <p14:xfrm>
                <a:off x="1440989" y="806295"/>
                <a:ext cx="239760" cy="20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665B78-5D15-E9B2-9985-1BF60226D8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32349" y="797295"/>
                  <a:ext cx="257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D9C77A-1F04-B361-1E29-B2834D575690}"/>
                    </a:ext>
                  </a:extLst>
                </p14:cNvPr>
                <p14:cNvContentPartPr/>
                <p14:nvPr/>
              </p14:nvContentPartPr>
              <p14:xfrm>
                <a:off x="1337309" y="576615"/>
                <a:ext cx="147240" cy="40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D9C77A-1F04-B361-1E29-B2834D5756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28309" y="567615"/>
                  <a:ext cx="1648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40CD1F-BDE3-663A-7E3B-8D765E0A993F}"/>
                    </a:ext>
                  </a:extLst>
                </p14:cNvPr>
                <p14:cNvContentPartPr/>
                <p14:nvPr/>
              </p14:nvContentPartPr>
              <p14:xfrm>
                <a:off x="1186829" y="954255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40CD1F-BDE3-663A-7E3B-8D765E0A99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78189" y="9456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BC30A5-D18B-D49C-12D4-2A9CA555C233}"/>
                    </a:ext>
                  </a:extLst>
                </p14:cNvPr>
                <p14:cNvContentPartPr/>
                <p14:nvPr/>
              </p14:nvContentPartPr>
              <p14:xfrm>
                <a:off x="727109" y="607935"/>
                <a:ext cx="544680" cy="522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BC30A5-D18B-D49C-12D4-2A9CA555C2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8109" y="599295"/>
                  <a:ext cx="5623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FD8E1E-77C9-3A3D-9059-3F3C693D8054}"/>
                    </a:ext>
                  </a:extLst>
                </p14:cNvPr>
                <p14:cNvContentPartPr/>
                <p14:nvPr/>
              </p14:nvContentPartPr>
              <p14:xfrm>
                <a:off x="352709" y="552135"/>
                <a:ext cx="340200" cy="45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FD8E1E-77C9-3A3D-9059-3F3C693D80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4069" y="543135"/>
                  <a:ext cx="3578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BE8C2B-6728-2BE7-9004-7DBB8A6BE877}"/>
                    </a:ext>
                  </a:extLst>
                </p14:cNvPr>
                <p14:cNvContentPartPr/>
                <p14:nvPr/>
              </p14:nvContentPartPr>
              <p14:xfrm>
                <a:off x="573389" y="442335"/>
                <a:ext cx="87120" cy="748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BE8C2B-6728-2BE7-9004-7DBB8A6BE8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4749" y="433695"/>
                  <a:ext cx="1047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F1D929-7CF9-7374-488C-424231A45189}"/>
                    </a:ext>
                  </a:extLst>
                </p14:cNvPr>
                <p14:cNvContentPartPr/>
                <p14:nvPr/>
              </p14:nvContentPartPr>
              <p14:xfrm>
                <a:off x="342629" y="1205175"/>
                <a:ext cx="109440" cy="28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F1D929-7CF9-7374-488C-424231A451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629" y="1196535"/>
                  <a:ext cx="12708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5E39FE4-6A1F-5A0A-A2A3-61478E407839}"/>
                  </a:ext>
                </a:extLst>
              </p14:cNvPr>
              <p14:cNvContentPartPr/>
              <p14:nvPr/>
            </p14:nvContentPartPr>
            <p14:xfrm>
              <a:off x="10563029" y="2060895"/>
              <a:ext cx="424080" cy="279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5E39FE4-6A1F-5A0A-A2A3-61478E4078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54029" y="2052255"/>
                <a:ext cx="441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AD8D276-BAF7-5192-961A-33C910D21F9A}"/>
                  </a:ext>
                </a:extLst>
              </p14:cNvPr>
              <p14:cNvContentPartPr/>
              <p14:nvPr/>
            </p14:nvContentPartPr>
            <p14:xfrm>
              <a:off x="10825469" y="1907535"/>
              <a:ext cx="122400" cy="16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AD8D276-BAF7-5192-961A-33C910D21F9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16469" y="1898535"/>
                <a:ext cx="140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2DAD686-8C7E-5818-D0F6-EB70064A7EB0}"/>
                  </a:ext>
                </a:extLst>
              </p14:cNvPr>
              <p14:cNvContentPartPr/>
              <p14:nvPr/>
            </p14:nvContentPartPr>
            <p14:xfrm>
              <a:off x="10015829" y="2056575"/>
              <a:ext cx="525600" cy="80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2DAD686-8C7E-5818-D0F6-EB70064A7E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07189" y="2047935"/>
                <a:ext cx="543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8F77E4D-3C38-7004-C840-C3588F0DEC37}"/>
                  </a:ext>
                </a:extLst>
              </p14:cNvPr>
              <p14:cNvContentPartPr/>
              <p14:nvPr/>
            </p14:nvContentPartPr>
            <p14:xfrm>
              <a:off x="10118429" y="2253855"/>
              <a:ext cx="82440" cy="129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F77E4D-3C38-7004-C840-C3588F0DEC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09429" y="2244855"/>
                <a:ext cx="100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439BA4-7D2C-302F-D64F-850912D22449}"/>
                  </a:ext>
                </a:extLst>
              </p14:cNvPr>
              <p14:cNvContentPartPr/>
              <p14:nvPr/>
            </p14:nvContentPartPr>
            <p14:xfrm>
              <a:off x="9686429" y="2052255"/>
              <a:ext cx="234000" cy="177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439BA4-7D2C-302F-D64F-850912D2244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77789" y="2043615"/>
                <a:ext cx="25164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15DD36D4-BB69-8B3A-E4A5-3482FEE1EC59}"/>
              </a:ext>
            </a:extLst>
          </p:cNvPr>
          <p:cNvGrpSpPr/>
          <p:nvPr/>
        </p:nvGrpSpPr>
        <p:grpSpPr>
          <a:xfrm>
            <a:off x="5473709" y="1690815"/>
            <a:ext cx="3896640" cy="771840"/>
            <a:chOff x="5473709" y="1690815"/>
            <a:chExt cx="389664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0A56A1-B4BC-01FF-8C0E-E7D29A150489}"/>
                    </a:ext>
                  </a:extLst>
                </p14:cNvPr>
                <p14:cNvContentPartPr/>
                <p14:nvPr/>
              </p14:nvContentPartPr>
              <p14:xfrm>
                <a:off x="9098909" y="2071695"/>
                <a:ext cx="271440" cy="18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0A56A1-B4BC-01FF-8C0E-E7D29A1504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90269" y="2063055"/>
                  <a:ext cx="289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4C2CFE-0CE7-C96F-B545-09BB7CD580F3}"/>
                    </a:ext>
                  </a:extLst>
                </p14:cNvPr>
                <p14:cNvContentPartPr/>
                <p14:nvPr/>
              </p14:nvContentPartPr>
              <p14:xfrm>
                <a:off x="8486909" y="2029935"/>
                <a:ext cx="593640" cy="167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4C2CFE-0CE7-C96F-B545-09BB7CD580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77909" y="2020935"/>
                  <a:ext cx="611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7B762C-C96D-960E-DD7F-F743FF00BD61}"/>
                    </a:ext>
                  </a:extLst>
                </p14:cNvPr>
                <p14:cNvContentPartPr/>
                <p14:nvPr/>
              </p14:nvContentPartPr>
              <p14:xfrm>
                <a:off x="8544509" y="1753455"/>
                <a:ext cx="84240" cy="348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7B762C-C96D-960E-DD7F-F743FF00BD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35509" y="1744455"/>
                  <a:ext cx="1018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D6EF69-DE03-7DF8-DD53-F3EA4DBF20B9}"/>
                    </a:ext>
                  </a:extLst>
                </p14:cNvPr>
                <p14:cNvContentPartPr/>
                <p14:nvPr/>
              </p14:nvContentPartPr>
              <p14:xfrm>
                <a:off x="8058869" y="2068455"/>
                <a:ext cx="270720" cy="19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D6EF69-DE03-7DF8-DD53-F3EA4DBF20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9869" y="2059455"/>
                  <a:ext cx="288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A106DE-C8FE-66DA-534F-1763D5BFAF1F}"/>
                    </a:ext>
                  </a:extLst>
                </p14:cNvPr>
                <p14:cNvContentPartPr/>
                <p14:nvPr/>
              </p14:nvContentPartPr>
              <p14:xfrm>
                <a:off x="7926389" y="2107695"/>
                <a:ext cx="200880" cy="13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A106DE-C8FE-66DA-534F-1763D5BFAF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17749" y="2099055"/>
                  <a:ext cx="218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85B25E7-3A27-2503-AA25-9DF1BFA8E0F9}"/>
                    </a:ext>
                  </a:extLst>
                </p14:cNvPr>
                <p14:cNvContentPartPr/>
                <p14:nvPr/>
              </p14:nvContentPartPr>
              <p14:xfrm>
                <a:off x="7635869" y="2039295"/>
                <a:ext cx="244440" cy="18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85B25E7-3A27-2503-AA25-9DF1BFA8E0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7229" y="2030295"/>
                  <a:ext cx="262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F53488-A9E6-45E7-D70B-82F5A940281A}"/>
                    </a:ext>
                  </a:extLst>
                </p14:cNvPr>
                <p14:cNvContentPartPr/>
                <p14:nvPr/>
              </p14:nvContentPartPr>
              <p14:xfrm>
                <a:off x="7530749" y="1753455"/>
                <a:ext cx="113040" cy="407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F53488-A9E6-45E7-D70B-82F5A94028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22109" y="1744455"/>
                  <a:ext cx="1306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E2472F-2334-853E-4688-D9BBE02F658E}"/>
                    </a:ext>
                  </a:extLst>
                </p14:cNvPr>
                <p14:cNvContentPartPr/>
                <p14:nvPr/>
              </p14:nvContentPartPr>
              <p14:xfrm>
                <a:off x="7175429" y="1895655"/>
                <a:ext cx="245520" cy="326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E2472F-2334-853E-4688-D9BBE02F65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66429" y="1887015"/>
                  <a:ext cx="263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5AAADF-F7D0-9FF8-A180-3382CBF77BED}"/>
                    </a:ext>
                  </a:extLst>
                </p14:cNvPr>
                <p14:cNvContentPartPr/>
                <p14:nvPr/>
              </p14:nvContentPartPr>
              <p14:xfrm>
                <a:off x="6978149" y="1970175"/>
                <a:ext cx="72720" cy="18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5AAADF-F7D0-9FF8-A180-3382CBF77B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69149" y="1961175"/>
                  <a:ext cx="90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542C3D-63DB-AA9A-5014-856AA6407DEA}"/>
                    </a:ext>
                  </a:extLst>
                </p14:cNvPr>
                <p14:cNvContentPartPr/>
                <p14:nvPr/>
              </p14:nvContentPartPr>
              <p14:xfrm>
                <a:off x="6254549" y="1977375"/>
                <a:ext cx="651600" cy="419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542C3D-63DB-AA9A-5014-856AA6407D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45549" y="1968375"/>
                  <a:ext cx="669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DACDC8-6BFC-81D4-8246-250E041C4D9B}"/>
                    </a:ext>
                  </a:extLst>
                </p14:cNvPr>
                <p14:cNvContentPartPr/>
                <p14:nvPr/>
              </p14:nvContentPartPr>
              <p14:xfrm>
                <a:off x="6032429" y="1851375"/>
                <a:ext cx="479520" cy="401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DACDC8-6BFC-81D4-8246-250E041C4D9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23429" y="1842735"/>
                  <a:ext cx="497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0F3D9F-6935-E4A8-28EF-797CEBE062F2}"/>
                    </a:ext>
                  </a:extLst>
                </p14:cNvPr>
                <p14:cNvContentPartPr/>
                <p14:nvPr/>
              </p14:nvContentPartPr>
              <p14:xfrm>
                <a:off x="6288389" y="1754535"/>
                <a:ext cx="183240" cy="708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0F3D9F-6935-E4A8-28EF-797CEBE062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79389" y="1745895"/>
                  <a:ext cx="20088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BB71F0-16FF-FCE7-1DC3-4D3CB8447C98}"/>
                    </a:ext>
                  </a:extLst>
                </p14:cNvPr>
                <p14:cNvContentPartPr/>
                <p14:nvPr/>
              </p14:nvContentPartPr>
              <p14:xfrm>
                <a:off x="5535269" y="1869015"/>
                <a:ext cx="273240" cy="35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BB71F0-16FF-FCE7-1DC3-4D3CB8447C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26629" y="1860015"/>
                  <a:ext cx="290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75100C-2A46-A9DD-C582-6F71005877A7}"/>
                    </a:ext>
                  </a:extLst>
                </p14:cNvPr>
                <p14:cNvContentPartPr/>
                <p14:nvPr/>
              </p14:nvContentPartPr>
              <p14:xfrm>
                <a:off x="5473709" y="1690815"/>
                <a:ext cx="149400" cy="41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75100C-2A46-A9DD-C582-6F71005877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4709" y="1681815"/>
                  <a:ext cx="167040" cy="42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9009E3E-1ACD-A23B-6292-81922B30998F}"/>
              </a:ext>
            </a:extLst>
          </p:cNvPr>
          <p:cNvGrpSpPr/>
          <p:nvPr/>
        </p:nvGrpSpPr>
        <p:grpSpPr>
          <a:xfrm>
            <a:off x="398429" y="1511895"/>
            <a:ext cx="4722840" cy="1772280"/>
            <a:chOff x="398429" y="1511895"/>
            <a:chExt cx="4722840" cy="177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5C880C-CDD9-03F8-6B45-C7525429C06F}"/>
                    </a:ext>
                  </a:extLst>
                </p14:cNvPr>
                <p14:cNvContentPartPr/>
                <p14:nvPr/>
              </p14:nvContentPartPr>
              <p14:xfrm>
                <a:off x="4225589" y="1807815"/>
                <a:ext cx="895680" cy="339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5C880C-CDD9-03F8-6B45-C7525429C0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16589" y="1799175"/>
                  <a:ext cx="913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B3C70E-72F6-1367-0304-8FAACE1F847C}"/>
                    </a:ext>
                  </a:extLst>
                </p14:cNvPr>
                <p14:cNvContentPartPr/>
                <p14:nvPr/>
              </p14:nvContentPartPr>
              <p14:xfrm>
                <a:off x="3446549" y="2119575"/>
                <a:ext cx="668520" cy="4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B3C70E-72F6-1367-0304-8FAACE1F84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37549" y="2110935"/>
                  <a:ext cx="686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A1C8CC-CADE-07E0-2000-3370B08633A0}"/>
                    </a:ext>
                  </a:extLst>
                </p14:cNvPr>
                <p14:cNvContentPartPr/>
                <p14:nvPr/>
              </p14:nvContentPartPr>
              <p14:xfrm>
                <a:off x="3621509" y="2235135"/>
                <a:ext cx="65160" cy="94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A1C8CC-CADE-07E0-2000-3370B08633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12509" y="2226495"/>
                  <a:ext cx="82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156CD97-9ACA-C376-4457-0C38579916F8}"/>
                    </a:ext>
                  </a:extLst>
                </p14:cNvPr>
                <p14:cNvContentPartPr/>
                <p14:nvPr/>
              </p14:nvContentPartPr>
              <p14:xfrm>
                <a:off x="2841029" y="1869015"/>
                <a:ext cx="415800" cy="32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156CD97-9ACA-C376-4457-0C38579916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32029" y="1860015"/>
                  <a:ext cx="433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50DAE6-A38C-04B7-292F-0D86762EFD8D}"/>
                    </a:ext>
                  </a:extLst>
                </p14:cNvPr>
                <p14:cNvContentPartPr/>
                <p14:nvPr/>
              </p14:nvContentPartPr>
              <p14:xfrm>
                <a:off x="3067829" y="1794135"/>
                <a:ext cx="23760" cy="13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50DAE6-A38C-04B7-292F-0D86762EFD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58829" y="1785495"/>
                  <a:ext cx="41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185D75-401F-0C37-0609-D39DCF6457F9}"/>
                    </a:ext>
                  </a:extLst>
                </p14:cNvPr>
                <p14:cNvContentPartPr/>
                <p14:nvPr/>
              </p14:nvContentPartPr>
              <p14:xfrm>
                <a:off x="3284189" y="1511895"/>
                <a:ext cx="614160" cy="342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185D75-401F-0C37-0609-D39DCF6457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75549" y="1503255"/>
                  <a:ext cx="631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F8FC60-7240-CC18-175E-48189B0C2423}"/>
                    </a:ext>
                  </a:extLst>
                </p14:cNvPr>
                <p14:cNvContentPartPr/>
                <p14:nvPr/>
              </p14:nvContentPartPr>
              <p14:xfrm>
                <a:off x="2582549" y="2175735"/>
                <a:ext cx="78120" cy="65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F8FC60-7240-CC18-175E-48189B0C242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909" y="2166735"/>
                  <a:ext cx="95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2ED449-BB08-3FC7-B748-2681504C0139}"/>
                    </a:ext>
                  </a:extLst>
                </p14:cNvPr>
                <p14:cNvContentPartPr/>
                <p14:nvPr/>
              </p14:nvContentPartPr>
              <p14:xfrm>
                <a:off x="1633589" y="1953975"/>
                <a:ext cx="806400" cy="26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2ED449-BB08-3FC7-B748-2681504C01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24589" y="1945335"/>
                  <a:ext cx="8240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A77DFC9-30A5-F956-B22A-BEF403AD2F3B}"/>
                    </a:ext>
                  </a:extLst>
                </p14:cNvPr>
                <p14:cNvContentPartPr/>
                <p14:nvPr/>
              </p14:nvContentPartPr>
              <p14:xfrm>
                <a:off x="1797749" y="1571295"/>
                <a:ext cx="113040" cy="482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A77DFC9-30A5-F956-B22A-BEF403AD2F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89109" y="1562655"/>
                  <a:ext cx="1306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CFAE91F-F1C9-43C3-6AE0-129374C14D75}"/>
                    </a:ext>
                  </a:extLst>
                </p14:cNvPr>
                <p14:cNvContentPartPr/>
                <p14:nvPr/>
              </p14:nvContentPartPr>
              <p14:xfrm>
                <a:off x="2036429" y="1772175"/>
                <a:ext cx="341640" cy="100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CFAE91F-F1C9-43C3-6AE0-129374C14D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27789" y="1763175"/>
                  <a:ext cx="359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D5C4C4D-54FA-C986-2FB7-32BAA6AE6FFF}"/>
                    </a:ext>
                  </a:extLst>
                </p14:cNvPr>
                <p14:cNvContentPartPr/>
                <p14:nvPr/>
              </p14:nvContentPartPr>
              <p14:xfrm>
                <a:off x="885869" y="1860735"/>
                <a:ext cx="438840" cy="353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D5C4C4D-54FA-C986-2FB7-32BAA6AE6F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6869" y="1851735"/>
                  <a:ext cx="456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320A49A-6477-3C1E-67F5-4346093A874E}"/>
                    </a:ext>
                  </a:extLst>
                </p14:cNvPr>
                <p14:cNvContentPartPr/>
                <p14:nvPr/>
              </p14:nvContentPartPr>
              <p14:xfrm>
                <a:off x="398429" y="1986735"/>
                <a:ext cx="264600" cy="306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320A49A-6477-3C1E-67F5-4346093A87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9429" y="1977735"/>
                  <a:ext cx="282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C968B9-8BC3-F426-9D06-4FDFF0DCFE30}"/>
                    </a:ext>
                  </a:extLst>
                </p14:cNvPr>
                <p14:cNvContentPartPr/>
                <p14:nvPr/>
              </p14:nvContentPartPr>
              <p14:xfrm>
                <a:off x="2326949" y="1566615"/>
                <a:ext cx="317880" cy="791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C968B9-8BC3-F426-9D06-4FDFF0DCFE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18309" y="1557615"/>
                  <a:ext cx="3355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DDDFC6D-8186-50F9-F49B-EED3FEB09D8D}"/>
                    </a:ext>
                  </a:extLst>
                </p14:cNvPr>
                <p14:cNvContentPartPr/>
                <p14:nvPr/>
              </p14:nvContentPartPr>
              <p14:xfrm>
                <a:off x="1087109" y="2361135"/>
                <a:ext cx="203760" cy="62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DDDFC6D-8186-50F9-F49B-EED3FEB09D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8469" y="2352135"/>
                  <a:ext cx="2214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63945C0-D848-5994-2001-BD14EE001488}"/>
                    </a:ext>
                  </a:extLst>
                </p14:cNvPr>
                <p14:cNvContentPartPr/>
                <p14:nvPr/>
              </p14:nvContentPartPr>
              <p14:xfrm>
                <a:off x="1469429" y="2892135"/>
                <a:ext cx="774720" cy="275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63945C0-D848-5994-2001-BD14EE0014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60789" y="2883135"/>
                  <a:ext cx="792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28E969-2038-8385-78C5-99973FC9096B}"/>
                    </a:ext>
                  </a:extLst>
                </p14:cNvPr>
                <p14:cNvContentPartPr/>
                <p14:nvPr/>
              </p14:nvContentPartPr>
              <p14:xfrm>
                <a:off x="2047229" y="2724375"/>
                <a:ext cx="54720" cy="139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28E969-2038-8385-78C5-99973FC909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38229" y="2715735"/>
                  <a:ext cx="72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C95BAC-22DD-AEDB-7791-EA68E30BCD68}"/>
                    </a:ext>
                  </a:extLst>
                </p14:cNvPr>
                <p14:cNvContentPartPr/>
                <p14:nvPr/>
              </p14:nvContentPartPr>
              <p14:xfrm>
                <a:off x="1978109" y="3227655"/>
                <a:ext cx="8280" cy="33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C95BAC-22DD-AEDB-7791-EA68E30BCD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69469" y="3219015"/>
                  <a:ext cx="2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BF23EA-6276-F6E7-F243-683E96DC00C0}"/>
                    </a:ext>
                  </a:extLst>
                </p14:cNvPr>
                <p14:cNvContentPartPr/>
                <p14:nvPr/>
              </p14:nvContentPartPr>
              <p14:xfrm>
                <a:off x="1991429" y="3224415"/>
                <a:ext cx="53280" cy="59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BF23EA-6276-F6E7-F243-683E96DC00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82789" y="3215415"/>
                  <a:ext cx="709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F35A448-2B3B-1CF8-037C-6EC9EB311994}"/>
                  </a:ext>
                </a:extLst>
              </p14:cNvPr>
              <p14:cNvContentPartPr/>
              <p14:nvPr/>
            </p14:nvContentPartPr>
            <p14:xfrm>
              <a:off x="3090869" y="3077175"/>
              <a:ext cx="2545200" cy="3279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F35A448-2B3B-1CF8-037C-6EC9EB31199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082229" y="3068535"/>
                <a:ext cx="2562840" cy="3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BE6FC4-751B-0A3D-B62B-3890353223E1}"/>
                  </a:ext>
                </a:extLst>
              </p14:cNvPr>
              <p14:cNvContentPartPr/>
              <p14:nvPr/>
            </p14:nvContentPartPr>
            <p14:xfrm>
              <a:off x="3922469" y="3339975"/>
              <a:ext cx="944640" cy="186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BE6FC4-751B-0A3D-B62B-3890353223E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13469" y="3331335"/>
                <a:ext cx="9622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97CAAD3-16B1-1588-079A-6B95F89BFC70}"/>
                  </a:ext>
                </a:extLst>
              </p14:cNvPr>
              <p14:cNvContentPartPr/>
              <p14:nvPr/>
            </p14:nvContentPartPr>
            <p14:xfrm>
              <a:off x="3967829" y="6092535"/>
              <a:ext cx="1027440" cy="234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97CAAD3-16B1-1588-079A-6B95F89BFC7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59189" y="6083535"/>
                <a:ext cx="1045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C24C4A-02C1-8CD0-A6EF-754A28A9E1DF}"/>
                  </a:ext>
                </a:extLst>
              </p14:cNvPr>
              <p14:cNvContentPartPr/>
              <p14:nvPr/>
            </p14:nvContentPartPr>
            <p14:xfrm>
              <a:off x="4359509" y="3407295"/>
              <a:ext cx="72720" cy="74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C24C4A-02C1-8CD0-A6EF-754A28A9E1D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50869" y="3398655"/>
                <a:ext cx="90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F04F519-44DE-FE13-215E-CFE53EF5922F}"/>
                  </a:ext>
                </a:extLst>
              </p14:cNvPr>
              <p14:cNvContentPartPr/>
              <p14:nvPr/>
            </p14:nvContentPartPr>
            <p14:xfrm>
              <a:off x="4369949" y="2945415"/>
              <a:ext cx="532080" cy="398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F04F519-44DE-FE13-215E-CFE53EF5922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0949" y="2936775"/>
                <a:ext cx="5497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DE1B004-2012-6C57-AC51-572C36C0B3BF}"/>
                  </a:ext>
                </a:extLst>
              </p14:cNvPr>
              <p14:cNvContentPartPr/>
              <p14:nvPr/>
            </p14:nvContentPartPr>
            <p14:xfrm>
              <a:off x="5129909" y="2859015"/>
              <a:ext cx="50040" cy="317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DE1B004-2012-6C57-AC51-572C36C0B3B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20909" y="2850375"/>
                <a:ext cx="67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11490F0-7BC2-74BD-3CC1-36FF7BBF8B68}"/>
                  </a:ext>
                </a:extLst>
              </p14:cNvPr>
              <p14:cNvContentPartPr/>
              <p14:nvPr/>
            </p14:nvContentPartPr>
            <p14:xfrm>
              <a:off x="5376869" y="2963055"/>
              <a:ext cx="103680" cy="87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11490F0-7BC2-74BD-3CC1-36FF7BBF8B6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68229" y="2954055"/>
                <a:ext cx="1213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388BAF3-809B-7648-1A2B-8DFDA02F6D8C}"/>
                  </a:ext>
                </a:extLst>
              </p14:cNvPr>
              <p14:cNvContentPartPr/>
              <p14:nvPr/>
            </p14:nvContentPartPr>
            <p14:xfrm>
              <a:off x="5560469" y="3013095"/>
              <a:ext cx="102960" cy="154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388BAF3-809B-7648-1A2B-8DFDA02F6D8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51829" y="3004455"/>
                <a:ext cx="120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D7B15BD-AA46-22B0-725B-4215A97EE751}"/>
                  </a:ext>
                </a:extLst>
              </p14:cNvPr>
              <p14:cNvContentPartPr/>
              <p14:nvPr/>
            </p14:nvContentPartPr>
            <p14:xfrm>
              <a:off x="5848109" y="3044775"/>
              <a:ext cx="44280" cy="75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D7B15BD-AA46-22B0-725B-4215A97EE75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839109" y="3035775"/>
                <a:ext cx="61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A2C1FA0-805A-708F-862E-3FB8A61C8AE0}"/>
                  </a:ext>
                </a:extLst>
              </p14:cNvPr>
              <p14:cNvContentPartPr/>
              <p14:nvPr/>
            </p14:nvContentPartPr>
            <p14:xfrm>
              <a:off x="6040349" y="3031815"/>
              <a:ext cx="97560" cy="164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A2C1FA0-805A-708F-862E-3FB8A61C8AE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31709" y="3022815"/>
                <a:ext cx="115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7E0C6C9-E402-DD02-93BB-7619BB540C9F}"/>
                  </a:ext>
                </a:extLst>
              </p14:cNvPr>
              <p14:cNvContentPartPr/>
              <p14:nvPr/>
            </p14:nvContentPartPr>
            <p14:xfrm>
              <a:off x="6224309" y="2905815"/>
              <a:ext cx="226440" cy="2325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7E0C6C9-E402-DD02-93BB-7619BB540C9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15669" y="2897175"/>
                <a:ext cx="244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5A96755-B1D2-F52F-0D58-EFC911147C0A}"/>
                  </a:ext>
                </a:extLst>
              </p14:cNvPr>
              <p14:cNvContentPartPr/>
              <p14:nvPr/>
            </p14:nvContentPartPr>
            <p14:xfrm>
              <a:off x="6289469" y="3028215"/>
              <a:ext cx="167040" cy="25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5A96755-B1D2-F52F-0D58-EFC911147C0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80829" y="3019575"/>
                <a:ext cx="184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7F42352-7467-C1C2-3485-4DB6AD13D54F}"/>
                  </a:ext>
                </a:extLst>
              </p14:cNvPr>
              <p14:cNvContentPartPr/>
              <p14:nvPr/>
            </p14:nvContentPartPr>
            <p14:xfrm>
              <a:off x="6467309" y="2838135"/>
              <a:ext cx="191880" cy="4471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7F42352-7467-C1C2-3485-4DB6AD13D54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58309" y="2829135"/>
                <a:ext cx="209520" cy="46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1DB9ED8-8C25-6378-8190-32345137C4AD}"/>
              </a:ext>
            </a:extLst>
          </p:cNvPr>
          <p:cNvGrpSpPr/>
          <p:nvPr/>
        </p:nvGrpSpPr>
        <p:grpSpPr>
          <a:xfrm>
            <a:off x="934109" y="4264815"/>
            <a:ext cx="4564800" cy="1033920"/>
            <a:chOff x="934109" y="4264815"/>
            <a:chExt cx="4564800" cy="10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587A9-3FB4-C617-1C88-AEAD1FF02028}"/>
                    </a:ext>
                  </a:extLst>
                </p14:cNvPr>
                <p14:cNvContentPartPr/>
                <p14:nvPr/>
              </p14:nvContentPartPr>
              <p14:xfrm>
                <a:off x="3319109" y="4737135"/>
                <a:ext cx="2179800" cy="173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587A9-3FB4-C617-1C88-AEAD1FF020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10109" y="4728135"/>
                  <a:ext cx="2197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1D474DA-B1C0-B1A1-8C4F-800E34EF85A1}"/>
                    </a:ext>
                  </a:extLst>
                </p14:cNvPr>
                <p14:cNvContentPartPr/>
                <p14:nvPr/>
              </p14:nvContentPartPr>
              <p14:xfrm>
                <a:off x="4047749" y="4492335"/>
                <a:ext cx="889920" cy="714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1D474DA-B1C0-B1A1-8C4F-800E34EF85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38749" y="4483695"/>
                  <a:ext cx="90756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E97AE53-2F87-BD33-3A91-4AF39F1A7A81}"/>
                    </a:ext>
                  </a:extLst>
                </p14:cNvPr>
                <p14:cNvContentPartPr/>
                <p14:nvPr/>
              </p14:nvContentPartPr>
              <p14:xfrm>
                <a:off x="3676949" y="4264815"/>
                <a:ext cx="144720" cy="140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E97AE53-2F87-BD33-3A91-4AF39F1A7A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68309" y="4255815"/>
                  <a:ext cx="162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E7DA030-63BC-F932-B689-18E9728DE34C}"/>
                    </a:ext>
                  </a:extLst>
                </p14:cNvPr>
                <p14:cNvContentPartPr/>
                <p14:nvPr/>
              </p14:nvContentPartPr>
              <p14:xfrm>
                <a:off x="2635829" y="4268055"/>
                <a:ext cx="1037880" cy="344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E7DA030-63BC-F932-B689-18E9728DE3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26829" y="4259415"/>
                  <a:ext cx="1055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B512D97-AC78-121E-6BDB-74B2E9523EAE}"/>
                    </a:ext>
                  </a:extLst>
                </p14:cNvPr>
                <p14:cNvContentPartPr/>
                <p14:nvPr/>
              </p14:nvContentPartPr>
              <p14:xfrm>
                <a:off x="934109" y="4646055"/>
                <a:ext cx="126360" cy="430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B512D97-AC78-121E-6BDB-74B2E9523E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5109" y="4637055"/>
                  <a:ext cx="1440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03D5351-14BE-F2CD-119E-0870F2E04DB4}"/>
                    </a:ext>
                  </a:extLst>
                </p14:cNvPr>
                <p14:cNvContentPartPr/>
                <p14:nvPr/>
              </p14:nvContentPartPr>
              <p14:xfrm>
                <a:off x="1137509" y="4800855"/>
                <a:ext cx="120600" cy="219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03D5351-14BE-F2CD-119E-0870F2E04DB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8869" y="4791855"/>
                  <a:ext cx="138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E103C3B-AEFF-75F4-19AC-71906678135C}"/>
                    </a:ext>
                  </a:extLst>
                </p14:cNvPr>
                <p14:cNvContentPartPr/>
                <p14:nvPr/>
              </p14:nvContentPartPr>
              <p14:xfrm>
                <a:off x="1303109" y="4915695"/>
                <a:ext cx="143640" cy="85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E103C3B-AEFF-75F4-19AC-71906678135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94469" y="4906695"/>
                  <a:ext cx="161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3D405B-5B86-982B-6934-6B964E71A881}"/>
                    </a:ext>
                  </a:extLst>
                </p14:cNvPr>
                <p14:cNvContentPartPr/>
                <p14:nvPr/>
              </p14:nvContentPartPr>
              <p14:xfrm>
                <a:off x="1504709" y="4716255"/>
                <a:ext cx="39600" cy="275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3D405B-5B86-982B-6934-6B964E71A88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96069" y="4707615"/>
                  <a:ext cx="57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C8F829-A6D4-A9F5-4941-738EE8F51295}"/>
                    </a:ext>
                  </a:extLst>
                </p14:cNvPr>
                <p14:cNvContentPartPr/>
                <p14:nvPr/>
              </p14:nvContentPartPr>
              <p14:xfrm>
                <a:off x="1594349" y="4692855"/>
                <a:ext cx="50760" cy="347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C8F829-A6D4-A9F5-4941-738EE8F5129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85709" y="4683855"/>
                  <a:ext cx="68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87EF9E4-CD55-1527-4E12-40D440A83462}"/>
                    </a:ext>
                  </a:extLst>
                </p14:cNvPr>
                <p14:cNvContentPartPr/>
                <p14:nvPr/>
              </p14:nvContentPartPr>
              <p14:xfrm>
                <a:off x="1670669" y="5004255"/>
                <a:ext cx="149400" cy="29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87EF9E4-CD55-1527-4E12-40D440A834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62029" y="4995255"/>
                  <a:ext cx="167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D9B42D5-6EA1-743F-B7F1-E3BA3A9FD787}"/>
                    </a:ext>
                  </a:extLst>
                </p14:cNvPr>
                <p14:cNvContentPartPr/>
                <p14:nvPr/>
              </p14:nvContentPartPr>
              <p14:xfrm>
                <a:off x="1902869" y="4883295"/>
                <a:ext cx="146880" cy="173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D9B42D5-6EA1-743F-B7F1-E3BA3A9FD7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94229" y="4874655"/>
                  <a:ext cx="164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1DA38C-1F70-5B9E-5979-CF1B368E1DC9}"/>
                    </a:ext>
                  </a:extLst>
                </p14:cNvPr>
                <p14:cNvContentPartPr/>
                <p14:nvPr/>
              </p14:nvContentPartPr>
              <p14:xfrm>
                <a:off x="1945709" y="4836135"/>
                <a:ext cx="134640" cy="231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1DA38C-1F70-5B9E-5979-CF1B368E1D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37069" y="4827135"/>
                  <a:ext cx="152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3C6BF8-223E-829A-88ED-BF038896B88F}"/>
                    </a:ext>
                  </a:extLst>
                </p14:cNvPr>
                <p14:cNvContentPartPr/>
                <p14:nvPr/>
              </p14:nvContentPartPr>
              <p14:xfrm>
                <a:off x="2151989" y="5004255"/>
                <a:ext cx="91080" cy="164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B3C6BF8-223E-829A-88ED-BF038896B88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42989" y="4995255"/>
                  <a:ext cx="108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CB4FCA0-78E7-8DD9-DF0E-C5EF44E59CCE}"/>
                    </a:ext>
                  </a:extLst>
                </p14:cNvPr>
                <p14:cNvContentPartPr/>
                <p14:nvPr/>
              </p14:nvContentPartPr>
              <p14:xfrm>
                <a:off x="2368709" y="4796895"/>
                <a:ext cx="126360" cy="345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CB4FCA0-78E7-8DD9-DF0E-C5EF44E59CC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59709" y="4788255"/>
                  <a:ext cx="144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73F282-E80D-B270-A34D-ED88184F8104}"/>
                    </a:ext>
                  </a:extLst>
                </p14:cNvPr>
                <p14:cNvContentPartPr/>
                <p14:nvPr/>
              </p14:nvContentPartPr>
              <p14:xfrm>
                <a:off x="2572109" y="5024055"/>
                <a:ext cx="128880" cy="93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73F282-E80D-B270-A34D-ED88184F81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63469" y="5015415"/>
                  <a:ext cx="146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2B2D381-28A6-7F2E-5CA5-748E06B8B89A}"/>
                    </a:ext>
                  </a:extLst>
                </p14:cNvPr>
                <p14:cNvContentPartPr/>
                <p14:nvPr/>
              </p14:nvContentPartPr>
              <p14:xfrm>
                <a:off x="2735549" y="4790775"/>
                <a:ext cx="70560" cy="312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2B2D381-28A6-7F2E-5CA5-748E06B8B89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26909" y="4782135"/>
                  <a:ext cx="88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DA867CA-BC86-34CC-60F7-E8B2634EF7AC}"/>
                    </a:ext>
                  </a:extLst>
                </p14:cNvPr>
                <p14:cNvContentPartPr/>
                <p14:nvPr/>
              </p14:nvContentPartPr>
              <p14:xfrm>
                <a:off x="2798189" y="4791855"/>
                <a:ext cx="75240" cy="327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DA867CA-BC86-34CC-60F7-E8B2634EF7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89189" y="4783215"/>
                  <a:ext cx="92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385E96-B2F8-E954-A4B6-D6573AAFDB1D}"/>
                    </a:ext>
                  </a:extLst>
                </p14:cNvPr>
                <p14:cNvContentPartPr/>
                <p14:nvPr/>
              </p14:nvContentPartPr>
              <p14:xfrm>
                <a:off x="2926349" y="4940175"/>
                <a:ext cx="254520" cy="358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385E96-B2F8-E954-A4B6-D6573AAFDB1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17709" y="4931175"/>
                  <a:ext cx="2721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3293E8-14DC-B008-18A3-515665361EF2}"/>
                    </a:ext>
                  </a:extLst>
                </p14:cNvPr>
                <p14:cNvContentPartPr/>
                <p14:nvPr/>
              </p14:nvContentPartPr>
              <p14:xfrm>
                <a:off x="2852189" y="5117655"/>
                <a:ext cx="77040" cy="44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3293E8-14DC-B008-18A3-515665361E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43549" y="5109015"/>
                  <a:ext cx="94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BFCBAFA-1C25-7106-6AFE-E76C7D2B798D}"/>
                    </a:ext>
                  </a:extLst>
                </p14:cNvPr>
                <p14:cNvContentPartPr/>
                <p14:nvPr/>
              </p14:nvContentPartPr>
              <p14:xfrm>
                <a:off x="3071429" y="4702215"/>
                <a:ext cx="98280" cy="552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BFCBAFA-1C25-7106-6AFE-E76C7D2B79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62789" y="4693215"/>
                  <a:ext cx="11592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A9CF6F8-80FF-6750-CF05-3C4D1EE8A505}"/>
              </a:ext>
            </a:extLst>
          </p:cNvPr>
          <p:cNvGrpSpPr/>
          <p:nvPr/>
        </p:nvGrpSpPr>
        <p:grpSpPr>
          <a:xfrm>
            <a:off x="7995509" y="2668935"/>
            <a:ext cx="3485160" cy="2222640"/>
            <a:chOff x="7995509" y="2668935"/>
            <a:chExt cx="3485160" cy="22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BE6398-4E33-099B-1AD1-FBB8C0765855}"/>
                    </a:ext>
                  </a:extLst>
                </p14:cNvPr>
                <p14:cNvContentPartPr/>
                <p14:nvPr/>
              </p14:nvContentPartPr>
              <p14:xfrm>
                <a:off x="10632509" y="2880255"/>
                <a:ext cx="284760" cy="348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BE6398-4E33-099B-1AD1-FBB8C076585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23509" y="2871255"/>
                  <a:ext cx="3024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A99B5BD-E818-F76C-E2AE-D21BE3E01CA7}"/>
                    </a:ext>
                  </a:extLst>
                </p14:cNvPr>
                <p14:cNvContentPartPr/>
                <p14:nvPr/>
              </p14:nvContentPartPr>
              <p14:xfrm>
                <a:off x="10251989" y="3095895"/>
                <a:ext cx="204120" cy="18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A99B5BD-E818-F76C-E2AE-D21BE3E01C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43349" y="3086895"/>
                  <a:ext cx="221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315355-D421-FE6F-17D3-AF00DFB4AF71}"/>
                    </a:ext>
                  </a:extLst>
                </p14:cNvPr>
                <p14:cNvContentPartPr/>
                <p14:nvPr/>
              </p14:nvContentPartPr>
              <p14:xfrm>
                <a:off x="10140389" y="2869815"/>
                <a:ext cx="123480" cy="303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315355-D421-FE6F-17D3-AF00DFB4AF7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31749" y="2860815"/>
                  <a:ext cx="141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518B5A4-2FC1-E783-89B7-2AEC0FA31644}"/>
                    </a:ext>
                  </a:extLst>
                </p14:cNvPr>
                <p14:cNvContentPartPr/>
                <p14:nvPr/>
              </p14:nvContentPartPr>
              <p14:xfrm>
                <a:off x="9301589" y="2895735"/>
                <a:ext cx="626400" cy="356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518B5A4-2FC1-E783-89B7-2AEC0FA3164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92949" y="2886735"/>
                  <a:ext cx="644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6DCA1F-AD1F-7EF2-386E-92FEAA9D95FF}"/>
                    </a:ext>
                  </a:extLst>
                </p14:cNvPr>
                <p14:cNvContentPartPr/>
                <p14:nvPr/>
              </p14:nvContentPartPr>
              <p14:xfrm>
                <a:off x="8741789" y="3121455"/>
                <a:ext cx="471600" cy="7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6DCA1F-AD1F-7EF2-386E-92FEAA9D95F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33149" y="3112815"/>
                  <a:ext cx="489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F44B2EF-B634-8353-8564-2A5EED45C099}"/>
                    </a:ext>
                  </a:extLst>
                </p14:cNvPr>
                <p14:cNvContentPartPr/>
                <p14:nvPr/>
              </p14:nvContentPartPr>
              <p14:xfrm>
                <a:off x="8783909" y="3255735"/>
                <a:ext cx="13320" cy="6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F44B2EF-B634-8353-8564-2A5EED45C0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74909" y="3247095"/>
                  <a:ext cx="30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0A92444-D4ED-EB50-F767-9BDF084A32C4}"/>
                    </a:ext>
                  </a:extLst>
                </p14:cNvPr>
                <p14:cNvContentPartPr/>
                <p14:nvPr/>
              </p14:nvContentPartPr>
              <p14:xfrm>
                <a:off x="8223389" y="2887815"/>
                <a:ext cx="363600" cy="357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0A92444-D4ED-EB50-F767-9BDF084A32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14749" y="2879175"/>
                  <a:ext cx="381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C9DA61-712D-B084-EA40-2E5D2F6F57F6}"/>
                    </a:ext>
                  </a:extLst>
                </p14:cNvPr>
                <p14:cNvContentPartPr/>
                <p14:nvPr/>
              </p14:nvContentPartPr>
              <p14:xfrm>
                <a:off x="8425709" y="2668935"/>
                <a:ext cx="720360" cy="291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C9DA61-712D-B084-EA40-2E5D2F6F57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17069" y="2660295"/>
                  <a:ext cx="738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159A36-F7E8-ABB2-18FB-DEECDC2FA8C8}"/>
                    </a:ext>
                  </a:extLst>
                </p14:cNvPr>
                <p14:cNvContentPartPr/>
                <p14:nvPr/>
              </p14:nvContentPartPr>
              <p14:xfrm>
                <a:off x="7995509" y="2769735"/>
                <a:ext cx="259920" cy="729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159A36-F7E8-ABB2-18FB-DEECDC2FA8C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86509" y="2761095"/>
                  <a:ext cx="27756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99930B-53CF-E5BF-34DB-51CA82149531}"/>
                    </a:ext>
                  </a:extLst>
                </p14:cNvPr>
                <p14:cNvContentPartPr/>
                <p14:nvPr/>
              </p14:nvContentPartPr>
              <p14:xfrm>
                <a:off x="10402469" y="3397935"/>
                <a:ext cx="369720" cy="539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99930B-53CF-E5BF-34DB-51CA821495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93829" y="3389295"/>
                  <a:ext cx="3873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3FA6EB7-4878-2583-0046-351F8A7F6149}"/>
                    </a:ext>
                  </a:extLst>
                </p14:cNvPr>
                <p14:cNvContentPartPr/>
                <p14:nvPr/>
              </p14:nvContentPartPr>
              <p14:xfrm>
                <a:off x="9681389" y="3897255"/>
                <a:ext cx="423360" cy="241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3FA6EB7-4878-2583-0046-351F8A7F614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72389" y="3888615"/>
                  <a:ext cx="441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D304A8C-CD5F-AF0B-3585-14C4A8F95615}"/>
                    </a:ext>
                  </a:extLst>
                </p14:cNvPr>
                <p14:cNvContentPartPr/>
                <p14:nvPr/>
              </p14:nvContentPartPr>
              <p14:xfrm>
                <a:off x="9290069" y="3760815"/>
                <a:ext cx="510840" cy="397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D304A8C-CD5F-AF0B-3585-14C4A8F956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81069" y="3752175"/>
                  <a:ext cx="5284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E814FD-DF86-7995-8F3E-59ABDB26822F}"/>
                    </a:ext>
                  </a:extLst>
                </p14:cNvPr>
                <p14:cNvContentPartPr/>
                <p14:nvPr/>
              </p14:nvContentPartPr>
              <p14:xfrm>
                <a:off x="9822869" y="3705015"/>
                <a:ext cx="39240" cy="5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E814FD-DF86-7995-8F3E-59ABDB26822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13869" y="3696015"/>
                  <a:ext cx="56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634DE08-FD5B-A1E4-A5EB-F2F643D12E07}"/>
                    </a:ext>
                  </a:extLst>
                </p14:cNvPr>
                <p14:cNvContentPartPr/>
                <p14:nvPr/>
              </p14:nvContentPartPr>
              <p14:xfrm>
                <a:off x="9066509" y="3815895"/>
                <a:ext cx="303840" cy="236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634DE08-FD5B-A1E4-A5EB-F2F643D12E0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57869" y="3807255"/>
                  <a:ext cx="321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7FC099-C656-46F5-9265-7B42EB1F3F8B}"/>
                    </a:ext>
                  </a:extLst>
                </p14:cNvPr>
                <p14:cNvContentPartPr/>
                <p14:nvPr/>
              </p14:nvContentPartPr>
              <p14:xfrm>
                <a:off x="8565749" y="3912735"/>
                <a:ext cx="389520" cy="147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7FC099-C656-46F5-9265-7B42EB1F3F8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57109" y="3903735"/>
                  <a:ext cx="407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DB76C4A-94A8-DB47-8507-19C47F761225}"/>
                    </a:ext>
                  </a:extLst>
                </p14:cNvPr>
                <p14:cNvContentPartPr/>
                <p14:nvPr/>
              </p14:nvContentPartPr>
              <p14:xfrm>
                <a:off x="8664389" y="4103895"/>
                <a:ext cx="41760" cy="39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DB76C4A-94A8-DB47-8507-19C47F76122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55749" y="4094895"/>
                  <a:ext cx="59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6EE28B-A695-1043-8A7B-299111A71FF6}"/>
                    </a:ext>
                  </a:extLst>
                </p14:cNvPr>
                <p14:cNvContentPartPr/>
                <p14:nvPr/>
              </p14:nvContentPartPr>
              <p14:xfrm>
                <a:off x="9031589" y="3791055"/>
                <a:ext cx="18360" cy="37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6EE28B-A695-1043-8A7B-299111A71FF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22589" y="3782415"/>
                  <a:ext cx="36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83FCFF-25C8-54FD-5E05-869B04BFA159}"/>
                    </a:ext>
                  </a:extLst>
                </p14:cNvPr>
                <p14:cNvContentPartPr/>
                <p14:nvPr/>
              </p14:nvContentPartPr>
              <p14:xfrm>
                <a:off x="8552789" y="3788175"/>
                <a:ext cx="51120" cy="236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83FCFF-25C8-54FD-5E05-869B04BFA1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44149" y="3779175"/>
                  <a:ext cx="68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1A0DED-BAA9-82A5-DE64-4381FE5BB6F6}"/>
                    </a:ext>
                  </a:extLst>
                </p14:cNvPr>
                <p14:cNvContentPartPr/>
                <p14:nvPr/>
              </p14:nvContentPartPr>
              <p14:xfrm>
                <a:off x="8408789" y="3922815"/>
                <a:ext cx="51480" cy="150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1A0DED-BAA9-82A5-DE64-4381FE5BB6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99789" y="3914175"/>
                  <a:ext cx="69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E0A9F31-6567-2E0E-6C06-6DA980B83038}"/>
                    </a:ext>
                  </a:extLst>
                </p14:cNvPr>
                <p14:cNvContentPartPr/>
                <p14:nvPr/>
              </p14:nvContentPartPr>
              <p14:xfrm>
                <a:off x="9826469" y="4579815"/>
                <a:ext cx="152640" cy="279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E0A9F31-6567-2E0E-6C06-6DA980B8303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17469" y="4570815"/>
                  <a:ext cx="170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07220C2-874B-4B66-39C1-3D2763AD55F0}"/>
                    </a:ext>
                  </a:extLst>
                </p14:cNvPr>
                <p14:cNvContentPartPr/>
                <p14:nvPr/>
              </p14:nvContentPartPr>
              <p14:xfrm>
                <a:off x="10058669" y="4721655"/>
                <a:ext cx="142920" cy="41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07220C2-874B-4B66-39C1-3D2763AD55F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50029" y="4712655"/>
                  <a:ext cx="160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89E1FD9-F7A8-8B88-6170-F773179D99B6}"/>
                    </a:ext>
                  </a:extLst>
                </p14:cNvPr>
                <p14:cNvContentPartPr/>
                <p14:nvPr/>
              </p14:nvContentPartPr>
              <p14:xfrm>
                <a:off x="10352069" y="4605015"/>
                <a:ext cx="271080" cy="124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89E1FD9-F7A8-8B88-6170-F773179D99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43069" y="4596375"/>
                  <a:ext cx="288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32AFA57-9A3E-622F-8E4B-773D3785E6FD}"/>
                    </a:ext>
                  </a:extLst>
                </p14:cNvPr>
                <p14:cNvContentPartPr/>
                <p14:nvPr/>
              </p14:nvContentPartPr>
              <p14:xfrm>
                <a:off x="10715309" y="4592415"/>
                <a:ext cx="171360" cy="179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32AFA57-9A3E-622F-8E4B-773D3785E6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06309" y="4583775"/>
                  <a:ext cx="18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879BDF9-72D8-AEEA-865C-984384B90982}"/>
                    </a:ext>
                  </a:extLst>
                </p14:cNvPr>
                <p14:cNvContentPartPr/>
                <p14:nvPr/>
              </p14:nvContentPartPr>
              <p14:xfrm>
                <a:off x="11057309" y="4777815"/>
                <a:ext cx="144720" cy="15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879BDF9-72D8-AEEA-865C-984384B909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48669" y="4769175"/>
                  <a:ext cx="162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4DD842C-430C-0615-2B91-8ED8E6E4E59D}"/>
                    </a:ext>
                  </a:extLst>
                </p14:cNvPr>
                <p14:cNvContentPartPr/>
                <p14:nvPr/>
              </p14:nvContentPartPr>
              <p14:xfrm>
                <a:off x="11124989" y="4689255"/>
                <a:ext cx="22320" cy="140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4DD842C-430C-0615-2B91-8ED8E6E4E59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15989" y="4680255"/>
                  <a:ext cx="39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94FC3AD-9625-C9BE-0C8B-A7ABE9FB0F32}"/>
                    </a:ext>
                  </a:extLst>
                </p14:cNvPr>
                <p14:cNvContentPartPr/>
                <p14:nvPr/>
              </p14:nvContentPartPr>
              <p14:xfrm>
                <a:off x="11299949" y="4545975"/>
                <a:ext cx="160920" cy="345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94FC3AD-9625-C9BE-0C8B-A7ABE9FB0F3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91309" y="4536975"/>
                  <a:ext cx="178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12C5A8A-4EC2-7718-27DF-CEA201B16816}"/>
                    </a:ext>
                  </a:extLst>
                </p14:cNvPr>
                <p14:cNvContentPartPr/>
                <p14:nvPr/>
              </p14:nvContentPartPr>
              <p14:xfrm>
                <a:off x="10438829" y="4329975"/>
                <a:ext cx="114480" cy="263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12C5A8A-4EC2-7718-27DF-CEA201B1681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29829" y="4320975"/>
                  <a:ext cx="132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021A921-380B-3A8F-8530-89A33A6C8B47}"/>
                    </a:ext>
                  </a:extLst>
                </p14:cNvPr>
                <p14:cNvContentPartPr/>
                <p14:nvPr/>
              </p14:nvContentPartPr>
              <p14:xfrm>
                <a:off x="10534949" y="4552455"/>
                <a:ext cx="47520" cy="42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021A921-380B-3A8F-8530-89A33A6C8B4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25949" y="4543815"/>
                  <a:ext cx="65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030ED07-672D-48A5-5DF1-EAA3E504A8B9}"/>
                    </a:ext>
                  </a:extLst>
                </p14:cNvPr>
                <p14:cNvContentPartPr/>
                <p14:nvPr/>
              </p14:nvContentPartPr>
              <p14:xfrm>
                <a:off x="11322629" y="4241415"/>
                <a:ext cx="158040" cy="292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030ED07-672D-48A5-5DF1-EAA3E504A8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313629" y="4232415"/>
                  <a:ext cx="17568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7DBD03F-2D24-CD33-AFC0-1EB3B7B5ADA4}"/>
              </a:ext>
            </a:extLst>
          </p:cNvPr>
          <p:cNvGrpSpPr/>
          <p:nvPr/>
        </p:nvGrpSpPr>
        <p:grpSpPr>
          <a:xfrm>
            <a:off x="6537149" y="4646055"/>
            <a:ext cx="3081960" cy="1943640"/>
            <a:chOff x="6537149" y="4646055"/>
            <a:chExt cx="3081960" cy="19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C7A0FD2-7B46-3164-632E-691A3781B917}"/>
                    </a:ext>
                  </a:extLst>
                </p14:cNvPr>
                <p14:cNvContentPartPr/>
                <p14:nvPr/>
              </p14:nvContentPartPr>
              <p14:xfrm>
                <a:off x="6537149" y="4773135"/>
                <a:ext cx="285480" cy="285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C7A0FD2-7B46-3164-632E-691A3781B91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28509" y="4764135"/>
                  <a:ext cx="3031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A8D99D6-1F3A-809A-F018-DF8D2769E705}"/>
                    </a:ext>
                  </a:extLst>
                </p14:cNvPr>
                <p14:cNvContentPartPr/>
                <p14:nvPr/>
              </p14:nvContentPartPr>
              <p14:xfrm>
                <a:off x="6982109" y="4993815"/>
                <a:ext cx="108000" cy="30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A8D99D6-1F3A-809A-F018-DF8D2769E7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73469" y="4984815"/>
                  <a:ext cx="125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C371FA-A8E0-DD1D-2B5C-80889017A602}"/>
                    </a:ext>
                  </a:extLst>
                </p14:cNvPr>
                <p14:cNvContentPartPr/>
                <p14:nvPr/>
              </p14:nvContentPartPr>
              <p14:xfrm>
                <a:off x="6975629" y="4956375"/>
                <a:ext cx="83520" cy="20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C371FA-A8E0-DD1D-2B5C-80889017A60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966989" y="4947735"/>
                  <a:ext cx="101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B1819D5-DE67-58E3-03CF-A5F5D8245A42}"/>
                    </a:ext>
                  </a:extLst>
                </p14:cNvPr>
                <p14:cNvContentPartPr/>
                <p14:nvPr/>
              </p14:nvContentPartPr>
              <p14:xfrm>
                <a:off x="7396109" y="4658655"/>
                <a:ext cx="263520" cy="205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B1819D5-DE67-58E3-03CF-A5F5D8245A4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87469" y="4650015"/>
                  <a:ext cx="28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BEFB325-C515-CB24-456D-44CB1453338D}"/>
                    </a:ext>
                  </a:extLst>
                </p14:cNvPr>
                <p14:cNvContentPartPr/>
                <p14:nvPr/>
              </p14:nvContentPartPr>
              <p14:xfrm>
                <a:off x="7792469" y="4646055"/>
                <a:ext cx="353520" cy="533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BEFB325-C515-CB24-456D-44CB1453338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83829" y="4637415"/>
                  <a:ext cx="3711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65D208A-7682-C261-EEE0-D032B65AA5D0}"/>
                    </a:ext>
                  </a:extLst>
                </p14:cNvPr>
                <p14:cNvContentPartPr/>
                <p14:nvPr/>
              </p14:nvContentPartPr>
              <p14:xfrm>
                <a:off x="7299989" y="5202615"/>
                <a:ext cx="800640" cy="64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65D208A-7682-C261-EEE0-D032B65AA5D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290989" y="5193615"/>
                  <a:ext cx="818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6F908AC-21F1-227C-3AE0-CAF8D3086837}"/>
                    </a:ext>
                  </a:extLst>
                </p14:cNvPr>
                <p14:cNvContentPartPr/>
                <p14:nvPr/>
              </p14:nvContentPartPr>
              <p14:xfrm>
                <a:off x="7511309" y="5439495"/>
                <a:ext cx="140400" cy="127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6F908AC-21F1-227C-3AE0-CAF8D308683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02669" y="5430495"/>
                  <a:ext cx="158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4DA942D-468E-805D-256F-C1D669B708DB}"/>
                    </a:ext>
                  </a:extLst>
                </p14:cNvPr>
                <p14:cNvContentPartPr/>
                <p14:nvPr/>
              </p14:nvContentPartPr>
              <p14:xfrm>
                <a:off x="7806869" y="5421135"/>
                <a:ext cx="313200" cy="163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4DA942D-468E-805D-256F-C1D669B708D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98229" y="5412495"/>
                  <a:ext cx="330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5C9FDDA-68DD-2CA8-D2B1-643F509CFF0D}"/>
                    </a:ext>
                  </a:extLst>
                </p14:cNvPr>
                <p14:cNvContentPartPr/>
                <p14:nvPr/>
              </p14:nvContentPartPr>
              <p14:xfrm>
                <a:off x="7859789" y="5359935"/>
                <a:ext cx="311040" cy="311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5C9FDDA-68DD-2CA8-D2B1-643F509CFF0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50789" y="5351295"/>
                  <a:ext cx="328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CE3F7DC-6555-3F17-9219-D484A1FF389C}"/>
                    </a:ext>
                  </a:extLst>
                </p14:cNvPr>
                <p14:cNvContentPartPr/>
                <p14:nvPr/>
              </p14:nvContentPartPr>
              <p14:xfrm>
                <a:off x="6616709" y="5983815"/>
                <a:ext cx="237960" cy="398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CE3F7DC-6555-3F17-9219-D484A1FF389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07709" y="5975175"/>
                  <a:ext cx="255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3EF8222-504C-4CF6-607D-BBDD46A7ADB5}"/>
                    </a:ext>
                  </a:extLst>
                </p14:cNvPr>
                <p14:cNvContentPartPr/>
                <p14:nvPr/>
              </p14:nvContentPartPr>
              <p14:xfrm>
                <a:off x="7124669" y="6277935"/>
                <a:ext cx="163080" cy="3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3EF8222-504C-4CF6-607D-BBDD46A7ADB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16029" y="6269295"/>
                  <a:ext cx="180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7192B6-F492-1AD0-D95B-7B59667B626E}"/>
                    </a:ext>
                  </a:extLst>
                </p14:cNvPr>
                <p14:cNvContentPartPr/>
                <p14:nvPr/>
              </p14:nvContentPartPr>
              <p14:xfrm>
                <a:off x="7190909" y="6174255"/>
                <a:ext cx="153360" cy="27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7192B6-F492-1AD0-D95B-7B59667B626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82269" y="6165255"/>
                  <a:ext cx="171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AD06E10-AA7E-EEF0-29ED-98B0F90883AD}"/>
                    </a:ext>
                  </a:extLst>
                </p14:cNvPr>
                <p14:cNvContentPartPr/>
                <p14:nvPr/>
              </p14:nvContentPartPr>
              <p14:xfrm>
                <a:off x="7537949" y="5988135"/>
                <a:ext cx="255240" cy="529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AD06E10-AA7E-EEF0-29ED-98B0F90883A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28949" y="5979135"/>
                  <a:ext cx="2728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24BDB99-5450-1998-0650-EEADBA85B5D4}"/>
                    </a:ext>
                  </a:extLst>
                </p14:cNvPr>
                <p14:cNvContentPartPr/>
                <p14:nvPr/>
              </p14:nvContentPartPr>
              <p14:xfrm>
                <a:off x="7969229" y="6211335"/>
                <a:ext cx="188280" cy="13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24BDB99-5450-1998-0650-EEADBA85B5D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60229" y="6202695"/>
                  <a:ext cx="205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C57428F-81EB-BD12-7F55-F7C2FA5E3E31}"/>
                    </a:ext>
                  </a:extLst>
                </p14:cNvPr>
                <p14:cNvContentPartPr/>
                <p14:nvPr/>
              </p14:nvContentPartPr>
              <p14:xfrm>
                <a:off x="8308349" y="6081375"/>
                <a:ext cx="351360" cy="259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C57428F-81EB-BD12-7F55-F7C2FA5E3E3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299349" y="6072735"/>
                  <a:ext cx="369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8598DCC-796C-0DE1-D1B2-CECDFD2D5DEC}"/>
                    </a:ext>
                  </a:extLst>
                </p14:cNvPr>
                <p14:cNvContentPartPr/>
                <p14:nvPr/>
              </p14:nvContentPartPr>
              <p14:xfrm>
                <a:off x="8791469" y="6149775"/>
                <a:ext cx="131400" cy="133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8598DCC-796C-0DE1-D1B2-CECDFD2D5DE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82829" y="6140775"/>
                  <a:ext cx="149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1DFA600-7C59-D1E2-F157-FB58B1403CF4}"/>
                    </a:ext>
                  </a:extLst>
                </p14:cNvPr>
                <p14:cNvContentPartPr/>
                <p14:nvPr/>
              </p14:nvContentPartPr>
              <p14:xfrm>
                <a:off x="8767349" y="6132495"/>
                <a:ext cx="195840" cy="144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1DFA600-7C59-D1E2-F157-FB58B1403C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58349" y="6123495"/>
                  <a:ext cx="213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90C9B99-1FCE-A8B1-03B3-C3C8DC7940EF}"/>
                    </a:ext>
                  </a:extLst>
                </p14:cNvPr>
                <p14:cNvContentPartPr/>
                <p14:nvPr/>
              </p14:nvContentPartPr>
              <p14:xfrm>
                <a:off x="9066149" y="5952495"/>
                <a:ext cx="354600" cy="286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90C9B99-1FCE-A8B1-03B3-C3C8DC7940E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57509" y="5943855"/>
                  <a:ext cx="372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4700753-9CE4-85AB-65B7-BB048623D316}"/>
                    </a:ext>
                  </a:extLst>
                </p14:cNvPr>
                <p14:cNvContentPartPr/>
                <p14:nvPr/>
              </p14:nvContentPartPr>
              <p14:xfrm>
                <a:off x="9060029" y="5935215"/>
                <a:ext cx="390600" cy="369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4700753-9CE4-85AB-65B7-BB048623D31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051389" y="5926215"/>
                  <a:ext cx="4082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DA2723-FC81-4C09-80F4-9E47F5A328F3}"/>
                    </a:ext>
                  </a:extLst>
                </p14:cNvPr>
                <p14:cNvContentPartPr/>
                <p14:nvPr/>
              </p14:nvContentPartPr>
              <p14:xfrm>
                <a:off x="8775989" y="5647935"/>
                <a:ext cx="843120" cy="838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DA2723-FC81-4C09-80F4-9E47F5A328F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66989" y="5639295"/>
                  <a:ext cx="86076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D46AE28-0860-C11A-3F2B-5C618E697CF2}"/>
                    </a:ext>
                  </a:extLst>
                </p14:cNvPr>
                <p14:cNvContentPartPr/>
                <p14:nvPr/>
              </p14:nvContentPartPr>
              <p14:xfrm>
                <a:off x="8951309" y="5697255"/>
                <a:ext cx="389160" cy="681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D46AE28-0860-C11A-3F2B-5C618E697CF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42669" y="5688615"/>
                  <a:ext cx="406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1129C1E-5397-9DAE-0288-2D39DC25947E}"/>
                    </a:ext>
                  </a:extLst>
                </p14:cNvPr>
                <p14:cNvContentPartPr/>
                <p14:nvPr/>
              </p14:nvContentPartPr>
              <p14:xfrm>
                <a:off x="9332549" y="5498895"/>
                <a:ext cx="131040" cy="131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1129C1E-5397-9DAE-0288-2D39DC25947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23549" y="5489895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81636E3-F38B-F929-FDF9-FFFCD1B32EDA}"/>
                    </a:ext>
                  </a:extLst>
                </p14:cNvPr>
                <p14:cNvContentPartPr/>
                <p14:nvPr/>
              </p14:nvContentPartPr>
              <p14:xfrm>
                <a:off x="7141949" y="5853855"/>
                <a:ext cx="903960" cy="628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81636E3-F38B-F929-FDF9-FFFCD1B32ED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133309" y="5845215"/>
                  <a:ext cx="9216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A0A1335-9035-A1ED-5DFC-9B27D6DE6171}"/>
                    </a:ext>
                  </a:extLst>
                </p14:cNvPr>
                <p14:cNvContentPartPr/>
                <p14:nvPr/>
              </p14:nvContentPartPr>
              <p14:xfrm>
                <a:off x="7384229" y="5835855"/>
                <a:ext cx="445320" cy="753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A0A1335-9035-A1ED-5DFC-9B27D6DE617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375589" y="5827215"/>
                  <a:ext cx="46296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0E55655-58DB-82AA-1EAC-BBE9FBCCF3F0}"/>
                    </a:ext>
                  </a:extLst>
                </p14:cNvPr>
                <p14:cNvContentPartPr/>
                <p14:nvPr/>
              </p14:nvContentPartPr>
              <p14:xfrm>
                <a:off x="7485389" y="5799855"/>
                <a:ext cx="96480" cy="91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0E55655-58DB-82AA-1EAC-BBE9FBCCF3F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476749" y="5790855"/>
                  <a:ext cx="114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F32622-F92D-E807-FCA2-0A1751500580}"/>
                    </a:ext>
                  </a:extLst>
                </p14:cNvPr>
                <p14:cNvContentPartPr/>
                <p14:nvPr/>
              </p14:nvContentPartPr>
              <p14:xfrm>
                <a:off x="7586549" y="5847735"/>
                <a:ext cx="114120" cy="93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F32622-F92D-E807-FCA2-0A17515005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77909" y="5839095"/>
                  <a:ext cx="131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4716D50-E15E-EF6B-AF1A-94A2518694F2}"/>
                    </a:ext>
                  </a:extLst>
                </p14:cNvPr>
                <p14:cNvContentPartPr/>
                <p14:nvPr/>
              </p14:nvContentPartPr>
              <p14:xfrm>
                <a:off x="7784909" y="5756295"/>
                <a:ext cx="171720" cy="180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4716D50-E15E-EF6B-AF1A-94A2518694F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76269" y="5747295"/>
                  <a:ext cx="189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A37C8EB-98E1-9E57-AD87-313880F99B4C}"/>
                    </a:ext>
                  </a:extLst>
                </p14:cNvPr>
                <p14:cNvContentPartPr/>
                <p14:nvPr/>
              </p14:nvContentPartPr>
              <p14:xfrm>
                <a:off x="7781309" y="5881215"/>
                <a:ext cx="226080" cy="20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A37C8EB-98E1-9E57-AD87-313880F99B4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72309" y="5872215"/>
                  <a:ext cx="24372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6E9EC29-504C-AEDB-B7FE-DEDE044EA356}"/>
                  </a:ext>
                </a:extLst>
              </p14:cNvPr>
              <p14:cNvContentPartPr/>
              <p14:nvPr/>
            </p14:nvContentPartPr>
            <p14:xfrm>
              <a:off x="6135029" y="6006135"/>
              <a:ext cx="248040" cy="277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6E9EC29-504C-AEDB-B7FE-DEDE044EA356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126389" y="5997495"/>
                <a:ext cx="265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D04F547-EF09-E125-D63D-5D7CDC13463A}"/>
                  </a:ext>
                </a:extLst>
              </p14:cNvPr>
              <p14:cNvContentPartPr/>
              <p14:nvPr/>
            </p14:nvContentPartPr>
            <p14:xfrm>
              <a:off x="6138989" y="4857375"/>
              <a:ext cx="279360" cy="310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D04F547-EF09-E125-D63D-5D7CDC13463A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130349" y="4848375"/>
                <a:ext cx="297000" cy="32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624AEC-1728-C5C8-D2A0-CF6683B0DC8D}"/>
              </a:ext>
            </a:extLst>
          </p:cNvPr>
          <p:cNvGrpSpPr/>
          <p:nvPr/>
        </p:nvGrpSpPr>
        <p:grpSpPr>
          <a:xfrm>
            <a:off x="105029" y="5666655"/>
            <a:ext cx="2145960" cy="677160"/>
            <a:chOff x="105029" y="5666655"/>
            <a:chExt cx="214596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4507E4E-FEAC-3120-048C-D385B94C538E}"/>
                    </a:ext>
                  </a:extLst>
                </p14:cNvPr>
                <p14:cNvContentPartPr/>
                <p14:nvPr/>
              </p14:nvContentPartPr>
              <p14:xfrm>
                <a:off x="105029" y="6291975"/>
                <a:ext cx="19800" cy="51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4507E4E-FEAC-3120-048C-D385B94C538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389" y="6283335"/>
                  <a:ext cx="37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77578D-38D9-FC88-6AA3-85D17B046F4E}"/>
                    </a:ext>
                  </a:extLst>
                </p14:cNvPr>
                <p14:cNvContentPartPr/>
                <p14:nvPr/>
              </p14:nvContentPartPr>
              <p14:xfrm>
                <a:off x="130949" y="5871135"/>
                <a:ext cx="116640" cy="192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77578D-38D9-FC88-6AA3-85D17B046F4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1949" y="5862135"/>
                  <a:ext cx="134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3F35126-8971-63EB-C232-FBC9F99ED134}"/>
                    </a:ext>
                  </a:extLst>
                </p14:cNvPr>
                <p14:cNvContentPartPr/>
                <p14:nvPr/>
              </p14:nvContentPartPr>
              <p14:xfrm>
                <a:off x="364589" y="5928015"/>
                <a:ext cx="240120" cy="182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3F35126-8971-63EB-C232-FBC9F99ED13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55949" y="5919375"/>
                  <a:ext cx="257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AA0C157-3120-44B0-F525-DAE28293CA8D}"/>
                    </a:ext>
                  </a:extLst>
                </p14:cNvPr>
                <p14:cNvContentPartPr/>
                <p14:nvPr/>
              </p14:nvContentPartPr>
              <p14:xfrm>
                <a:off x="708389" y="6034215"/>
                <a:ext cx="75600" cy="13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AA0C157-3120-44B0-F525-DAE28293CA8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99389" y="6025215"/>
                  <a:ext cx="93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F110D76-3742-8E60-7041-94A4DB99E579}"/>
                    </a:ext>
                  </a:extLst>
                </p14:cNvPr>
                <p14:cNvContentPartPr/>
                <p14:nvPr/>
              </p14:nvContentPartPr>
              <p14:xfrm>
                <a:off x="693269" y="5951415"/>
                <a:ext cx="120240" cy="58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F110D76-3742-8E60-7041-94A4DB99E57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84629" y="5942415"/>
                  <a:ext cx="137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5B67B40-E82D-E18E-4097-8BEDA4E387C5}"/>
                    </a:ext>
                  </a:extLst>
                </p14:cNvPr>
                <p14:cNvContentPartPr/>
                <p14:nvPr/>
              </p14:nvContentPartPr>
              <p14:xfrm>
                <a:off x="905309" y="5756655"/>
                <a:ext cx="198720" cy="310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5B67B40-E82D-E18E-4097-8BEDA4E387C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6669" y="5747655"/>
                  <a:ext cx="216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5739EDC-EFA9-91A2-CAC6-47E22B1F07BF}"/>
                    </a:ext>
                  </a:extLst>
                </p14:cNvPr>
                <p14:cNvContentPartPr/>
                <p14:nvPr/>
              </p14:nvContentPartPr>
              <p14:xfrm>
                <a:off x="1202669" y="5929095"/>
                <a:ext cx="142920" cy="105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5739EDC-EFA9-91A2-CAC6-47E22B1F07B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93669" y="5920455"/>
                  <a:ext cx="160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0BE795-2B3E-3614-F91D-F98A6440357B}"/>
                    </a:ext>
                  </a:extLst>
                </p14:cNvPr>
                <p14:cNvContentPartPr/>
                <p14:nvPr/>
              </p14:nvContentPartPr>
              <p14:xfrm>
                <a:off x="1372589" y="5710935"/>
                <a:ext cx="32760" cy="355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0BE795-2B3E-3614-F91D-F98A6440357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63589" y="5702295"/>
                  <a:ext cx="50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A437B1C-E334-9CE5-557E-7E3538E0C7AB}"/>
                    </a:ext>
                  </a:extLst>
                </p14:cNvPr>
                <p14:cNvContentPartPr/>
                <p14:nvPr/>
              </p14:nvContentPartPr>
              <p14:xfrm>
                <a:off x="1467269" y="5666655"/>
                <a:ext cx="51120" cy="403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A437B1C-E334-9CE5-557E-7E3538E0C7A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458269" y="5657655"/>
                  <a:ext cx="68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D559861-F5FF-71E9-9A70-0F40981E0535}"/>
                    </a:ext>
                  </a:extLst>
                </p14:cNvPr>
                <p14:cNvContentPartPr/>
                <p14:nvPr/>
              </p14:nvContentPartPr>
              <p14:xfrm>
                <a:off x="1541069" y="6043575"/>
                <a:ext cx="183240" cy="28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D559861-F5FF-71E9-9A70-0F40981E053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532069" y="6034575"/>
                  <a:ext cx="200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0E07A23-0C35-E483-23BB-A37EEFB3C7DE}"/>
                    </a:ext>
                  </a:extLst>
                </p14:cNvPr>
                <p14:cNvContentPartPr/>
                <p14:nvPr/>
              </p14:nvContentPartPr>
              <p14:xfrm>
                <a:off x="1780829" y="5912895"/>
                <a:ext cx="172800" cy="181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0E07A23-0C35-E483-23BB-A37EEFB3C7D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772189" y="5903895"/>
                  <a:ext cx="190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9AB914F-10FA-611B-F7A9-786753FE768D}"/>
                    </a:ext>
                  </a:extLst>
                </p14:cNvPr>
                <p14:cNvContentPartPr/>
                <p14:nvPr/>
              </p14:nvContentPartPr>
              <p14:xfrm>
                <a:off x="1805669" y="5858175"/>
                <a:ext cx="180720" cy="277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9AB914F-10FA-611B-F7A9-786753FE768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796669" y="5849175"/>
                  <a:ext cx="198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2C3AAEA-FB1C-86A6-337F-9D769FC08E68}"/>
                    </a:ext>
                  </a:extLst>
                </p14:cNvPr>
                <p14:cNvContentPartPr/>
                <p14:nvPr/>
              </p14:nvContentPartPr>
              <p14:xfrm>
                <a:off x="2061989" y="6087855"/>
                <a:ext cx="189000" cy="11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2C3AAEA-FB1C-86A6-337F-9D769FC08E6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052989" y="6078855"/>
                  <a:ext cx="2066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49CF9E1-2E6B-4DA6-13E8-441DE9807FD2}"/>
                  </a:ext>
                </a:extLst>
              </p14:cNvPr>
              <p14:cNvContentPartPr/>
              <p14:nvPr/>
            </p14:nvContentPartPr>
            <p14:xfrm>
              <a:off x="2418389" y="5915055"/>
              <a:ext cx="96480" cy="1274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49CF9E1-2E6B-4DA6-13E8-441DE9807FD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409749" y="5906415"/>
                <a:ext cx="11412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76F9956-04DB-1FE4-E0E8-EC853830AE49}"/>
              </a:ext>
            </a:extLst>
          </p:cNvPr>
          <p:cNvGrpSpPr/>
          <p:nvPr/>
        </p:nvGrpSpPr>
        <p:grpSpPr>
          <a:xfrm>
            <a:off x="88829" y="6276855"/>
            <a:ext cx="3011400" cy="710640"/>
            <a:chOff x="88829" y="6276855"/>
            <a:chExt cx="3011400" cy="71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D3510D7-2EAA-FB89-FD20-F1E8B065E3BF}"/>
                    </a:ext>
                  </a:extLst>
                </p14:cNvPr>
                <p14:cNvContentPartPr/>
                <p14:nvPr/>
              </p14:nvContentPartPr>
              <p14:xfrm>
                <a:off x="88829" y="6439935"/>
                <a:ext cx="140040" cy="171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D3510D7-2EAA-FB89-FD20-F1E8B065E3B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829" y="6431295"/>
                  <a:ext cx="157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25CF899-F7FD-DB20-EDA5-8D5A5B0A28F6}"/>
                    </a:ext>
                  </a:extLst>
                </p14:cNvPr>
                <p14:cNvContentPartPr/>
                <p14:nvPr/>
              </p14:nvContentPartPr>
              <p14:xfrm>
                <a:off x="314909" y="6409695"/>
                <a:ext cx="199440" cy="561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25CF899-F7FD-DB20-EDA5-8D5A5B0A28F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05909" y="6401055"/>
                  <a:ext cx="21708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9748D46-A35F-F1B6-176D-F14EBB1577E9}"/>
                    </a:ext>
                  </a:extLst>
                </p14:cNvPr>
                <p14:cNvContentPartPr/>
                <p14:nvPr/>
              </p14:nvContentPartPr>
              <p14:xfrm>
                <a:off x="683549" y="6667455"/>
                <a:ext cx="75600" cy="19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9748D46-A35F-F1B6-176D-F14EBB1577E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74909" y="6658815"/>
                  <a:ext cx="93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A7E9E06-1A85-3443-97BF-481A6D4E1A08}"/>
                    </a:ext>
                  </a:extLst>
                </p14:cNvPr>
                <p14:cNvContentPartPr/>
                <p14:nvPr/>
              </p14:nvContentPartPr>
              <p14:xfrm>
                <a:off x="674909" y="6601215"/>
                <a:ext cx="97200" cy="16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A7E9E06-1A85-3443-97BF-481A6D4E1A0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65909" y="6592215"/>
                  <a:ext cx="114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88C960C-5667-B937-82EF-CDC7ED3CF22F}"/>
                    </a:ext>
                  </a:extLst>
                </p14:cNvPr>
                <p14:cNvContentPartPr/>
                <p14:nvPr/>
              </p14:nvContentPartPr>
              <p14:xfrm>
                <a:off x="1062269" y="6406455"/>
                <a:ext cx="140040" cy="258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88C960C-5667-B937-82EF-CDC7ED3CF22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3629" y="6397455"/>
                  <a:ext cx="157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674164F-F8A5-E484-EB96-2B0FEEDB8E9A}"/>
                    </a:ext>
                  </a:extLst>
                </p14:cNvPr>
                <p14:cNvContentPartPr/>
                <p14:nvPr/>
              </p14:nvContentPartPr>
              <p14:xfrm>
                <a:off x="1299509" y="6547575"/>
                <a:ext cx="123840" cy="110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674164F-F8A5-E484-EB96-2B0FEEDB8E9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90869" y="6538575"/>
                  <a:ext cx="141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E4F729-22AB-AF18-8C21-2134B58619BD}"/>
                    </a:ext>
                  </a:extLst>
                </p14:cNvPr>
                <p14:cNvContentPartPr/>
                <p14:nvPr/>
              </p14:nvContentPartPr>
              <p14:xfrm>
                <a:off x="1440989" y="6337335"/>
                <a:ext cx="48240" cy="335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E4F729-22AB-AF18-8C21-2134B58619B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32349" y="6328695"/>
                  <a:ext cx="65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691ED0B-DC4F-FEA8-E8BE-6011F3A38BD3}"/>
                    </a:ext>
                  </a:extLst>
                </p14:cNvPr>
                <p14:cNvContentPartPr/>
                <p14:nvPr/>
              </p14:nvContentPartPr>
              <p14:xfrm>
                <a:off x="1521629" y="6345255"/>
                <a:ext cx="45000" cy="339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691ED0B-DC4F-FEA8-E8BE-6011F3A38BD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512629" y="6336255"/>
                  <a:ext cx="626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CB41335-F625-039C-C06F-5DCA20E22997}"/>
                    </a:ext>
                  </a:extLst>
                </p14:cNvPr>
                <p14:cNvContentPartPr/>
                <p14:nvPr/>
              </p14:nvContentPartPr>
              <p14:xfrm>
                <a:off x="1621349" y="6628935"/>
                <a:ext cx="123480" cy="35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CB41335-F625-039C-C06F-5DCA20E229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612709" y="6620295"/>
                  <a:ext cx="141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923950B-32DD-2CBF-EFF3-9CB4E8E4A85E}"/>
                    </a:ext>
                  </a:extLst>
                </p14:cNvPr>
                <p14:cNvContentPartPr/>
                <p14:nvPr/>
              </p14:nvContentPartPr>
              <p14:xfrm>
                <a:off x="1778669" y="6511215"/>
                <a:ext cx="250560" cy="476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923950B-32DD-2CBF-EFF3-9CB4E8E4A85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769669" y="6502575"/>
                  <a:ext cx="2682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493FA1B-29DF-908B-4FF0-B87DB5894C03}"/>
                    </a:ext>
                  </a:extLst>
                </p14:cNvPr>
                <p14:cNvContentPartPr/>
                <p14:nvPr/>
              </p14:nvContentPartPr>
              <p14:xfrm>
                <a:off x="2126069" y="6561255"/>
                <a:ext cx="131400" cy="9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493FA1B-29DF-908B-4FF0-B87DB5894C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117069" y="6552615"/>
                  <a:ext cx="149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4626F12-E5B2-EA9B-BFAE-CDC33EC709AE}"/>
                    </a:ext>
                  </a:extLst>
                </p14:cNvPr>
                <p14:cNvContentPartPr/>
                <p14:nvPr/>
              </p14:nvContentPartPr>
              <p14:xfrm>
                <a:off x="2441069" y="6491415"/>
                <a:ext cx="65520" cy="85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4626F12-E5B2-EA9B-BFAE-CDC33EC709A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432069" y="6482775"/>
                  <a:ext cx="83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F0162F2-A16D-5E3A-C6CA-4F23A146EFD8}"/>
                    </a:ext>
                  </a:extLst>
                </p14:cNvPr>
                <p14:cNvContentPartPr/>
                <p14:nvPr/>
              </p14:nvContentPartPr>
              <p14:xfrm>
                <a:off x="2617469" y="6492495"/>
                <a:ext cx="61560" cy="135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F0162F2-A16D-5E3A-C6CA-4F23A146EFD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608469" y="6483855"/>
                  <a:ext cx="79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AC14D8F-8368-15E8-E3E7-F532A8E32F4B}"/>
                    </a:ext>
                  </a:extLst>
                </p14:cNvPr>
                <p14:cNvContentPartPr/>
                <p14:nvPr/>
              </p14:nvContentPartPr>
              <p14:xfrm>
                <a:off x="2759669" y="6276855"/>
                <a:ext cx="244080" cy="392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AC14D8F-8368-15E8-E3E7-F532A8E32F4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751029" y="6267855"/>
                  <a:ext cx="2617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4A97166-4030-2EB6-7901-18CD5735CFFA}"/>
                    </a:ext>
                  </a:extLst>
                </p14:cNvPr>
                <p14:cNvContentPartPr/>
                <p14:nvPr/>
              </p14:nvContentPartPr>
              <p14:xfrm>
                <a:off x="2804309" y="6534615"/>
                <a:ext cx="295920" cy="30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4A97166-4030-2EB6-7901-18CD5735CFF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795669" y="6525615"/>
                  <a:ext cx="313560" cy="4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397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9D0EEB-E5AF-2238-015C-8F97F32FD4A1}"/>
                  </a:ext>
                </a:extLst>
              </p14:cNvPr>
              <p14:cNvContentPartPr/>
              <p14:nvPr/>
            </p14:nvContentPartPr>
            <p14:xfrm>
              <a:off x="2286989" y="2031015"/>
              <a:ext cx="24840" cy="6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9D0EEB-E5AF-2238-015C-8F97F32FD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7989" y="2022015"/>
                <a:ext cx="4248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4654B68-ADAA-8B2A-F3E4-B25A394038DC}"/>
              </a:ext>
            </a:extLst>
          </p:cNvPr>
          <p:cNvGrpSpPr/>
          <p:nvPr/>
        </p:nvGrpSpPr>
        <p:grpSpPr>
          <a:xfrm>
            <a:off x="9525149" y="609375"/>
            <a:ext cx="2125080" cy="726840"/>
            <a:chOff x="9525149" y="609375"/>
            <a:chExt cx="212508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162F85-D65E-E538-4612-353817259289}"/>
                    </a:ext>
                  </a:extLst>
                </p14:cNvPr>
                <p14:cNvContentPartPr/>
                <p14:nvPr/>
              </p14:nvContentPartPr>
              <p14:xfrm>
                <a:off x="10966589" y="759495"/>
                <a:ext cx="683640" cy="387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162F85-D65E-E538-4612-3538172592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57949" y="750855"/>
                  <a:ext cx="701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525FF6-C985-7205-7ED9-4F6A665BFBCE}"/>
                    </a:ext>
                  </a:extLst>
                </p14:cNvPr>
                <p14:cNvContentPartPr/>
                <p14:nvPr/>
              </p14:nvContentPartPr>
              <p14:xfrm>
                <a:off x="11495789" y="653295"/>
                <a:ext cx="152280" cy="4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525FF6-C985-7205-7ED9-4F6A665BFB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87149" y="644655"/>
                  <a:ext cx="169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8AACED-5E5E-4857-82F8-76F02E73E8EF}"/>
                    </a:ext>
                  </a:extLst>
                </p14:cNvPr>
                <p14:cNvContentPartPr/>
                <p14:nvPr/>
              </p14:nvContentPartPr>
              <p14:xfrm>
                <a:off x="10538189" y="609375"/>
                <a:ext cx="465120" cy="45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8AACED-5E5E-4857-82F8-76F02E73E8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9549" y="600735"/>
                  <a:ext cx="482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EC452A-3E30-ED65-8BDA-46C18A6C17C3}"/>
                    </a:ext>
                  </a:extLst>
                </p14:cNvPr>
                <p14:cNvContentPartPr/>
                <p14:nvPr/>
              </p14:nvContentPartPr>
              <p14:xfrm>
                <a:off x="10785149" y="1303095"/>
                <a:ext cx="100080" cy="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EC452A-3E30-ED65-8BDA-46C18A6C17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76149" y="1294455"/>
                  <a:ext cx="117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940BA9-6231-C5A0-0E0B-7CDA457B711E}"/>
                    </a:ext>
                  </a:extLst>
                </p14:cNvPr>
                <p14:cNvContentPartPr/>
                <p14:nvPr/>
              </p14:nvContentPartPr>
              <p14:xfrm>
                <a:off x="9927269" y="636375"/>
                <a:ext cx="6120" cy="33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940BA9-6231-C5A0-0E0B-7CDA457B71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18269" y="627735"/>
                  <a:ext cx="23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55FFC0-ACE2-440A-3040-B2C58160BAB5}"/>
                    </a:ext>
                  </a:extLst>
                </p14:cNvPr>
                <p14:cNvContentPartPr/>
                <p14:nvPr/>
              </p14:nvContentPartPr>
              <p14:xfrm>
                <a:off x="10144349" y="613695"/>
                <a:ext cx="23760" cy="34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55FFC0-ACE2-440A-3040-B2C58160BA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35709" y="605055"/>
                  <a:ext cx="41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468404-A89B-58B3-56C3-2AADEDC1EC51}"/>
                    </a:ext>
                  </a:extLst>
                </p14:cNvPr>
                <p14:cNvContentPartPr/>
                <p14:nvPr/>
              </p14:nvContentPartPr>
              <p14:xfrm>
                <a:off x="9821429" y="1225335"/>
                <a:ext cx="442080" cy="1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468404-A89B-58B3-56C3-2AADEDC1EC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2429" y="1216695"/>
                  <a:ext cx="459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2E2057-D8BE-DF19-1878-33EB37B6F1E6}"/>
                    </a:ext>
                  </a:extLst>
                </p14:cNvPr>
                <p14:cNvContentPartPr/>
                <p14:nvPr/>
              </p14:nvContentPartPr>
              <p14:xfrm>
                <a:off x="9533429" y="1007895"/>
                <a:ext cx="51120" cy="5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2E2057-D8BE-DF19-1878-33EB37B6F1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4789" y="999255"/>
                  <a:ext cx="68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0B1D64-27BB-E3CD-DB78-7B057E3D0C3F}"/>
                    </a:ext>
                  </a:extLst>
                </p14:cNvPr>
                <p14:cNvContentPartPr/>
                <p14:nvPr/>
              </p14:nvContentPartPr>
              <p14:xfrm>
                <a:off x="9525149" y="863535"/>
                <a:ext cx="40680" cy="5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0B1D64-27BB-E3CD-DB78-7B057E3D0C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16509" y="854535"/>
                  <a:ext cx="583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5EF40F-1ED1-8144-EFC6-A7EFCE34D68F}"/>
              </a:ext>
            </a:extLst>
          </p:cNvPr>
          <p:cNvGrpSpPr/>
          <p:nvPr/>
        </p:nvGrpSpPr>
        <p:grpSpPr>
          <a:xfrm>
            <a:off x="7263989" y="394455"/>
            <a:ext cx="1924920" cy="816840"/>
            <a:chOff x="7263989" y="394455"/>
            <a:chExt cx="192492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8CE797-0FEC-4ABA-BF1E-5E724C8E8D3F}"/>
                    </a:ext>
                  </a:extLst>
                </p14:cNvPr>
                <p14:cNvContentPartPr/>
                <p14:nvPr/>
              </p14:nvContentPartPr>
              <p14:xfrm>
                <a:off x="8676629" y="647535"/>
                <a:ext cx="512280" cy="45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8CE797-0FEC-4ABA-BF1E-5E724C8E8D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7629" y="638895"/>
                  <a:ext cx="5299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104E50-907D-027C-9424-3BD08AE3F0BF}"/>
                    </a:ext>
                  </a:extLst>
                </p14:cNvPr>
                <p14:cNvContentPartPr/>
                <p14:nvPr/>
              </p14:nvContentPartPr>
              <p14:xfrm>
                <a:off x="8427149" y="844815"/>
                <a:ext cx="124920" cy="16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104E50-907D-027C-9424-3BD08AE3F0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18149" y="835815"/>
                  <a:ext cx="142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137E04-B17F-7493-024E-EFE9CD5721C5}"/>
                    </a:ext>
                  </a:extLst>
                </p14:cNvPr>
                <p14:cNvContentPartPr/>
                <p14:nvPr/>
              </p14:nvContentPartPr>
              <p14:xfrm>
                <a:off x="7975709" y="637095"/>
                <a:ext cx="351360" cy="375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137E04-B17F-7493-024E-EFE9CD5721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66709" y="628455"/>
                  <a:ext cx="3690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31426B-16C2-B5F3-6033-00116AE56B23}"/>
                    </a:ext>
                  </a:extLst>
                </p14:cNvPr>
                <p14:cNvContentPartPr/>
                <p14:nvPr/>
              </p14:nvContentPartPr>
              <p14:xfrm>
                <a:off x="7263989" y="771375"/>
                <a:ext cx="490320" cy="24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31426B-16C2-B5F3-6033-00116AE56B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5349" y="762375"/>
                  <a:ext cx="507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61F14B-3E43-971A-8321-5E09A578F1F3}"/>
                    </a:ext>
                  </a:extLst>
                </p14:cNvPr>
                <p14:cNvContentPartPr/>
                <p14:nvPr/>
              </p14:nvContentPartPr>
              <p14:xfrm>
                <a:off x="7589429" y="394455"/>
                <a:ext cx="529200" cy="25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61F14B-3E43-971A-8321-5E09A578F1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0789" y="385815"/>
                  <a:ext cx="546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E542FD-B464-9856-36D2-6C4DD3BF1B0C}"/>
                    </a:ext>
                  </a:extLst>
                </p14:cNvPr>
                <p14:cNvContentPartPr/>
                <p14:nvPr/>
              </p14:nvContentPartPr>
              <p14:xfrm>
                <a:off x="7619309" y="1146855"/>
                <a:ext cx="162000" cy="6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E542FD-B464-9856-36D2-6C4DD3BF1B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10309" y="1138215"/>
                  <a:ext cx="17964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D7D12D-23D6-4890-184D-F824D520BDED}"/>
              </a:ext>
            </a:extLst>
          </p:cNvPr>
          <p:cNvGrpSpPr/>
          <p:nvPr/>
        </p:nvGrpSpPr>
        <p:grpSpPr>
          <a:xfrm>
            <a:off x="5778629" y="569055"/>
            <a:ext cx="941400" cy="831240"/>
            <a:chOff x="5778629" y="569055"/>
            <a:chExt cx="941400" cy="83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1BB6D9-DDCB-FDD0-E707-272A43A69DBA}"/>
                    </a:ext>
                  </a:extLst>
                </p14:cNvPr>
                <p14:cNvContentPartPr/>
                <p14:nvPr/>
              </p14:nvContentPartPr>
              <p14:xfrm>
                <a:off x="6545069" y="798015"/>
                <a:ext cx="174960" cy="23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1BB6D9-DDCB-FDD0-E707-272A43A69D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36069" y="789375"/>
                  <a:ext cx="192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C4A2C5-6D12-FFBD-C284-D69128AD6A83}"/>
                    </a:ext>
                  </a:extLst>
                </p14:cNvPr>
                <p14:cNvContentPartPr/>
                <p14:nvPr/>
              </p14:nvContentPartPr>
              <p14:xfrm>
                <a:off x="6404309" y="569055"/>
                <a:ext cx="62640" cy="400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C4A2C5-6D12-FFBD-C284-D69128AD6A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95669" y="560055"/>
                  <a:ext cx="802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B87318-45F6-A467-AC32-4ACA0D44309E}"/>
                    </a:ext>
                  </a:extLst>
                </p14:cNvPr>
                <p14:cNvContentPartPr/>
                <p14:nvPr/>
              </p14:nvContentPartPr>
              <p14:xfrm>
                <a:off x="6070229" y="863895"/>
                <a:ext cx="246960" cy="19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B87318-45F6-A467-AC32-4ACA0D4430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61589" y="854895"/>
                  <a:ext cx="264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A70655-8CE1-8992-410B-E9C6D10BBD25}"/>
                    </a:ext>
                  </a:extLst>
                </p14:cNvPr>
                <p14:cNvContentPartPr/>
                <p14:nvPr/>
              </p14:nvContentPartPr>
              <p14:xfrm>
                <a:off x="6089669" y="1244775"/>
                <a:ext cx="138960" cy="75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A70655-8CE1-8992-410B-E9C6D10BBD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81029" y="1236135"/>
                  <a:ext cx="156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8FDE20-407A-C028-9B95-011FD490AB55}"/>
                    </a:ext>
                  </a:extLst>
                </p14:cNvPr>
                <p14:cNvContentPartPr/>
                <p14:nvPr/>
              </p14:nvContentPartPr>
              <p14:xfrm>
                <a:off x="5853509" y="863175"/>
                <a:ext cx="119520" cy="20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8FDE20-407A-C028-9B95-011FD490AB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44509" y="854535"/>
                  <a:ext cx="137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DC209E-2520-A894-9207-D55EDEEA7C7A}"/>
                    </a:ext>
                  </a:extLst>
                </p14:cNvPr>
                <p14:cNvContentPartPr/>
                <p14:nvPr/>
              </p14:nvContentPartPr>
              <p14:xfrm>
                <a:off x="5778629" y="1017615"/>
                <a:ext cx="392760" cy="38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DC209E-2520-A894-9207-D55EDEEA7C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9629" y="1008975"/>
                  <a:ext cx="41040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5D9719-BC8F-5AAB-D622-1378DBE3976E}"/>
              </a:ext>
            </a:extLst>
          </p:cNvPr>
          <p:cNvGrpSpPr/>
          <p:nvPr/>
        </p:nvGrpSpPr>
        <p:grpSpPr>
          <a:xfrm>
            <a:off x="4871789" y="851295"/>
            <a:ext cx="549000" cy="254880"/>
            <a:chOff x="4871789" y="851295"/>
            <a:chExt cx="54900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60F588-B5FA-CC7D-4EF8-35CC58DDC1B5}"/>
                    </a:ext>
                  </a:extLst>
                </p14:cNvPr>
                <p14:cNvContentPartPr/>
                <p14:nvPr/>
              </p14:nvContentPartPr>
              <p14:xfrm>
                <a:off x="5246549" y="851295"/>
                <a:ext cx="174240" cy="226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60F588-B5FA-CC7D-4EF8-35CC58DDC1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37909" y="842295"/>
                  <a:ext cx="191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FF6EB8-482A-F5A5-4462-1D408B5807D4}"/>
                    </a:ext>
                  </a:extLst>
                </p14:cNvPr>
                <p14:cNvContentPartPr/>
                <p14:nvPr/>
              </p14:nvContentPartPr>
              <p14:xfrm>
                <a:off x="5096429" y="884415"/>
                <a:ext cx="156240" cy="19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FF6EB8-482A-F5A5-4462-1D408B5807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7429" y="875415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40B626-DD53-63E8-A3EB-125802F3D6D8}"/>
                    </a:ext>
                  </a:extLst>
                </p14:cNvPr>
                <p14:cNvContentPartPr/>
                <p14:nvPr/>
              </p14:nvContentPartPr>
              <p14:xfrm>
                <a:off x="4871789" y="885495"/>
                <a:ext cx="171360" cy="220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40B626-DD53-63E8-A3EB-125802F3D6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63149" y="876855"/>
                  <a:ext cx="1890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75C2CD-1DBB-6D2E-EB00-764EF51C104C}"/>
              </a:ext>
            </a:extLst>
          </p:cNvPr>
          <p:cNvGrpSpPr/>
          <p:nvPr/>
        </p:nvGrpSpPr>
        <p:grpSpPr>
          <a:xfrm>
            <a:off x="2909429" y="479775"/>
            <a:ext cx="1607400" cy="781920"/>
            <a:chOff x="2909429" y="479775"/>
            <a:chExt cx="1607400" cy="7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FB3967-F1EC-8555-3AC2-A9AACA6F979C}"/>
                    </a:ext>
                  </a:extLst>
                </p14:cNvPr>
                <p14:cNvContentPartPr/>
                <p14:nvPr/>
              </p14:nvContentPartPr>
              <p14:xfrm>
                <a:off x="4071869" y="779655"/>
                <a:ext cx="291960" cy="27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FB3967-F1EC-8555-3AC2-A9AACA6F97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2869" y="770655"/>
                  <a:ext cx="309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FE6316-9593-A385-2A34-BBA10E6594EB}"/>
                    </a:ext>
                  </a:extLst>
                </p14:cNvPr>
                <p14:cNvContentPartPr/>
                <p14:nvPr/>
              </p14:nvContentPartPr>
              <p14:xfrm>
                <a:off x="4260869" y="479775"/>
                <a:ext cx="255960" cy="72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FE6316-9593-A385-2A34-BBA10E6594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2229" y="470775"/>
                  <a:ext cx="273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E13BE-06E0-6DC7-CC1D-FC41E4FEFBE2}"/>
                    </a:ext>
                  </a:extLst>
                </p14:cNvPr>
                <p14:cNvContentPartPr/>
                <p14:nvPr/>
              </p14:nvContentPartPr>
              <p14:xfrm>
                <a:off x="3337109" y="805215"/>
                <a:ext cx="675000" cy="164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E13BE-06E0-6DC7-CC1D-FC41E4FEFB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28469" y="796215"/>
                  <a:ext cx="692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0F85E5-7C7E-CA94-94ED-CD75BB0897B7}"/>
                    </a:ext>
                  </a:extLst>
                </p14:cNvPr>
                <p14:cNvContentPartPr/>
                <p14:nvPr/>
              </p14:nvContentPartPr>
              <p14:xfrm>
                <a:off x="3569669" y="1066215"/>
                <a:ext cx="128520" cy="19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0F85E5-7C7E-CA94-94ED-CD75BB0897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0669" y="1057575"/>
                  <a:ext cx="146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7AACAF-A7F3-B070-68CB-20FE93CDC01C}"/>
                    </a:ext>
                  </a:extLst>
                </p14:cNvPr>
                <p14:cNvContentPartPr/>
                <p14:nvPr/>
              </p14:nvContentPartPr>
              <p14:xfrm>
                <a:off x="2943269" y="903495"/>
                <a:ext cx="218880" cy="23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7AACAF-A7F3-B070-68CB-20FE93CDC0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34269" y="894495"/>
                  <a:ext cx="236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72AEE5-EB9C-225B-4B00-BBCA95742B2C}"/>
                    </a:ext>
                  </a:extLst>
                </p14:cNvPr>
                <p14:cNvContentPartPr/>
                <p14:nvPr/>
              </p14:nvContentPartPr>
              <p14:xfrm>
                <a:off x="2909429" y="630255"/>
                <a:ext cx="70560" cy="416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72AEE5-EB9C-225B-4B00-BBCA95742B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00429" y="621255"/>
                  <a:ext cx="8820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B4DFE7-FD4B-8AFE-8590-85B3746C92EE}"/>
              </a:ext>
            </a:extLst>
          </p:cNvPr>
          <p:cNvGrpSpPr/>
          <p:nvPr/>
        </p:nvGrpSpPr>
        <p:grpSpPr>
          <a:xfrm>
            <a:off x="51749" y="743295"/>
            <a:ext cx="2501280" cy="736200"/>
            <a:chOff x="51749" y="743295"/>
            <a:chExt cx="2501280" cy="7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04AF60-66BF-AD2B-204F-BE0100120995}"/>
                    </a:ext>
                  </a:extLst>
                </p14:cNvPr>
                <p14:cNvContentPartPr/>
                <p14:nvPr/>
              </p14:nvContentPartPr>
              <p14:xfrm>
                <a:off x="2388149" y="764535"/>
                <a:ext cx="56160" cy="38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04AF60-66BF-AD2B-204F-BE01001209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9149" y="755535"/>
                  <a:ext cx="73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6A48E8-2708-D039-2944-12DF359AB1EA}"/>
                    </a:ext>
                  </a:extLst>
                </p14:cNvPr>
                <p14:cNvContentPartPr/>
                <p14:nvPr/>
              </p14:nvContentPartPr>
              <p14:xfrm>
                <a:off x="1431629" y="817815"/>
                <a:ext cx="23040" cy="24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6A48E8-2708-D039-2944-12DF359AB1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22629" y="809175"/>
                  <a:ext cx="40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554E14-69E3-4255-84E1-7F8931F593D5}"/>
                    </a:ext>
                  </a:extLst>
                </p14:cNvPr>
                <p14:cNvContentPartPr/>
                <p14:nvPr/>
              </p14:nvContentPartPr>
              <p14:xfrm>
                <a:off x="2147309" y="1007895"/>
                <a:ext cx="405720" cy="29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554E14-69E3-4255-84E1-7F8931F593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38669" y="999255"/>
                  <a:ext cx="423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B6658B-FEEC-65DA-4EF8-EE4D0600210D}"/>
                    </a:ext>
                  </a:extLst>
                </p14:cNvPr>
                <p14:cNvContentPartPr/>
                <p14:nvPr/>
              </p14:nvContentPartPr>
              <p14:xfrm>
                <a:off x="2429549" y="1319655"/>
                <a:ext cx="31320" cy="7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B6658B-FEEC-65DA-4EF8-EE4D060021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20549" y="1310655"/>
                  <a:ext cx="48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B15BD2-5E34-A577-21F7-109F5FA3D0FA}"/>
                    </a:ext>
                  </a:extLst>
                </p14:cNvPr>
                <p14:cNvContentPartPr/>
                <p14:nvPr/>
              </p14:nvContentPartPr>
              <p14:xfrm>
                <a:off x="1590389" y="1058295"/>
                <a:ext cx="555480" cy="11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B15BD2-5E34-A577-21F7-109F5FA3D0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1389" y="1049295"/>
                  <a:ext cx="573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DDAAA2-2283-B9EB-D99D-58FB58400E6A}"/>
                    </a:ext>
                  </a:extLst>
                </p14:cNvPr>
                <p14:cNvContentPartPr/>
                <p14:nvPr/>
              </p14:nvContentPartPr>
              <p14:xfrm>
                <a:off x="1677149" y="1385895"/>
                <a:ext cx="346680" cy="9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DDAAA2-2283-B9EB-D99D-58FB58400E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68509" y="1377255"/>
                  <a:ext cx="364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858018-D7C3-3B1D-EAC8-DA0C1AC282AE}"/>
                    </a:ext>
                  </a:extLst>
                </p14:cNvPr>
                <p14:cNvContentPartPr/>
                <p14:nvPr/>
              </p14:nvContentPartPr>
              <p14:xfrm>
                <a:off x="1387709" y="985935"/>
                <a:ext cx="96840" cy="11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858018-D7C3-3B1D-EAC8-DA0C1AC282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78709" y="976935"/>
                  <a:ext cx="114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D9B3C5-A84C-2364-7A50-D89199DDBCAF}"/>
                    </a:ext>
                  </a:extLst>
                </p14:cNvPr>
                <p14:cNvContentPartPr/>
                <p14:nvPr/>
              </p14:nvContentPartPr>
              <p14:xfrm>
                <a:off x="557189" y="863535"/>
                <a:ext cx="714240" cy="24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D9B3C5-A84C-2364-7A50-D89199DDBC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8549" y="854535"/>
                  <a:ext cx="731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26A56A-A87B-9ECA-6223-16ED1C580FEC}"/>
                    </a:ext>
                  </a:extLst>
                </p14:cNvPr>
                <p14:cNvContentPartPr/>
                <p14:nvPr/>
              </p14:nvContentPartPr>
              <p14:xfrm>
                <a:off x="715949" y="743295"/>
                <a:ext cx="268920" cy="10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26A56A-A87B-9ECA-6223-16ED1C580F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7309" y="734295"/>
                  <a:ext cx="286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3FDE34-2D94-EC2F-548E-AF7B418FAE21}"/>
                    </a:ext>
                  </a:extLst>
                </p14:cNvPr>
                <p14:cNvContentPartPr/>
                <p14:nvPr/>
              </p14:nvContentPartPr>
              <p14:xfrm>
                <a:off x="51749" y="934455"/>
                <a:ext cx="465120" cy="19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3FDE34-2D94-EC2F-548E-AF7B418FAE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749" y="925815"/>
                  <a:ext cx="482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10056D-B5CB-4ABE-FAAA-685D5464DBFF}"/>
                    </a:ext>
                  </a:extLst>
                </p14:cNvPr>
                <p14:cNvContentPartPr/>
                <p14:nvPr/>
              </p14:nvContentPartPr>
              <p14:xfrm>
                <a:off x="207629" y="832935"/>
                <a:ext cx="178200" cy="1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10056D-B5CB-4ABE-FAAA-685D5464DB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8989" y="824295"/>
                  <a:ext cx="195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76B781A-32B4-9A91-A39F-1E62531124AC}"/>
              </a:ext>
            </a:extLst>
          </p:cNvPr>
          <p:cNvGrpSpPr/>
          <p:nvPr/>
        </p:nvGrpSpPr>
        <p:grpSpPr>
          <a:xfrm>
            <a:off x="9687509" y="1584255"/>
            <a:ext cx="1611720" cy="639360"/>
            <a:chOff x="9687509" y="1584255"/>
            <a:chExt cx="161172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B21D4A-A3B5-69C4-CDC3-BF608C7C194C}"/>
                    </a:ext>
                  </a:extLst>
                </p14:cNvPr>
                <p14:cNvContentPartPr/>
                <p14:nvPr/>
              </p14:nvContentPartPr>
              <p14:xfrm>
                <a:off x="10403909" y="1901415"/>
                <a:ext cx="606240" cy="322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B21D4A-A3B5-69C4-CDC3-BF608C7C19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94909" y="1892775"/>
                  <a:ext cx="623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AD531E-1964-15CE-B4D7-B6C67988636D}"/>
                    </a:ext>
                  </a:extLst>
                </p14:cNvPr>
                <p14:cNvContentPartPr/>
                <p14:nvPr/>
              </p14:nvContentPartPr>
              <p14:xfrm>
                <a:off x="10086749" y="1744095"/>
                <a:ext cx="570240" cy="415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AAD531E-1964-15CE-B4D7-B6C6798863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78109" y="1735455"/>
                  <a:ext cx="5878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A392EC-571A-41B6-67FF-4030AEE3C6CF}"/>
                    </a:ext>
                  </a:extLst>
                </p14:cNvPr>
                <p14:cNvContentPartPr/>
                <p14:nvPr/>
              </p14:nvContentPartPr>
              <p14:xfrm>
                <a:off x="10316789" y="1780095"/>
                <a:ext cx="40680" cy="31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A392EC-571A-41B6-67FF-4030AEE3C6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08149" y="1771455"/>
                  <a:ext cx="5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08E826F-B375-8E17-9784-3D4D59EC54C5}"/>
                    </a:ext>
                  </a:extLst>
                </p14:cNvPr>
                <p14:cNvContentPartPr/>
                <p14:nvPr/>
              </p14:nvContentPartPr>
              <p14:xfrm>
                <a:off x="10632149" y="1584255"/>
                <a:ext cx="667080" cy="224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08E826F-B375-8E17-9784-3D4D59EC54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23149" y="1575615"/>
                  <a:ext cx="684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7E3681-C21B-23C5-0581-F357D12DE292}"/>
                    </a:ext>
                  </a:extLst>
                </p14:cNvPr>
                <p14:cNvContentPartPr/>
                <p14:nvPr/>
              </p14:nvContentPartPr>
              <p14:xfrm>
                <a:off x="9687509" y="1895295"/>
                <a:ext cx="237600" cy="23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7E3681-C21B-23C5-0581-F357D12DE2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78509" y="1886655"/>
                  <a:ext cx="25524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79C7F1-8249-8684-6E59-EA424BF8487F}"/>
              </a:ext>
            </a:extLst>
          </p:cNvPr>
          <p:cNvGrpSpPr/>
          <p:nvPr/>
        </p:nvGrpSpPr>
        <p:grpSpPr>
          <a:xfrm>
            <a:off x="2850749" y="2938575"/>
            <a:ext cx="2019600" cy="1874160"/>
            <a:chOff x="2850749" y="2938575"/>
            <a:chExt cx="2019600" cy="18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5FD969-1269-05BA-01B5-E4F05266484A}"/>
                    </a:ext>
                  </a:extLst>
                </p14:cNvPr>
                <p14:cNvContentPartPr/>
                <p14:nvPr/>
              </p14:nvContentPartPr>
              <p14:xfrm>
                <a:off x="3732749" y="3774495"/>
                <a:ext cx="238320" cy="15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5FD969-1269-05BA-01B5-E4F05266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3749" y="3765495"/>
                  <a:ext cx="255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8291A7-2031-0A08-40B2-AD333BFABE97}"/>
                    </a:ext>
                  </a:extLst>
                </p14:cNvPr>
                <p14:cNvContentPartPr/>
                <p14:nvPr/>
              </p14:nvContentPartPr>
              <p14:xfrm>
                <a:off x="2850749" y="2938575"/>
                <a:ext cx="2019600" cy="1874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8291A7-2031-0A08-40B2-AD333BFABE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41749" y="2929575"/>
                  <a:ext cx="2037240" cy="18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74479A7-EA94-EE05-6817-F2359BB5ACCE}"/>
                  </a:ext>
                </a:extLst>
              </p14:cNvPr>
              <p14:cNvContentPartPr/>
              <p14:nvPr/>
            </p14:nvContentPartPr>
            <p14:xfrm>
              <a:off x="3904109" y="3749655"/>
              <a:ext cx="1306440" cy="521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74479A7-EA94-EE05-6817-F2359BB5ACC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95469" y="3740655"/>
                <a:ext cx="132408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E2D85F6-4105-B891-4872-C9704FC77BC0}"/>
                  </a:ext>
                </a:extLst>
              </p14:cNvPr>
              <p14:cNvContentPartPr/>
              <p14:nvPr/>
            </p14:nvContentPartPr>
            <p14:xfrm>
              <a:off x="5423309" y="3964935"/>
              <a:ext cx="153360" cy="452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E2D85F6-4105-B891-4872-C9704FC77B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414309" y="3956295"/>
                <a:ext cx="171000" cy="4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3A13F9D-08FC-84F8-0351-F320889A1D3D}"/>
              </a:ext>
            </a:extLst>
          </p:cNvPr>
          <p:cNvGrpSpPr/>
          <p:nvPr/>
        </p:nvGrpSpPr>
        <p:grpSpPr>
          <a:xfrm>
            <a:off x="5692949" y="3784575"/>
            <a:ext cx="3330360" cy="895680"/>
            <a:chOff x="5692949" y="3784575"/>
            <a:chExt cx="3330360" cy="89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34EBFA-60DD-6BEC-3069-DD4E48E84307}"/>
                    </a:ext>
                  </a:extLst>
                </p14:cNvPr>
                <p14:cNvContentPartPr/>
                <p14:nvPr/>
              </p14:nvContentPartPr>
              <p14:xfrm>
                <a:off x="5692949" y="3967455"/>
                <a:ext cx="111600" cy="318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34EBFA-60DD-6BEC-3069-DD4E48E843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3949" y="3958455"/>
                  <a:ext cx="129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EFBD60D-1BDE-198D-7F4F-B94C8865E3B1}"/>
                    </a:ext>
                  </a:extLst>
                </p14:cNvPr>
                <p14:cNvContentPartPr/>
                <p14:nvPr/>
              </p14:nvContentPartPr>
              <p14:xfrm>
                <a:off x="5903189" y="4151415"/>
                <a:ext cx="120960" cy="102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EFBD60D-1BDE-198D-7F4F-B94C8865E3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94189" y="4142415"/>
                  <a:ext cx="138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A825B9-4BDD-59CF-09F5-6FCB51B1F1F8}"/>
                    </a:ext>
                  </a:extLst>
                </p14:cNvPr>
                <p14:cNvContentPartPr/>
                <p14:nvPr/>
              </p14:nvContentPartPr>
              <p14:xfrm>
                <a:off x="6086069" y="3906615"/>
                <a:ext cx="77040" cy="393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A825B9-4BDD-59CF-09F5-6FCB51B1F1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77069" y="3897975"/>
                  <a:ext cx="94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F87DB4-1B4C-511C-70DD-B5FB90E4E5E5}"/>
                    </a:ext>
                  </a:extLst>
                </p14:cNvPr>
                <p14:cNvContentPartPr/>
                <p14:nvPr/>
              </p14:nvContentPartPr>
              <p14:xfrm>
                <a:off x="6185789" y="3882495"/>
                <a:ext cx="105480" cy="446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F87DB4-1B4C-511C-70DD-B5FB90E4E5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6789" y="3873495"/>
                  <a:ext cx="123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56BE41-16BB-F1E5-8AFF-AD7ECE88D9AE}"/>
                    </a:ext>
                  </a:extLst>
                </p14:cNvPr>
                <p14:cNvContentPartPr/>
                <p14:nvPr/>
              </p14:nvContentPartPr>
              <p14:xfrm>
                <a:off x="6394589" y="4257615"/>
                <a:ext cx="178200" cy="24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56BE41-16BB-F1E5-8AFF-AD7ECE88D9A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85949" y="4248975"/>
                  <a:ext cx="195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4D91DD-3258-0999-EDEF-1407A37CC790}"/>
                    </a:ext>
                  </a:extLst>
                </p14:cNvPr>
                <p14:cNvContentPartPr/>
                <p14:nvPr/>
              </p14:nvContentPartPr>
              <p14:xfrm>
                <a:off x="6673949" y="4097775"/>
                <a:ext cx="237240" cy="203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4D91DD-3258-0999-EDEF-1407A37CC7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4949" y="4089135"/>
                  <a:ext cx="254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69AFFC-5882-7FA5-B9D0-D7B51A3C98CA}"/>
                    </a:ext>
                  </a:extLst>
                </p14:cNvPr>
                <p14:cNvContentPartPr/>
                <p14:nvPr/>
              </p14:nvContentPartPr>
              <p14:xfrm>
                <a:off x="6735869" y="4053495"/>
                <a:ext cx="190800" cy="296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69AFFC-5882-7FA5-B9D0-D7B51A3C98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27229" y="4044855"/>
                  <a:ext cx="208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D1DC86-3344-A1BA-C257-27C6BE59BCBA}"/>
                    </a:ext>
                  </a:extLst>
                </p14:cNvPr>
                <p14:cNvContentPartPr/>
                <p14:nvPr/>
              </p14:nvContentPartPr>
              <p14:xfrm>
                <a:off x="7011989" y="4263735"/>
                <a:ext cx="120240" cy="217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D1DC86-3344-A1BA-C257-27C6BE59BC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03349" y="4254735"/>
                  <a:ext cx="137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30A926-3B78-2F2F-FAC8-0C93D2C0EFE7}"/>
                    </a:ext>
                  </a:extLst>
                </p14:cNvPr>
                <p14:cNvContentPartPr/>
                <p14:nvPr/>
              </p14:nvContentPartPr>
              <p14:xfrm>
                <a:off x="7307549" y="3990495"/>
                <a:ext cx="170640" cy="392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30A926-3B78-2F2F-FAC8-0C93D2C0EF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98909" y="3981495"/>
                  <a:ext cx="1882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45213C-DF58-6B9C-ED2C-B6BDB752C2FA}"/>
                    </a:ext>
                  </a:extLst>
                </p14:cNvPr>
                <p14:cNvContentPartPr/>
                <p14:nvPr/>
              </p14:nvContentPartPr>
              <p14:xfrm>
                <a:off x="7599509" y="4205415"/>
                <a:ext cx="181800" cy="13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45213C-DF58-6B9C-ED2C-B6BDB752C2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0869" y="4196775"/>
                  <a:ext cx="199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D5E170-7375-46F6-7E21-C04DC0ED322D}"/>
                    </a:ext>
                  </a:extLst>
                </p14:cNvPr>
                <p14:cNvContentPartPr/>
                <p14:nvPr/>
              </p14:nvContentPartPr>
              <p14:xfrm>
                <a:off x="7860149" y="3961335"/>
                <a:ext cx="37080" cy="346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D5E170-7375-46F6-7E21-C04DC0ED32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51509" y="3952695"/>
                  <a:ext cx="54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ADA269-7392-2275-8445-C587F773B65B}"/>
                    </a:ext>
                  </a:extLst>
                </p14:cNvPr>
                <p14:cNvContentPartPr/>
                <p14:nvPr/>
              </p14:nvContentPartPr>
              <p14:xfrm>
                <a:off x="7988669" y="3922815"/>
                <a:ext cx="72720" cy="415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ADA269-7392-2275-8445-C587F773B6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79669" y="3914175"/>
                  <a:ext cx="903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528476-9F63-CB48-91DB-7453B55A77E3}"/>
                    </a:ext>
                  </a:extLst>
                </p14:cNvPr>
                <p14:cNvContentPartPr/>
                <p14:nvPr/>
              </p14:nvContentPartPr>
              <p14:xfrm>
                <a:off x="8181989" y="4257615"/>
                <a:ext cx="181800" cy="28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528476-9F63-CB48-91DB-7453B55A77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72989" y="4248975"/>
                  <a:ext cx="199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CA9868-7153-E8BE-E740-CFDA341D5199}"/>
                    </a:ext>
                  </a:extLst>
                </p14:cNvPr>
                <p14:cNvContentPartPr/>
                <p14:nvPr/>
              </p14:nvContentPartPr>
              <p14:xfrm>
                <a:off x="8376029" y="4003455"/>
                <a:ext cx="345960" cy="676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CA9868-7153-E8BE-E740-CFDA341D51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67029" y="3994455"/>
                  <a:ext cx="3636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658028A-9F73-4609-86F8-AE219ED8418A}"/>
                    </a:ext>
                  </a:extLst>
                </p14:cNvPr>
                <p14:cNvContentPartPr/>
                <p14:nvPr/>
              </p14:nvContentPartPr>
              <p14:xfrm>
                <a:off x="8882189" y="3784575"/>
                <a:ext cx="141120" cy="653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58028A-9F73-4609-86F8-AE219ED841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73189" y="3775935"/>
                  <a:ext cx="158760" cy="67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95AA17-5C72-D445-A00E-52636898E75E}"/>
              </a:ext>
            </a:extLst>
          </p:cNvPr>
          <p:cNvGrpSpPr/>
          <p:nvPr/>
        </p:nvGrpSpPr>
        <p:grpSpPr>
          <a:xfrm>
            <a:off x="7418789" y="1667415"/>
            <a:ext cx="1872720" cy="690840"/>
            <a:chOff x="7418789" y="1667415"/>
            <a:chExt cx="1872720" cy="6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D00F17-955F-7A73-768B-3EBE33DDA624}"/>
                    </a:ext>
                  </a:extLst>
                </p14:cNvPr>
                <p14:cNvContentPartPr/>
                <p14:nvPr/>
              </p14:nvContentPartPr>
              <p14:xfrm>
                <a:off x="8596349" y="1667415"/>
                <a:ext cx="695160" cy="37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D00F17-955F-7A73-768B-3EBE33DDA6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87349" y="1658415"/>
                  <a:ext cx="712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612D3E-F40B-7BCF-3138-63ECB6B86039}"/>
                    </a:ext>
                  </a:extLst>
                </p14:cNvPr>
                <p14:cNvContentPartPr/>
                <p14:nvPr/>
              </p14:nvContentPartPr>
              <p14:xfrm>
                <a:off x="8941949" y="1747695"/>
                <a:ext cx="92160" cy="94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612D3E-F40B-7BCF-3138-63ECB6B860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33309" y="1738695"/>
                  <a:ext cx="109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5F730E8-EDDE-545B-F71B-EB4C16836B3E}"/>
                    </a:ext>
                  </a:extLst>
                </p14:cNvPr>
                <p14:cNvContentPartPr/>
                <p14:nvPr/>
              </p14:nvContentPartPr>
              <p14:xfrm>
                <a:off x="8421389" y="1913295"/>
                <a:ext cx="334080" cy="403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5F730E8-EDDE-545B-F71B-EB4C16836B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2749" y="1904295"/>
                  <a:ext cx="3517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055505E-AB01-BEBF-1314-DA5D4130388C}"/>
                    </a:ext>
                  </a:extLst>
                </p14:cNvPr>
                <p14:cNvContentPartPr/>
                <p14:nvPr/>
              </p14:nvContentPartPr>
              <p14:xfrm>
                <a:off x="8137709" y="1883055"/>
                <a:ext cx="143640" cy="219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055505E-AB01-BEBF-1314-DA5D4130388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29069" y="1874055"/>
                  <a:ext cx="161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8030C2-64BB-918C-D95C-2E93566973B5}"/>
                    </a:ext>
                  </a:extLst>
                </p14:cNvPr>
                <p14:cNvContentPartPr/>
                <p14:nvPr/>
              </p14:nvContentPartPr>
              <p14:xfrm>
                <a:off x="8019629" y="1691535"/>
                <a:ext cx="78480" cy="349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8030C2-64BB-918C-D95C-2E93566973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10989" y="1682895"/>
                  <a:ext cx="96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9E6C1F-2F54-339D-555E-131AE0BB58EE}"/>
                    </a:ext>
                  </a:extLst>
                </p14:cNvPr>
                <p14:cNvContentPartPr/>
                <p14:nvPr/>
              </p14:nvContentPartPr>
              <p14:xfrm>
                <a:off x="7581509" y="1955415"/>
                <a:ext cx="393120" cy="325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9E6C1F-2F54-339D-555E-131AE0BB58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72509" y="1946415"/>
                  <a:ext cx="410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7255E3-4ED1-85B0-89D0-01645D3FFBFE}"/>
                    </a:ext>
                  </a:extLst>
                </p14:cNvPr>
                <p14:cNvContentPartPr/>
                <p14:nvPr/>
              </p14:nvContentPartPr>
              <p14:xfrm>
                <a:off x="7597709" y="1874775"/>
                <a:ext cx="333000" cy="48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7255E3-4ED1-85B0-89D0-01645D3FFBF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9069" y="1865775"/>
                  <a:ext cx="3506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6AED5F-13F7-E824-819C-0C0E3177526E}"/>
                    </a:ext>
                  </a:extLst>
                </p14:cNvPr>
                <p14:cNvContentPartPr/>
                <p14:nvPr/>
              </p14:nvContentPartPr>
              <p14:xfrm>
                <a:off x="7418789" y="2067015"/>
                <a:ext cx="76320" cy="66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6AED5F-13F7-E824-819C-0C0E317752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09789" y="2058375"/>
                  <a:ext cx="939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32A63ED-AD36-662E-BEFC-66A67E833EBB}"/>
              </a:ext>
            </a:extLst>
          </p:cNvPr>
          <p:cNvGrpSpPr/>
          <p:nvPr/>
        </p:nvGrpSpPr>
        <p:grpSpPr>
          <a:xfrm>
            <a:off x="504629" y="1499295"/>
            <a:ext cx="6676200" cy="1088640"/>
            <a:chOff x="504629" y="1499295"/>
            <a:chExt cx="6676200" cy="10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BF1E08-4D33-5B20-FA03-94C4020EF528}"/>
                    </a:ext>
                  </a:extLst>
                </p14:cNvPr>
                <p14:cNvContentPartPr/>
                <p14:nvPr/>
              </p14:nvContentPartPr>
              <p14:xfrm>
                <a:off x="1104029" y="2136135"/>
                <a:ext cx="226080" cy="29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BF1E08-4D33-5B20-FA03-94C4020EF5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5029" y="2127135"/>
                  <a:ext cx="243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214248-30B6-A52C-03E4-FE571FEAA8FA}"/>
                    </a:ext>
                  </a:extLst>
                </p14:cNvPr>
                <p14:cNvContentPartPr/>
                <p14:nvPr/>
              </p14:nvContentPartPr>
              <p14:xfrm>
                <a:off x="1538549" y="2378775"/>
                <a:ext cx="156240" cy="4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214248-30B6-A52C-03E4-FE571FEAA8F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9909" y="2369775"/>
                  <a:ext cx="173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77B752-E9D6-65F0-12B0-1E9D8411FBC9}"/>
                    </a:ext>
                  </a:extLst>
                </p14:cNvPr>
                <p14:cNvContentPartPr/>
                <p14:nvPr/>
              </p14:nvContentPartPr>
              <p14:xfrm>
                <a:off x="1528469" y="2302815"/>
                <a:ext cx="204840" cy="14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77B752-E9D6-65F0-12B0-1E9D8411FB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19469" y="2293815"/>
                  <a:ext cx="222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2CB640-13E2-D6D8-0F29-F7F316BA7132}"/>
                    </a:ext>
                  </a:extLst>
                </p14:cNvPr>
                <p14:cNvContentPartPr/>
                <p14:nvPr/>
              </p14:nvContentPartPr>
              <p14:xfrm>
                <a:off x="1995389" y="2301375"/>
                <a:ext cx="103680" cy="11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2CB640-13E2-D6D8-0F29-F7F316BA71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86389" y="2292735"/>
                  <a:ext cx="121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A7D0D9-A20C-8008-8363-E99BC0AF3798}"/>
                    </a:ext>
                  </a:extLst>
                </p14:cNvPr>
                <p14:cNvContentPartPr/>
                <p14:nvPr/>
              </p14:nvContentPartPr>
              <p14:xfrm>
                <a:off x="2168909" y="2355375"/>
                <a:ext cx="105480" cy="23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A7D0D9-A20C-8008-8363-E99BC0AF379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59909" y="2346375"/>
                  <a:ext cx="123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278984-53C5-1723-F601-F0138E569E28}"/>
                    </a:ext>
                  </a:extLst>
                </p14:cNvPr>
                <p14:cNvContentPartPr/>
                <p14:nvPr/>
              </p14:nvContentPartPr>
              <p14:xfrm>
                <a:off x="2365829" y="2252775"/>
                <a:ext cx="314280" cy="20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278984-53C5-1723-F601-F0138E569E2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57189" y="2243775"/>
                  <a:ext cx="331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3BA7542-BE3E-6C72-0DA9-D63A81C74873}"/>
                    </a:ext>
                  </a:extLst>
                </p14:cNvPr>
                <p14:cNvContentPartPr/>
                <p14:nvPr/>
              </p14:nvContentPartPr>
              <p14:xfrm>
                <a:off x="6606269" y="1822215"/>
                <a:ext cx="574560" cy="462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3BA7542-BE3E-6C72-0DA9-D63A81C748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97629" y="1813575"/>
                  <a:ext cx="592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B0DB72-FF03-18FF-56CB-75174BA6D79E}"/>
                    </a:ext>
                  </a:extLst>
                </p14:cNvPr>
                <p14:cNvContentPartPr/>
                <p14:nvPr/>
              </p14:nvContentPartPr>
              <p14:xfrm>
                <a:off x="6101549" y="1739415"/>
                <a:ext cx="301320" cy="411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B0DB72-FF03-18FF-56CB-75174BA6D7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92549" y="1730415"/>
                  <a:ext cx="318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FC1521-D53A-3610-70C7-596C68C66048}"/>
                    </a:ext>
                  </a:extLst>
                </p14:cNvPr>
                <p14:cNvContentPartPr/>
                <p14:nvPr/>
              </p14:nvContentPartPr>
              <p14:xfrm>
                <a:off x="6167789" y="1773255"/>
                <a:ext cx="101520" cy="9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FC1521-D53A-3610-70C7-596C68C660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58789" y="1764255"/>
                  <a:ext cx="119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0F2C1EE-E20C-F7B5-303F-28EFD6FF51E7}"/>
                    </a:ext>
                  </a:extLst>
                </p14:cNvPr>
                <p14:cNvContentPartPr/>
                <p14:nvPr/>
              </p14:nvContentPartPr>
              <p14:xfrm>
                <a:off x="6379109" y="1718535"/>
                <a:ext cx="122400" cy="21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0F2C1EE-E20C-F7B5-303F-28EFD6FF51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70109" y="1709535"/>
                  <a:ext cx="140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F461D6-4E94-57C1-196F-44E6A9D3349A}"/>
                    </a:ext>
                  </a:extLst>
                </p14:cNvPr>
                <p14:cNvContentPartPr/>
                <p14:nvPr/>
              </p14:nvContentPartPr>
              <p14:xfrm>
                <a:off x="5592869" y="1829055"/>
                <a:ext cx="417960" cy="592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F461D6-4E94-57C1-196F-44E6A9D334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84229" y="1820055"/>
                  <a:ext cx="4356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35A100-756A-B207-29D4-817FA238D874}"/>
                    </a:ext>
                  </a:extLst>
                </p14:cNvPr>
                <p14:cNvContentPartPr/>
                <p14:nvPr/>
              </p14:nvContentPartPr>
              <p14:xfrm>
                <a:off x="5285789" y="1986735"/>
                <a:ext cx="91080" cy="163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35A100-756A-B207-29D4-817FA238D87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76789" y="1977735"/>
                  <a:ext cx="108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FFBF09D-B7AA-2CC4-4061-9A218A833A92}"/>
                    </a:ext>
                  </a:extLst>
                </p14:cNvPr>
                <p14:cNvContentPartPr/>
                <p14:nvPr/>
              </p14:nvContentPartPr>
              <p14:xfrm>
                <a:off x="5105429" y="1784775"/>
                <a:ext cx="64080" cy="347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FFBF09D-B7AA-2CC4-4061-9A218A833A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96429" y="1776135"/>
                  <a:ext cx="81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57022B-30F5-C0A0-B716-B0B2AA6DD254}"/>
                    </a:ext>
                  </a:extLst>
                </p14:cNvPr>
                <p14:cNvContentPartPr/>
                <p14:nvPr/>
              </p14:nvContentPartPr>
              <p14:xfrm>
                <a:off x="4792229" y="2060535"/>
                <a:ext cx="274320" cy="205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57022B-30F5-C0A0-B716-B0B2AA6DD25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83589" y="2051535"/>
                  <a:ext cx="291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C1B053-098C-325D-CA46-AA5DC40435A1}"/>
                    </a:ext>
                  </a:extLst>
                </p14:cNvPr>
                <p14:cNvContentPartPr/>
                <p14:nvPr/>
              </p14:nvContentPartPr>
              <p14:xfrm>
                <a:off x="4934069" y="2284095"/>
                <a:ext cx="127440" cy="32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C1B053-098C-325D-CA46-AA5DC40435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25429" y="2275455"/>
                  <a:ext cx="145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56979F-4143-B358-C680-DC047634DD47}"/>
                    </a:ext>
                  </a:extLst>
                </p14:cNvPr>
                <p14:cNvContentPartPr/>
                <p14:nvPr/>
              </p14:nvContentPartPr>
              <p14:xfrm>
                <a:off x="4740029" y="1972695"/>
                <a:ext cx="112680" cy="164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56979F-4143-B358-C680-DC047634DD4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31029" y="1963695"/>
                  <a:ext cx="130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5E23C7-3E6E-DF56-1A9A-25F18D1E3572}"/>
                    </a:ext>
                  </a:extLst>
                </p14:cNvPr>
                <p14:cNvContentPartPr/>
                <p14:nvPr/>
              </p14:nvContentPartPr>
              <p14:xfrm>
                <a:off x="4480109" y="1717095"/>
                <a:ext cx="110160" cy="411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5E23C7-3E6E-DF56-1A9A-25F18D1E35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71469" y="1708455"/>
                  <a:ext cx="127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4B4BEC-EA36-88F1-43FE-9C8087379C57}"/>
                    </a:ext>
                  </a:extLst>
                </p14:cNvPr>
                <p14:cNvContentPartPr/>
                <p14:nvPr/>
              </p14:nvContentPartPr>
              <p14:xfrm>
                <a:off x="4521509" y="2217495"/>
                <a:ext cx="26280" cy="73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4B4BEC-EA36-88F1-43FE-9C8087379C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12869" y="2208855"/>
                  <a:ext cx="43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4323C8-8304-3E33-F536-F89ACC0302A4}"/>
                    </a:ext>
                  </a:extLst>
                </p14:cNvPr>
                <p14:cNvContentPartPr/>
                <p14:nvPr/>
              </p14:nvContentPartPr>
              <p14:xfrm>
                <a:off x="4039109" y="1966935"/>
                <a:ext cx="335160" cy="179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4323C8-8304-3E33-F536-F89ACC0302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30469" y="1957935"/>
                  <a:ext cx="352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3AC8AB6-FDEB-FF7B-BB73-3AAC10277C50}"/>
                    </a:ext>
                  </a:extLst>
                </p14:cNvPr>
                <p14:cNvContentPartPr/>
                <p14:nvPr/>
              </p14:nvContentPartPr>
              <p14:xfrm>
                <a:off x="3985829" y="1753815"/>
                <a:ext cx="131400" cy="332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3AC8AB6-FDEB-FF7B-BB73-3AAC10277C5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77189" y="1745175"/>
                  <a:ext cx="149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CA605C0-70FB-BBF5-D04B-CB5C7AB1ABD2}"/>
                    </a:ext>
                  </a:extLst>
                </p14:cNvPr>
                <p14:cNvContentPartPr/>
                <p14:nvPr/>
              </p14:nvContentPartPr>
              <p14:xfrm>
                <a:off x="4224509" y="1704495"/>
                <a:ext cx="25560" cy="13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CA605C0-70FB-BBF5-D04B-CB5C7AB1ABD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5869" y="1695495"/>
                  <a:ext cx="43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78E9963-7B04-D56A-3655-03988B19C3CE}"/>
                    </a:ext>
                  </a:extLst>
                </p14:cNvPr>
                <p14:cNvContentPartPr/>
                <p14:nvPr/>
              </p14:nvContentPartPr>
              <p14:xfrm>
                <a:off x="3674789" y="1853535"/>
                <a:ext cx="142920" cy="222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78E9963-7B04-D56A-3655-03988B19C3C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65789" y="1844895"/>
                  <a:ext cx="160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AFCFE8E-414E-0D40-3725-135351ADD16E}"/>
                    </a:ext>
                  </a:extLst>
                </p14:cNvPr>
                <p14:cNvContentPartPr/>
                <p14:nvPr/>
              </p14:nvContentPartPr>
              <p14:xfrm>
                <a:off x="3535109" y="1692615"/>
                <a:ext cx="20520" cy="356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AFCFE8E-414E-0D40-3725-135351ADD1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26469" y="1683615"/>
                  <a:ext cx="38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0FBFDB-5B6F-75A1-AF81-C2E6973DDC43}"/>
                    </a:ext>
                  </a:extLst>
                </p14:cNvPr>
                <p14:cNvContentPartPr/>
                <p14:nvPr/>
              </p14:nvContentPartPr>
              <p14:xfrm>
                <a:off x="2937869" y="1632855"/>
                <a:ext cx="475560" cy="674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0FBFDB-5B6F-75A1-AF81-C2E6973DDC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29229" y="1623855"/>
                  <a:ext cx="4932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3555BE9-A462-C078-B5AB-25E17FC52ACF}"/>
                    </a:ext>
                  </a:extLst>
                </p14:cNvPr>
                <p14:cNvContentPartPr/>
                <p14:nvPr/>
              </p14:nvContentPartPr>
              <p14:xfrm>
                <a:off x="2485709" y="1613415"/>
                <a:ext cx="290520" cy="395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3555BE9-A462-C078-B5AB-25E17FC52AC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76709" y="1604775"/>
                  <a:ext cx="3081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B1C6A8B-09DB-FA5F-04D2-85F626760865}"/>
                    </a:ext>
                  </a:extLst>
                </p14:cNvPr>
                <p14:cNvContentPartPr/>
                <p14:nvPr/>
              </p14:nvContentPartPr>
              <p14:xfrm>
                <a:off x="2771909" y="1945695"/>
                <a:ext cx="17280" cy="60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B1C6A8B-09DB-FA5F-04D2-85F62676086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63269" y="1937055"/>
                  <a:ext cx="34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63263F-6D60-9C5F-8678-86355DE12089}"/>
                    </a:ext>
                  </a:extLst>
                </p14:cNvPr>
                <p14:cNvContentPartPr/>
                <p14:nvPr/>
              </p14:nvContentPartPr>
              <p14:xfrm>
                <a:off x="2643749" y="1953975"/>
                <a:ext cx="41760" cy="14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63263F-6D60-9C5F-8678-86355DE1208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35109" y="1945335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8E988C-3E5F-CAC6-7351-7F92C9E3D41E}"/>
                    </a:ext>
                  </a:extLst>
                </p14:cNvPr>
                <p14:cNvContentPartPr/>
                <p14:nvPr/>
              </p14:nvContentPartPr>
              <p14:xfrm>
                <a:off x="2028869" y="1763895"/>
                <a:ext cx="253440" cy="273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8E988C-3E5F-CAC6-7351-7F92C9E3D41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19869" y="1755255"/>
                  <a:ext cx="27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ECC2B5-6183-7B19-712B-7F77C24277D5}"/>
                    </a:ext>
                  </a:extLst>
                </p14:cNvPr>
                <p14:cNvContentPartPr/>
                <p14:nvPr/>
              </p14:nvContentPartPr>
              <p14:xfrm>
                <a:off x="2141549" y="1580655"/>
                <a:ext cx="215640" cy="27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ECC2B5-6183-7B19-712B-7F77C24277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32909" y="1572015"/>
                  <a:ext cx="233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F1F0719-C67D-6A2C-F709-5BC1D4374FD5}"/>
                    </a:ext>
                  </a:extLst>
                </p14:cNvPr>
                <p14:cNvContentPartPr/>
                <p14:nvPr/>
              </p14:nvContentPartPr>
              <p14:xfrm>
                <a:off x="1651229" y="1714935"/>
                <a:ext cx="417960" cy="237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F1F0719-C67D-6A2C-F709-5BC1D4374FD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42589" y="1705935"/>
                  <a:ext cx="435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60862B0-7A4E-FA9D-3B09-67797166B78B}"/>
                    </a:ext>
                  </a:extLst>
                </p14:cNvPr>
                <p14:cNvContentPartPr/>
                <p14:nvPr/>
              </p14:nvContentPartPr>
              <p14:xfrm>
                <a:off x="1324349" y="1648335"/>
                <a:ext cx="153360" cy="208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60862B0-7A4E-FA9D-3B09-67797166B78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15709" y="1639695"/>
                  <a:ext cx="171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D276C8-BEA2-3A53-E160-4C0A0DCE8D2C}"/>
                    </a:ext>
                  </a:extLst>
                </p14:cNvPr>
                <p14:cNvContentPartPr/>
                <p14:nvPr/>
              </p14:nvContentPartPr>
              <p14:xfrm>
                <a:off x="1057229" y="1716015"/>
                <a:ext cx="100800" cy="168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D276C8-BEA2-3A53-E160-4C0A0DCE8D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8589" y="1707375"/>
                  <a:ext cx="118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5589891-3DDA-C987-83EE-BB8A3224EB71}"/>
                    </a:ext>
                  </a:extLst>
                </p14:cNvPr>
                <p14:cNvContentPartPr/>
                <p14:nvPr/>
              </p14:nvContentPartPr>
              <p14:xfrm>
                <a:off x="526589" y="1689375"/>
                <a:ext cx="400680" cy="195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5589891-3DDA-C987-83EE-BB8A3224EB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7949" y="1680375"/>
                  <a:ext cx="418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DC2D44-B28C-94D6-E98A-776AD3D3D9AC}"/>
                    </a:ext>
                  </a:extLst>
                </p14:cNvPr>
                <p14:cNvContentPartPr/>
                <p14:nvPr/>
              </p14:nvContentPartPr>
              <p14:xfrm>
                <a:off x="504629" y="1499295"/>
                <a:ext cx="62640" cy="255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DC2D44-B28C-94D6-E98A-776AD3D3D9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5989" y="1490295"/>
                  <a:ext cx="8028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C99EAEF-8921-E90A-A83F-A23DA1426BB8}"/>
              </a:ext>
            </a:extLst>
          </p:cNvPr>
          <p:cNvGrpSpPr/>
          <p:nvPr/>
        </p:nvGrpSpPr>
        <p:grpSpPr>
          <a:xfrm>
            <a:off x="10112309" y="2695215"/>
            <a:ext cx="1040040" cy="367200"/>
            <a:chOff x="10112309" y="2695215"/>
            <a:chExt cx="104004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A19680C-A8D8-63F8-68D4-6A1336275864}"/>
                    </a:ext>
                  </a:extLst>
                </p14:cNvPr>
                <p14:cNvContentPartPr/>
                <p14:nvPr/>
              </p14:nvContentPartPr>
              <p14:xfrm>
                <a:off x="10939589" y="2806815"/>
                <a:ext cx="212760" cy="238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A19680C-A8D8-63F8-68D4-6A13362758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30589" y="2797815"/>
                  <a:ext cx="230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32741D-3EE1-6F08-8920-548BB823EB98}"/>
                    </a:ext>
                  </a:extLst>
                </p14:cNvPr>
                <p14:cNvContentPartPr/>
                <p14:nvPr/>
              </p14:nvContentPartPr>
              <p14:xfrm>
                <a:off x="10785149" y="2931375"/>
                <a:ext cx="119520" cy="88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32741D-3EE1-6F08-8920-548BB823EB9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76149" y="2922735"/>
                  <a:ext cx="137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919282-FA01-113A-33A8-C39AB4C9CAA0}"/>
                    </a:ext>
                  </a:extLst>
                </p14:cNvPr>
                <p14:cNvContentPartPr/>
                <p14:nvPr/>
              </p14:nvContentPartPr>
              <p14:xfrm>
                <a:off x="10632149" y="2924535"/>
                <a:ext cx="121320" cy="137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919282-FA01-113A-33A8-C39AB4C9CAA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23149" y="2915535"/>
                  <a:ext cx="138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DF0DDB4-9D2F-6F78-2BBF-11427A1F024E}"/>
                    </a:ext>
                  </a:extLst>
                </p14:cNvPr>
                <p14:cNvContentPartPr/>
                <p14:nvPr/>
              </p14:nvContentPartPr>
              <p14:xfrm>
                <a:off x="10564469" y="2695215"/>
                <a:ext cx="83520" cy="315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DF0DDB4-9D2F-6F78-2BBF-11427A1F02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55829" y="2686215"/>
                  <a:ext cx="101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E4AB196-9078-2AB6-D6CE-6B6439E86471}"/>
                    </a:ext>
                  </a:extLst>
                </p14:cNvPr>
                <p14:cNvContentPartPr/>
                <p14:nvPr/>
              </p14:nvContentPartPr>
              <p14:xfrm>
                <a:off x="10401749" y="2771535"/>
                <a:ext cx="132120" cy="261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E4AB196-9078-2AB6-D6CE-6B6439E864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92749" y="2762895"/>
                  <a:ext cx="149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82517C6-AA39-DAD4-296F-97F565FF9AFD}"/>
                    </a:ext>
                  </a:extLst>
                </p14:cNvPr>
                <p14:cNvContentPartPr/>
                <p14:nvPr/>
              </p14:nvContentPartPr>
              <p14:xfrm>
                <a:off x="10112309" y="2797095"/>
                <a:ext cx="151200" cy="240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82517C6-AA39-DAD4-296F-97F565FF9AF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03669" y="2788455"/>
                  <a:ext cx="1688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A5FA562-60AD-5AB5-A86E-8593D976B093}"/>
              </a:ext>
            </a:extLst>
          </p:cNvPr>
          <p:cNvGrpSpPr/>
          <p:nvPr/>
        </p:nvGrpSpPr>
        <p:grpSpPr>
          <a:xfrm>
            <a:off x="8963189" y="2581095"/>
            <a:ext cx="771480" cy="748800"/>
            <a:chOff x="8963189" y="2581095"/>
            <a:chExt cx="771480" cy="7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19E000F-1CBE-C782-CF0E-E8BCD233F5AF}"/>
                    </a:ext>
                  </a:extLst>
                </p14:cNvPr>
                <p14:cNvContentPartPr/>
                <p14:nvPr/>
              </p14:nvContentPartPr>
              <p14:xfrm>
                <a:off x="9065069" y="2859015"/>
                <a:ext cx="669600" cy="334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19E000F-1CBE-C782-CF0E-E8BCD233F5A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56429" y="2850375"/>
                  <a:ext cx="687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D590885-D518-23A7-EE41-74D8984CF37D}"/>
                    </a:ext>
                  </a:extLst>
                </p14:cNvPr>
                <p14:cNvContentPartPr/>
                <p14:nvPr/>
              </p14:nvContentPartPr>
              <p14:xfrm>
                <a:off x="8963189" y="2581095"/>
                <a:ext cx="428760" cy="460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D590885-D518-23A7-EE41-74D8984CF37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54189" y="2572095"/>
                  <a:ext cx="4464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DD5E17C-0378-8A67-33A1-504CD9660059}"/>
                    </a:ext>
                  </a:extLst>
                </p14:cNvPr>
                <p14:cNvContentPartPr/>
                <p14:nvPr/>
              </p14:nvContentPartPr>
              <p14:xfrm>
                <a:off x="9222029" y="3278055"/>
                <a:ext cx="93600" cy="51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DD5E17C-0378-8A67-33A1-504CD96600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13389" y="3269055"/>
                  <a:ext cx="1112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7D39145-EB87-BDD0-1617-241F9B927793}"/>
              </a:ext>
            </a:extLst>
          </p:cNvPr>
          <p:cNvGrpSpPr/>
          <p:nvPr/>
        </p:nvGrpSpPr>
        <p:grpSpPr>
          <a:xfrm>
            <a:off x="7619309" y="2687655"/>
            <a:ext cx="1056240" cy="608040"/>
            <a:chOff x="7619309" y="2687655"/>
            <a:chExt cx="105624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09E516-662A-9EA7-D214-3767A135F2DA}"/>
                    </a:ext>
                  </a:extLst>
                </p14:cNvPr>
                <p14:cNvContentPartPr/>
                <p14:nvPr/>
              </p14:nvContentPartPr>
              <p14:xfrm>
                <a:off x="8522189" y="2883135"/>
                <a:ext cx="153360" cy="225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09E516-662A-9EA7-D214-3767A135F2D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13189" y="2874495"/>
                  <a:ext cx="171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E3A4C74-294F-B75C-13F2-54EC67D08CC2}"/>
                    </a:ext>
                  </a:extLst>
                </p14:cNvPr>
                <p14:cNvContentPartPr/>
                <p14:nvPr/>
              </p14:nvContentPartPr>
              <p14:xfrm>
                <a:off x="8464589" y="2709975"/>
                <a:ext cx="87480" cy="349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E3A4C74-294F-B75C-13F2-54EC67D08CC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55589" y="2700975"/>
                  <a:ext cx="105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CA43713-B40F-CDB5-E46D-DABAF880C611}"/>
                    </a:ext>
                  </a:extLst>
                </p14:cNvPr>
                <p14:cNvContentPartPr/>
                <p14:nvPr/>
              </p14:nvContentPartPr>
              <p14:xfrm>
                <a:off x="8056709" y="2687655"/>
                <a:ext cx="210960" cy="365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CA43713-B40F-CDB5-E46D-DABAF880C6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48069" y="2679015"/>
                  <a:ext cx="228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D1E43D0-9E3D-E33E-DA6E-AAE918A51775}"/>
                    </a:ext>
                  </a:extLst>
                </p14:cNvPr>
                <p14:cNvContentPartPr/>
                <p14:nvPr/>
              </p14:nvContentPartPr>
              <p14:xfrm>
                <a:off x="8249309" y="3264015"/>
                <a:ext cx="11880" cy="31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D1E43D0-9E3D-E33E-DA6E-AAE918A5177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40669" y="3255015"/>
                  <a:ext cx="2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ECC31AE-42B7-FED7-434B-9623E4EE9533}"/>
                    </a:ext>
                  </a:extLst>
                </p14:cNvPr>
                <p14:cNvContentPartPr/>
                <p14:nvPr/>
              </p14:nvContentPartPr>
              <p14:xfrm>
                <a:off x="8037989" y="3159975"/>
                <a:ext cx="83520" cy="6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ECC31AE-42B7-FED7-434B-9623E4EE95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28989" y="3151335"/>
                  <a:ext cx="10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DCEE94-A876-C798-8EAB-4E6BB0C4264D}"/>
                    </a:ext>
                  </a:extLst>
                </p14:cNvPr>
                <p14:cNvContentPartPr/>
                <p14:nvPr/>
              </p14:nvContentPartPr>
              <p14:xfrm>
                <a:off x="7619309" y="2886015"/>
                <a:ext cx="350280" cy="150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DCEE94-A876-C798-8EAB-4E6BB0C4264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10309" y="2877015"/>
                  <a:ext cx="367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09E0F0F-B4B5-9A9A-2385-318947957801}"/>
                    </a:ext>
                  </a:extLst>
                </p14:cNvPr>
                <p14:cNvContentPartPr/>
                <p14:nvPr/>
              </p14:nvContentPartPr>
              <p14:xfrm>
                <a:off x="7820189" y="3147375"/>
                <a:ext cx="8280" cy="38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09E0F0F-B4B5-9A9A-2385-31894795780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1189" y="3138375"/>
                  <a:ext cx="25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B0C95A3-6CCD-5E25-80BD-2432D9AA7FC8}"/>
                    </a:ext>
                  </a:extLst>
                </p14:cNvPr>
                <p14:cNvContentPartPr/>
                <p14:nvPr/>
              </p14:nvContentPartPr>
              <p14:xfrm>
                <a:off x="7638389" y="3181215"/>
                <a:ext cx="74880" cy="16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B0C95A3-6CCD-5E25-80BD-2432D9AA7FC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29749" y="3172215"/>
                  <a:ext cx="92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56E834-AEA0-E957-E230-A074AEAA95A4}"/>
              </a:ext>
            </a:extLst>
          </p:cNvPr>
          <p:cNvGrpSpPr/>
          <p:nvPr/>
        </p:nvGrpSpPr>
        <p:grpSpPr>
          <a:xfrm>
            <a:off x="276749" y="4501695"/>
            <a:ext cx="2336040" cy="2643840"/>
            <a:chOff x="276749" y="4501695"/>
            <a:chExt cx="2336040" cy="26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88822E8-DB50-4E4E-D980-14E509845224}"/>
                    </a:ext>
                  </a:extLst>
                </p14:cNvPr>
                <p14:cNvContentPartPr/>
                <p14:nvPr/>
              </p14:nvContentPartPr>
              <p14:xfrm>
                <a:off x="1158389" y="5975895"/>
                <a:ext cx="128160" cy="183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88822E8-DB50-4E4E-D980-14E50984522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9749" y="5967255"/>
                  <a:ext cx="145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F14F437-B4BB-A2F2-DF6D-11EE2CAC1EB1}"/>
                    </a:ext>
                  </a:extLst>
                </p14:cNvPr>
                <p14:cNvContentPartPr/>
                <p14:nvPr/>
              </p14:nvContentPartPr>
              <p14:xfrm>
                <a:off x="276749" y="4501695"/>
                <a:ext cx="2336040" cy="2643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F14F437-B4BB-A2F2-DF6D-11EE2CAC1EB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7749" y="4493055"/>
                  <a:ext cx="2353680" cy="26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09BA5D-857C-ECAD-CDA3-BF518B03D1D9}"/>
                    </a:ext>
                  </a:extLst>
                </p14:cNvPr>
                <p14:cNvContentPartPr/>
                <p14:nvPr/>
              </p14:nvContentPartPr>
              <p14:xfrm>
                <a:off x="524429" y="5319615"/>
                <a:ext cx="1458000" cy="1339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09BA5D-857C-ECAD-CDA3-BF518B03D1D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5429" y="5310975"/>
                  <a:ext cx="1475640" cy="13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99B0518-B566-AAEB-330B-4F3C596D3950}"/>
                    </a:ext>
                  </a:extLst>
                </p14:cNvPr>
                <p14:cNvContentPartPr/>
                <p14:nvPr/>
              </p14:nvContentPartPr>
              <p14:xfrm>
                <a:off x="1614509" y="5355255"/>
                <a:ext cx="181080" cy="302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99B0518-B566-AAEB-330B-4F3C596D395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05869" y="5346255"/>
                  <a:ext cx="198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6166699-B99B-0D83-9460-C6C3342D0C27}"/>
                    </a:ext>
                  </a:extLst>
                </p14:cNvPr>
                <p14:cNvContentPartPr/>
                <p14:nvPr/>
              </p14:nvContentPartPr>
              <p14:xfrm>
                <a:off x="782549" y="6353895"/>
                <a:ext cx="250200" cy="184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6166699-B99B-0D83-9460-C6C3342D0C2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3909" y="6344895"/>
                  <a:ext cx="267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19CA44-7BDB-7E8B-EB43-DB26A4DBADBC}"/>
                    </a:ext>
                  </a:extLst>
                </p14:cNvPr>
                <p14:cNvContentPartPr/>
                <p14:nvPr/>
              </p14:nvContentPartPr>
              <p14:xfrm>
                <a:off x="1786229" y="5491695"/>
                <a:ext cx="91080" cy="23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19CA44-7BDB-7E8B-EB43-DB26A4DBADB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77229" y="5483055"/>
                  <a:ext cx="10872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34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5CD798-13A9-086F-3D4A-C4814549912F}"/>
              </a:ext>
            </a:extLst>
          </p:cNvPr>
          <p:cNvGrpSpPr/>
          <p:nvPr/>
        </p:nvGrpSpPr>
        <p:grpSpPr>
          <a:xfrm>
            <a:off x="976589" y="796575"/>
            <a:ext cx="4132800" cy="5158440"/>
            <a:chOff x="976589" y="796575"/>
            <a:chExt cx="4132800" cy="51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A37A66-1428-A7AA-4C5E-B9E92A52C5C8}"/>
                    </a:ext>
                  </a:extLst>
                </p14:cNvPr>
                <p14:cNvContentPartPr/>
                <p14:nvPr/>
              </p14:nvContentPartPr>
              <p14:xfrm>
                <a:off x="976589" y="796575"/>
                <a:ext cx="4031640" cy="515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A37A66-1428-A7AA-4C5E-B9E92A52C5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7949" y="787935"/>
                  <a:ext cx="4049280" cy="5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29723C-50B0-7ACA-1392-B96C4B2B7BFA}"/>
                    </a:ext>
                  </a:extLst>
                </p14:cNvPr>
                <p14:cNvContentPartPr/>
                <p14:nvPr/>
              </p14:nvContentPartPr>
              <p14:xfrm>
                <a:off x="1276469" y="3365175"/>
                <a:ext cx="3832920" cy="12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29723C-50B0-7ACA-1392-B96C4B2B7B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7829" y="3356535"/>
                  <a:ext cx="3850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F94772-0C56-03B7-B801-D59FEDD59BA9}"/>
                    </a:ext>
                  </a:extLst>
                </p14:cNvPr>
                <p14:cNvContentPartPr/>
                <p14:nvPr/>
              </p14:nvContentPartPr>
              <p14:xfrm>
                <a:off x="2509469" y="2843175"/>
                <a:ext cx="1235520" cy="1074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F94772-0C56-03B7-B801-D59FEDD59B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0829" y="2834535"/>
                  <a:ext cx="1253160" cy="10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638E21-CFB4-ED67-14ED-3020C1207AD6}"/>
                  </a:ext>
                </a:extLst>
              </p14:cNvPr>
              <p14:cNvContentPartPr/>
              <p14:nvPr/>
            </p14:nvContentPartPr>
            <p14:xfrm>
              <a:off x="2245589" y="1044255"/>
              <a:ext cx="1436040" cy="36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638E21-CFB4-ED67-14ED-3020C1207A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6589" y="1035255"/>
                <a:ext cx="14536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09792B-3DB0-382B-2073-EE86DC9C94F3}"/>
                  </a:ext>
                </a:extLst>
              </p14:cNvPr>
              <p14:cNvContentPartPr/>
              <p14:nvPr/>
            </p14:nvContentPartPr>
            <p14:xfrm>
              <a:off x="2330549" y="5387655"/>
              <a:ext cx="1546920" cy="32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09792B-3DB0-382B-2073-EE86DC9C94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1549" y="5379015"/>
                <a:ext cx="1564560" cy="34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E9863F8-C9F3-909F-3281-C6C91BDDFE88}"/>
              </a:ext>
            </a:extLst>
          </p:cNvPr>
          <p:cNvGrpSpPr/>
          <p:nvPr/>
        </p:nvGrpSpPr>
        <p:grpSpPr>
          <a:xfrm>
            <a:off x="1763549" y="4452375"/>
            <a:ext cx="586080" cy="526320"/>
            <a:chOff x="1763549" y="4452375"/>
            <a:chExt cx="58608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4CDD89-975E-C985-8BF0-7BB0297FBF82}"/>
                    </a:ext>
                  </a:extLst>
                </p14:cNvPr>
                <p14:cNvContentPartPr/>
                <p14:nvPr/>
              </p14:nvContentPartPr>
              <p14:xfrm>
                <a:off x="1826549" y="4452375"/>
                <a:ext cx="444600" cy="52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4CDD89-975E-C985-8BF0-7BB0297FBF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7549" y="4443735"/>
                  <a:ext cx="4622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74F2A7-AF36-ED6B-EC7C-C154C198FDBC}"/>
                    </a:ext>
                  </a:extLst>
                </p14:cNvPr>
                <p14:cNvContentPartPr/>
                <p14:nvPr/>
              </p14:nvContentPartPr>
              <p14:xfrm>
                <a:off x="1763549" y="4635615"/>
                <a:ext cx="190800" cy="24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74F2A7-AF36-ED6B-EC7C-C154C198FD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4549" y="4626975"/>
                  <a:ext cx="20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69BE07-EAFD-FB49-D21E-73CC4AA04C5C}"/>
                    </a:ext>
                  </a:extLst>
                </p14:cNvPr>
                <p14:cNvContentPartPr/>
                <p14:nvPr/>
              </p14:nvContentPartPr>
              <p14:xfrm>
                <a:off x="2220389" y="4659015"/>
                <a:ext cx="129240" cy="22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69BE07-EAFD-FB49-D21E-73CC4AA04C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1389" y="4650015"/>
                  <a:ext cx="14688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FA0D27-C303-B76C-145D-0EFE285A5BA5}"/>
                  </a:ext>
                </a:extLst>
              </p14:cNvPr>
              <p14:cNvContentPartPr/>
              <p14:nvPr/>
            </p14:nvContentPartPr>
            <p14:xfrm>
              <a:off x="1764629" y="2138295"/>
              <a:ext cx="241200" cy="302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FA0D27-C303-B76C-145D-0EFE285A5BA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5989" y="2129655"/>
                <a:ext cx="2588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4DC7CC9-8F29-D80B-ABE8-F08F70C4F5E8}"/>
                  </a:ext>
                </a:extLst>
              </p14:cNvPr>
              <p14:cNvContentPartPr/>
              <p14:nvPr/>
            </p14:nvContentPartPr>
            <p14:xfrm>
              <a:off x="2835989" y="1360335"/>
              <a:ext cx="48960" cy="50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4DC7CC9-8F29-D80B-ABE8-F08F70C4F5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8349" y="1342335"/>
                <a:ext cx="846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8397303D-7CF5-1CAE-EBE8-25B80C0BB724}"/>
              </a:ext>
            </a:extLst>
          </p:cNvPr>
          <p:cNvGrpSpPr/>
          <p:nvPr/>
        </p:nvGrpSpPr>
        <p:grpSpPr>
          <a:xfrm>
            <a:off x="1053269" y="1297335"/>
            <a:ext cx="1864440" cy="1604160"/>
            <a:chOff x="1053269" y="1297335"/>
            <a:chExt cx="1864440" cy="16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93F338-14EA-D318-7D68-54D235BC6B9B}"/>
                    </a:ext>
                  </a:extLst>
                </p14:cNvPr>
                <p14:cNvContentPartPr/>
                <p14:nvPr/>
              </p14:nvContentPartPr>
              <p14:xfrm>
                <a:off x="1813589" y="2244495"/>
                <a:ext cx="52200" cy="5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93F338-14EA-D318-7D68-54D235BC6B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5589" y="2226495"/>
                  <a:ext cx="87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3E7CE-572D-B84C-A4C4-37A87DC00229}"/>
                    </a:ext>
                  </a:extLst>
                </p14:cNvPr>
                <p14:cNvContentPartPr/>
                <p14:nvPr/>
              </p14:nvContentPartPr>
              <p14:xfrm>
                <a:off x="1483829" y="2429895"/>
                <a:ext cx="217080" cy="18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3E7CE-572D-B84C-A4C4-37A87DC002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6189" y="2412255"/>
                  <a:ext cx="252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97FBBD-DA4B-7F83-E817-E2DB35F39686}"/>
                    </a:ext>
                  </a:extLst>
                </p14:cNvPr>
                <p14:cNvContentPartPr/>
                <p14:nvPr/>
              </p14:nvContentPartPr>
              <p14:xfrm>
                <a:off x="1236149" y="2657415"/>
                <a:ext cx="188280" cy="14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97FBBD-DA4B-7F83-E817-E2DB35F396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18509" y="2639415"/>
                  <a:ext cx="223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3290F8-791D-6335-AEC0-B8BE6C5830BC}"/>
                    </a:ext>
                  </a:extLst>
                </p14:cNvPr>
                <p14:cNvContentPartPr/>
                <p14:nvPr/>
              </p14:nvContentPartPr>
              <p14:xfrm>
                <a:off x="1181069" y="2818335"/>
                <a:ext cx="36360" cy="4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3290F8-791D-6335-AEC0-B8BE6C5830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3069" y="2800695"/>
                  <a:ext cx="72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E82650-91F2-B4B9-5186-55305A57ACB4}"/>
                    </a:ext>
                  </a:extLst>
                </p14:cNvPr>
                <p14:cNvContentPartPr/>
                <p14:nvPr/>
              </p14:nvContentPartPr>
              <p14:xfrm>
                <a:off x="1053269" y="2886015"/>
                <a:ext cx="30240" cy="1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E82650-91F2-B4B9-5186-55305A57A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5629" y="2868015"/>
                  <a:ext cx="65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BF8435-7D30-E06F-B1CC-52D4E11B2CA6}"/>
                    </a:ext>
                  </a:extLst>
                </p14:cNvPr>
                <p14:cNvContentPartPr/>
                <p14:nvPr/>
              </p14:nvContentPartPr>
              <p14:xfrm>
                <a:off x="2816909" y="1297335"/>
                <a:ext cx="100800" cy="8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BF8435-7D30-E06F-B1CC-52D4E11B2C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9269" y="1279335"/>
                  <a:ext cx="136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0B83CA-F036-1BF0-8CA2-AF4326E1E0FC}"/>
                    </a:ext>
                  </a:extLst>
                </p14:cNvPr>
                <p14:cNvContentPartPr/>
                <p14:nvPr/>
              </p14:nvContentPartPr>
              <p14:xfrm>
                <a:off x="2801789" y="1361415"/>
                <a:ext cx="41760" cy="3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0B83CA-F036-1BF0-8CA2-AF4326E1E0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3789" y="1343775"/>
                  <a:ext cx="77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2638D7-9004-D3E4-8812-7DEAA93B5A29}"/>
                    </a:ext>
                  </a:extLst>
                </p14:cNvPr>
                <p14:cNvContentPartPr/>
                <p14:nvPr/>
              </p14:nvContentPartPr>
              <p14:xfrm>
                <a:off x="2682269" y="1444215"/>
                <a:ext cx="49680" cy="6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2638D7-9004-D3E4-8812-7DEAA93B5A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4629" y="1426575"/>
                  <a:ext cx="85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A34BA5-64AC-EDEA-E214-5E68A117F8CB}"/>
                    </a:ext>
                  </a:extLst>
                </p14:cNvPr>
                <p14:cNvContentPartPr/>
                <p14:nvPr/>
              </p14:nvContentPartPr>
              <p14:xfrm>
                <a:off x="2310029" y="1534215"/>
                <a:ext cx="342720" cy="281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A34BA5-64AC-EDEA-E214-5E68A117F8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2389" y="1516215"/>
                  <a:ext cx="378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D969B3-B120-338E-3B16-0A198739C30F}"/>
                    </a:ext>
                  </a:extLst>
                </p14:cNvPr>
                <p14:cNvContentPartPr/>
                <p14:nvPr/>
              </p14:nvContentPartPr>
              <p14:xfrm>
                <a:off x="2028869" y="1865415"/>
                <a:ext cx="215640" cy="16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D969B3-B120-338E-3B16-0A198739C3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0869" y="1847415"/>
                  <a:ext cx="251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49D518-CB6D-FEBE-FC0A-598B41CF0765}"/>
                    </a:ext>
                  </a:extLst>
                </p14:cNvPr>
                <p14:cNvContentPartPr/>
                <p14:nvPr/>
              </p14:nvContentPartPr>
              <p14:xfrm>
                <a:off x="1937069" y="2040375"/>
                <a:ext cx="79200" cy="8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49D518-CB6D-FEBE-FC0A-598B41CF07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19069" y="2022375"/>
                  <a:ext cx="11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0C35D6-59A8-16EA-A466-AE9582D8CEEC}"/>
                    </a:ext>
                  </a:extLst>
                </p14:cNvPr>
                <p14:cNvContentPartPr/>
                <p14:nvPr/>
              </p14:nvContentPartPr>
              <p14:xfrm>
                <a:off x="2068829" y="1694055"/>
                <a:ext cx="109440" cy="23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0C35D6-59A8-16EA-A466-AE9582D8CE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51189" y="1676055"/>
                  <a:ext cx="145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F37A49-B512-60AC-F9C9-BD6FEB764F46}"/>
                    </a:ext>
                  </a:extLst>
                </p14:cNvPr>
                <p14:cNvContentPartPr/>
                <p14:nvPr/>
              </p14:nvContentPartPr>
              <p14:xfrm>
                <a:off x="2302469" y="1782615"/>
                <a:ext cx="43200" cy="3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F37A49-B512-60AC-F9C9-BD6FEB764F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84469" y="1764615"/>
                  <a:ext cx="78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81166F-523D-E3FC-12EA-119151A6D110}"/>
                    </a:ext>
                  </a:extLst>
                </p14:cNvPr>
                <p14:cNvContentPartPr/>
                <p14:nvPr/>
              </p14:nvContentPartPr>
              <p14:xfrm>
                <a:off x="2402189" y="1870095"/>
                <a:ext cx="87120" cy="40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81166F-523D-E3FC-12EA-119151A6D1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84549" y="1852095"/>
                  <a:ext cx="1227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92E7FC-6FAA-6DA0-B0A2-DE5EAD7BA7D1}"/>
                    </a:ext>
                  </a:extLst>
                </p14:cNvPr>
                <p14:cNvContentPartPr/>
                <p14:nvPr/>
              </p14:nvContentPartPr>
              <p14:xfrm>
                <a:off x="2295989" y="2487135"/>
                <a:ext cx="153360" cy="19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92E7FC-6FAA-6DA0-B0A2-DE5EAD7BA7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77989" y="2469135"/>
                  <a:ext cx="189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153A70-663F-1387-F874-6A6E76F6578E}"/>
                    </a:ext>
                  </a:extLst>
                </p14:cNvPr>
                <p14:cNvContentPartPr/>
                <p14:nvPr/>
              </p14:nvContentPartPr>
              <p14:xfrm>
                <a:off x="1718909" y="2748495"/>
                <a:ext cx="458280" cy="15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153A70-663F-1387-F874-6A6E76F657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00909" y="2730495"/>
                  <a:ext cx="493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75821E-6C8B-0158-5089-F98C65505ED6}"/>
                    </a:ext>
                  </a:extLst>
                </p14:cNvPr>
                <p14:cNvContentPartPr/>
                <p14:nvPr/>
              </p14:nvContentPartPr>
              <p14:xfrm>
                <a:off x="1307429" y="2559495"/>
                <a:ext cx="329760" cy="316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75821E-6C8B-0158-5089-F98C65505E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89789" y="2541495"/>
                  <a:ext cx="365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7526B9-DC18-990D-B7C4-4FA5134F6333}"/>
                    </a:ext>
                  </a:extLst>
                </p14:cNvPr>
                <p14:cNvContentPartPr/>
                <p14:nvPr/>
              </p14:nvContentPartPr>
              <p14:xfrm>
                <a:off x="1263509" y="2195535"/>
                <a:ext cx="10800" cy="254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7526B9-DC18-990D-B7C4-4FA5134F63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5509" y="2177535"/>
                  <a:ext cx="46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FCB31A-1785-DE95-1147-EE1976FBB5A2}"/>
                    </a:ext>
                  </a:extLst>
                </p14:cNvPr>
                <p14:cNvContentPartPr/>
                <p14:nvPr/>
              </p14:nvContentPartPr>
              <p14:xfrm>
                <a:off x="1291949" y="1675335"/>
                <a:ext cx="264960" cy="403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FCB31A-1785-DE95-1147-EE1976FBB5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4309" y="1657335"/>
                  <a:ext cx="3006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B370BC-6B5E-B0FD-5B3E-92BFD05522D9}"/>
                    </a:ext>
                  </a:extLst>
                </p14:cNvPr>
                <p14:cNvContentPartPr/>
                <p14:nvPr/>
              </p14:nvContentPartPr>
              <p14:xfrm>
                <a:off x="1620269" y="1545735"/>
                <a:ext cx="30888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B370BC-6B5E-B0FD-5B3E-92BFD05522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02269" y="1528095"/>
                  <a:ext cx="344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F6C62E-613E-77E1-7CE9-022D8B9F03D1}"/>
                    </a:ext>
                  </a:extLst>
                </p14:cNvPr>
                <p14:cNvContentPartPr/>
                <p14:nvPr/>
              </p14:nvContentPartPr>
              <p14:xfrm>
                <a:off x="1940669" y="1538895"/>
                <a:ext cx="257040" cy="12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F6C62E-613E-77E1-7CE9-022D8B9F03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22669" y="1520895"/>
                  <a:ext cx="29268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A40794-11E5-6E12-454C-DD3FF5A9E35E}"/>
                  </a:ext>
                </a:extLst>
              </p14:cNvPr>
              <p14:cNvContentPartPr/>
              <p14:nvPr/>
            </p14:nvContentPartPr>
            <p14:xfrm>
              <a:off x="2267549" y="1708815"/>
              <a:ext cx="185760" cy="167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A40794-11E5-6E12-454C-DD3FF5A9E3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49909" y="1601175"/>
                <a:ext cx="2214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B0F8D4F-CEE0-BBEC-C610-B1AA6F32260B}"/>
                  </a:ext>
                </a:extLst>
              </p14:cNvPr>
              <p14:cNvContentPartPr/>
              <p14:nvPr/>
            </p14:nvContentPartPr>
            <p14:xfrm>
              <a:off x="1318229" y="2546535"/>
              <a:ext cx="196560" cy="273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B0F8D4F-CEE0-BBEC-C610-B1AA6F322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00229" y="2438895"/>
                <a:ext cx="2322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52232D0-53AB-960F-02A9-A915E5D59824}"/>
                  </a:ext>
                </a:extLst>
              </p14:cNvPr>
              <p14:cNvContentPartPr/>
              <p14:nvPr/>
            </p14:nvContentPartPr>
            <p14:xfrm>
              <a:off x="5691509" y="3143775"/>
              <a:ext cx="30240" cy="1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52232D0-53AB-960F-02A9-A915E5D598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82869" y="3135135"/>
                <a:ext cx="478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39ACC326-C55E-E263-F86A-8814FE6FD118}"/>
              </a:ext>
            </a:extLst>
          </p:cNvPr>
          <p:cNvGrpSpPr/>
          <p:nvPr/>
        </p:nvGrpSpPr>
        <p:grpSpPr>
          <a:xfrm>
            <a:off x="1191869" y="2522055"/>
            <a:ext cx="424800" cy="311760"/>
            <a:chOff x="1191869" y="2522055"/>
            <a:chExt cx="42480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6C7465-E15F-DB2F-7947-F9D1F07611FF}"/>
                    </a:ext>
                  </a:extLst>
                </p14:cNvPr>
                <p14:cNvContentPartPr/>
                <p14:nvPr/>
              </p14:nvContentPartPr>
              <p14:xfrm>
                <a:off x="1325429" y="2522055"/>
                <a:ext cx="223920" cy="311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6C7465-E15F-DB2F-7947-F9D1F07611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16789" y="2513055"/>
                  <a:ext cx="2415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F9A17D0-0E7C-4CFD-ABA9-5C8F255543C2}"/>
                    </a:ext>
                  </a:extLst>
                </p14:cNvPr>
                <p14:cNvContentPartPr/>
                <p14:nvPr/>
              </p14:nvContentPartPr>
              <p14:xfrm>
                <a:off x="1191869" y="2619615"/>
                <a:ext cx="424800" cy="20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F9A17D0-0E7C-4CFD-ABA9-5C8F255543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82869" y="2610615"/>
                  <a:ext cx="44244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509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B38857-21C9-D46C-F575-DB8402130E89}"/>
              </a:ext>
            </a:extLst>
          </p:cNvPr>
          <p:cNvGrpSpPr/>
          <p:nvPr/>
        </p:nvGrpSpPr>
        <p:grpSpPr>
          <a:xfrm>
            <a:off x="538109" y="947415"/>
            <a:ext cx="4668840" cy="3303360"/>
            <a:chOff x="538109" y="947415"/>
            <a:chExt cx="4668840" cy="33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DFC688-EA4D-F3CE-1EC0-6E2906C4F9EE}"/>
                    </a:ext>
                  </a:extLst>
                </p14:cNvPr>
                <p14:cNvContentPartPr/>
                <p14:nvPr/>
              </p14:nvContentPartPr>
              <p14:xfrm>
                <a:off x="912509" y="947415"/>
                <a:ext cx="111240" cy="330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DFC688-EA4D-F3CE-1EC0-6E2906C4F9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869" y="938775"/>
                  <a:ext cx="128880" cy="33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587FB2-DE8C-BBA7-4407-59465E34D664}"/>
                    </a:ext>
                  </a:extLst>
                </p14:cNvPr>
                <p14:cNvContentPartPr/>
                <p14:nvPr/>
              </p14:nvContentPartPr>
              <p14:xfrm>
                <a:off x="538109" y="3791775"/>
                <a:ext cx="4240440" cy="32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587FB2-DE8C-BBA7-4407-59465E34D6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469" y="3783135"/>
                  <a:ext cx="4258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E4E953-7CEF-F999-CD4E-CB0DD1709AEC}"/>
                    </a:ext>
                  </a:extLst>
                </p14:cNvPr>
                <p14:cNvContentPartPr/>
                <p14:nvPr/>
              </p14:nvContentPartPr>
              <p14:xfrm>
                <a:off x="4927589" y="3960975"/>
                <a:ext cx="279360" cy="262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E4E953-7CEF-F999-CD4E-CB0DD1709A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8949" y="3952335"/>
                  <a:ext cx="2970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6F1198-0065-9971-0BCE-96B3F58A7DF0}"/>
              </a:ext>
            </a:extLst>
          </p:cNvPr>
          <p:cNvGrpSpPr/>
          <p:nvPr/>
        </p:nvGrpSpPr>
        <p:grpSpPr>
          <a:xfrm>
            <a:off x="786149" y="578775"/>
            <a:ext cx="732960" cy="505440"/>
            <a:chOff x="786149" y="578775"/>
            <a:chExt cx="73296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F0CF7C-D5DB-47C9-F2EA-C8ED48D2997C}"/>
                    </a:ext>
                  </a:extLst>
                </p14:cNvPr>
                <p14:cNvContentPartPr/>
                <p14:nvPr/>
              </p14:nvContentPartPr>
              <p14:xfrm>
                <a:off x="786149" y="834375"/>
                <a:ext cx="343800" cy="24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F0CF7C-D5DB-47C9-F2EA-C8ED48D299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509" y="825375"/>
                  <a:ext cx="361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250FD-4016-9150-378C-9B1DBB20FA3C}"/>
                    </a:ext>
                  </a:extLst>
                </p14:cNvPr>
                <p14:cNvContentPartPr/>
                <p14:nvPr/>
              </p14:nvContentPartPr>
              <p14:xfrm>
                <a:off x="1152629" y="578775"/>
                <a:ext cx="366480" cy="40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250FD-4016-9150-378C-9B1DBB20FA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3989" y="570135"/>
                  <a:ext cx="38412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4D1F9D-F412-C9E4-C742-DAA3C3F8D6A5}"/>
              </a:ext>
            </a:extLst>
          </p:cNvPr>
          <p:cNvGrpSpPr/>
          <p:nvPr/>
        </p:nvGrpSpPr>
        <p:grpSpPr>
          <a:xfrm>
            <a:off x="7170749" y="1166655"/>
            <a:ext cx="1353960" cy="550800"/>
            <a:chOff x="7170749" y="1166655"/>
            <a:chExt cx="135396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19AD2-B9B0-1BD1-0C89-94D8B66ED7C8}"/>
                    </a:ext>
                  </a:extLst>
                </p14:cNvPr>
                <p14:cNvContentPartPr/>
                <p14:nvPr/>
              </p14:nvContentPartPr>
              <p14:xfrm>
                <a:off x="7170749" y="1204815"/>
                <a:ext cx="341280" cy="51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19AD2-B9B0-1BD1-0C89-94D8B66ED7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61749" y="1196175"/>
                  <a:ext cx="3589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43F4BE-907F-D673-A94A-6752A1E90E97}"/>
                    </a:ext>
                  </a:extLst>
                </p14:cNvPr>
                <p14:cNvContentPartPr/>
                <p14:nvPr/>
              </p14:nvContentPartPr>
              <p14:xfrm>
                <a:off x="7762949" y="1418655"/>
                <a:ext cx="200160" cy="29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43F4BE-907F-D673-A94A-6752A1E90E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54309" y="1409655"/>
                  <a:ext cx="217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92EE92-2DCE-E5C0-CCED-BCDBE8AA3CC6}"/>
                    </a:ext>
                  </a:extLst>
                </p14:cNvPr>
                <p14:cNvContentPartPr/>
                <p14:nvPr/>
              </p14:nvContentPartPr>
              <p14:xfrm>
                <a:off x="7791389" y="1333335"/>
                <a:ext cx="176760" cy="1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92EE92-2DCE-E5C0-CCED-BCDBE8AA3C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82749" y="1324695"/>
                  <a:ext cx="194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334AA7-8AB1-A8B9-32E8-C6FFE6186D98}"/>
                    </a:ext>
                  </a:extLst>
                </p14:cNvPr>
                <p14:cNvContentPartPr/>
                <p14:nvPr/>
              </p14:nvContentPartPr>
              <p14:xfrm>
                <a:off x="8188469" y="1278615"/>
                <a:ext cx="336240" cy="28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334AA7-8AB1-A8B9-32E8-C6FFE6186D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79469" y="1269975"/>
                  <a:ext cx="353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E09785-0BD4-6D1E-8D87-3E34D36022AF}"/>
                    </a:ext>
                  </a:extLst>
                </p14:cNvPr>
                <p14:cNvContentPartPr/>
                <p14:nvPr/>
              </p14:nvContentPartPr>
              <p14:xfrm>
                <a:off x="8205389" y="1166655"/>
                <a:ext cx="315720" cy="34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E09785-0BD4-6D1E-8D87-3E34D36022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6389" y="1158015"/>
                  <a:ext cx="333360" cy="36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9AF791-127B-B3CA-EC33-DE092D0E43F4}"/>
                  </a:ext>
                </a:extLst>
              </p14:cNvPr>
              <p14:cNvContentPartPr/>
              <p14:nvPr/>
            </p14:nvContentPartPr>
            <p14:xfrm>
              <a:off x="7257869" y="2091495"/>
              <a:ext cx="148680" cy="153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9AF791-127B-B3CA-EC33-DE092D0E43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48869" y="2082855"/>
                <a:ext cx="16632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0F91AAB-A56E-0A1D-7132-8F6B653CF461}"/>
              </a:ext>
            </a:extLst>
          </p:cNvPr>
          <p:cNvGrpSpPr/>
          <p:nvPr/>
        </p:nvGrpSpPr>
        <p:grpSpPr>
          <a:xfrm>
            <a:off x="8358749" y="2137575"/>
            <a:ext cx="145440" cy="152640"/>
            <a:chOff x="8358749" y="2137575"/>
            <a:chExt cx="1454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A019F3-0AE4-49BD-E186-09C91BCEE4CB}"/>
                    </a:ext>
                  </a:extLst>
                </p14:cNvPr>
                <p14:cNvContentPartPr/>
                <p14:nvPr/>
              </p14:nvContentPartPr>
              <p14:xfrm>
                <a:off x="8447669" y="2203815"/>
                <a:ext cx="27360" cy="19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A019F3-0AE4-49BD-E186-09C91BCEE4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39029" y="2194815"/>
                  <a:ext cx="45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BD3429-DD2C-F89D-3219-5047C9AD2C76}"/>
                    </a:ext>
                  </a:extLst>
                </p14:cNvPr>
                <p14:cNvContentPartPr/>
                <p14:nvPr/>
              </p14:nvContentPartPr>
              <p14:xfrm>
                <a:off x="8358749" y="2137575"/>
                <a:ext cx="145440" cy="15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BD3429-DD2C-F89D-3219-5047C9AD2C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50109" y="2128935"/>
                  <a:ext cx="16308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BB0F64-B576-078E-5F46-26196A0DF00A}"/>
                  </a:ext>
                </a:extLst>
              </p14:cNvPr>
              <p14:cNvContentPartPr/>
              <p14:nvPr/>
            </p14:nvContentPartPr>
            <p14:xfrm>
              <a:off x="7398629" y="2685855"/>
              <a:ext cx="13320" cy="300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BB0F64-B576-078E-5F46-26196A0DF0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9629" y="2676855"/>
                <a:ext cx="309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841C69-BA3B-CE56-7617-8CCC62DE31BC}"/>
                  </a:ext>
                </a:extLst>
              </p14:cNvPr>
              <p14:cNvContentPartPr/>
              <p14:nvPr/>
            </p14:nvContentPartPr>
            <p14:xfrm>
              <a:off x="8486909" y="2745255"/>
              <a:ext cx="53640" cy="315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841C69-BA3B-CE56-7617-8CCC62DE31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77909" y="2736615"/>
                <a:ext cx="71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5C92E4-4BDC-DD99-B1F0-DA072D6799E0}"/>
                  </a:ext>
                </a:extLst>
              </p14:cNvPr>
              <p14:cNvContentPartPr/>
              <p14:nvPr/>
            </p14:nvContentPartPr>
            <p14:xfrm>
              <a:off x="7425629" y="3433935"/>
              <a:ext cx="272880" cy="212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5C92E4-4BDC-DD99-B1F0-DA072D6799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16989" y="3425295"/>
                <a:ext cx="2905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A58023-014C-A67E-70F8-62DBAB0019FA}"/>
                  </a:ext>
                </a:extLst>
              </p14:cNvPr>
              <p14:cNvContentPartPr/>
              <p14:nvPr/>
            </p14:nvContentPartPr>
            <p14:xfrm>
              <a:off x="8454149" y="3438975"/>
              <a:ext cx="183240" cy="30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A58023-014C-A67E-70F8-62DBAB0019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5509" y="3429975"/>
                <a:ext cx="2008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7C49EA-12BA-0A07-967F-A8B1ADC72632}"/>
                  </a:ext>
                </a:extLst>
              </p14:cNvPr>
              <p14:cNvContentPartPr/>
              <p14:nvPr/>
            </p14:nvContentPartPr>
            <p14:xfrm>
              <a:off x="3858749" y="189925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7C49EA-12BA-0A07-967F-A8B1ADC726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50109" y="18902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76E188-281B-88D7-EF34-6271D8EE49FE}"/>
                  </a:ext>
                </a:extLst>
              </p14:cNvPr>
              <p14:cNvContentPartPr/>
              <p14:nvPr/>
            </p14:nvContentPartPr>
            <p14:xfrm>
              <a:off x="988469" y="1910775"/>
              <a:ext cx="2989440" cy="1932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76E188-281B-88D7-EF34-6271D8EE49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9829" y="1902135"/>
                <a:ext cx="3007080" cy="19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153C93-603E-2A8F-3505-FD4C6BB915A9}"/>
                  </a:ext>
                </a:extLst>
              </p14:cNvPr>
              <p14:cNvContentPartPr/>
              <p14:nvPr/>
            </p14:nvContentPartPr>
            <p14:xfrm>
              <a:off x="979469" y="1887375"/>
              <a:ext cx="3079440" cy="1935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153C93-603E-2A8F-3505-FD4C6BB915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0469" y="1878735"/>
                <a:ext cx="3097080" cy="19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DB8ED2A-9057-D624-14D5-F819A6B61D5E}"/>
                  </a:ext>
                </a:extLst>
              </p14:cNvPr>
              <p14:cNvContentPartPr/>
              <p14:nvPr/>
            </p14:nvContentPartPr>
            <p14:xfrm>
              <a:off x="4379309" y="1307415"/>
              <a:ext cx="2612520" cy="841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DB8ED2A-9057-D624-14D5-F819A6B61D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0309" y="1298415"/>
                <a:ext cx="2630160" cy="85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D45EF84-F8E6-DE32-470A-3E3DC35FCA2C}"/>
              </a:ext>
            </a:extLst>
          </p:cNvPr>
          <p:cNvGrpSpPr/>
          <p:nvPr/>
        </p:nvGrpSpPr>
        <p:grpSpPr>
          <a:xfrm>
            <a:off x="557909" y="4423215"/>
            <a:ext cx="4556880" cy="2518200"/>
            <a:chOff x="557909" y="4423215"/>
            <a:chExt cx="4556880" cy="25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321868-6102-A182-BCC2-5CD8E8C7684B}"/>
                    </a:ext>
                  </a:extLst>
                </p14:cNvPr>
                <p14:cNvContentPartPr/>
                <p14:nvPr/>
              </p14:nvContentPartPr>
              <p14:xfrm>
                <a:off x="954629" y="4423215"/>
                <a:ext cx="278640" cy="2518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321868-6102-A182-BCC2-5CD8E8C768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989" y="4414575"/>
                  <a:ext cx="296280" cy="25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4F0932-836D-F11B-48B2-862AA9192469}"/>
                    </a:ext>
                  </a:extLst>
                </p14:cNvPr>
                <p14:cNvContentPartPr/>
                <p14:nvPr/>
              </p14:nvContentPartPr>
              <p14:xfrm>
                <a:off x="557909" y="5948535"/>
                <a:ext cx="4556880" cy="33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4F0932-836D-F11B-48B2-862AA91924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909" y="5939895"/>
                  <a:ext cx="4574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BBF6071-97F3-E6D1-A8E5-ECB4884BE5B7}"/>
                    </a:ext>
                  </a:extLst>
                </p14:cNvPr>
                <p14:cNvContentPartPr/>
                <p14:nvPr/>
              </p14:nvContentPartPr>
              <p14:xfrm>
                <a:off x="864269" y="4504935"/>
                <a:ext cx="300240" cy="22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BBF6071-97F3-E6D1-A8E5-ECB4884BE5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629" y="4496295"/>
                  <a:ext cx="31788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F213C92-1F27-FB7C-712A-C1C0146C7920}"/>
                  </a:ext>
                </a:extLst>
              </p14:cNvPr>
              <p14:cNvContentPartPr/>
              <p14:nvPr/>
            </p14:nvContentPartPr>
            <p14:xfrm>
              <a:off x="7404029" y="4969335"/>
              <a:ext cx="350280" cy="608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F213C92-1F27-FB7C-712A-C1C0146C79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95029" y="4960335"/>
                <a:ext cx="36792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E39F1BD-CD0C-4CE7-BFA0-E804E202A0C0}"/>
              </a:ext>
            </a:extLst>
          </p:cNvPr>
          <p:cNvGrpSpPr/>
          <p:nvPr/>
        </p:nvGrpSpPr>
        <p:grpSpPr>
          <a:xfrm>
            <a:off x="7987229" y="5120895"/>
            <a:ext cx="208080" cy="113760"/>
            <a:chOff x="7987229" y="5120895"/>
            <a:chExt cx="20808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8405EA-1801-410E-8FEA-DE80687E68E2}"/>
                    </a:ext>
                  </a:extLst>
                </p14:cNvPr>
                <p14:cNvContentPartPr/>
                <p14:nvPr/>
              </p14:nvContentPartPr>
              <p14:xfrm>
                <a:off x="7987229" y="5197935"/>
                <a:ext cx="149400" cy="3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8405EA-1801-410E-8FEA-DE80687E68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78589" y="5188935"/>
                  <a:ext cx="167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5CA4346-559E-C215-0509-D8449ACDA6EE}"/>
                    </a:ext>
                  </a:extLst>
                </p14:cNvPr>
                <p14:cNvContentPartPr/>
                <p14:nvPr/>
              </p14:nvContentPartPr>
              <p14:xfrm>
                <a:off x="7995149" y="5120895"/>
                <a:ext cx="200160" cy="47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5CA4346-559E-C215-0509-D8449ACDA6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86509" y="5111895"/>
                  <a:ext cx="21780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B7C85EE-8192-0B9F-0AD7-ABAD9521478F}"/>
                  </a:ext>
                </a:extLst>
              </p14:cNvPr>
              <p14:cNvContentPartPr/>
              <p14:nvPr/>
            </p14:nvContentPartPr>
            <p14:xfrm>
              <a:off x="9263789" y="5601495"/>
              <a:ext cx="88920" cy="108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B7C85EE-8192-0B9F-0AD7-ABAD952147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54789" y="5592495"/>
                <a:ext cx="1065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A1738AF-945E-58DB-D845-DF89BA947568}"/>
                  </a:ext>
                </a:extLst>
              </p14:cNvPr>
              <p14:cNvContentPartPr/>
              <p14:nvPr/>
            </p14:nvContentPartPr>
            <p14:xfrm>
              <a:off x="7558469" y="5778975"/>
              <a:ext cx="109080" cy="114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A1738AF-945E-58DB-D845-DF89BA9475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49829" y="5770335"/>
                <a:ext cx="1267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6F06AF6-392A-86EE-0E60-7ABC7F554D22}"/>
                  </a:ext>
                </a:extLst>
              </p14:cNvPr>
              <p14:cNvContentPartPr/>
              <p14:nvPr/>
            </p14:nvContentPartPr>
            <p14:xfrm>
              <a:off x="9399869" y="5915055"/>
              <a:ext cx="15840" cy="234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6F06AF6-392A-86EE-0E60-7ABC7F554D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90869" y="5906415"/>
                <a:ext cx="33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8DEF75-9E3A-2E9F-B9D3-885ECF78707C}"/>
                  </a:ext>
                </a:extLst>
              </p14:cNvPr>
              <p14:cNvContentPartPr/>
              <p14:nvPr/>
            </p14:nvContentPartPr>
            <p14:xfrm>
              <a:off x="7564949" y="6033495"/>
              <a:ext cx="195840" cy="261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D8DEF75-9E3A-2E9F-B9D3-885ECF78707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55949" y="6024855"/>
                <a:ext cx="213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DDDCFDB-0E60-5BEE-E099-3D853C05DE99}"/>
                  </a:ext>
                </a:extLst>
              </p14:cNvPr>
              <p14:cNvContentPartPr/>
              <p14:nvPr/>
            </p14:nvContentPartPr>
            <p14:xfrm>
              <a:off x="9411749" y="6423735"/>
              <a:ext cx="190800" cy="197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DDDCFDB-0E60-5BEE-E099-3D853C05DE9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03109" y="6415095"/>
                <a:ext cx="20844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74E81A89-22C5-AD4C-7B74-8CA57EE468C8}"/>
              </a:ext>
            </a:extLst>
          </p:cNvPr>
          <p:cNvGrpSpPr/>
          <p:nvPr/>
        </p:nvGrpSpPr>
        <p:grpSpPr>
          <a:xfrm>
            <a:off x="7568549" y="6454695"/>
            <a:ext cx="261000" cy="223920"/>
            <a:chOff x="7568549" y="6454695"/>
            <a:chExt cx="26100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047A95-D999-4CD1-7F3D-18E716A833CC}"/>
                    </a:ext>
                  </a:extLst>
                </p14:cNvPr>
                <p14:cNvContentPartPr/>
                <p14:nvPr/>
              </p14:nvContentPartPr>
              <p14:xfrm>
                <a:off x="7568549" y="6454695"/>
                <a:ext cx="261000" cy="198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047A95-D999-4CD1-7F3D-18E716A833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9549" y="6446055"/>
                  <a:ext cx="278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314D57-5995-950E-CFCB-1CB7246FACA1}"/>
                    </a:ext>
                  </a:extLst>
                </p14:cNvPr>
                <p14:cNvContentPartPr/>
                <p14:nvPr/>
              </p14:nvContentPartPr>
              <p14:xfrm>
                <a:off x="7751789" y="6523095"/>
                <a:ext cx="46800" cy="15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314D57-5995-950E-CFCB-1CB7246FAC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42789" y="6514095"/>
                  <a:ext cx="6444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07DF3CA-AA95-DC5F-E2A0-1B76B949FF35}"/>
                  </a:ext>
                </a:extLst>
              </p14:cNvPr>
              <p14:cNvContentPartPr/>
              <p14:nvPr/>
            </p14:nvContentPartPr>
            <p14:xfrm>
              <a:off x="1100069" y="6149775"/>
              <a:ext cx="196200" cy="195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07DF3CA-AA95-DC5F-E2A0-1B76B949FF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1069" y="6140775"/>
                <a:ext cx="21384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0ACED3DF-9956-24D0-968D-6B1C8E0D53E5}"/>
              </a:ext>
            </a:extLst>
          </p:cNvPr>
          <p:cNvGrpSpPr/>
          <p:nvPr/>
        </p:nvGrpSpPr>
        <p:grpSpPr>
          <a:xfrm>
            <a:off x="5245469" y="6077415"/>
            <a:ext cx="252000" cy="255960"/>
            <a:chOff x="5245469" y="6077415"/>
            <a:chExt cx="25200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B93FFE-2A0B-FD46-4653-7584F8FC8625}"/>
                    </a:ext>
                  </a:extLst>
                </p14:cNvPr>
                <p14:cNvContentPartPr/>
                <p14:nvPr/>
              </p14:nvContentPartPr>
              <p14:xfrm>
                <a:off x="5248349" y="6118095"/>
                <a:ext cx="249120" cy="199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B93FFE-2A0B-FD46-4653-7584F8FC8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39349" y="6109455"/>
                  <a:ext cx="266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251419-2A57-F0B3-47C8-01981A4123D0}"/>
                    </a:ext>
                  </a:extLst>
                </p14:cNvPr>
                <p14:cNvContentPartPr/>
                <p14:nvPr/>
              </p14:nvContentPartPr>
              <p14:xfrm>
                <a:off x="5245469" y="6077415"/>
                <a:ext cx="230040" cy="25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251419-2A57-F0B3-47C8-01981A4123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36469" y="6068415"/>
                  <a:ext cx="24768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DBFFE7A-3DDD-01DA-4DF2-A9881CF577B8}"/>
                  </a:ext>
                </a:extLst>
              </p14:cNvPr>
              <p14:cNvContentPartPr/>
              <p14:nvPr/>
            </p14:nvContentPartPr>
            <p14:xfrm>
              <a:off x="2053349" y="4886535"/>
              <a:ext cx="79560" cy="142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DBFFE7A-3DDD-01DA-4DF2-A9881CF577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44709" y="4877535"/>
                <a:ext cx="97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0DB843-599D-4AB2-66F3-8AFABA68A5FF}"/>
                  </a:ext>
                </a:extLst>
              </p14:cNvPr>
              <p14:cNvContentPartPr/>
              <p14:nvPr/>
            </p14:nvContentPartPr>
            <p14:xfrm>
              <a:off x="1646189" y="5447415"/>
              <a:ext cx="140040" cy="144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0DB843-599D-4AB2-66F3-8AFABA68A5F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37189" y="5438775"/>
                <a:ext cx="157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6DF371-A77F-9408-430D-C925C59342D2}"/>
                  </a:ext>
                </a:extLst>
              </p14:cNvPr>
              <p14:cNvContentPartPr/>
              <p14:nvPr/>
            </p14:nvContentPartPr>
            <p14:xfrm>
              <a:off x="1661669" y="4104975"/>
              <a:ext cx="58680" cy="134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6DF371-A77F-9408-430D-C925C59342D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52669" y="4095975"/>
                <a:ext cx="76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C0E74DB-F8FF-F68B-0893-B5200FBB48F0}"/>
                  </a:ext>
                </a:extLst>
              </p14:cNvPr>
              <p14:cNvContentPartPr/>
              <p14:nvPr/>
            </p14:nvContentPartPr>
            <p14:xfrm>
              <a:off x="2231189" y="4096335"/>
              <a:ext cx="181800" cy="164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C0E74DB-F8FF-F68B-0893-B5200FBB48F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22549" y="4087335"/>
                <a:ext cx="1994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174A8A-3EBD-89BB-385A-2F8D6AB82520}"/>
                  </a:ext>
                </a:extLst>
              </p14:cNvPr>
              <p14:cNvContentPartPr/>
              <p14:nvPr/>
            </p14:nvContentPartPr>
            <p14:xfrm>
              <a:off x="1537469" y="3382815"/>
              <a:ext cx="112680" cy="10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174A8A-3EBD-89BB-385A-2F8D6AB8252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28469" y="3374175"/>
                <a:ext cx="130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66641F-4CB3-F13D-1A0D-5B3E9B179E81}"/>
                  </a:ext>
                </a:extLst>
              </p14:cNvPr>
              <p14:cNvContentPartPr/>
              <p14:nvPr/>
            </p14:nvContentPartPr>
            <p14:xfrm>
              <a:off x="1627829" y="3472815"/>
              <a:ext cx="11880" cy="66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66641F-4CB3-F13D-1A0D-5B3E9B179E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19189" y="3463815"/>
                <a:ext cx="29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1AA1A5-396A-C83B-6D58-B113B60B9F0E}"/>
                  </a:ext>
                </a:extLst>
              </p14:cNvPr>
              <p14:cNvContentPartPr/>
              <p14:nvPr/>
            </p14:nvContentPartPr>
            <p14:xfrm>
              <a:off x="1629269" y="3629055"/>
              <a:ext cx="18360" cy="250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1AA1A5-396A-C83B-6D58-B113B60B9F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20269" y="3620055"/>
                <a:ext cx="360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5C563A-B4B2-71B7-24BE-7E504776D331}"/>
                  </a:ext>
                </a:extLst>
              </p14:cNvPr>
              <p14:cNvContentPartPr/>
              <p14:nvPr/>
            </p14:nvContentPartPr>
            <p14:xfrm>
              <a:off x="1536029" y="3436455"/>
              <a:ext cx="83520" cy="9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5C563A-B4B2-71B7-24BE-7E504776D33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27029" y="3427815"/>
                <a:ext cx="101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316653-F2D3-F73B-7D67-4D940A630238}"/>
                  </a:ext>
                </a:extLst>
              </p14:cNvPr>
              <p14:cNvContentPartPr/>
              <p14:nvPr/>
            </p14:nvContentPartPr>
            <p14:xfrm>
              <a:off x="975509" y="3411975"/>
              <a:ext cx="445320" cy="28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316653-F2D3-F73B-7D67-4D940A63023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6869" y="3403335"/>
                <a:ext cx="462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2C379F9-C58B-9B18-40AC-9ABFDC7A8657}"/>
                  </a:ext>
                </a:extLst>
              </p14:cNvPr>
              <p14:cNvContentPartPr/>
              <p14:nvPr/>
            </p14:nvContentPartPr>
            <p14:xfrm>
              <a:off x="925109" y="3427095"/>
              <a:ext cx="31320" cy="3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2C379F9-C58B-9B18-40AC-9ABFDC7A865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6109" y="3418455"/>
                <a:ext cx="48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095A9E-AD22-1E71-63CE-2031ED4DF3DB}"/>
                  </a:ext>
                </a:extLst>
              </p14:cNvPr>
              <p14:cNvContentPartPr/>
              <p14:nvPr/>
            </p14:nvContentPartPr>
            <p14:xfrm>
              <a:off x="779669" y="3288495"/>
              <a:ext cx="26280" cy="214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095A9E-AD22-1E71-63CE-2031ED4DF3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1029" y="3279495"/>
                <a:ext cx="43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1304ED-2CA3-1990-8F0D-C376AE2B2DE9}"/>
                  </a:ext>
                </a:extLst>
              </p14:cNvPr>
              <p14:cNvContentPartPr/>
              <p14:nvPr/>
            </p14:nvContentPartPr>
            <p14:xfrm>
              <a:off x="2219309" y="3128655"/>
              <a:ext cx="34200" cy="30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1304ED-2CA3-1990-8F0D-C376AE2B2DE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10669" y="3119655"/>
                <a:ext cx="518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6D3969-D9BC-96E5-747F-FFC1C793878F}"/>
                  </a:ext>
                </a:extLst>
              </p14:cNvPr>
              <p14:cNvContentPartPr/>
              <p14:nvPr/>
            </p14:nvContentPartPr>
            <p14:xfrm>
              <a:off x="2207789" y="3226575"/>
              <a:ext cx="4320" cy="65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6D3969-D9BC-96E5-747F-FFC1C79387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98789" y="3217935"/>
                <a:ext cx="219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144B5EB-8228-3DB4-95A6-8D24E83CE816}"/>
                  </a:ext>
                </a:extLst>
              </p14:cNvPr>
              <p14:cNvContentPartPr/>
              <p14:nvPr/>
            </p14:nvContentPartPr>
            <p14:xfrm>
              <a:off x="2204189" y="3411975"/>
              <a:ext cx="33840" cy="423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144B5EB-8228-3DB4-95A6-8D24E83CE81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95189" y="3403335"/>
                <a:ext cx="514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105FC2F-BCE9-912D-F0D0-CCAC1975A813}"/>
                  </a:ext>
                </a:extLst>
              </p14:cNvPr>
              <p14:cNvContentPartPr/>
              <p14:nvPr/>
            </p14:nvContentPartPr>
            <p14:xfrm>
              <a:off x="2245229" y="3849375"/>
              <a:ext cx="22680" cy="34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105FC2F-BCE9-912D-F0D0-CCAC1975A81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236589" y="3840735"/>
                <a:ext cx="40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F4FB3C4-C6CE-7098-BAA7-AE31EB35E744}"/>
                  </a:ext>
                </a:extLst>
              </p14:cNvPr>
              <p14:cNvContentPartPr/>
              <p14:nvPr/>
            </p14:nvContentPartPr>
            <p14:xfrm>
              <a:off x="2174669" y="3003735"/>
              <a:ext cx="152640" cy="189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F4FB3C4-C6CE-7098-BAA7-AE31EB35E7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65669" y="2995095"/>
                <a:ext cx="170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B74D09-1F45-399C-971F-75C2C102E0A3}"/>
                  </a:ext>
                </a:extLst>
              </p14:cNvPr>
              <p14:cNvContentPartPr/>
              <p14:nvPr/>
            </p14:nvContentPartPr>
            <p14:xfrm>
              <a:off x="2004029" y="3048015"/>
              <a:ext cx="132840" cy="13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B74D09-1F45-399C-971F-75C2C102E0A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95389" y="3039375"/>
                <a:ext cx="150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7F997A8-572B-A744-368D-DF28CC27AEB6}"/>
                  </a:ext>
                </a:extLst>
              </p14:cNvPr>
              <p14:cNvContentPartPr/>
              <p14:nvPr/>
            </p14:nvContentPartPr>
            <p14:xfrm>
              <a:off x="1329749" y="3041535"/>
              <a:ext cx="577440" cy="19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7F997A8-572B-A744-368D-DF28CC27AE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20749" y="3032895"/>
                <a:ext cx="595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B74D012-8F45-C455-1773-84367CDA5FC5}"/>
                  </a:ext>
                </a:extLst>
              </p14:cNvPr>
              <p14:cNvContentPartPr/>
              <p14:nvPr/>
            </p14:nvContentPartPr>
            <p14:xfrm>
              <a:off x="931589" y="3036495"/>
              <a:ext cx="353160" cy="27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B74D012-8F45-C455-1773-84367CDA5FC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2589" y="3027495"/>
                <a:ext cx="370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FBECF0F-BA23-C97A-7DB6-D07FB41C6A24}"/>
                  </a:ext>
                </a:extLst>
              </p14:cNvPr>
              <p14:cNvContentPartPr/>
              <p14:nvPr/>
            </p14:nvContentPartPr>
            <p14:xfrm>
              <a:off x="920069" y="2975655"/>
              <a:ext cx="139680" cy="103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FBECF0F-BA23-C97A-7DB6-D07FB41C6A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11429" y="2967015"/>
                <a:ext cx="157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6A35A00-2E4F-550B-5F86-3A62D2DD06DC}"/>
                  </a:ext>
                </a:extLst>
              </p14:cNvPr>
              <p14:cNvContentPartPr/>
              <p14:nvPr/>
            </p14:nvContentPartPr>
            <p14:xfrm>
              <a:off x="634229" y="2825175"/>
              <a:ext cx="181440" cy="219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6A35A00-2E4F-550B-5F86-3A62D2DD06D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5589" y="2816175"/>
                <a:ext cx="1990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1D92BF5-4961-B3F3-A35E-75013EC6A789}"/>
                  </a:ext>
                </a:extLst>
              </p14:cNvPr>
              <p14:cNvContentPartPr/>
              <p14:nvPr/>
            </p14:nvContentPartPr>
            <p14:xfrm>
              <a:off x="2783789" y="2714655"/>
              <a:ext cx="36720" cy="60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1D92BF5-4961-B3F3-A35E-75013EC6A7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74789" y="2705655"/>
                <a:ext cx="54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4F1673-4497-C190-5B07-125581CCF162}"/>
                  </a:ext>
                </a:extLst>
              </p14:cNvPr>
              <p14:cNvContentPartPr/>
              <p14:nvPr/>
            </p14:nvContentPartPr>
            <p14:xfrm>
              <a:off x="2694149" y="2916255"/>
              <a:ext cx="62640" cy="321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4F1673-4497-C190-5B07-125581CCF16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85149" y="2907615"/>
                <a:ext cx="802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C31A0D0-E113-7796-365F-C9E32FE84A5E}"/>
                  </a:ext>
                </a:extLst>
              </p14:cNvPr>
              <p14:cNvContentPartPr/>
              <p14:nvPr/>
            </p14:nvContentPartPr>
            <p14:xfrm>
              <a:off x="2725109" y="3325575"/>
              <a:ext cx="69120" cy="560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C31A0D0-E113-7796-365F-C9E32FE84A5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16469" y="3316935"/>
                <a:ext cx="867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3F1F48-4DDD-FC38-ABAD-E97B551B1042}"/>
                  </a:ext>
                </a:extLst>
              </p14:cNvPr>
              <p14:cNvContentPartPr/>
              <p14:nvPr/>
            </p14:nvContentPartPr>
            <p14:xfrm>
              <a:off x="2805749" y="3936855"/>
              <a:ext cx="5400" cy="25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3F1F48-4DDD-FC38-ABAD-E97B551B10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96749" y="3928215"/>
                <a:ext cx="230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B07ED07-DC1A-E6AB-D215-3A02126A0BFF}"/>
                  </a:ext>
                </a:extLst>
              </p14:cNvPr>
              <p14:cNvContentPartPr/>
              <p14:nvPr/>
            </p14:nvContentPartPr>
            <p14:xfrm>
              <a:off x="2826269" y="3829215"/>
              <a:ext cx="30960" cy="157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B07ED07-DC1A-E6AB-D215-3A02126A0BF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17629" y="3820215"/>
                <a:ext cx="48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40B5A06-4666-F789-81FA-A8603A07F879}"/>
                  </a:ext>
                </a:extLst>
              </p14:cNvPr>
              <p14:cNvContentPartPr/>
              <p14:nvPr/>
            </p14:nvContentPartPr>
            <p14:xfrm>
              <a:off x="2802149" y="4157535"/>
              <a:ext cx="200520" cy="198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40B5A06-4666-F789-81FA-A8603A07F87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93509" y="4148535"/>
                <a:ext cx="218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7BD7DB9-CE7A-2134-CDCE-628D0A0C5130}"/>
                  </a:ext>
                </a:extLst>
              </p14:cNvPr>
              <p14:cNvContentPartPr/>
              <p14:nvPr/>
            </p14:nvContentPartPr>
            <p14:xfrm>
              <a:off x="2668229" y="2743815"/>
              <a:ext cx="111960" cy="1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7BD7DB9-CE7A-2134-CDCE-628D0A0C513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59229" y="2734815"/>
                <a:ext cx="1296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FFF3AB5-6331-3D1A-E158-744931764D02}"/>
                  </a:ext>
                </a:extLst>
              </p14:cNvPr>
              <p14:cNvContentPartPr/>
              <p14:nvPr/>
            </p14:nvContentPartPr>
            <p14:xfrm>
              <a:off x="1375109" y="2656335"/>
              <a:ext cx="1180800" cy="41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FFF3AB5-6331-3D1A-E158-744931764D0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366109" y="2647335"/>
                <a:ext cx="1198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77B0644-9FA3-4255-864E-2A646EB5FC1A}"/>
                  </a:ext>
                </a:extLst>
              </p14:cNvPr>
              <p14:cNvContentPartPr/>
              <p14:nvPr/>
            </p14:nvContentPartPr>
            <p14:xfrm>
              <a:off x="823949" y="2642295"/>
              <a:ext cx="374040" cy="18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77B0644-9FA3-4255-864E-2A646EB5FC1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4949" y="2633295"/>
                <a:ext cx="3916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505CAA8-4FEA-12B3-5BF8-1D54903975BB}"/>
                  </a:ext>
                </a:extLst>
              </p14:cNvPr>
              <p14:cNvContentPartPr/>
              <p14:nvPr/>
            </p14:nvContentPartPr>
            <p14:xfrm>
              <a:off x="823949" y="2642295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505CAA8-4FEA-12B3-5BF8-1D54903975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949" y="26332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2FFE36-05D1-64A7-C619-33B99A50EFAC}"/>
                  </a:ext>
                </a:extLst>
              </p14:cNvPr>
              <p14:cNvContentPartPr/>
              <p14:nvPr/>
            </p14:nvContentPartPr>
            <p14:xfrm>
              <a:off x="601829" y="2420535"/>
              <a:ext cx="111960" cy="208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2FFE36-05D1-64A7-C619-33B99A50EFA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93189" y="2411535"/>
                <a:ext cx="129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CB2F403-6984-313E-52D1-78235F4BF88B}"/>
                  </a:ext>
                </a:extLst>
              </p14:cNvPr>
              <p14:cNvContentPartPr/>
              <p14:nvPr/>
            </p14:nvContentPartPr>
            <p14:xfrm>
              <a:off x="2553029" y="1896015"/>
              <a:ext cx="503280" cy="272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CB2F403-6984-313E-52D1-78235F4BF88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544389" y="1887375"/>
                <a:ext cx="520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3769872-38D3-ACB0-4FDB-98CA1912889B}"/>
                  </a:ext>
                </a:extLst>
              </p14:cNvPr>
              <p14:cNvContentPartPr/>
              <p14:nvPr/>
            </p14:nvContentPartPr>
            <p14:xfrm>
              <a:off x="1421549" y="3616095"/>
              <a:ext cx="17280" cy="9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3769872-38D3-ACB0-4FDB-98CA1912889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412909" y="3607455"/>
                <a:ext cx="349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74FF33A-28E4-94F2-907E-BEA2989E762F}"/>
                  </a:ext>
                </a:extLst>
              </p14:cNvPr>
              <p14:cNvContentPartPr/>
              <p14:nvPr/>
            </p14:nvContentPartPr>
            <p14:xfrm>
              <a:off x="1116989" y="3458775"/>
              <a:ext cx="254520" cy="472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74FF33A-28E4-94F2-907E-BEA2989E762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07989" y="3449775"/>
                <a:ext cx="272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3115D6-4B06-4886-574E-EAF038F259B2}"/>
                  </a:ext>
                </a:extLst>
              </p14:cNvPr>
              <p14:cNvContentPartPr/>
              <p14:nvPr/>
            </p14:nvContentPartPr>
            <p14:xfrm>
              <a:off x="1529189" y="1908615"/>
              <a:ext cx="826560" cy="1294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3115D6-4B06-4886-574E-EAF038F259B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520549" y="1899615"/>
                <a:ext cx="84420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07633CB-0145-F5B4-40D7-EAC0261BFA6B}"/>
                  </a:ext>
                </a:extLst>
              </p14:cNvPr>
              <p14:cNvContentPartPr/>
              <p14:nvPr/>
            </p14:nvContentPartPr>
            <p14:xfrm>
              <a:off x="2447549" y="1212015"/>
              <a:ext cx="362160" cy="546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07633CB-0145-F5B4-40D7-EAC0261BFA6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438909" y="1203375"/>
                <a:ext cx="379800" cy="56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CD0BDA7-00AE-70A9-0227-7E999008A974}"/>
              </a:ext>
            </a:extLst>
          </p:cNvPr>
          <p:cNvGrpSpPr/>
          <p:nvPr/>
        </p:nvGrpSpPr>
        <p:grpSpPr>
          <a:xfrm>
            <a:off x="8459189" y="4290375"/>
            <a:ext cx="945000" cy="1098000"/>
            <a:chOff x="8459189" y="4290375"/>
            <a:chExt cx="945000" cy="10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B1F7BC-D304-040B-F97C-C8F8A4ED1C57}"/>
                    </a:ext>
                  </a:extLst>
                </p14:cNvPr>
                <p14:cNvContentPartPr/>
                <p14:nvPr/>
              </p14:nvContentPartPr>
              <p14:xfrm>
                <a:off x="8644949" y="4979415"/>
                <a:ext cx="185760" cy="17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B1F7BC-D304-040B-F97C-C8F8A4ED1C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36309" y="4970415"/>
                  <a:ext cx="203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121E27F-30C7-7C02-EBD0-CB174C8C2BE6}"/>
                    </a:ext>
                  </a:extLst>
                </p14:cNvPr>
                <p14:cNvContentPartPr/>
                <p14:nvPr/>
              </p14:nvContentPartPr>
              <p14:xfrm>
                <a:off x="8956709" y="4920375"/>
                <a:ext cx="364680" cy="25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121E27F-30C7-7C02-EBD0-CB174C8C2BE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47709" y="4911375"/>
                  <a:ext cx="382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C535D8-C417-67A4-77BF-8DEEC83025D1}"/>
                    </a:ext>
                  </a:extLst>
                </p14:cNvPr>
                <p14:cNvContentPartPr/>
                <p14:nvPr/>
              </p14:nvContentPartPr>
              <p14:xfrm>
                <a:off x="9015749" y="4902735"/>
                <a:ext cx="284760" cy="300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C535D8-C417-67A4-77BF-8DEEC83025D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07109" y="4894095"/>
                  <a:ext cx="302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CE33E9-F576-8335-CAF5-F7E0E4FC37CB}"/>
                    </a:ext>
                  </a:extLst>
                </p14:cNvPr>
                <p14:cNvContentPartPr/>
                <p14:nvPr/>
              </p14:nvContentPartPr>
              <p14:xfrm>
                <a:off x="8459189" y="4734975"/>
                <a:ext cx="419760" cy="653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CE33E9-F576-8335-CAF5-F7E0E4FC37C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50189" y="4725975"/>
                  <a:ext cx="437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DE9255-665E-3038-B2AC-BACA7A64C72B}"/>
                    </a:ext>
                  </a:extLst>
                </p14:cNvPr>
                <p14:cNvContentPartPr/>
                <p14:nvPr/>
              </p14:nvContentPartPr>
              <p14:xfrm>
                <a:off x="8713709" y="4334655"/>
                <a:ext cx="321840" cy="427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DE9255-665E-3038-B2AC-BACA7A64C72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05069" y="4326015"/>
                  <a:ext cx="339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3476549-2C1E-1FA5-4562-0DD0773810D2}"/>
                    </a:ext>
                  </a:extLst>
                </p14:cNvPr>
                <p14:cNvContentPartPr/>
                <p14:nvPr/>
              </p14:nvContentPartPr>
              <p14:xfrm>
                <a:off x="9358469" y="4290375"/>
                <a:ext cx="45720" cy="125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3476549-2C1E-1FA5-4562-0DD0773810D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49469" y="4281735"/>
                  <a:ext cx="6336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C3BCEA5-694F-0B06-91C7-E7A1B8B78066}"/>
                  </a:ext>
                </a:extLst>
              </p14:cNvPr>
              <p14:cNvContentPartPr/>
              <p14:nvPr/>
            </p14:nvContentPartPr>
            <p14:xfrm>
              <a:off x="9659429" y="4278855"/>
              <a:ext cx="115560" cy="28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C3BCEA5-694F-0B06-91C7-E7A1B8B7806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650429" y="4269855"/>
                <a:ext cx="133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5C50A5-0AA8-5BB4-E7D5-D480CEE06895}"/>
              </a:ext>
            </a:extLst>
          </p:cNvPr>
          <p:cNvGrpSpPr/>
          <p:nvPr/>
        </p:nvGrpSpPr>
        <p:grpSpPr>
          <a:xfrm>
            <a:off x="9206549" y="3846135"/>
            <a:ext cx="1056240" cy="298080"/>
            <a:chOff x="9206549" y="3846135"/>
            <a:chExt cx="105624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71AF8B-802E-0AD2-7AA7-BBB669B9063C}"/>
                    </a:ext>
                  </a:extLst>
                </p14:cNvPr>
                <p14:cNvContentPartPr/>
                <p14:nvPr/>
              </p14:nvContentPartPr>
              <p14:xfrm>
                <a:off x="9206549" y="3878535"/>
                <a:ext cx="1056240" cy="265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71AF8B-802E-0AD2-7AA7-BBB669B9063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97909" y="3869895"/>
                  <a:ext cx="1073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18CEF6-FFDB-BD12-72A0-77239FBAD8BB}"/>
                    </a:ext>
                  </a:extLst>
                </p14:cNvPr>
                <p14:cNvContentPartPr/>
                <p14:nvPr/>
              </p14:nvContentPartPr>
              <p14:xfrm>
                <a:off x="9884789" y="3846135"/>
                <a:ext cx="81360" cy="120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18CEF6-FFDB-BD12-72A0-77239FBAD8B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76149" y="3837135"/>
                  <a:ext cx="990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02D4410-44C2-CABF-7461-80567C1CB014}"/>
              </a:ext>
            </a:extLst>
          </p:cNvPr>
          <p:cNvGrpSpPr/>
          <p:nvPr/>
        </p:nvGrpSpPr>
        <p:grpSpPr>
          <a:xfrm>
            <a:off x="618749" y="4377855"/>
            <a:ext cx="1860840" cy="2750760"/>
            <a:chOff x="618749" y="4377855"/>
            <a:chExt cx="1860840" cy="27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FF4D54-9535-21C2-7097-4EEAD333D8AF}"/>
                    </a:ext>
                  </a:extLst>
                </p14:cNvPr>
                <p14:cNvContentPartPr/>
                <p14:nvPr/>
              </p14:nvContentPartPr>
              <p14:xfrm>
                <a:off x="1708109" y="6137175"/>
                <a:ext cx="69120" cy="141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FF4D54-9535-21C2-7097-4EEAD333D8A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99469" y="6128175"/>
                  <a:ext cx="86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ED671A-14B7-8598-224F-612343AA3A0E}"/>
                    </a:ext>
                  </a:extLst>
                </p14:cNvPr>
                <p14:cNvContentPartPr/>
                <p14:nvPr/>
              </p14:nvContentPartPr>
              <p14:xfrm>
                <a:off x="1717469" y="6401775"/>
                <a:ext cx="68400" cy="121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ED671A-14B7-8598-224F-612343AA3A0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08469" y="6392775"/>
                  <a:ext cx="86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7C31294-BF2C-1BA8-DBB6-CA4BF5BA0CD9}"/>
                    </a:ext>
                  </a:extLst>
                </p14:cNvPr>
                <p14:cNvContentPartPr/>
                <p14:nvPr/>
              </p14:nvContentPartPr>
              <p14:xfrm>
                <a:off x="618749" y="4540935"/>
                <a:ext cx="145440" cy="333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7C31294-BF2C-1BA8-DBB6-CA4BF5BA0CD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9749" y="4532295"/>
                  <a:ext cx="1630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110E37-1DDA-2400-EBBF-8C1C3FDABCF2}"/>
                    </a:ext>
                  </a:extLst>
                </p14:cNvPr>
                <p14:cNvContentPartPr/>
                <p14:nvPr/>
              </p14:nvContentPartPr>
              <p14:xfrm>
                <a:off x="966509" y="5503575"/>
                <a:ext cx="390600" cy="92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110E37-1DDA-2400-EBBF-8C1C3FDABCF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7509" y="5494575"/>
                  <a:ext cx="408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034A52-DBB3-CA79-D316-0C2184FA3326}"/>
                    </a:ext>
                  </a:extLst>
                </p14:cNvPr>
                <p14:cNvContentPartPr/>
                <p14:nvPr/>
              </p14:nvContentPartPr>
              <p14:xfrm>
                <a:off x="776429" y="5426535"/>
                <a:ext cx="102240" cy="208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034A52-DBB3-CA79-D316-0C2184FA332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7429" y="5417535"/>
                  <a:ext cx="119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6B62FC-FD18-C0EA-7A7F-C253C9B99907}"/>
                    </a:ext>
                  </a:extLst>
                </p14:cNvPr>
                <p14:cNvContentPartPr/>
                <p14:nvPr/>
              </p14:nvContentPartPr>
              <p14:xfrm>
                <a:off x="2176469" y="6115935"/>
                <a:ext cx="73440" cy="18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6B62FC-FD18-C0EA-7A7F-C253C9B9990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67469" y="6106935"/>
                  <a:ext cx="91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ED8AAF-467D-FFAA-BB21-21228DD3670A}"/>
                    </a:ext>
                  </a:extLst>
                </p14:cNvPr>
                <p14:cNvContentPartPr/>
                <p14:nvPr/>
              </p14:nvContentPartPr>
              <p14:xfrm>
                <a:off x="2248109" y="6523095"/>
                <a:ext cx="182880" cy="138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ED8AAF-467D-FFAA-BB21-21228DD367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39109" y="6514095"/>
                  <a:ext cx="200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1BC04F-D939-6A2B-3B56-8F6F3AB61E8F}"/>
                    </a:ext>
                  </a:extLst>
                </p14:cNvPr>
                <p14:cNvContentPartPr/>
                <p14:nvPr/>
              </p14:nvContentPartPr>
              <p14:xfrm>
                <a:off x="1029869" y="5860335"/>
                <a:ext cx="185040" cy="74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1BC04F-D939-6A2B-3B56-8F6F3AB61E8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21229" y="5851695"/>
                  <a:ext cx="20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192B7B-273A-89AD-65EB-9C544CBE6B19}"/>
                    </a:ext>
                  </a:extLst>
                </p14:cNvPr>
                <p14:cNvContentPartPr/>
                <p14:nvPr/>
              </p14:nvContentPartPr>
              <p14:xfrm>
                <a:off x="913229" y="4974015"/>
                <a:ext cx="262440" cy="66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192B7B-273A-89AD-65EB-9C544CBE6B1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4589" y="4965015"/>
                  <a:ext cx="280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C61B3E7-87FC-4284-2D1F-F9EC96859152}"/>
                    </a:ext>
                  </a:extLst>
                </p14:cNvPr>
                <p14:cNvContentPartPr/>
                <p14:nvPr/>
              </p14:nvContentPartPr>
              <p14:xfrm>
                <a:off x="1022309" y="5263095"/>
                <a:ext cx="135360" cy="2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C61B3E7-87FC-4284-2D1F-F9EC9685915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3309" y="5254455"/>
                  <a:ext cx="15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845857-A694-5324-F46A-00D6CF7348FC}"/>
                    </a:ext>
                  </a:extLst>
                </p14:cNvPr>
                <p14:cNvContentPartPr/>
                <p14:nvPr/>
              </p14:nvContentPartPr>
              <p14:xfrm>
                <a:off x="666269" y="4986615"/>
                <a:ext cx="194040" cy="18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845857-A694-5324-F46A-00D6CF7348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57629" y="4977975"/>
                  <a:ext cx="211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31BC278-5F69-CDC6-0380-D0136866A2E8}"/>
                    </a:ext>
                  </a:extLst>
                </p14:cNvPr>
                <p14:cNvContentPartPr/>
                <p14:nvPr/>
              </p14:nvContentPartPr>
              <p14:xfrm>
                <a:off x="747629" y="5015775"/>
                <a:ext cx="66240" cy="227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31BC278-5F69-CDC6-0380-D0136866A2E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8629" y="5006775"/>
                  <a:ext cx="83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C2EBF22-47CC-1A23-5563-9AD4E808A95D}"/>
                    </a:ext>
                  </a:extLst>
                </p14:cNvPr>
                <p14:cNvContentPartPr/>
                <p14:nvPr/>
              </p14:nvContentPartPr>
              <p14:xfrm>
                <a:off x="787589" y="4657935"/>
                <a:ext cx="1521720" cy="2470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C2EBF22-47CC-1A23-5563-9AD4E808A95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8949" y="4649295"/>
                  <a:ext cx="1539360" cy="24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300E0B-C91E-1016-11D6-24E27D2E939B}"/>
                    </a:ext>
                  </a:extLst>
                </p14:cNvPr>
                <p14:cNvContentPartPr/>
                <p14:nvPr/>
              </p14:nvContentPartPr>
              <p14:xfrm>
                <a:off x="2110589" y="4380735"/>
                <a:ext cx="369000" cy="550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300E0B-C91E-1016-11D6-24E27D2E939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01589" y="4372095"/>
                  <a:ext cx="3866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8505B9-34C7-C89A-D25B-B5EA6E2E57CA}"/>
                    </a:ext>
                  </a:extLst>
                </p14:cNvPr>
                <p14:cNvContentPartPr/>
                <p14:nvPr/>
              </p14:nvContentPartPr>
              <p14:xfrm>
                <a:off x="1872989" y="4418535"/>
                <a:ext cx="39240" cy="128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8505B9-34C7-C89A-D25B-B5EA6E2E57C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64349" y="4409895"/>
                  <a:ext cx="56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C75B68-CBB0-3E21-B60C-ACE4828DE8C1}"/>
                    </a:ext>
                  </a:extLst>
                </p14:cNvPr>
                <p14:cNvContentPartPr/>
                <p14:nvPr/>
              </p14:nvContentPartPr>
              <p14:xfrm>
                <a:off x="1437389" y="4685655"/>
                <a:ext cx="370080" cy="1080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C75B68-CBB0-3E21-B60C-ACE4828DE8C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28389" y="4677015"/>
                  <a:ext cx="38772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536E94-A7D1-9B34-FF72-DFF9EB8EBCA5}"/>
                    </a:ext>
                  </a:extLst>
                </p14:cNvPr>
                <p14:cNvContentPartPr/>
                <p14:nvPr/>
              </p14:nvContentPartPr>
              <p14:xfrm>
                <a:off x="1125989" y="5866095"/>
                <a:ext cx="279360" cy="914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536E94-A7D1-9B34-FF72-DFF9EB8EBCA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16989" y="5857455"/>
                  <a:ext cx="29700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1ABD805-E0B1-05D0-399D-8DE697BB1115}"/>
                    </a:ext>
                  </a:extLst>
                </p14:cNvPr>
                <p14:cNvContentPartPr/>
                <p14:nvPr/>
              </p14:nvContentPartPr>
              <p14:xfrm>
                <a:off x="1067669" y="6961575"/>
                <a:ext cx="13320" cy="30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1ABD805-E0B1-05D0-399D-8DE697BB111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8669" y="6952575"/>
                  <a:ext cx="30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76360E1-D286-DD7A-6338-499A30D87F6C}"/>
                    </a:ext>
                  </a:extLst>
                </p14:cNvPr>
                <p14:cNvContentPartPr/>
                <p14:nvPr/>
              </p14:nvContentPartPr>
              <p14:xfrm>
                <a:off x="1271429" y="4377855"/>
                <a:ext cx="125280" cy="2460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76360E1-D286-DD7A-6338-499A30D87F6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62429" y="4369215"/>
                  <a:ext cx="142920" cy="247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076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F25AF39-6ABF-DD79-2E2F-8C79814E73BA}"/>
              </a:ext>
            </a:extLst>
          </p:cNvPr>
          <p:cNvGrpSpPr/>
          <p:nvPr/>
        </p:nvGrpSpPr>
        <p:grpSpPr>
          <a:xfrm>
            <a:off x="7624349" y="1287975"/>
            <a:ext cx="1373760" cy="870840"/>
            <a:chOff x="7624349" y="1287975"/>
            <a:chExt cx="1373760" cy="87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0000B6-BD6A-F828-DC9E-3E5CA77332B6}"/>
                    </a:ext>
                  </a:extLst>
                </p14:cNvPr>
                <p14:cNvContentPartPr/>
                <p14:nvPr/>
              </p14:nvContentPartPr>
              <p14:xfrm>
                <a:off x="7624349" y="1485255"/>
                <a:ext cx="282960" cy="673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0000B6-BD6A-F828-DC9E-3E5CA77332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5349" y="1476255"/>
                  <a:ext cx="3006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B4E264-DBF6-D121-A1EA-4F393DF466F4}"/>
                    </a:ext>
                  </a:extLst>
                </p14:cNvPr>
                <p14:cNvContentPartPr/>
                <p14:nvPr/>
              </p14:nvContentPartPr>
              <p14:xfrm>
                <a:off x="8117189" y="1612335"/>
                <a:ext cx="290880" cy="14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B4E264-DBF6-D121-A1EA-4F393DF466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8189" y="1603335"/>
                  <a:ext cx="308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4B4F1E-301A-86C6-6221-3B688BE5707D}"/>
                    </a:ext>
                  </a:extLst>
                </p14:cNvPr>
                <p14:cNvContentPartPr/>
                <p14:nvPr/>
              </p14:nvContentPartPr>
              <p14:xfrm>
                <a:off x="8772029" y="1287975"/>
                <a:ext cx="15840" cy="30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4B4F1E-301A-86C6-6221-3B688BE570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63389" y="1279335"/>
                  <a:ext cx="33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6F7C9E-BDE1-12D8-34AE-D0591C4F078D}"/>
                    </a:ext>
                  </a:extLst>
                </p14:cNvPr>
                <p14:cNvContentPartPr/>
                <p14:nvPr/>
              </p14:nvContentPartPr>
              <p14:xfrm>
                <a:off x="8677349" y="1559775"/>
                <a:ext cx="290880" cy="239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6F7C9E-BDE1-12D8-34AE-D0591C4F07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68709" y="1550775"/>
                  <a:ext cx="308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BF7E33-1F7A-EFCA-48A7-BB994F02EDE4}"/>
                    </a:ext>
                  </a:extLst>
                </p14:cNvPr>
                <p14:cNvContentPartPr/>
                <p14:nvPr/>
              </p14:nvContentPartPr>
              <p14:xfrm>
                <a:off x="8802989" y="1823295"/>
                <a:ext cx="195120" cy="22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BF7E33-1F7A-EFCA-48A7-BB994F02ED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93989" y="1814655"/>
                  <a:ext cx="21276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8E5CE-174E-3029-235D-A316108DD8FE}"/>
              </a:ext>
            </a:extLst>
          </p:cNvPr>
          <p:cNvGrpSpPr/>
          <p:nvPr/>
        </p:nvGrpSpPr>
        <p:grpSpPr>
          <a:xfrm>
            <a:off x="9306629" y="1394175"/>
            <a:ext cx="398520" cy="516240"/>
            <a:chOff x="9306629" y="1394175"/>
            <a:chExt cx="39852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50439C-E784-4791-257D-D4BC5FA4BECB}"/>
                    </a:ext>
                  </a:extLst>
                </p14:cNvPr>
                <p14:cNvContentPartPr/>
                <p14:nvPr/>
              </p14:nvContentPartPr>
              <p14:xfrm>
                <a:off x="9339029" y="1516575"/>
                <a:ext cx="366120" cy="33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50439C-E784-4791-257D-D4BC5FA4BE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30029" y="1507575"/>
                  <a:ext cx="383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C69C8E-EA18-7F1D-681E-5E5BD93E7AA5}"/>
                    </a:ext>
                  </a:extLst>
                </p14:cNvPr>
                <p14:cNvContentPartPr/>
                <p14:nvPr/>
              </p14:nvContentPartPr>
              <p14:xfrm>
                <a:off x="9306629" y="1394175"/>
                <a:ext cx="383040" cy="51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C69C8E-EA18-7F1D-681E-5E5BD93E7A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97629" y="1385175"/>
                  <a:ext cx="400680" cy="53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B0CA96-118B-BFA1-67B5-41E8321112FF}"/>
                  </a:ext>
                </a:extLst>
              </p14:cNvPr>
              <p14:cNvContentPartPr/>
              <p14:nvPr/>
            </p14:nvContentPartPr>
            <p14:xfrm>
              <a:off x="1263509" y="693255"/>
              <a:ext cx="394560" cy="18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B0CA96-118B-BFA1-67B5-41E8321112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4509" y="684255"/>
                <a:ext cx="41220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11BBABC-2DD0-0561-813A-CACE881307CA}"/>
              </a:ext>
            </a:extLst>
          </p:cNvPr>
          <p:cNvGrpSpPr/>
          <p:nvPr/>
        </p:nvGrpSpPr>
        <p:grpSpPr>
          <a:xfrm>
            <a:off x="7798229" y="3865935"/>
            <a:ext cx="1211400" cy="483120"/>
            <a:chOff x="7798229" y="3865935"/>
            <a:chExt cx="121140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BD16D9-4861-E6F0-D380-18368B6F7D4E}"/>
                    </a:ext>
                  </a:extLst>
                </p14:cNvPr>
                <p14:cNvContentPartPr/>
                <p14:nvPr/>
              </p14:nvContentPartPr>
              <p14:xfrm>
                <a:off x="7798229" y="3924255"/>
                <a:ext cx="330840" cy="424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BD16D9-4861-E6F0-D380-18368B6F7D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89589" y="3915255"/>
                  <a:ext cx="3484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267FD6-2590-88C8-B4EF-D94446783F7B}"/>
                    </a:ext>
                  </a:extLst>
                </p14:cNvPr>
                <p14:cNvContentPartPr/>
                <p14:nvPr/>
              </p14:nvContentPartPr>
              <p14:xfrm>
                <a:off x="8329949" y="4094535"/>
                <a:ext cx="119520" cy="1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267FD6-2590-88C8-B4EF-D94446783F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20949" y="4085535"/>
                  <a:ext cx="137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3993EE-A855-ED62-0548-B0A621ECE92A}"/>
                    </a:ext>
                  </a:extLst>
                </p14:cNvPr>
                <p14:cNvContentPartPr/>
                <p14:nvPr/>
              </p14:nvContentPartPr>
              <p14:xfrm>
                <a:off x="8300069" y="4021455"/>
                <a:ext cx="146880" cy="3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3993EE-A855-ED62-0548-B0A621ECE9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91069" y="4012455"/>
                  <a:ext cx="164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69EBDC-106D-847A-CB7D-723603E92FDF}"/>
                    </a:ext>
                  </a:extLst>
                </p14:cNvPr>
                <p14:cNvContentPartPr/>
                <p14:nvPr/>
              </p14:nvContentPartPr>
              <p14:xfrm>
                <a:off x="8679869" y="3882135"/>
                <a:ext cx="329760" cy="28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69EBDC-106D-847A-CB7D-723603E92F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71229" y="3873495"/>
                  <a:ext cx="34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25CB81-7EE0-FD0E-3D63-46D1C986138B}"/>
                    </a:ext>
                  </a:extLst>
                </p14:cNvPr>
                <p14:cNvContentPartPr/>
                <p14:nvPr/>
              </p14:nvContentPartPr>
              <p14:xfrm>
                <a:off x="8726669" y="3865935"/>
                <a:ext cx="240120" cy="321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25CB81-7EE0-FD0E-3D63-46D1C98613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18029" y="3856935"/>
                  <a:ext cx="2577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E22C3C-2EF0-1065-746D-F631E58C1B39}"/>
              </a:ext>
            </a:extLst>
          </p:cNvPr>
          <p:cNvGrpSpPr/>
          <p:nvPr/>
        </p:nvGrpSpPr>
        <p:grpSpPr>
          <a:xfrm>
            <a:off x="9320669" y="3773775"/>
            <a:ext cx="591840" cy="400320"/>
            <a:chOff x="9320669" y="3773775"/>
            <a:chExt cx="59184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8516FD-3400-6040-2CEE-F05B6EFCE7CB}"/>
                    </a:ext>
                  </a:extLst>
                </p14:cNvPr>
                <p14:cNvContentPartPr/>
                <p14:nvPr/>
              </p14:nvContentPartPr>
              <p14:xfrm>
                <a:off x="9320669" y="4063935"/>
                <a:ext cx="184680" cy="3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8516FD-3400-6040-2CEE-F05B6EFCE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12029" y="4055295"/>
                  <a:ext cx="202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F607DC-4264-BA46-F2EC-D991F2E349AB}"/>
                    </a:ext>
                  </a:extLst>
                </p14:cNvPr>
                <p14:cNvContentPartPr/>
                <p14:nvPr/>
              </p14:nvContentPartPr>
              <p14:xfrm>
                <a:off x="9406709" y="3988695"/>
                <a:ext cx="25200" cy="18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F607DC-4264-BA46-F2EC-D991F2E349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97709" y="3979695"/>
                  <a:ext cx="42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BB20A4-9988-2CF4-EEA2-BDE1F0320E4C}"/>
                    </a:ext>
                  </a:extLst>
                </p14:cNvPr>
                <p14:cNvContentPartPr/>
                <p14:nvPr/>
              </p14:nvContentPartPr>
              <p14:xfrm>
                <a:off x="9699389" y="3773775"/>
                <a:ext cx="213120" cy="369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BB20A4-9988-2CF4-EEA2-BDE1F0320E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90749" y="3764775"/>
                  <a:ext cx="230760" cy="38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4D98D6A-DCD5-9747-684D-D83A98B57E47}"/>
                  </a:ext>
                </a:extLst>
              </p14:cNvPr>
              <p14:cNvContentPartPr/>
              <p14:nvPr/>
            </p14:nvContentPartPr>
            <p14:xfrm>
              <a:off x="8847269" y="4480455"/>
              <a:ext cx="122760" cy="127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4D98D6A-DCD5-9747-684D-D83A98B57E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38629" y="4471455"/>
                <a:ext cx="140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9A920E5-670E-AF25-045E-BDB35DBA211D}"/>
                  </a:ext>
                </a:extLst>
              </p14:cNvPr>
              <p14:cNvContentPartPr/>
              <p14:nvPr/>
            </p14:nvContentPartPr>
            <p14:xfrm>
              <a:off x="7954829" y="4471815"/>
              <a:ext cx="47160" cy="215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9A920E5-670E-AF25-045E-BDB35DBA21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6189" y="4463175"/>
                <a:ext cx="648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D828F0D-E588-E61E-586E-11F04ADF0506}"/>
                  </a:ext>
                </a:extLst>
              </p14:cNvPr>
              <p14:cNvContentPartPr/>
              <p14:nvPr/>
            </p14:nvContentPartPr>
            <p14:xfrm>
              <a:off x="8925029" y="4930095"/>
              <a:ext cx="63000" cy="169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D828F0D-E588-E61E-586E-11F04ADF05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16389" y="4921455"/>
                <a:ext cx="80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774976-67DD-6A39-ED1D-E144764FAC57}"/>
                  </a:ext>
                </a:extLst>
              </p14:cNvPr>
              <p14:cNvContentPartPr/>
              <p14:nvPr/>
            </p14:nvContentPartPr>
            <p14:xfrm>
              <a:off x="7948709" y="4925055"/>
              <a:ext cx="146880" cy="205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774976-67DD-6A39-ED1D-E144764FAC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39709" y="4916055"/>
                <a:ext cx="1645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AB504F8-8F5C-207C-ACC2-82F4F434AC3C}"/>
                  </a:ext>
                </a:extLst>
              </p14:cNvPr>
              <p14:cNvContentPartPr/>
              <p14:nvPr/>
            </p14:nvContentPartPr>
            <p14:xfrm>
              <a:off x="9004229" y="5265615"/>
              <a:ext cx="150840" cy="160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AB504F8-8F5C-207C-ACC2-82F4F434AC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95589" y="5256615"/>
                <a:ext cx="168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2B0B683-4B12-E495-B8AF-A4AAC544B61C}"/>
                  </a:ext>
                </a:extLst>
              </p14:cNvPr>
              <p14:cNvContentPartPr/>
              <p14:nvPr/>
            </p14:nvContentPartPr>
            <p14:xfrm>
              <a:off x="7984709" y="5287935"/>
              <a:ext cx="140400" cy="174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2B0B683-4B12-E495-B8AF-A4AAC544B6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76069" y="5278935"/>
                <a:ext cx="1580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D247741-3A0D-C27D-CA59-0ACC2309E025}"/>
                  </a:ext>
                </a:extLst>
              </p14:cNvPr>
              <p14:cNvContentPartPr/>
              <p14:nvPr/>
            </p14:nvContentPartPr>
            <p14:xfrm>
              <a:off x="9056069" y="5611935"/>
              <a:ext cx="152280" cy="208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D247741-3A0D-C27D-CA59-0ACC2309E0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47429" y="5603295"/>
                <a:ext cx="1699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A2E709D-38B8-F218-B428-F2BAD973967C}"/>
              </a:ext>
            </a:extLst>
          </p:cNvPr>
          <p:cNvGrpSpPr/>
          <p:nvPr/>
        </p:nvGrpSpPr>
        <p:grpSpPr>
          <a:xfrm>
            <a:off x="8023229" y="5702295"/>
            <a:ext cx="210960" cy="231840"/>
            <a:chOff x="8023229" y="5702295"/>
            <a:chExt cx="21096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232F41-DD9B-5AE2-4FD4-74382923D5E9}"/>
                    </a:ext>
                  </a:extLst>
                </p14:cNvPr>
                <p14:cNvContentPartPr/>
                <p14:nvPr/>
              </p14:nvContentPartPr>
              <p14:xfrm>
                <a:off x="8023229" y="5726055"/>
                <a:ext cx="210960" cy="121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232F41-DD9B-5AE2-4FD4-74382923D5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14589" y="5717415"/>
                  <a:ext cx="228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3BC5D3E-09EE-D562-0081-78FF6A24B87A}"/>
                    </a:ext>
                  </a:extLst>
                </p14:cNvPr>
                <p14:cNvContentPartPr/>
                <p14:nvPr/>
              </p14:nvContentPartPr>
              <p14:xfrm>
                <a:off x="8092349" y="5702295"/>
                <a:ext cx="90000" cy="23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3BC5D3E-09EE-D562-0081-78FF6A24B8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83709" y="5693655"/>
                  <a:ext cx="10764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3738D0-A49D-4366-7423-7DFA5EDDB88F}"/>
                  </a:ext>
                </a:extLst>
              </p14:cNvPr>
              <p14:cNvContentPartPr/>
              <p14:nvPr/>
            </p14:nvContentPartPr>
            <p14:xfrm>
              <a:off x="9301229" y="4342935"/>
              <a:ext cx="759240" cy="119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3738D0-A49D-4366-7423-7DFA5EDDB8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92229" y="4333935"/>
                <a:ext cx="7768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C1F61FD-5EDE-20D1-9B57-B3A6FF136E46}"/>
                  </a:ext>
                </a:extLst>
              </p14:cNvPr>
              <p14:cNvContentPartPr/>
              <p14:nvPr/>
            </p14:nvContentPartPr>
            <p14:xfrm>
              <a:off x="240029" y="3655695"/>
              <a:ext cx="3085920" cy="2615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C1F61FD-5EDE-20D1-9B57-B3A6FF136E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1389" y="3647055"/>
                <a:ext cx="31035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DD43537-2F0B-E9C3-67A0-628A9A73AFDD}"/>
                  </a:ext>
                </a:extLst>
              </p14:cNvPr>
              <p14:cNvContentPartPr/>
              <p14:nvPr/>
            </p14:nvContentPartPr>
            <p14:xfrm>
              <a:off x="9565829" y="3169335"/>
              <a:ext cx="424800" cy="422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DD43537-2F0B-E9C3-67A0-628A9A73AF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56829" y="3160695"/>
                <a:ext cx="44244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BFCFFBD-115A-3CF6-DB6F-C4A73554B5D6}"/>
              </a:ext>
            </a:extLst>
          </p:cNvPr>
          <p:cNvGrpSpPr/>
          <p:nvPr/>
        </p:nvGrpSpPr>
        <p:grpSpPr>
          <a:xfrm>
            <a:off x="10546469" y="2464815"/>
            <a:ext cx="1039320" cy="588240"/>
            <a:chOff x="10546469" y="2464815"/>
            <a:chExt cx="103932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7B1E34-7E24-F72C-3662-30E15B6AAC6B}"/>
                    </a:ext>
                  </a:extLst>
                </p14:cNvPr>
                <p14:cNvContentPartPr/>
                <p14:nvPr/>
              </p14:nvContentPartPr>
              <p14:xfrm>
                <a:off x="11162429" y="2800695"/>
                <a:ext cx="423360" cy="252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7B1E34-7E24-F72C-3662-30E15B6AAC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53789" y="2792055"/>
                  <a:ext cx="441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2AC5E2-1E66-F389-B6B2-527BBFC5F368}"/>
                    </a:ext>
                  </a:extLst>
                </p14:cNvPr>
                <p14:cNvContentPartPr/>
                <p14:nvPr/>
              </p14:nvContentPartPr>
              <p14:xfrm>
                <a:off x="10888829" y="2545455"/>
                <a:ext cx="379440" cy="436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2AC5E2-1E66-F389-B6B2-527BBFC5F3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80189" y="2536455"/>
                  <a:ext cx="3970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00A201-2F75-4965-73F9-FAAC66FDC672}"/>
                    </a:ext>
                  </a:extLst>
                </p14:cNvPr>
                <p14:cNvContentPartPr/>
                <p14:nvPr/>
              </p14:nvContentPartPr>
              <p14:xfrm>
                <a:off x="11346749" y="2464815"/>
                <a:ext cx="12960" cy="30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00A201-2F75-4965-73F9-FAAC66FDC6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37749" y="2456175"/>
                  <a:ext cx="30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CF789B7-BE3C-A197-CBFA-1FEB05D6A736}"/>
                    </a:ext>
                  </a:extLst>
                </p14:cNvPr>
                <p14:cNvContentPartPr/>
                <p14:nvPr/>
              </p14:nvContentPartPr>
              <p14:xfrm>
                <a:off x="10752389" y="2581095"/>
                <a:ext cx="108720" cy="366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CF789B7-BE3C-A197-CBFA-1FEB05D6A7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43389" y="2572095"/>
                  <a:ext cx="1263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29AB29-2834-6B3E-AFAC-3BF36A73D899}"/>
                    </a:ext>
                  </a:extLst>
                </p14:cNvPr>
                <p14:cNvContentPartPr/>
                <p14:nvPr/>
              </p14:nvContentPartPr>
              <p14:xfrm>
                <a:off x="10546469" y="2728695"/>
                <a:ext cx="163800" cy="156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29AB29-2834-6B3E-AFAC-3BF36A73D8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37469" y="2719695"/>
                  <a:ext cx="181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B8E01F8-DB45-5FA8-AB38-54268B66725C}"/>
                    </a:ext>
                  </a:extLst>
                </p14:cNvPr>
                <p14:cNvContentPartPr/>
                <p14:nvPr/>
              </p14:nvContentPartPr>
              <p14:xfrm>
                <a:off x="10742309" y="2505855"/>
                <a:ext cx="11880" cy="22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B8E01F8-DB45-5FA8-AB38-54268B6672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33309" y="2496855"/>
                  <a:ext cx="295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436FFC-0EB9-541C-379C-2FECFA45EB0E}"/>
              </a:ext>
            </a:extLst>
          </p:cNvPr>
          <p:cNvGrpSpPr/>
          <p:nvPr/>
        </p:nvGrpSpPr>
        <p:grpSpPr>
          <a:xfrm>
            <a:off x="9630629" y="2432775"/>
            <a:ext cx="663480" cy="532800"/>
            <a:chOff x="9630629" y="2432775"/>
            <a:chExt cx="66348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D99E52B-0AB3-87D3-EB72-420CD37B997C}"/>
                    </a:ext>
                  </a:extLst>
                </p14:cNvPr>
                <p14:cNvContentPartPr/>
                <p14:nvPr/>
              </p14:nvContentPartPr>
              <p14:xfrm>
                <a:off x="9788669" y="2686575"/>
                <a:ext cx="505440" cy="198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D99E52B-0AB3-87D3-EB72-420CD37B99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0029" y="2677575"/>
                  <a:ext cx="523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53BE8E-1E4C-6245-FC43-F4F945E0E969}"/>
                    </a:ext>
                  </a:extLst>
                </p14:cNvPr>
                <p14:cNvContentPartPr/>
                <p14:nvPr/>
              </p14:nvContentPartPr>
              <p14:xfrm>
                <a:off x="9976949" y="2912655"/>
                <a:ext cx="4320" cy="52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53BE8E-1E4C-6245-FC43-F4F945E0E9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8309" y="2904015"/>
                  <a:ext cx="21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6B6F37-8D58-6847-64A5-DE15623662D4}"/>
                    </a:ext>
                  </a:extLst>
                </p14:cNvPr>
                <p14:cNvContentPartPr/>
                <p14:nvPr/>
              </p14:nvContentPartPr>
              <p14:xfrm>
                <a:off x="9742229" y="2432775"/>
                <a:ext cx="49320" cy="369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6B6F37-8D58-6847-64A5-DE15623662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33589" y="2424135"/>
                  <a:ext cx="66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6B02DF9-C098-DBB4-1FEE-946FFD3B355B}"/>
                    </a:ext>
                  </a:extLst>
                </p14:cNvPr>
                <p14:cNvContentPartPr/>
                <p14:nvPr/>
              </p14:nvContentPartPr>
              <p14:xfrm>
                <a:off x="9630629" y="2599095"/>
                <a:ext cx="56520" cy="210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6B02DF9-C098-DBB4-1FEE-946FFD3B35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21989" y="2590095"/>
                  <a:ext cx="7416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E7DDD2-97A3-F940-D6A5-1121BA72748B}"/>
              </a:ext>
            </a:extLst>
          </p:cNvPr>
          <p:cNvGrpSpPr/>
          <p:nvPr/>
        </p:nvGrpSpPr>
        <p:grpSpPr>
          <a:xfrm>
            <a:off x="378989" y="754815"/>
            <a:ext cx="6148080" cy="5886360"/>
            <a:chOff x="378989" y="754815"/>
            <a:chExt cx="6148080" cy="58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D332980-4C04-56DC-7C01-F24EB6D42761}"/>
                    </a:ext>
                  </a:extLst>
                </p14:cNvPr>
                <p14:cNvContentPartPr/>
                <p14:nvPr/>
              </p14:nvContentPartPr>
              <p14:xfrm>
                <a:off x="981989" y="754815"/>
                <a:ext cx="481680" cy="2867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D332980-4C04-56DC-7C01-F24EB6D427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3349" y="746175"/>
                  <a:ext cx="499320" cy="28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6E6D8D-69BD-3F3D-F7A7-11EEA7A3A491}"/>
                    </a:ext>
                  </a:extLst>
                </p14:cNvPr>
                <p14:cNvContentPartPr/>
                <p14:nvPr/>
              </p14:nvContentPartPr>
              <p14:xfrm>
                <a:off x="384029" y="3122895"/>
                <a:ext cx="5451840" cy="515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6E6D8D-69BD-3F3D-F7A7-11EEA7A3A4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5389" y="3113895"/>
                  <a:ext cx="5469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DC9737-1F47-AFFE-B4FE-1E30A7FE89DA}"/>
                    </a:ext>
                  </a:extLst>
                </p14:cNvPr>
                <p14:cNvContentPartPr/>
                <p14:nvPr/>
              </p14:nvContentPartPr>
              <p14:xfrm>
                <a:off x="1594349" y="3101295"/>
                <a:ext cx="19800" cy="9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DC9737-1F47-AFFE-B4FE-1E30A7FE89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349" y="3092655"/>
                  <a:ext cx="37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D73264-D466-0332-B324-4A94BFB33D35}"/>
                    </a:ext>
                  </a:extLst>
                </p14:cNvPr>
                <p14:cNvContentPartPr/>
                <p14:nvPr/>
              </p14:nvContentPartPr>
              <p14:xfrm>
                <a:off x="1600829" y="2900055"/>
                <a:ext cx="69120" cy="64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D73264-D466-0332-B324-4A94BFB33D3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91829" y="2891055"/>
                  <a:ext cx="86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DE4451-93F9-B987-15E8-63EF9F5A3466}"/>
                    </a:ext>
                  </a:extLst>
                </p14:cNvPr>
                <p14:cNvContentPartPr/>
                <p14:nvPr/>
              </p14:nvContentPartPr>
              <p14:xfrm>
                <a:off x="2363309" y="2729775"/>
                <a:ext cx="81000" cy="6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DE4451-93F9-B987-15E8-63EF9F5A34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4669" y="2720775"/>
                  <a:ext cx="98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B44A60-7A14-9172-CDB9-148822F7D343}"/>
                    </a:ext>
                  </a:extLst>
                </p14:cNvPr>
                <p14:cNvContentPartPr/>
                <p14:nvPr/>
              </p14:nvContentPartPr>
              <p14:xfrm>
                <a:off x="3643469" y="2591895"/>
                <a:ext cx="141840" cy="7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B44A60-7A14-9172-CDB9-148822F7D3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4829" y="2583255"/>
                  <a:ext cx="159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233119-49AC-2FAA-B2FA-CCDA238F1CB6}"/>
                    </a:ext>
                  </a:extLst>
                </p14:cNvPr>
                <p14:cNvContentPartPr/>
                <p14:nvPr/>
              </p14:nvContentPartPr>
              <p14:xfrm>
                <a:off x="552869" y="2165295"/>
                <a:ext cx="4866480" cy="114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233119-49AC-2FAA-B2FA-CCDA238F1C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4229" y="2156295"/>
                  <a:ext cx="488412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206CDC-CCC5-DCCB-D9F7-1A2E4F440145}"/>
                    </a:ext>
                  </a:extLst>
                </p14:cNvPr>
                <p14:cNvContentPartPr/>
                <p14:nvPr/>
              </p14:nvContentPartPr>
              <p14:xfrm>
                <a:off x="1101869" y="3883215"/>
                <a:ext cx="102240" cy="263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206CDC-CCC5-DCCB-D9F7-1A2E4F4401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3229" y="3874575"/>
                  <a:ext cx="119880" cy="26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D3A3EA-36C1-5377-7365-2580E04B98CD}"/>
                    </a:ext>
                  </a:extLst>
                </p14:cNvPr>
                <p14:cNvContentPartPr/>
                <p14:nvPr/>
              </p14:nvContentPartPr>
              <p14:xfrm>
                <a:off x="1009349" y="3910215"/>
                <a:ext cx="339840" cy="20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D3A3EA-36C1-5377-7365-2580E04B98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0349" y="3901215"/>
                  <a:ext cx="357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8EBDAC-999D-8E56-3560-82401E6EBA8F}"/>
                    </a:ext>
                  </a:extLst>
                </p14:cNvPr>
                <p14:cNvContentPartPr/>
                <p14:nvPr/>
              </p14:nvContentPartPr>
              <p14:xfrm>
                <a:off x="626669" y="5706255"/>
                <a:ext cx="5201640" cy="27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8EBDAC-999D-8E56-3560-82401E6EBA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7669" y="5697615"/>
                  <a:ext cx="5219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D641594-E1B4-AC67-D2A0-09579DB4C4E4}"/>
                    </a:ext>
                  </a:extLst>
                </p14:cNvPr>
                <p14:cNvContentPartPr/>
                <p14:nvPr/>
              </p14:nvContentPartPr>
              <p14:xfrm>
                <a:off x="1011869" y="5121975"/>
                <a:ext cx="189720" cy="35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D641594-E1B4-AC67-D2A0-09579DB4C4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2869" y="5113335"/>
                  <a:ext cx="207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55253F-04BE-DA29-6AC1-D96903F9AF04}"/>
                    </a:ext>
                  </a:extLst>
                </p14:cNvPr>
                <p14:cNvContentPartPr/>
                <p14:nvPr/>
              </p14:nvContentPartPr>
              <p14:xfrm>
                <a:off x="1569869" y="5054295"/>
                <a:ext cx="97200" cy="12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55253F-04BE-DA29-6AC1-D96903F9AF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61229" y="5045655"/>
                  <a:ext cx="114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83D62A4-0AC0-C9EC-E513-1518A3294B92}"/>
                    </a:ext>
                  </a:extLst>
                </p14:cNvPr>
                <p14:cNvContentPartPr/>
                <p14:nvPr/>
              </p14:nvContentPartPr>
              <p14:xfrm>
                <a:off x="2114189" y="5874375"/>
                <a:ext cx="45720" cy="17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83D62A4-0AC0-C9EC-E513-1518A3294B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05549" y="5865735"/>
                  <a:ext cx="63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5C6E00-0B8C-7C38-08D2-AA06C7B4EE51}"/>
                    </a:ext>
                  </a:extLst>
                </p14:cNvPr>
                <p14:cNvContentPartPr/>
                <p14:nvPr/>
              </p14:nvContentPartPr>
              <p14:xfrm>
                <a:off x="1065509" y="4678815"/>
                <a:ext cx="177840" cy="3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5C6E00-0B8C-7C38-08D2-AA06C7B4EE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6509" y="4669815"/>
                  <a:ext cx="195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8207AF-464D-E648-15F8-8D1E4F1BFF3A}"/>
                    </a:ext>
                  </a:extLst>
                </p14:cNvPr>
                <p14:cNvContentPartPr/>
                <p14:nvPr/>
              </p14:nvContentPartPr>
              <p14:xfrm>
                <a:off x="2004029" y="4660095"/>
                <a:ext cx="117720" cy="110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8207AF-464D-E648-15F8-8D1E4F1BFF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95389" y="4651455"/>
                  <a:ext cx="135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DFA59C-27E1-2FE5-8468-5A7CD2B27F40}"/>
                    </a:ext>
                  </a:extLst>
                </p14:cNvPr>
                <p14:cNvContentPartPr/>
                <p14:nvPr/>
              </p14:nvContentPartPr>
              <p14:xfrm>
                <a:off x="2543669" y="5916495"/>
                <a:ext cx="32040" cy="181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DFA59C-27E1-2FE5-8468-5A7CD2B27F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34669" y="5907495"/>
                  <a:ext cx="49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F547FEA-28D1-2F51-8AFC-16778398597F}"/>
                    </a:ext>
                  </a:extLst>
                </p14:cNvPr>
                <p14:cNvContentPartPr/>
                <p14:nvPr/>
              </p14:nvContentPartPr>
              <p14:xfrm>
                <a:off x="1136429" y="4338255"/>
                <a:ext cx="154800" cy="48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F547FEA-28D1-2F51-8AFC-1677839859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7429" y="4329255"/>
                  <a:ext cx="172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A26CB3-6B79-D041-39F0-3F7A2FCF772D}"/>
                    </a:ext>
                  </a:extLst>
                </p14:cNvPr>
                <p14:cNvContentPartPr/>
                <p14:nvPr/>
              </p14:nvContentPartPr>
              <p14:xfrm>
                <a:off x="1574549" y="4218015"/>
                <a:ext cx="184320" cy="49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A26CB3-6B79-D041-39F0-3F7A2FCF77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65909" y="4209375"/>
                  <a:ext cx="2019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4B8646-3DCC-898B-80F3-14035CCFE89F}"/>
                    </a:ext>
                  </a:extLst>
                </p14:cNvPr>
                <p14:cNvContentPartPr/>
                <p14:nvPr/>
              </p14:nvContentPartPr>
              <p14:xfrm>
                <a:off x="1107989" y="5873295"/>
                <a:ext cx="5400" cy="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4B8646-3DCC-898B-80F3-14035CCFE8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8989" y="5864295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187352-87E1-B8AF-7067-9161D27559C2}"/>
                    </a:ext>
                  </a:extLst>
                </p14:cNvPr>
                <p14:cNvContentPartPr/>
                <p14:nvPr/>
              </p14:nvContentPartPr>
              <p14:xfrm>
                <a:off x="1113029" y="5876895"/>
                <a:ext cx="11880" cy="25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187352-87E1-B8AF-7067-9161D27559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4029" y="5867895"/>
                  <a:ext cx="2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BD35FD-3002-537B-D2F9-7533A49ADADF}"/>
                    </a:ext>
                  </a:extLst>
                </p14:cNvPr>
                <p14:cNvContentPartPr/>
                <p14:nvPr/>
              </p14:nvContentPartPr>
              <p14:xfrm>
                <a:off x="979109" y="5443095"/>
                <a:ext cx="200160" cy="12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BD35FD-3002-537B-D2F9-7533A49ADA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0469" y="5434455"/>
                  <a:ext cx="217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A7F3C4-9FE4-2F4F-0B6A-770F019B7A45}"/>
                    </a:ext>
                  </a:extLst>
                </p14:cNvPr>
                <p14:cNvContentPartPr/>
                <p14:nvPr/>
              </p14:nvContentPartPr>
              <p14:xfrm>
                <a:off x="1596869" y="5816055"/>
                <a:ext cx="70920" cy="19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A7F3C4-9FE4-2F4F-0B6A-770F019B7A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87869" y="5807415"/>
                  <a:ext cx="88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15357E-0D54-27E8-DC86-87FF6C5024FD}"/>
                    </a:ext>
                  </a:extLst>
                </p14:cNvPr>
                <p14:cNvContentPartPr/>
                <p14:nvPr/>
              </p14:nvContentPartPr>
              <p14:xfrm>
                <a:off x="1192229" y="5510775"/>
                <a:ext cx="153360" cy="38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15357E-0D54-27E8-DC86-87FF6C5024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3229" y="5502135"/>
                  <a:ext cx="171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B458EA-D067-9CD8-B65B-097EF96F6F17}"/>
                    </a:ext>
                  </a:extLst>
                </p14:cNvPr>
                <p14:cNvContentPartPr/>
                <p14:nvPr/>
              </p14:nvContentPartPr>
              <p14:xfrm>
                <a:off x="1460789" y="5438055"/>
                <a:ext cx="159840" cy="216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B458EA-D067-9CD8-B65B-097EF96F6F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51789" y="5429415"/>
                  <a:ext cx="177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E1B7AFB-ECD5-F2F5-48A2-A94706A2C33E}"/>
                    </a:ext>
                  </a:extLst>
                </p14:cNvPr>
                <p14:cNvContentPartPr/>
                <p14:nvPr/>
              </p14:nvContentPartPr>
              <p14:xfrm>
                <a:off x="378989" y="6538215"/>
                <a:ext cx="80640" cy="10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E1B7AFB-ECD5-F2F5-48A2-A94706A2C3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9989" y="6529215"/>
                  <a:ext cx="98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9DFFE6-EB13-812B-97F4-E7692E153ADA}"/>
                    </a:ext>
                  </a:extLst>
                </p14:cNvPr>
                <p14:cNvContentPartPr/>
                <p14:nvPr/>
              </p14:nvContentPartPr>
              <p14:xfrm>
                <a:off x="535949" y="5680695"/>
                <a:ext cx="910800" cy="757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9DFFE6-EB13-812B-97F4-E7692E153A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6949" y="5672055"/>
                  <a:ext cx="92844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4A5E62-0C94-2083-2CA4-C0A83C5DEA52}"/>
                    </a:ext>
                  </a:extLst>
                </p14:cNvPr>
                <p14:cNvContentPartPr/>
                <p14:nvPr/>
              </p14:nvContentPartPr>
              <p14:xfrm>
                <a:off x="1499669" y="4606455"/>
                <a:ext cx="1515240" cy="1040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4A5E62-0C94-2083-2CA4-C0A83C5DEA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90669" y="4597815"/>
                  <a:ext cx="153288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3FFC89-21B5-384D-5D69-5775C9B702CB}"/>
                    </a:ext>
                  </a:extLst>
                </p14:cNvPr>
                <p14:cNvContentPartPr/>
                <p14:nvPr/>
              </p14:nvContentPartPr>
              <p14:xfrm>
                <a:off x="3204989" y="4109655"/>
                <a:ext cx="407520" cy="34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3FFC89-21B5-384D-5D69-5775C9B702C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96349" y="4100655"/>
                  <a:ext cx="425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71CA63-6B8F-C525-A542-EBA7F3E4A8BA}"/>
                    </a:ext>
                  </a:extLst>
                </p14:cNvPr>
                <p14:cNvContentPartPr/>
                <p14:nvPr/>
              </p14:nvContentPartPr>
              <p14:xfrm>
                <a:off x="3658949" y="3904455"/>
                <a:ext cx="142920" cy="147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71CA63-6B8F-C525-A542-EBA7F3E4A8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50309" y="3895455"/>
                  <a:ext cx="160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3C0625-9BA6-540D-8F95-470CB6B1FAC5}"/>
                    </a:ext>
                  </a:extLst>
                </p14:cNvPr>
                <p14:cNvContentPartPr/>
                <p14:nvPr/>
              </p14:nvContentPartPr>
              <p14:xfrm>
                <a:off x="3906989" y="3993015"/>
                <a:ext cx="525600" cy="314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3C0625-9BA6-540D-8F95-470CB6B1FA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97989" y="3984015"/>
                  <a:ext cx="543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36D4AEA-73D1-EFE8-7BD6-0911596D62CB}"/>
                    </a:ext>
                  </a:extLst>
                </p14:cNvPr>
                <p14:cNvContentPartPr/>
                <p14:nvPr/>
              </p14:nvContentPartPr>
              <p14:xfrm>
                <a:off x="4582709" y="4200735"/>
                <a:ext cx="171720" cy="460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36D4AEA-73D1-EFE8-7BD6-0911596D62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3709" y="4191735"/>
                  <a:ext cx="1893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B30AC-203C-E90D-8011-0D3412191CD2}"/>
                    </a:ext>
                  </a:extLst>
                </p14:cNvPr>
                <p14:cNvContentPartPr/>
                <p14:nvPr/>
              </p14:nvContentPartPr>
              <p14:xfrm>
                <a:off x="4921109" y="4283895"/>
                <a:ext cx="110520" cy="30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B30AC-203C-E90D-8011-0D3412191CD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12469" y="4274895"/>
                  <a:ext cx="128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4BB8654-7336-A47A-136E-7F5CC0FB8A3E}"/>
                    </a:ext>
                  </a:extLst>
                </p14:cNvPr>
                <p14:cNvContentPartPr/>
                <p14:nvPr/>
              </p14:nvContentPartPr>
              <p14:xfrm>
                <a:off x="4871069" y="4233135"/>
                <a:ext cx="120240" cy="15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4BB8654-7336-A47A-136E-7F5CC0FB8A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62429" y="4224135"/>
                  <a:ext cx="137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6F577C-36DA-36CF-AA58-7806F20753C1}"/>
                    </a:ext>
                  </a:extLst>
                </p14:cNvPr>
                <p14:cNvContentPartPr/>
                <p14:nvPr/>
              </p14:nvContentPartPr>
              <p14:xfrm>
                <a:off x="5115869" y="4134135"/>
                <a:ext cx="340200" cy="24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6F577C-36DA-36CF-AA58-7806F20753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06869" y="4125135"/>
                  <a:ext cx="357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BD05763-18A1-4465-4D54-00249B814219}"/>
                    </a:ext>
                  </a:extLst>
                </p14:cNvPr>
                <p14:cNvContentPartPr/>
                <p14:nvPr/>
              </p14:nvContentPartPr>
              <p14:xfrm>
                <a:off x="5150789" y="4102455"/>
                <a:ext cx="232200" cy="338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BD05763-18A1-4465-4D54-00249B8142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42149" y="4093815"/>
                  <a:ext cx="249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63689F2-5B67-A8CB-8628-9E3D25551376}"/>
                    </a:ext>
                  </a:extLst>
                </p14:cNvPr>
                <p14:cNvContentPartPr/>
                <p14:nvPr/>
              </p14:nvContentPartPr>
              <p14:xfrm>
                <a:off x="662309" y="3769095"/>
                <a:ext cx="336240" cy="450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63689F2-5B67-A8CB-8628-9E3D255513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3309" y="3760095"/>
                  <a:ext cx="3538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17E748-F3B5-E3C8-2B78-E84137FFCFE2}"/>
                    </a:ext>
                  </a:extLst>
                </p14:cNvPr>
                <p14:cNvContentPartPr/>
                <p14:nvPr/>
              </p14:nvContentPartPr>
              <p14:xfrm>
                <a:off x="6076709" y="5709855"/>
                <a:ext cx="406440" cy="276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17E748-F3B5-E3C8-2B78-E84137FFCF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68069" y="5701215"/>
                  <a:ext cx="424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8FE3FD-7861-AD5B-8BB5-24CDFD766BFA}"/>
                    </a:ext>
                  </a:extLst>
                </p14:cNvPr>
                <p14:cNvContentPartPr/>
                <p14:nvPr/>
              </p14:nvContentPartPr>
              <p14:xfrm>
                <a:off x="6272549" y="5638215"/>
                <a:ext cx="254520" cy="345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8FE3FD-7861-AD5B-8BB5-24CDFD766BF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63909" y="5629215"/>
                  <a:ext cx="27216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4A5D676-E782-C01E-1EDC-3F18C05E2521}"/>
              </a:ext>
            </a:extLst>
          </p:cNvPr>
          <p:cNvGrpSpPr/>
          <p:nvPr/>
        </p:nvGrpSpPr>
        <p:grpSpPr>
          <a:xfrm>
            <a:off x="7706789" y="3280575"/>
            <a:ext cx="525960" cy="414000"/>
            <a:chOff x="7706789" y="3280575"/>
            <a:chExt cx="52596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A17C3D-68C6-1BC5-C624-1E938552501A}"/>
                    </a:ext>
                  </a:extLst>
                </p14:cNvPr>
                <p14:cNvContentPartPr/>
                <p14:nvPr/>
              </p14:nvContentPartPr>
              <p14:xfrm>
                <a:off x="7706789" y="3280575"/>
                <a:ext cx="152280" cy="414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A17C3D-68C6-1BC5-C624-1E93855250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97789" y="3271935"/>
                  <a:ext cx="1699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FD634E3-FFCE-37DD-B5E5-CEA29E6F6901}"/>
                    </a:ext>
                  </a:extLst>
                </p14:cNvPr>
                <p14:cNvContentPartPr/>
                <p14:nvPr/>
              </p14:nvContentPartPr>
              <p14:xfrm>
                <a:off x="8062469" y="3455535"/>
                <a:ext cx="138600" cy="11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FD634E3-FFCE-37DD-B5E5-CEA29E6F690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53829" y="3446535"/>
                  <a:ext cx="156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4260189-4614-BC06-FA19-7DA62703777B}"/>
                    </a:ext>
                  </a:extLst>
                </p14:cNvPr>
                <p14:cNvContentPartPr/>
                <p14:nvPr/>
              </p14:nvContentPartPr>
              <p14:xfrm>
                <a:off x="8132669" y="3366615"/>
                <a:ext cx="100080" cy="5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4260189-4614-BC06-FA19-7DA6270377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23669" y="3357615"/>
                  <a:ext cx="1177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608AE3D-6A17-5833-8666-DDAF80E083DD}"/>
              </a:ext>
            </a:extLst>
          </p:cNvPr>
          <p:cNvGrpSpPr/>
          <p:nvPr/>
        </p:nvGrpSpPr>
        <p:grpSpPr>
          <a:xfrm>
            <a:off x="7567829" y="572655"/>
            <a:ext cx="592920" cy="503280"/>
            <a:chOff x="7567829" y="572655"/>
            <a:chExt cx="59292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F31867-DC50-EABB-C0C2-5BD57BADB84C}"/>
                    </a:ext>
                  </a:extLst>
                </p14:cNvPr>
                <p14:cNvContentPartPr/>
                <p14:nvPr/>
              </p14:nvContentPartPr>
              <p14:xfrm>
                <a:off x="7567829" y="572655"/>
                <a:ext cx="303840" cy="503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F31867-DC50-EABB-C0C2-5BD57BADB84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58829" y="564015"/>
                  <a:ext cx="3214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1BA1FB-D79E-F1F7-1EE7-5B10E068CEED}"/>
                    </a:ext>
                  </a:extLst>
                </p14:cNvPr>
                <p14:cNvContentPartPr/>
                <p14:nvPr/>
              </p14:nvContentPartPr>
              <p14:xfrm>
                <a:off x="7971749" y="780735"/>
                <a:ext cx="163800" cy="28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1BA1FB-D79E-F1F7-1EE7-5B10E068CEE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63109" y="771735"/>
                  <a:ext cx="181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0ABEE97-86B6-6860-0E51-C9F44A3F0293}"/>
                    </a:ext>
                  </a:extLst>
                </p14:cNvPr>
                <p14:cNvContentPartPr/>
                <p14:nvPr/>
              </p14:nvContentPartPr>
              <p14:xfrm>
                <a:off x="8019269" y="724575"/>
                <a:ext cx="141480" cy="21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0ABEE97-86B6-6860-0E51-C9F44A3F02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10269" y="715935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F065C8A-D5A4-8E48-A502-0631A98A41BE}"/>
              </a:ext>
            </a:extLst>
          </p:cNvPr>
          <p:cNvGrpSpPr/>
          <p:nvPr/>
        </p:nvGrpSpPr>
        <p:grpSpPr>
          <a:xfrm>
            <a:off x="8481509" y="540255"/>
            <a:ext cx="249480" cy="476280"/>
            <a:chOff x="8481509" y="540255"/>
            <a:chExt cx="24948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CF24992-3486-1320-8167-86E9B3772F1F}"/>
                    </a:ext>
                  </a:extLst>
                </p14:cNvPr>
                <p14:cNvContentPartPr/>
                <p14:nvPr/>
              </p14:nvContentPartPr>
              <p14:xfrm>
                <a:off x="8481509" y="540255"/>
                <a:ext cx="248040" cy="353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CF24992-3486-1320-8167-86E9B3772F1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72869" y="531615"/>
                  <a:ext cx="2656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5081E59-DD2D-A105-F3AE-D672EAEADE9E}"/>
                    </a:ext>
                  </a:extLst>
                </p14:cNvPr>
                <p14:cNvContentPartPr/>
                <p14:nvPr/>
              </p14:nvContentPartPr>
              <p14:xfrm>
                <a:off x="8574029" y="895935"/>
                <a:ext cx="156960" cy="120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5081E59-DD2D-A105-F3AE-D672EAEADE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65389" y="887295"/>
                  <a:ext cx="1746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A4E9021-24E6-CF39-F4D2-9523D9FF7C62}"/>
              </a:ext>
            </a:extLst>
          </p:cNvPr>
          <p:cNvGrpSpPr/>
          <p:nvPr/>
        </p:nvGrpSpPr>
        <p:grpSpPr>
          <a:xfrm>
            <a:off x="9052109" y="613695"/>
            <a:ext cx="303840" cy="324720"/>
            <a:chOff x="9052109" y="613695"/>
            <a:chExt cx="3038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BD562E-C917-06FE-5108-9E54857399D7}"/>
                    </a:ext>
                  </a:extLst>
                </p14:cNvPr>
                <p14:cNvContentPartPr/>
                <p14:nvPr/>
              </p14:nvContentPartPr>
              <p14:xfrm>
                <a:off x="9052109" y="657975"/>
                <a:ext cx="224640" cy="249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BD562E-C917-06FE-5108-9E54857399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43469" y="649335"/>
                  <a:ext cx="242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11FCD0E-16B8-4F87-46DB-E87DC409560F}"/>
                    </a:ext>
                  </a:extLst>
                </p14:cNvPr>
                <p14:cNvContentPartPr/>
                <p14:nvPr/>
              </p14:nvContentPartPr>
              <p14:xfrm>
                <a:off x="9075509" y="613695"/>
                <a:ext cx="280440" cy="324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11FCD0E-16B8-4F87-46DB-E87DC40956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66869" y="605055"/>
                  <a:ext cx="29808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60BFE04-0932-67C8-9A34-EC184FFA9715}"/>
                  </a:ext>
                </a:extLst>
              </p14:cNvPr>
              <p14:cNvContentPartPr/>
              <p14:nvPr/>
            </p14:nvContentPartPr>
            <p14:xfrm>
              <a:off x="9607229" y="739335"/>
              <a:ext cx="168840" cy="178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60BFE04-0932-67C8-9A34-EC184FFA971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598589" y="730695"/>
                <a:ext cx="1864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EEA1E6C-94E5-9C0F-58CE-47608881D442}"/>
                  </a:ext>
                </a:extLst>
              </p14:cNvPr>
              <p14:cNvContentPartPr/>
              <p14:nvPr/>
            </p14:nvContentPartPr>
            <p14:xfrm>
              <a:off x="10078469" y="774255"/>
              <a:ext cx="114120" cy="108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EEA1E6C-94E5-9C0F-58CE-47608881D44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069469" y="765255"/>
                <a:ext cx="13176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53EFDF8-225F-EE86-FAD7-62BB393AF898}"/>
              </a:ext>
            </a:extLst>
          </p:cNvPr>
          <p:cNvGrpSpPr/>
          <p:nvPr/>
        </p:nvGrpSpPr>
        <p:grpSpPr>
          <a:xfrm>
            <a:off x="7067429" y="809895"/>
            <a:ext cx="379440" cy="1022040"/>
            <a:chOff x="7067429" y="809895"/>
            <a:chExt cx="379440" cy="10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BF5D1AD-6A3F-CE2B-FCE3-29448E9622DC}"/>
                    </a:ext>
                  </a:extLst>
                </p14:cNvPr>
                <p14:cNvContentPartPr/>
                <p14:nvPr/>
              </p14:nvContentPartPr>
              <p14:xfrm>
                <a:off x="7067429" y="902775"/>
                <a:ext cx="264240" cy="929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BF5D1AD-6A3F-CE2B-FCE3-29448E9622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58429" y="894135"/>
                  <a:ext cx="28188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6127E86-2BF0-931A-765E-14DDE0141ACD}"/>
                    </a:ext>
                  </a:extLst>
                </p14:cNvPr>
                <p14:cNvContentPartPr/>
                <p14:nvPr/>
              </p14:nvContentPartPr>
              <p14:xfrm>
                <a:off x="7162469" y="809895"/>
                <a:ext cx="284400" cy="271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6127E86-2BF0-931A-765E-14DDE0141A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3469" y="800895"/>
                  <a:ext cx="3020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C3652C5-4D11-54FE-A801-360373521B9E}"/>
              </a:ext>
            </a:extLst>
          </p:cNvPr>
          <p:cNvGrpSpPr/>
          <p:nvPr/>
        </p:nvGrpSpPr>
        <p:grpSpPr>
          <a:xfrm>
            <a:off x="7109189" y="3392175"/>
            <a:ext cx="472320" cy="771120"/>
            <a:chOff x="7109189" y="3392175"/>
            <a:chExt cx="472320" cy="77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5600DEB-2978-B431-D19C-27DC5F20B6D4}"/>
                    </a:ext>
                  </a:extLst>
                </p14:cNvPr>
                <p14:cNvContentPartPr/>
                <p14:nvPr/>
              </p14:nvContentPartPr>
              <p14:xfrm>
                <a:off x="7109189" y="3500535"/>
                <a:ext cx="391320" cy="662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5600DEB-2978-B431-D19C-27DC5F20B6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00549" y="3491895"/>
                  <a:ext cx="4089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170F3C9-2E3B-DAAE-9BF0-4F167AE0983C}"/>
                    </a:ext>
                  </a:extLst>
                </p14:cNvPr>
                <p14:cNvContentPartPr/>
                <p14:nvPr/>
              </p14:nvContentPartPr>
              <p14:xfrm>
                <a:off x="7277309" y="3392175"/>
                <a:ext cx="304200" cy="293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170F3C9-2E3B-DAAE-9BF0-4F167AE098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68669" y="3383535"/>
                  <a:ext cx="3218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179979A-901A-499C-9762-9338F0525463}"/>
              </a:ext>
            </a:extLst>
          </p:cNvPr>
          <p:cNvGrpSpPr/>
          <p:nvPr/>
        </p:nvGrpSpPr>
        <p:grpSpPr>
          <a:xfrm>
            <a:off x="8490509" y="2829495"/>
            <a:ext cx="1149480" cy="954360"/>
            <a:chOff x="8490509" y="2829495"/>
            <a:chExt cx="1149480" cy="9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38B61A-A377-F467-BCD4-CBE44F4F4446}"/>
                    </a:ext>
                  </a:extLst>
                </p14:cNvPr>
                <p14:cNvContentPartPr/>
                <p14:nvPr/>
              </p14:nvContentPartPr>
              <p14:xfrm>
                <a:off x="8490509" y="3186975"/>
                <a:ext cx="126000" cy="260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38B61A-A377-F467-BCD4-CBE44F4F44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81869" y="3177975"/>
                  <a:ext cx="143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FBA33A5-5D7C-C2A3-1FB7-A82586338E53}"/>
                    </a:ext>
                  </a:extLst>
                </p14:cNvPr>
                <p14:cNvContentPartPr/>
                <p14:nvPr/>
              </p14:nvContentPartPr>
              <p14:xfrm>
                <a:off x="8718749" y="3201735"/>
                <a:ext cx="249480" cy="183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FBA33A5-5D7C-C2A3-1FB7-A82586338E5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10109" y="3192735"/>
                  <a:ext cx="267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3AC45C5-8DD6-B8ED-4FE9-81D1B05C0373}"/>
                    </a:ext>
                  </a:extLst>
                </p14:cNvPr>
                <p14:cNvContentPartPr/>
                <p14:nvPr/>
              </p14:nvContentPartPr>
              <p14:xfrm>
                <a:off x="8816309" y="3142695"/>
                <a:ext cx="153360" cy="298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3AC45C5-8DD6-B8ED-4FE9-81D1B05C03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07309" y="3133695"/>
                  <a:ext cx="171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04A622-0F9A-EF9D-7FC1-464C7CCF63B9}"/>
                    </a:ext>
                  </a:extLst>
                </p14:cNvPr>
                <p14:cNvContentPartPr/>
                <p14:nvPr/>
              </p14:nvContentPartPr>
              <p14:xfrm>
                <a:off x="9159749" y="3328095"/>
                <a:ext cx="120960" cy="14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04A622-0F9A-EF9D-7FC1-464C7CCF63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51109" y="3319095"/>
                  <a:ext cx="138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DDF7625-0AEB-4CD4-1236-B1CFAE5DF8B2}"/>
                    </a:ext>
                  </a:extLst>
                </p14:cNvPr>
                <p14:cNvContentPartPr/>
                <p14:nvPr/>
              </p14:nvContentPartPr>
              <p14:xfrm>
                <a:off x="9211949" y="3276615"/>
                <a:ext cx="37800" cy="136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DDF7625-0AEB-4CD4-1236-B1CFAE5DF8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02949" y="3267975"/>
                  <a:ext cx="55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A3F04C7-1EE9-44B5-6ECF-42C0B8EA9861}"/>
                    </a:ext>
                  </a:extLst>
                </p14:cNvPr>
                <p14:cNvContentPartPr/>
                <p14:nvPr/>
              </p14:nvContentPartPr>
              <p14:xfrm>
                <a:off x="9430829" y="3026055"/>
                <a:ext cx="209160" cy="264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A3F04C7-1EE9-44B5-6ECF-42C0B8EA98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22189" y="3017055"/>
                  <a:ext cx="226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6395C02-CE9C-B317-60EB-44DC40A83750}"/>
                    </a:ext>
                  </a:extLst>
                </p14:cNvPr>
                <p14:cNvContentPartPr/>
                <p14:nvPr/>
              </p14:nvContentPartPr>
              <p14:xfrm>
                <a:off x="8702189" y="2829495"/>
                <a:ext cx="565560" cy="954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6395C02-CE9C-B317-60EB-44DC40A837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93189" y="2820855"/>
                  <a:ext cx="583200" cy="9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3DFAFF3-63EB-AC0C-C62B-344B07395AE3}"/>
                  </a:ext>
                </a:extLst>
              </p14:cNvPr>
              <p14:cNvContentPartPr/>
              <p14:nvPr/>
            </p14:nvContentPartPr>
            <p14:xfrm>
              <a:off x="8905589" y="421455"/>
              <a:ext cx="522720" cy="9205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3DFAFF3-63EB-AC0C-C62B-344B07395AE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96589" y="412455"/>
                <a:ext cx="540360" cy="9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42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3E0C88-A3D2-DF30-A406-00FE29441463}"/>
              </a:ext>
            </a:extLst>
          </p:cNvPr>
          <p:cNvGrpSpPr/>
          <p:nvPr/>
        </p:nvGrpSpPr>
        <p:grpSpPr>
          <a:xfrm>
            <a:off x="646109" y="957855"/>
            <a:ext cx="4333320" cy="3606840"/>
            <a:chOff x="646109" y="957855"/>
            <a:chExt cx="4333320" cy="360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7AEDE29-0B69-B721-51E1-763F94D9B958}"/>
                    </a:ext>
                  </a:extLst>
                </p14:cNvPr>
                <p14:cNvContentPartPr/>
                <p14:nvPr/>
              </p14:nvContentPartPr>
              <p14:xfrm>
                <a:off x="1450349" y="957855"/>
                <a:ext cx="234360" cy="3606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7AEDE29-0B69-B721-51E1-763F94D9B9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1349" y="949215"/>
                  <a:ext cx="252000" cy="36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E5A204-63D2-6533-36F5-9ED6B2055976}"/>
                    </a:ext>
                  </a:extLst>
                </p14:cNvPr>
                <p14:cNvContentPartPr/>
                <p14:nvPr/>
              </p14:nvContentPartPr>
              <p14:xfrm>
                <a:off x="646109" y="4157175"/>
                <a:ext cx="4333320" cy="304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E5A204-63D2-6533-36F5-9ED6B20559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109" y="4148535"/>
                  <a:ext cx="4350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4802FB-C7BD-CD2F-839E-2F3BECAC9608}"/>
                    </a:ext>
                  </a:extLst>
                </p14:cNvPr>
                <p14:cNvContentPartPr/>
                <p14:nvPr/>
              </p14:nvContentPartPr>
              <p14:xfrm>
                <a:off x="1349189" y="1247295"/>
                <a:ext cx="384120" cy="257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4802FB-C7BD-CD2F-839E-2F3BECAC96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0189" y="1238295"/>
                  <a:ext cx="40176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AEE369-0BDA-56FA-BEA8-018BED796990}"/>
                  </a:ext>
                </a:extLst>
              </p14:cNvPr>
              <p14:cNvContentPartPr/>
              <p14:nvPr/>
            </p14:nvContentPartPr>
            <p14:xfrm>
              <a:off x="1220669" y="1784775"/>
              <a:ext cx="3817440" cy="215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AEE369-0BDA-56FA-BEA8-018BED7969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2029" y="1776135"/>
                <a:ext cx="3835080" cy="21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DA5458-A3AB-1A28-BE5B-5BE9A9C8A408}"/>
                  </a:ext>
                </a:extLst>
              </p14:cNvPr>
              <p14:cNvContentPartPr/>
              <p14:nvPr/>
            </p14:nvContentPartPr>
            <p14:xfrm>
              <a:off x="2956229" y="2207055"/>
              <a:ext cx="907200" cy="64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DA5458-A3AB-1A28-BE5B-5BE9A9C8A4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7229" y="2198415"/>
                <a:ext cx="92484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A85894-D163-EABB-32D0-4220181A40EF}"/>
                  </a:ext>
                </a:extLst>
              </p14:cNvPr>
              <p14:cNvContentPartPr/>
              <p14:nvPr/>
            </p14:nvContentPartPr>
            <p14:xfrm>
              <a:off x="4903109" y="1802775"/>
              <a:ext cx="1037880" cy="18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A85894-D163-EABB-32D0-4220181A40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94469" y="1794135"/>
                <a:ext cx="1055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33A1C5-9CA6-212A-FC8C-94F576C87320}"/>
                  </a:ext>
                </a:extLst>
              </p14:cNvPr>
              <p14:cNvContentPartPr/>
              <p14:nvPr/>
            </p14:nvContentPartPr>
            <p14:xfrm>
              <a:off x="5131349" y="2146575"/>
              <a:ext cx="22320" cy="44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33A1C5-9CA6-212A-FC8C-94F576C873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2349" y="2137575"/>
                <a:ext cx="39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F7A13C-7812-A92E-8AB2-E571427C2A80}"/>
                  </a:ext>
                </a:extLst>
              </p14:cNvPr>
              <p14:cNvContentPartPr/>
              <p14:nvPr/>
            </p14:nvContentPartPr>
            <p14:xfrm>
              <a:off x="5307749" y="1583535"/>
              <a:ext cx="352800" cy="601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F7A13C-7812-A92E-8AB2-E571427C2A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8749" y="1574895"/>
                <a:ext cx="37044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5FE20A-C885-B31F-B150-0984F4B634DB}"/>
                  </a:ext>
                </a:extLst>
              </p14:cNvPr>
              <p14:cNvContentPartPr/>
              <p14:nvPr/>
            </p14:nvContentPartPr>
            <p14:xfrm>
              <a:off x="5617349" y="2490735"/>
              <a:ext cx="455760" cy="441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5FE20A-C885-B31F-B150-0984F4B634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08709" y="2481735"/>
                <a:ext cx="473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B339DC-D76E-E882-089F-3F1D1E3054E7}"/>
                  </a:ext>
                </a:extLst>
              </p14:cNvPr>
              <p14:cNvContentPartPr/>
              <p14:nvPr/>
            </p14:nvContentPartPr>
            <p14:xfrm>
              <a:off x="5408909" y="2385615"/>
              <a:ext cx="305280" cy="39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B339DC-D76E-E882-089F-3F1D1E3054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99909" y="2376615"/>
                <a:ext cx="3229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10C141-0B5E-EB66-C100-CC849598DA5B}"/>
                  </a:ext>
                </a:extLst>
              </p14:cNvPr>
              <p14:cNvContentPartPr/>
              <p14:nvPr/>
            </p14:nvContentPartPr>
            <p14:xfrm>
              <a:off x="5630669" y="2343495"/>
              <a:ext cx="19440" cy="6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10C141-0B5E-EB66-C100-CC849598D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1669" y="2334855"/>
                <a:ext cx="3708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819F8BA-7325-4F12-9D2A-09206574BECE}"/>
              </a:ext>
            </a:extLst>
          </p:cNvPr>
          <p:cNvGrpSpPr/>
          <p:nvPr/>
        </p:nvGrpSpPr>
        <p:grpSpPr>
          <a:xfrm>
            <a:off x="6144749" y="1713855"/>
            <a:ext cx="1302120" cy="240480"/>
            <a:chOff x="6144749" y="1713855"/>
            <a:chExt cx="130212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D5B4F7-EF2A-3C11-8BE3-102684998CE8}"/>
                    </a:ext>
                  </a:extLst>
                </p14:cNvPr>
                <p14:cNvContentPartPr/>
                <p14:nvPr/>
              </p14:nvContentPartPr>
              <p14:xfrm>
                <a:off x="6144749" y="1763175"/>
                <a:ext cx="714600" cy="191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D5B4F7-EF2A-3C11-8BE3-102684998C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35749" y="1754535"/>
                  <a:ext cx="732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E57170-3B30-3CC7-FE93-35A9FC52417B}"/>
                    </a:ext>
                  </a:extLst>
                </p14:cNvPr>
                <p14:cNvContentPartPr/>
                <p14:nvPr/>
              </p14:nvContentPartPr>
              <p14:xfrm>
                <a:off x="7029989" y="1713855"/>
                <a:ext cx="416880" cy="22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E57170-3B30-3CC7-FE93-35A9FC5241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1349" y="1704855"/>
                  <a:ext cx="43452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E238DF-DB20-3F7E-0FA0-C059432B3519}"/>
              </a:ext>
            </a:extLst>
          </p:cNvPr>
          <p:cNvGrpSpPr/>
          <p:nvPr/>
        </p:nvGrpSpPr>
        <p:grpSpPr>
          <a:xfrm>
            <a:off x="6175349" y="2355015"/>
            <a:ext cx="1355400" cy="366840"/>
            <a:chOff x="6175349" y="2355015"/>
            <a:chExt cx="13554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5594FE-8983-9776-C4D6-EFD3EA02494B}"/>
                    </a:ext>
                  </a:extLst>
                </p14:cNvPr>
                <p14:cNvContentPartPr/>
                <p14:nvPr/>
              </p14:nvContentPartPr>
              <p14:xfrm>
                <a:off x="6175349" y="2506575"/>
                <a:ext cx="689760" cy="17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5594FE-8983-9776-C4D6-EFD3EA0249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6349" y="2497935"/>
                  <a:ext cx="70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C4A3C8-6A2A-A66F-63BD-7603F81B0337}"/>
                    </a:ext>
                  </a:extLst>
                </p14:cNvPr>
                <p14:cNvContentPartPr/>
                <p14:nvPr/>
              </p14:nvContentPartPr>
              <p14:xfrm>
                <a:off x="7171469" y="2355015"/>
                <a:ext cx="359280" cy="36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C4A3C8-6A2A-A66F-63BD-7603F81B03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2829" y="2346375"/>
                  <a:ext cx="37692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430354-744B-89C3-DEF3-1CB88F5C24A6}"/>
              </a:ext>
            </a:extLst>
          </p:cNvPr>
          <p:cNvGrpSpPr/>
          <p:nvPr/>
        </p:nvGrpSpPr>
        <p:grpSpPr>
          <a:xfrm>
            <a:off x="5136029" y="4761975"/>
            <a:ext cx="1656360" cy="439560"/>
            <a:chOff x="5136029" y="4761975"/>
            <a:chExt cx="165636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3ECE5F-18D2-DC25-599A-9D5575699036}"/>
                    </a:ext>
                  </a:extLst>
                </p14:cNvPr>
                <p14:cNvContentPartPr/>
                <p14:nvPr/>
              </p14:nvContentPartPr>
              <p14:xfrm>
                <a:off x="6299909" y="4761975"/>
                <a:ext cx="492480" cy="353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3ECE5F-18D2-DC25-599A-9D55756990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1269" y="4752975"/>
                  <a:ext cx="5101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8897AA-EC17-FBAA-B057-82D973428A80}"/>
                    </a:ext>
                  </a:extLst>
                </p14:cNvPr>
                <p14:cNvContentPartPr/>
                <p14:nvPr/>
              </p14:nvContentPartPr>
              <p14:xfrm>
                <a:off x="6124949" y="4997415"/>
                <a:ext cx="67680" cy="10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8897AA-EC17-FBAA-B057-82D973428A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5949" y="4988415"/>
                  <a:ext cx="85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4C207E-FFE0-1E8F-98B3-EED94EB60525}"/>
                    </a:ext>
                  </a:extLst>
                </p14:cNvPr>
                <p14:cNvContentPartPr/>
                <p14:nvPr/>
              </p14:nvContentPartPr>
              <p14:xfrm>
                <a:off x="5798069" y="4787535"/>
                <a:ext cx="219960" cy="361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4C207E-FFE0-1E8F-98B3-EED94EB605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9069" y="4778535"/>
                  <a:ext cx="237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6211FE-ABED-AF3A-4682-5EB3549CF62E}"/>
                    </a:ext>
                  </a:extLst>
                </p14:cNvPr>
                <p14:cNvContentPartPr/>
                <p14:nvPr/>
              </p14:nvContentPartPr>
              <p14:xfrm>
                <a:off x="5136029" y="4884015"/>
                <a:ext cx="540360" cy="31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6211FE-ABED-AF3A-4682-5EB3549CF6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7389" y="4875375"/>
                  <a:ext cx="558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3E6C56-5854-F407-2DDD-3CADE3AA2281}"/>
                    </a:ext>
                  </a:extLst>
                </p14:cNvPr>
                <p14:cNvContentPartPr/>
                <p14:nvPr/>
              </p14:nvContentPartPr>
              <p14:xfrm>
                <a:off x="5520509" y="4839015"/>
                <a:ext cx="5040" cy="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3E6C56-5854-F407-2DDD-3CADE3AA22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11509" y="4830375"/>
                  <a:ext cx="2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E14580-A4FE-9A84-91EB-E039F665577D}"/>
                    </a:ext>
                  </a:extLst>
                </p14:cNvPr>
                <p14:cNvContentPartPr/>
                <p14:nvPr/>
              </p14:nvContentPartPr>
              <p14:xfrm>
                <a:off x="5504309" y="4822455"/>
                <a:ext cx="39960" cy="4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E14580-A4FE-9A84-91EB-E039F66557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95309" y="4813455"/>
                  <a:ext cx="57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75CF7D5-F9DE-6E3E-1086-6DADEBCB4B06}"/>
              </a:ext>
            </a:extLst>
          </p:cNvPr>
          <p:cNvGrpSpPr/>
          <p:nvPr/>
        </p:nvGrpSpPr>
        <p:grpSpPr>
          <a:xfrm>
            <a:off x="7087229" y="4311255"/>
            <a:ext cx="3821400" cy="1224360"/>
            <a:chOff x="7087229" y="4311255"/>
            <a:chExt cx="3821400" cy="12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9092B6-CB58-360D-CBFC-9832CAE90241}"/>
                    </a:ext>
                  </a:extLst>
                </p14:cNvPr>
                <p14:cNvContentPartPr/>
                <p14:nvPr/>
              </p14:nvContentPartPr>
              <p14:xfrm>
                <a:off x="7087229" y="5015415"/>
                <a:ext cx="804600" cy="13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9092B6-CB58-360D-CBFC-9832CAE902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78229" y="5006775"/>
                  <a:ext cx="822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2B4D37-A833-01C4-A07D-8EB8DF217A62}"/>
                    </a:ext>
                  </a:extLst>
                </p14:cNvPr>
                <p14:cNvContentPartPr/>
                <p14:nvPr/>
              </p14:nvContentPartPr>
              <p14:xfrm>
                <a:off x="8063549" y="4934415"/>
                <a:ext cx="405360" cy="60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2B4D37-A833-01C4-A07D-8EB8DF217A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54909" y="4925415"/>
                  <a:ext cx="42300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2089E9-2629-065C-B38F-1EB5756E22B3}"/>
                    </a:ext>
                  </a:extLst>
                </p14:cNvPr>
                <p14:cNvContentPartPr/>
                <p14:nvPr/>
              </p14:nvContentPartPr>
              <p14:xfrm>
                <a:off x="8642429" y="5051055"/>
                <a:ext cx="165240" cy="3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2089E9-2629-065C-B38F-1EB5756E22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33429" y="5042055"/>
                  <a:ext cx="182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3F4FFB-C9A7-AC0B-FDAF-0BBD0AC23030}"/>
                    </a:ext>
                  </a:extLst>
                </p14:cNvPr>
                <p14:cNvContentPartPr/>
                <p14:nvPr/>
              </p14:nvContentPartPr>
              <p14:xfrm>
                <a:off x="8692829" y="4984455"/>
                <a:ext cx="137880" cy="31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3F4FFB-C9A7-AC0B-FDAF-0BBD0AC230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84189" y="4975455"/>
                  <a:ext cx="155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DD0805-6C1A-E7C2-0B1E-3DC22EC0F653}"/>
                    </a:ext>
                  </a:extLst>
                </p14:cNvPr>
                <p14:cNvContentPartPr/>
                <p14:nvPr/>
              </p14:nvContentPartPr>
              <p14:xfrm>
                <a:off x="9095309" y="4845495"/>
                <a:ext cx="325800" cy="262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DD0805-6C1A-E7C2-0B1E-3DC22EC0F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6309" y="4836855"/>
                  <a:ext cx="343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3D6AE4-FBEB-3B4E-72A1-A1A04E4823AE}"/>
                    </a:ext>
                  </a:extLst>
                </p14:cNvPr>
                <p14:cNvContentPartPr/>
                <p14:nvPr/>
              </p14:nvContentPartPr>
              <p14:xfrm>
                <a:off x="9571229" y="4685655"/>
                <a:ext cx="389520" cy="405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3D6AE4-FBEB-3B4E-72A1-A1A04E4823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62229" y="4677015"/>
                  <a:ext cx="4071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890EDE-EB93-4925-49F2-13C78FCFB25B}"/>
                    </a:ext>
                  </a:extLst>
                </p14:cNvPr>
                <p14:cNvContentPartPr/>
                <p14:nvPr/>
              </p14:nvContentPartPr>
              <p14:xfrm>
                <a:off x="9616589" y="4630935"/>
                <a:ext cx="336240" cy="46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890EDE-EB93-4925-49F2-13C78FCFB2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07589" y="4621935"/>
                  <a:ext cx="3538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F3A252-624D-96EF-C69C-6218A9755475}"/>
                    </a:ext>
                  </a:extLst>
                </p14:cNvPr>
                <p14:cNvContentPartPr/>
                <p14:nvPr/>
              </p14:nvContentPartPr>
              <p14:xfrm>
                <a:off x="10262429" y="4898055"/>
                <a:ext cx="152280" cy="32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F3A252-624D-96EF-C69C-6218A97554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53429" y="4889415"/>
                  <a:ext cx="169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3645BA-C5E3-DEF8-D8D3-A544B83DC8CF}"/>
                    </a:ext>
                  </a:extLst>
                </p14:cNvPr>
                <p14:cNvContentPartPr/>
                <p14:nvPr/>
              </p14:nvContentPartPr>
              <p14:xfrm>
                <a:off x="10344149" y="4849095"/>
                <a:ext cx="26280" cy="20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3645BA-C5E3-DEF8-D8D3-A544B83DC8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5509" y="4840455"/>
                  <a:ext cx="43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6ABC2A3-608F-D812-39BF-5434E5A4FB83}"/>
                    </a:ext>
                  </a:extLst>
                </p14:cNvPr>
                <p14:cNvContentPartPr/>
                <p14:nvPr/>
              </p14:nvContentPartPr>
              <p14:xfrm>
                <a:off x="10646189" y="4566495"/>
                <a:ext cx="262440" cy="442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6ABC2A3-608F-D812-39BF-5434E5A4FB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37549" y="4557495"/>
                  <a:ext cx="280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141E8A-A915-B947-9B76-CB66F99C500B}"/>
                    </a:ext>
                  </a:extLst>
                </p14:cNvPr>
                <p14:cNvContentPartPr/>
                <p14:nvPr/>
              </p14:nvContentPartPr>
              <p14:xfrm>
                <a:off x="9246869" y="4712655"/>
                <a:ext cx="19800" cy="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141E8A-A915-B947-9B76-CB66F99C50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37869" y="4703655"/>
                  <a:ext cx="37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3C0644-122A-BAC5-8FF2-3D6FB4796A7F}"/>
                    </a:ext>
                  </a:extLst>
                </p14:cNvPr>
                <p14:cNvContentPartPr/>
                <p14:nvPr/>
              </p14:nvContentPartPr>
              <p14:xfrm>
                <a:off x="9176309" y="4349775"/>
                <a:ext cx="116280" cy="415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3C0644-122A-BAC5-8FF2-3D6FB4796A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67669" y="4341135"/>
                  <a:ext cx="1339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90362A-C444-F556-7847-1A0BD5B3197B}"/>
                    </a:ext>
                  </a:extLst>
                </p14:cNvPr>
                <p14:cNvContentPartPr/>
                <p14:nvPr/>
              </p14:nvContentPartPr>
              <p14:xfrm>
                <a:off x="9067949" y="4311255"/>
                <a:ext cx="264240" cy="148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90362A-C444-F556-7847-1A0BD5B319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58949" y="4302615"/>
                  <a:ext cx="28188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CE813DD-E7F1-F4D4-8BB7-A599EF65E04A}"/>
                  </a:ext>
                </a:extLst>
              </p14:cNvPr>
              <p14:cNvContentPartPr/>
              <p14:nvPr/>
            </p14:nvContentPartPr>
            <p14:xfrm>
              <a:off x="10720709" y="3962775"/>
              <a:ext cx="255600" cy="446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CE813DD-E7F1-F4D4-8BB7-A599EF65E0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11709" y="3953775"/>
                <a:ext cx="27324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411B0B6C-09D7-2AB6-551F-8DD65BD42A04}"/>
              </a:ext>
            </a:extLst>
          </p:cNvPr>
          <p:cNvGrpSpPr/>
          <p:nvPr/>
        </p:nvGrpSpPr>
        <p:grpSpPr>
          <a:xfrm>
            <a:off x="8715149" y="3608175"/>
            <a:ext cx="738360" cy="488880"/>
            <a:chOff x="8715149" y="3608175"/>
            <a:chExt cx="73836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B90874-9710-9C96-FCD8-9D9C29247609}"/>
                    </a:ext>
                  </a:extLst>
                </p14:cNvPr>
                <p14:cNvContentPartPr/>
                <p14:nvPr/>
              </p14:nvContentPartPr>
              <p14:xfrm>
                <a:off x="8715149" y="3875295"/>
                <a:ext cx="738360" cy="9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B90874-9710-9C96-FCD8-9D9C292476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6149" y="3866295"/>
                  <a:ext cx="756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37DBA9-4E9C-982F-3AD5-652B73F28C4D}"/>
                    </a:ext>
                  </a:extLst>
                </p14:cNvPr>
                <p14:cNvContentPartPr/>
                <p14:nvPr/>
              </p14:nvContentPartPr>
              <p14:xfrm>
                <a:off x="8851229" y="4080495"/>
                <a:ext cx="19800" cy="16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37DBA9-4E9C-982F-3AD5-652B73F28C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42229" y="4071495"/>
                  <a:ext cx="37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99BC6F-1A5B-E05E-5E7D-C2377F8F4D89}"/>
                    </a:ext>
                  </a:extLst>
                </p14:cNvPr>
                <p14:cNvContentPartPr/>
                <p14:nvPr/>
              </p14:nvContentPartPr>
              <p14:xfrm>
                <a:off x="9065069" y="4047735"/>
                <a:ext cx="74520" cy="22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99BC6F-1A5B-E05E-5E7D-C2377F8F4D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56429" y="4039095"/>
                  <a:ext cx="9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43C140-5E00-1DAA-C76A-BBEDC1CF8259}"/>
                    </a:ext>
                  </a:extLst>
                </p14:cNvPr>
                <p14:cNvContentPartPr/>
                <p14:nvPr/>
              </p14:nvContentPartPr>
              <p14:xfrm>
                <a:off x="9309149" y="3608175"/>
                <a:ext cx="57240" cy="15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43C140-5E00-1DAA-C76A-BBEDC1CF82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00149" y="3599175"/>
                  <a:ext cx="748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D283E44-1E3E-295B-8401-E63331EC07D0}"/>
              </a:ext>
            </a:extLst>
          </p:cNvPr>
          <p:cNvGrpSpPr/>
          <p:nvPr/>
        </p:nvGrpSpPr>
        <p:grpSpPr>
          <a:xfrm>
            <a:off x="10154789" y="3182655"/>
            <a:ext cx="1312920" cy="563040"/>
            <a:chOff x="10154789" y="3182655"/>
            <a:chExt cx="131292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3C7BC4-E30E-E2A6-2A63-210BDA9601FD}"/>
                    </a:ext>
                  </a:extLst>
                </p14:cNvPr>
                <p14:cNvContentPartPr/>
                <p14:nvPr/>
              </p14:nvContentPartPr>
              <p14:xfrm>
                <a:off x="11020589" y="3430335"/>
                <a:ext cx="447120" cy="315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3C7BC4-E30E-E2A6-2A63-210BDA9601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11589" y="3421335"/>
                  <a:ext cx="4647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196AA2-6075-A6CD-5961-BF775BE9E1A9}"/>
                    </a:ext>
                  </a:extLst>
                </p14:cNvPr>
                <p14:cNvContentPartPr/>
                <p14:nvPr/>
              </p14:nvContentPartPr>
              <p14:xfrm>
                <a:off x="10814309" y="3393255"/>
                <a:ext cx="352080" cy="281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196AA2-6075-A6CD-5961-BF775BE9E1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05669" y="3384615"/>
                  <a:ext cx="369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625D1E-32B5-27AC-808A-C7ADD8C4B192}"/>
                    </a:ext>
                  </a:extLst>
                </p14:cNvPr>
                <p14:cNvContentPartPr/>
                <p14:nvPr/>
              </p14:nvContentPartPr>
              <p14:xfrm>
                <a:off x="11069189" y="3314055"/>
                <a:ext cx="22320" cy="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625D1E-32B5-27AC-808A-C7ADD8C4B1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60189" y="3305415"/>
                  <a:ext cx="39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8CF374-0833-E56E-A2D0-F2F3F74B1C0F}"/>
                    </a:ext>
                  </a:extLst>
                </p14:cNvPr>
                <p14:cNvContentPartPr/>
                <p14:nvPr/>
              </p14:nvContentPartPr>
              <p14:xfrm>
                <a:off x="10762469" y="3345735"/>
                <a:ext cx="29520" cy="241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8CF374-0833-E56E-A2D0-F2F3F74B1C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53829" y="3336735"/>
                  <a:ext cx="47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4B6F32-A85C-99C6-BF62-D361DD61A57A}"/>
                    </a:ext>
                  </a:extLst>
                </p14:cNvPr>
                <p14:cNvContentPartPr/>
                <p14:nvPr/>
              </p14:nvContentPartPr>
              <p14:xfrm>
                <a:off x="10619909" y="3368415"/>
                <a:ext cx="78480" cy="203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4B6F32-A85C-99C6-BF62-D361DD61A5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11269" y="3359775"/>
                  <a:ext cx="96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64266B-4326-6F17-16E7-0EB0B76CC2DD}"/>
                    </a:ext>
                  </a:extLst>
                </p14:cNvPr>
                <p14:cNvContentPartPr/>
                <p14:nvPr/>
              </p14:nvContentPartPr>
              <p14:xfrm>
                <a:off x="10262429" y="3458775"/>
                <a:ext cx="327240" cy="9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64266B-4326-6F17-16E7-0EB0B76CC2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53429" y="3450135"/>
                  <a:ext cx="344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EC3EB8-DEA9-39F6-C842-FB19B93A63F8}"/>
                    </a:ext>
                  </a:extLst>
                </p14:cNvPr>
                <p14:cNvContentPartPr/>
                <p14:nvPr/>
              </p14:nvContentPartPr>
              <p14:xfrm>
                <a:off x="10241549" y="3679095"/>
                <a:ext cx="21240" cy="34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EC3EB8-DEA9-39F6-C842-FB19B93A63F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32909" y="3670455"/>
                  <a:ext cx="3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B361CB-C5C5-A931-9A4A-B3C48457A529}"/>
                    </a:ext>
                  </a:extLst>
                </p14:cNvPr>
                <p14:cNvContentPartPr/>
                <p14:nvPr/>
              </p14:nvContentPartPr>
              <p14:xfrm>
                <a:off x="10154789" y="3182655"/>
                <a:ext cx="151920" cy="335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B361CB-C5C5-A931-9A4A-B3C48457A5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46149" y="3173655"/>
                  <a:ext cx="16956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577937A-AFA5-6499-1AC8-3E4008053814}"/>
                  </a:ext>
                </a:extLst>
              </p14:cNvPr>
              <p14:cNvContentPartPr/>
              <p14:nvPr/>
            </p14:nvContentPartPr>
            <p14:xfrm>
              <a:off x="8048429" y="5451015"/>
              <a:ext cx="2522880" cy="362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577937A-AFA5-6499-1AC8-3E400805381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39429" y="5442015"/>
                <a:ext cx="25405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425A074-1C37-7B40-2332-9E9A77B7B41C}"/>
                  </a:ext>
                </a:extLst>
              </p14:cNvPr>
              <p14:cNvContentPartPr/>
              <p14:nvPr/>
            </p14:nvContentPartPr>
            <p14:xfrm>
              <a:off x="1676069" y="911415"/>
              <a:ext cx="416160" cy="405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425A074-1C37-7B40-2332-9E9A77B7B4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67069" y="902415"/>
                <a:ext cx="43380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F7D530B-56E9-3530-B6DE-555E7E631E53}"/>
              </a:ext>
            </a:extLst>
          </p:cNvPr>
          <p:cNvGrpSpPr/>
          <p:nvPr/>
        </p:nvGrpSpPr>
        <p:grpSpPr>
          <a:xfrm>
            <a:off x="1258109" y="1835175"/>
            <a:ext cx="504000" cy="2297520"/>
            <a:chOff x="1258109" y="1835175"/>
            <a:chExt cx="504000" cy="22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1D039BE-927C-852C-49BD-2E35B7483EDF}"/>
                    </a:ext>
                  </a:extLst>
                </p14:cNvPr>
                <p14:cNvContentPartPr/>
                <p14:nvPr/>
              </p14:nvContentPartPr>
              <p14:xfrm>
                <a:off x="1460789" y="1887375"/>
                <a:ext cx="264960" cy="7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1D039BE-927C-852C-49BD-2E35B7483E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51789" y="1878735"/>
                  <a:ext cx="282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3076EF-1C4C-02DF-F3E1-3EF8E5B799BA}"/>
                    </a:ext>
                  </a:extLst>
                </p14:cNvPr>
                <p14:cNvContentPartPr/>
                <p14:nvPr/>
              </p14:nvContentPartPr>
              <p14:xfrm>
                <a:off x="1472309" y="1920135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3076EF-1C4C-02DF-F3E1-3EF8E5B799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63309" y="1911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6A00EC-679D-2EE8-72A1-8B875D0A9C43}"/>
                    </a:ext>
                  </a:extLst>
                </p14:cNvPr>
                <p14:cNvContentPartPr/>
                <p14:nvPr/>
              </p14:nvContentPartPr>
              <p14:xfrm>
                <a:off x="1369709" y="1898175"/>
                <a:ext cx="39240" cy="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6A00EC-679D-2EE8-72A1-8B875D0A9C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61069" y="1889175"/>
                  <a:ext cx="56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8B42E4-805E-C9F8-2350-CEBA7AA8DB9A}"/>
                    </a:ext>
                  </a:extLst>
                </p14:cNvPr>
                <p14:cNvContentPartPr/>
                <p14:nvPr/>
              </p14:nvContentPartPr>
              <p14:xfrm>
                <a:off x="1368269" y="2016255"/>
                <a:ext cx="219240" cy="2116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8B42E4-805E-C9F8-2350-CEBA7AA8DB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59269" y="2007255"/>
                  <a:ext cx="236880" cy="21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B2425C-A1FE-FECB-5F6C-5425658DB076}"/>
                    </a:ext>
                  </a:extLst>
                </p14:cNvPr>
                <p14:cNvContentPartPr/>
                <p14:nvPr/>
              </p14:nvContentPartPr>
              <p14:xfrm>
                <a:off x="1258109" y="2002935"/>
                <a:ext cx="286920" cy="18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B2425C-A1FE-FECB-5F6C-5425658DB0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49469" y="1994295"/>
                  <a:ext cx="304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EB7B12-8D1D-9F6F-545D-EB8435029A6D}"/>
                    </a:ext>
                  </a:extLst>
                </p14:cNvPr>
                <p14:cNvContentPartPr/>
                <p14:nvPr/>
              </p14:nvContentPartPr>
              <p14:xfrm>
                <a:off x="1582469" y="1835175"/>
                <a:ext cx="64440" cy="36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EB7B12-8D1D-9F6F-545D-EB8435029A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73829" y="1826535"/>
                  <a:ext cx="82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834E89-A6A0-B0B4-62BD-7D6D9A01C6F1}"/>
                    </a:ext>
                  </a:extLst>
                </p14:cNvPr>
                <p14:cNvContentPartPr/>
                <p14:nvPr/>
              </p14:nvContentPartPr>
              <p14:xfrm>
                <a:off x="1558709" y="1879455"/>
                <a:ext cx="203400" cy="2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834E89-A6A0-B0B4-62BD-7D6D9A01C6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49709" y="1870455"/>
                  <a:ext cx="2210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357737C-3427-E2E3-FF95-F19E37C8BBA1}"/>
                  </a:ext>
                </a:extLst>
              </p14:cNvPr>
              <p14:cNvContentPartPr/>
              <p14:nvPr/>
            </p14:nvContentPartPr>
            <p14:xfrm>
              <a:off x="1066589" y="2940015"/>
              <a:ext cx="253800" cy="307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357737C-3427-E2E3-FF95-F19E37C8BBA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7949" y="2931375"/>
                <a:ext cx="2714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0A71A49-5CF5-DFA4-5356-56B515FD85F7}"/>
                  </a:ext>
                </a:extLst>
              </p14:cNvPr>
              <p14:cNvContentPartPr/>
              <p14:nvPr/>
            </p14:nvContentPartPr>
            <p14:xfrm>
              <a:off x="7646309" y="1781535"/>
              <a:ext cx="661680" cy="124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0A71A49-5CF5-DFA4-5356-56B515FD85F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37309" y="1772535"/>
                <a:ext cx="6793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0131FB0-46A6-4F11-D982-BB69D7AF3781}"/>
                  </a:ext>
                </a:extLst>
              </p14:cNvPr>
              <p14:cNvContentPartPr/>
              <p14:nvPr/>
            </p14:nvContentPartPr>
            <p14:xfrm>
              <a:off x="2247029" y="2380935"/>
              <a:ext cx="173880" cy="113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0131FB0-46A6-4F11-D982-BB69D7AF378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38029" y="2372295"/>
                <a:ext cx="191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52E7DA-7AED-4E97-402F-A52AC8F1A006}"/>
                  </a:ext>
                </a:extLst>
              </p14:cNvPr>
              <p14:cNvContentPartPr/>
              <p14:nvPr/>
            </p14:nvContentPartPr>
            <p14:xfrm>
              <a:off x="3328109" y="3204615"/>
              <a:ext cx="201240" cy="131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52E7DA-7AED-4E97-402F-A52AC8F1A00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19109" y="3195615"/>
                <a:ext cx="21888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EBEBBAE-1FA6-B547-CC91-CC25EDBB0918}"/>
              </a:ext>
            </a:extLst>
          </p:cNvPr>
          <p:cNvGrpSpPr/>
          <p:nvPr/>
        </p:nvGrpSpPr>
        <p:grpSpPr>
          <a:xfrm>
            <a:off x="2101229" y="1676415"/>
            <a:ext cx="1243800" cy="526320"/>
            <a:chOff x="2101229" y="1676415"/>
            <a:chExt cx="124380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F43972E-EF9A-C5B9-3E35-37B5FF6E21E8}"/>
                    </a:ext>
                  </a:extLst>
                </p14:cNvPr>
                <p14:cNvContentPartPr/>
                <p14:nvPr/>
              </p14:nvContentPartPr>
              <p14:xfrm>
                <a:off x="2101229" y="1876935"/>
                <a:ext cx="93600" cy="32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F43972E-EF9A-C5B9-3E35-37B5FF6E21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92589" y="1868295"/>
                  <a:ext cx="111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D79D2E1-459F-7F6E-55BB-E73FFDC225D3}"/>
                    </a:ext>
                  </a:extLst>
                </p14:cNvPr>
                <p14:cNvContentPartPr/>
                <p14:nvPr/>
              </p14:nvContentPartPr>
              <p14:xfrm>
                <a:off x="2268629" y="1927335"/>
                <a:ext cx="162360" cy="112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D79D2E1-459F-7F6E-55BB-E73FFDC225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59989" y="1918335"/>
                  <a:ext cx="180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44DA52-3A68-D86C-4BD3-D2FC1988B6BC}"/>
                    </a:ext>
                  </a:extLst>
                </p14:cNvPr>
                <p14:cNvContentPartPr/>
                <p14:nvPr/>
              </p14:nvContentPartPr>
              <p14:xfrm>
                <a:off x="2522789" y="1988895"/>
                <a:ext cx="22320" cy="78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44DA52-3A68-D86C-4BD3-D2FC1988B6B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14149" y="1980255"/>
                  <a:ext cx="39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3934C7F-A1B9-5DB8-5333-41166F130491}"/>
                    </a:ext>
                  </a:extLst>
                </p14:cNvPr>
                <p14:cNvContentPartPr/>
                <p14:nvPr/>
              </p14:nvContentPartPr>
              <p14:xfrm>
                <a:off x="2662829" y="1977735"/>
                <a:ext cx="55440" cy="91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3934C7F-A1B9-5DB8-5333-41166F13049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54189" y="1968735"/>
                  <a:ext cx="73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D96C2E-6617-1EDD-BA93-26293C38F290}"/>
                    </a:ext>
                  </a:extLst>
                </p14:cNvPr>
                <p14:cNvContentPartPr/>
                <p14:nvPr/>
              </p14:nvContentPartPr>
              <p14:xfrm>
                <a:off x="2872349" y="1812855"/>
                <a:ext cx="153000" cy="30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D96C2E-6617-1EDD-BA93-26293C38F29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63709" y="1804215"/>
                  <a:ext cx="170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EA07035-1251-1F8F-6728-FBCB265A2797}"/>
                    </a:ext>
                  </a:extLst>
                </p14:cNvPr>
                <p14:cNvContentPartPr/>
                <p14:nvPr/>
              </p14:nvContentPartPr>
              <p14:xfrm>
                <a:off x="3150629" y="1922655"/>
                <a:ext cx="22320" cy="109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EA07035-1251-1F8F-6728-FBCB265A27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41989" y="1913655"/>
                  <a:ext cx="39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A51AE18-434A-E16C-4498-066F142490E7}"/>
                    </a:ext>
                  </a:extLst>
                </p14:cNvPr>
                <p14:cNvContentPartPr/>
                <p14:nvPr/>
              </p14:nvContentPartPr>
              <p14:xfrm>
                <a:off x="3241349" y="1676415"/>
                <a:ext cx="103680" cy="417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A51AE18-434A-E16C-4498-066F142490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32709" y="1667415"/>
                  <a:ext cx="12132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C12EB74-9806-364B-2B89-67F01BA024CD}"/>
              </a:ext>
            </a:extLst>
          </p:cNvPr>
          <p:cNvGrpSpPr/>
          <p:nvPr/>
        </p:nvGrpSpPr>
        <p:grpSpPr>
          <a:xfrm>
            <a:off x="2593709" y="3352575"/>
            <a:ext cx="1568880" cy="623520"/>
            <a:chOff x="2593709" y="3352575"/>
            <a:chExt cx="1568880" cy="6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C24CD4-D8C8-CC6E-DAE7-5DBABAE00A2E}"/>
                    </a:ext>
                  </a:extLst>
                </p14:cNvPr>
                <p14:cNvContentPartPr/>
                <p14:nvPr/>
              </p14:nvContentPartPr>
              <p14:xfrm>
                <a:off x="2593709" y="3401535"/>
                <a:ext cx="107280" cy="384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C24CD4-D8C8-CC6E-DAE7-5DBABAE00A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85069" y="3392895"/>
                  <a:ext cx="1249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2D8D9E8-D8D4-71DF-DFE9-3D876EE42248}"/>
                    </a:ext>
                  </a:extLst>
                </p14:cNvPr>
                <p14:cNvContentPartPr/>
                <p14:nvPr/>
              </p14:nvContentPartPr>
              <p14:xfrm>
                <a:off x="2822669" y="3610335"/>
                <a:ext cx="229320" cy="70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2D8D9E8-D8D4-71DF-DFE9-3D876EE422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13669" y="3601695"/>
                  <a:ext cx="246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FB385E-6266-3A9E-998A-841EF5DE2A74}"/>
                    </a:ext>
                  </a:extLst>
                </p14:cNvPr>
                <p14:cNvContentPartPr/>
                <p14:nvPr/>
              </p14:nvContentPartPr>
              <p14:xfrm>
                <a:off x="3203909" y="3631215"/>
                <a:ext cx="66240" cy="90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FB385E-6266-3A9E-998A-841EF5DE2A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94909" y="3622575"/>
                  <a:ext cx="83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FD6F69-C98E-AB8F-D9C6-56155E6A4258}"/>
                    </a:ext>
                  </a:extLst>
                </p14:cNvPr>
                <p14:cNvContentPartPr/>
                <p14:nvPr/>
              </p14:nvContentPartPr>
              <p14:xfrm>
                <a:off x="3135149" y="3659295"/>
                <a:ext cx="174240" cy="131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FD6F69-C98E-AB8F-D9C6-56155E6A42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26149" y="3650655"/>
                  <a:ext cx="191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90AA9B1-30BD-C222-1734-DB5FCE1962DA}"/>
                    </a:ext>
                  </a:extLst>
                </p14:cNvPr>
                <p14:cNvContentPartPr/>
                <p14:nvPr/>
              </p14:nvContentPartPr>
              <p14:xfrm>
                <a:off x="3427109" y="3689535"/>
                <a:ext cx="77040" cy="125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90AA9B1-30BD-C222-1734-DB5FCE1962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18109" y="3680895"/>
                  <a:ext cx="94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CEA023-5719-A134-E8EB-CADFC463EC3F}"/>
                    </a:ext>
                  </a:extLst>
                </p14:cNvPr>
                <p14:cNvContentPartPr/>
                <p14:nvPr/>
              </p14:nvContentPartPr>
              <p14:xfrm>
                <a:off x="3573989" y="3533295"/>
                <a:ext cx="163440" cy="442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CEA023-5719-A134-E8EB-CADFC463EC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65349" y="3524655"/>
                  <a:ext cx="181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B6D912-0A7D-174A-5A52-AA1E2E72DB37}"/>
                    </a:ext>
                  </a:extLst>
                </p14:cNvPr>
                <p14:cNvContentPartPr/>
                <p14:nvPr/>
              </p14:nvContentPartPr>
              <p14:xfrm>
                <a:off x="3857309" y="3672255"/>
                <a:ext cx="147240" cy="11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B6D912-0A7D-174A-5A52-AA1E2E72DB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8669" y="3663255"/>
                  <a:ext cx="164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E55BD1B-34EE-0156-9FA1-70609DDDC83D}"/>
                    </a:ext>
                  </a:extLst>
                </p14:cNvPr>
                <p14:cNvContentPartPr/>
                <p14:nvPr/>
              </p14:nvContentPartPr>
              <p14:xfrm>
                <a:off x="4079429" y="3352575"/>
                <a:ext cx="83160" cy="485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E55BD1B-34EE-0156-9FA1-70609DDDC8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70429" y="3343935"/>
                  <a:ext cx="10080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487A802-D445-659C-36E6-9E8947EBCCF7}"/>
              </a:ext>
            </a:extLst>
          </p:cNvPr>
          <p:cNvGrpSpPr/>
          <p:nvPr/>
        </p:nvGrpSpPr>
        <p:grpSpPr>
          <a:xfrm>
            <a:off x="819269" y="5276055"/>
            <a:ext cx="2448000" cy="1153800"/>
            <a:chOff x="819269" y="5276055"/>
            <a:chExt cx="2448000" cy="11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A13414-38E0-A469-AAFB-DFADCFE3AEC5}"/>
                    </a:ext>
                  </a:extLst>
                </p14:cNvPr>
                <p14:cNvContentPartPr/>
                <p14:nvPr/>
              </p14:nvContentPartPr>
              <p14:xfrm>
                <a:off x="819269" y="5771775"/>
                <a:ext cx="314640" cy="288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A13414-38E0-A469-AAFB-DFADCFE3AE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0269" y="5763135"/>
                  <a:ext cx="332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CF8E88-C9BE-A636-5F87-A39609697ED3}"/>
                    </a:ext>
                  </a:extLst>
                </p14:cNvPr>
                <p14:cNvContentPartPr/>
                <p14:nvPr/>
              </p14:nvContentPartPr>
              <p14:xfrm>
                <a:off x="1324349" y="5995695"/>
                <a:ext cx="161280" cy="23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CF8E88-C9BE-A636-5F87-A39609697E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15709" y="5987055"/>
                  <a:ext cx="178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37101-D7F4-6CBF-5355-625FCBE2B010}"/>
                    </a:ext>
                  </a:extLst>
                </p14:cNvPr>
                <p14:cNvContentPartPr/>
                <p14:nvPr/>
              </p14:nvContentPartPr>
              <p14:xfrm>
                <a:off x="1364309" y="5913975"/>
                <a:ext cx="140760" cy="30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37101-D7F4-6CBF-5355-625FCBE2B01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55669" y="5905335"/>
                  <a:ext cx="158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5EFA7F-5F52-575C-543A-025F87761F64}"/>
                    </a:ext>
                  </a:extLst>
                </p14:cNvPr>
                <p14:cNvContentPartPr/>
                <p14:nvPr/>
              </p14:nvContentPartPr>
              <p14:xfrm>
                <a:off x="1893869" y="5454615"/>
                <a:ext cx="241920" cy="146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5EFA7F-5F52-575C-543A-025F87761F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84869" y="5445615"/>
                  <a:ext cx="259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243ACC-8838-ECC5-BAC4-8CD1D1114C1A}"/>
                    </a:ext>
                  </a:extLst>
                </p14:cNvPr>
                <p14:cNvContentPartPr/>
                <p14:nvPr/>
              </p14:nvContentPartPr>
              <p14:xfrm>
                <a:off x="2261069" y="5276055"/>
                <a:ext cx="423000" cy="455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243ACC-8838-ECC5-BAC4-8CD1D1114C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52429" y="5267415"/>
                  <a:ext cx="4406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04570C0-98DC-D84C-795F-EDA7D3ADECC5}"/>
                    </a:ext>
                  </a:extLst>
                </p14:cNvPr>
                <p14:cNvContentPartPr/>
                <p14:nvPr/>
              </p14:nvContentPartPr>
              <p14:xfrm>
                <a:off x="1827629" y="5906415"/>
                <a:ext cx="1013760" cy="12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04570C0-98DC-D84C-795F-EDA7D3ADECC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989" y="5897415"/>
                  <a:ext cx="1031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7F939A-6D71-C1B9-97D4-7FF2613EEB29}"/>
                    </a:ext>
                  </a:extLst>
                </p14:cNvPr>
                <p14:cNvContentPartPr/>
                <p14:nvPr/>
              </p14:nvContentPartPr>
              <p14:xfrm>
                <a:off x="2057309" y="6238335"/>
                <a:ext cx="215640" cy="139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7F939A-6D71-C1B9-97D4-7FF2613EEB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48309" y="6229335"/>
                  <a:ext cx="233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24C8F69-2C75-9C99-FBDD-50D14F04E8DA}"/>
                    </a:ext>
                  </a:extLst>
                </p14:cNvPr>
                <p14:cNvContentPartPr/>
                <p14:nvPr/>
              </p14:nvContentPartPr>
              <p14:xfrm>
                <a:off x="2334869" y="6163455"/>
                <a:ext cx="313200" cy="266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24C8F69-2C75-9C99-FBDD-50D14F04E8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25869" y="6154815"/>
                  <a:ext cx="330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78556B2-DAF3-29F7-CC06-1715784CF8CE}"/>
                    </a:ext>
                  </a:extLst>
                </p14:cNvPr>
                <p14:cNvContentPartPr/>
                <p14:nvPr/>
              </p14:nvContentPartPr>
              <p14:xfrm>
                <a:off x="3068909" y="6014415"/>
                <a:ext cx="198360" cy="30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78556B2-DAF3-29F7-CC06-1715784CF8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60269" y="6005415"/>
                  <a:ext cx="216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F76331-BBA7-26D1-EB5E-060A71F34083}"/>
                    </a:ext>
                  </a:extLst>
                </p14:cNvPr>
                <p14:cNvContentPartPr/>
                <p14:nvPr/>
              </p14:nvContentPartPr>
              <p14:xfrm>
                <a:off x="3101669" y="5955015"/>
                <a:ext cx="113040" cy="18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F76331-BBA7-26D1-EB5E-060A71F340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92669" y="5946015"/>
                  <a:ext cx="1306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3E7475-1EC0-E034-9EEF-A8B85CE504A8}"/>
              </a:ext>
            </a:extLst>
          </p:cNvPr>
          <p:cNvGrpSpPr/>
          <p:nvPr/>
        </p:nvGrpSpPr>
        <p:grpSpPr>
          <a:xfrm>
            <a:off x="3516389" y="5291175"/>
            <a:ext cx="1900800" cy="1209960"/>
            <a:chOff x="3516389" y="5291175"/>
            <a:chExt cx="1900800" cy="12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9C89D66-F8E3-91B7-6355-E9D48A0249C7}"/>
                    </a:ext>
                  </a:extLst>
                </p14:cNvPr>
                <p14:cNvContentPartPr/>
                <p14:nvPr/>
              </p14:nvContentPartPr>
              <p14:xfrm>
                <a:off x="3548789" y="5299455"/>
                <a:ext cx="178920" cy="490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9C89D66-F8E3-91B7-6355-E9D48A0249C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40149" y="5290455"/>
                  <a:ext cx="1965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2D21F3E-3EE7-8F8E-F334-68EC0BECC81F}"/>
                    </a:ext>
                  </a:extLst>
                </p14:cNvPr>
                <p14:cNvContentPartPr/>
                <p14:nvPr/>
              </p14:nvContentPartPr>
              <p14:xfrm>
                <a:off x="3862709" y="5480175"/>
                <a:ext cx="265680" cy="10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2D21F3E-3EE7-8F8E-F334-68EC0BECC8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54069" y="5471175"/>
                  <a:ext cx="283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468332-509D-2067-FF11-22E3CE525271}"/>
                    </a:ext>
                  </a:extLst>
                </p14:cNvPr>
                <p14:cNvContentPartPr/>
                <p14:nvPr/>
              </p14:nvContentPartPr>
              <p14:xfrm>
                <a:off x="4279229" y="5447415"/>
                <a:ext cx="166320" cy="21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468332-509D-2067-FF11-22E3CE52527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70229" y="5438775"/>
                  <a:ext cx="183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7570A2-7626-BD0E-5619-4BAA9F4444E5}"/>
                    </a:ext>
                  </a:extLst>
                </p14:cNvPr>
                <p14:cNvContentPartPr/>
                <p14:nvPr/>
              </p14:nvContentPartPr>
              <p14:xfrm>
                <a:off x="3875309" y="5476575"/>
                <a:ext cx="262440" cy="175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7570A2-7626-BD0E-5619-4BAA9F4444E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66309" y="5467935"/>
                  <a:ext cx="280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37069DC-4445-5626-C722-DB958C80F180}"/>
                    </a:ext>
                  </a:extLst>
                </p14:cNvPr>
                <p14:cNvContentPartPr/>
                <p14:nvPr/>
              </p14:nvContentPartPr>
              <p14:xfrm>
                <a:off x="4539149" y="5291175"/>
                <a:ext cx="208440" cy="469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37069DC-4445-5626-C722-DB958C80F18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30149" y="5282535"/>
                  <a:ext cx="2260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9771EA-B6A9-2314-22FB-D4EA67786BDA}"/>
                    </a:ext>
                  </a:extLst>
                </p14:cNvPr>
                <p14:cNvContentPartPr/>
                <p14:nvPr/>
              </p14:nvContentPartPr>
              <p14:xfrm>
                <a:off x="4967909" y="5504655"/>
                <a:ext cx="30240" cy="139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9771EA-B6A9-2314-22FB-D4EA67786BD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58909" y="5495655"/>
                  <a:ext cx="47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EA9F09-89E1-A549-9BD8-7DF8BA6F4227}"/>
                    </a:ext>
                  </a:extLst>
                </p14:cNvPr>
                <p14:cNvContentPartPr/>
                <p14:nvPr/>
              </p14:nvContentPartPr>
              <p14:xfrm>
                <a:off x="3516389" y="5876895"/>
                <a:ext cx="1859040" cy="186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EA9F09-89E1-A549-9BD8-7DF8BA6F42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07749" y="5867895"/>
                  <a:ext cx="1876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1E10F5-CC32-709A-FA52-DB51EC92AE7F}"/>
                    </a:ext>
                  </a:extLst>
                </p14:cNvPr>
                <p14:cNvContentPartPr/>
                <p14:nvPr/>
              </p14:nvContentPartPr>
              <p14:xfrm>
                <a:off x="3629429" y="6282615"/>
                <a:ext cx="347400" cy="218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1E10F5-CC32-709A-FA52-DB51EC92AE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0429" y="6273975"/>
                  <a:ext cx="365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3520C6E-36DF-BC8C-0E99-20DE85211205}"/>
                    </a:ext>
                  </a:extLst>
                </p14:cNvPr>
                <p14:cNvContentPartPr/>
                <p14:nvPr/>
              </p14:nvContentPartPr>
              <p14:xfrm>
                <a:off x="4131269" y="6326895"/>
                <a:ext cx="275400" cy="134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3520C6E-36DF-BC8C-0E99-20DE852112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22269" y="6318255"/>
                  <a:ext cx="293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91B820F-059F-B24C-BA9A-02AD971A659A}"/>
                    </a:ext>
                  </a:extLst>
                </p14:cNvPr>
                <p14:cNvContentPartPr/>
                <p14:nvPr/>
              </p14:nvContentPartPr>
              <p14:xfrm>
                <a:off x="4638509" y="6306015"/>
                <a:ext cx="118440" cy="24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91B820F-059F-B24C-BA9A-02AD971A65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29509" y="6297015"/>
                  <a:ext cx="136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DB255C8-8D2B-A42E-C7D8-8E806340F68E}"/>
                    </a:ext>
                  </a:extLst>
                </p14:cNvPr>
                <p14:cNvContentPartPr/>
                <p14:nvPr/>
              </p14:nvContentPartPr>
              <p14:xfrm>
                <a:off x="4914269" y="6173175"/>
                <a:ext cx="334800" cy="198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DB255C8-8D2B-A42E-C7D8-8E806340F68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05269" y="6164175"/>
                  <a:ext cx="352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47D9F8F-D17F-2B6B-E1B6-A5553EA179E4}"/>
                    </a:ext>
                  </a:extLst>
                </p14:cNvPr>
                <p14:cNvContentPartPr/>
                <p14:nvPr/>
              </p14:nvContentPartPr>
              <p14:xfrm>
                <a:off x="5048549" y="6043575"/>
                <a:ext cx="173880" cy="335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47D9F8F-D17F-2B6B-E1B6-A5553EA179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39549" y="6034575"/>
                  <a:ext cx="191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14277A8-ACAF-428D-4FB6-AC30A91294D2}"/>
                    </a:ext>
                  </a:extLst>
                </p14:cNvPr>
                <p14:cNvContentPartPr/>
                <p14:nvPr/>
              </p14:nvContentPartPr>
              <p14:xfrm>
                <a:off x="5406749" y="6223215"/>
                <a:ext cx="10440" cy="161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14277A8-ACAF-428D-4FB6-AC30A91294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97749" y="6214215"/>
                  <a:ext cx="280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57CDE95-FCAE-D739-E2C4-7DE000668903}"/>
              </a:ext>
            </a:extLst>
          </p:cNvPr>
          <p:cNvGrpSpPr/>
          <p:nvPr/>
        </p:nvGrpSpPr>
        <p:grpSpPr>
          <a:xfrm>
            <a:off x="4530869" y="2477775"/>
            <a:ext cx="757440" cy="441360"/>
            <a:chOff x="4530869" y="2477775"/>
            <a:chExt cx="75744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DEA203-C51C-68D7-925C-F8903590893B}"/>
                    </a:ext>
                  </a:extLst>
                </p14:cNvPr>
                <p14:cNvContentPartPr/>
                <p14:nvPr/>
              </p14:nvContentPartPr>
              <p14:xfrm>
                <a:off x="5282909" y="2477775"/>
                <a:ext cx="5400" cy="26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DEA203-C51C-68D7-925C-F890359089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4269" y="2468775"/>
                  <a:ext cx="23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89267A-FF41-F288-EF32-5A2DA640C1AE}"/>
                    </a:ext>
                  </a:extLst>
                </p14:cNvPr>
                <p14:cNvContentPartPr/>
                <p14:nvPr/>
              </p14:nvContentPartPr>
              <p14:xfrm>
                <a:off x="5148269" y="2628255"/>
                <a:ext cx="92520" cy="13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89267A-FF41-F288-EF32-5A2DA640C1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39269" y="2619255"/>
                  <a:ext cx="110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805621-6781-0DFC-38CA-A13B930EAB39}"/>
                    </a:ext>
                  </a:extLst>
                </p14:cNvPr>
                <p14:cNvContentPartPr/>
                <p14:nvPr/>
              </p14:nvContentPartPr>
              <p14:xfrm>
                <a:off x="5163749" y="2513775"/>
                <a:ext cx="15840" cy="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805621-6781-0DFC-38CA-A13B930EAB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55109" y="2504775"/>
                  <a:ext cx="33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1AD3DB-10B0-EC8D-A02B-0F4827EF664C}"/>
                    </a:ext>
                  </a:extLst>
                </p14:cNvPr>
                <p14:cNvContentPartPr/>
                <p14:nvPr/>
              </p14:nvContentPartPr>
              <p14:xfrm>
                <a:off x="4697909" y="2639775"/>
                <a:ext cx="371520" cy="135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1AD3DB-10B0-EC8D-A02B-0F4827EF664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88909" y="2631135"/>
                  <a:ext cx="389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4FA795-915F-C07A-DA3A-A12059705A05}"/>
                    </a:ext>
                  </a:extLst>
                </p14:cNvPr>
                <p14:cNvContentPartPr/>
                <p14:nvPr/>
              </p14:nvContentPartPr>
              <p14:xfrm>
                <a:off x="4841909" y="2863695"/>
                <a:ext cx="7920" cy="1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4FA795-915F-C07A-DA3A-A12059705A0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33269" y="2855055"/>
                  <a:ext cx="25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D0AA7A-26C7-9655-2531-D2F90D616139}"/>
                    </a:ext>
                  </a:extLst>
                </p14:cNvPr>
                <p14:cNvContentPartPr/>
                <p14:nvPr/>
              </p14:nvContentPartPr>
              <p14:xfrm>
                <a:off x="4616549" y="2594775"/>
                <a:ext cx="14400" cy="17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D0AA7A-26C7-9655-2531-D2F90D61613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07549" y="2585775"/>
                  <a:ext cx="32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8EB67B-C3E4-07AF-DEC7-4352C7085B55}"/>
                    </a:ext>
                  </a:extLst>
                </p14:cNvPr>
                <p14:cNvContentPartPr/>
                <p14:nvPr/>
              </p14:nvContentPartPr>
              <p14:xfrm>
                <a:off x="4530869" y="2764695"/>
                <a:ext cx="41040" cy="15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8EB67B-C3E4-07AF-DEC7-4352C7085B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21869" y="2756055"/>
                  <a:ext cx="58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CC1FD2B-B91E-D74C-D7E3-296C94A229D0}"/>
                    </a:ext>
                  </a:extLst>
                </p14:cNvPr>
                <p14:cNvContentPartPr/>
                <p14:nvPr/>
              </p14:nvContentPartPr>
              <p14:xfrm>
                <a:off x="4766669" y="2594415"/>
                <a:ext cx="482760" cy="49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CC1FD2B-B91E-D74C-D7E3-296C94A229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58029" y="2585415"/>
                  <a:ext cx="5004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FA2C8E7-BA20-10C5-ACC3-FA6240FBB8D9}"/>
              </a:ext>
            </a:extLst>
          </p:cNvPr>
          <p:cNvGrpSpPr/>
          <p:nvPr/>
        </p:nvGrpSpPr>
        <p:grpSpPr>
          <a:xfrm>
            <a:off x="8677349" y="1221375"/>
            <a:ext cx="645120" cy="403200"/>
            <a:chOff x="8677349" y="1221375"/>
            <a:chExt cx="6451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DFDCCBB-6274-4ECC-B9B8-C9362717B04E}"/>
                    </a:ext>
                  </a:extLst>
                </p14:cNvPr>
                <p14:cNvContentPartPr/>
                <p14:nvPr/>
              </p14:nvContentPartPr>
              <p14:xfrm>
                <a:off x="8677349" y="1349895"/>
                <a:ext cx="227520" cy="166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DFDCCBB-6274-4ECC-B9B8-C9362717B04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68709" y="1340895"/>
                  <a:ext cx="245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8CFE1B-BAF1-155B-70D3-DADBCE28A7EF}"/>
                    </a:ext>
                  </a:extLst>
                </p14:cNvPr>
                <p14:cNvContentPartPr/>
                <p14:nvPr/>
              </p14:nvContentPartPr>
              <p14:xfrm>
                <a:off x="9047069" y="1221375"/>
                <a:ext cx="275400" cy="403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8CFE1B-BAF1-155B-70D3-DADBCE28A7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38069" y="1212735"/>
                  <a:ext cx="29304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92C741-395A-C3D5-2987-D171560F13A6}"/>
              </a:ext>
            </a:extLst>
          </p:cNvPr>
          <p:cNvGrpSpPr/>
          <p:nvPr/>
        </p:nvGrpSpPr>
        <p:grpSpPr>
          <a:xfrm>
            <a:off x="8592389" y="1782975"/>
            <a:ext cx="685800" cy="486720"/>
            <a:chOff x="8592389" y="1782975"/>
            <a:chExt cx="68580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4F726C8-BF4F-522C-4FDE-A49E8A6AC47E}"/>
                    </a:ext>
                  </a:extLst>
                </p14:cNvPr>
                <p14:cNvContentPartPr/>
                <p14:nvPr/>
              </p14:nvContentPartPr>
              <p14:xfrm>
                <a:off x="8592389" y="1782975"/>
                <a:ext cx="612000" cy="42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4F726C8-BF4F-522C-4FDE-A49E8A6AC47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83389" y="1774335"/>
                  <a:ext cx="629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6E2D1A-320A-0541-E50A-F81FD5690D79}"/>
                    </a:ext>
                  </a:extLst>
                </p14:cNvPr>
                <p14:cNvContentPartPr/>
                <p14:nvPr/>
              </p14:nvContentPartPr>
              <p14:xfrm>
                <a:off x="8627309" y="2000775"/>
                <a:ext cx="151920" cy="131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6E2D1A-320A-0541-E50A-F81FD5690D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18309" y="1991775"/>
                  <a:ext cx="169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E9E42AD-E7FF-53A5-2934-44624077249D}"/>
                    </a:ext>
                  </a:extLst>
                </p14:cNvPr>
                <p14:cNvContentPartPr/>
                <p14:nvPr/>
              </p14:nvContentPartPr>
              <p14:xfrm>
                <a:off x="8912069" y="1914375"/>
                <a:ext cx="366120" cy="355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E9E42AD-E7FF-53A5-2934-4462407724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03429" y="1905375"/>
                  <a:ext cx="383760" cy="37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13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5020ED-C063-B366-41D2-32A468E3F0F3}"/>
                  </a:ext>
                </a:extLst>
              </p14:cNvPr>
              <p14:cNvContentPartPr/>
              <p14:nvPr/>
            </p14:nvContentPartPr>
            <p14:xfrm>
              <a:off x="6662789" y="1028010"/>
              <a:ext cx="335160" cy="48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5020ED-C063-B366-41D2-32A468E3F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4149" y="1019010"/>
                <a:ext cx="3528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C21E7F-956A-30A4-DDE0-79DC2139678B}"/>
                  </a:ext>
                </a:extLst>
              </p14:cNvPr>
              <p14:cNvContentPartPr/>
              <p14:nvPr/>
            </p14:nvContentPartPr>
            <p14:xfrm>
              <a:off x="7170389" y="1214490"/>
              <a:ext cx="179280" cy="1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C21E7F-956A-30A4-DDE0-79DC213967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1389" y="1205850"/>
                <a:ext cx="1969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660FEF-F93B-9FAF-E2E4-5305F2021089}"/>
                  </a:ext>
                </a:extLst>
              </p14:cNvPr>
              <p14:cNvContentPartPr/>
              <p14:nvPr/>
            </p14:nvContentPartPr>
            <p14:xfrm>
              <a:off x="7229429" y="1141410"/>
              <a:ext cx="180720" cy="6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660FEF-F93B-9FAF-E2E4-5305F20210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0429" y="1132410"/>
                <a:ext cx="198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636F2B-5D6F-DC0A-90DA-DAB801FF161A}"/>
                  </a:ext>
                </a:extLst>
              </p14:cNvPr>
              <p14:cNvContentPartPr/>
              <p14:nvPr/>
            </p14:nvContentPartPr>
            <p14:xfrm>
              <a:off x="7725509" y="994170"/>
              <a:ext cx="402480" cy="24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636F2B-5D6F-DC0A-90DA-DAB801FF16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16509" y="985170"/>
                <a:ext cx="420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8C7D65-DDE3-4946-040C-ADE8AA64BFEF}"/>
                  </a:ext>
                </a:extLst>
              </p14:cNvPr>
              <p14:cNvContentPartPr/>
              <p14:nvPr/>
            </p14:nvContentPartPr>
            <p14:xfrm>
              <a:off x="8394749" y="1174890"/>
              <a:ext cx="248040" cy="2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8C7D65-DDE3-4946-040C-ADE8AA64BF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5749" y="1166250"/>
                <a:ext cx="265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2FF07D9-134B-D92B-E8A8-463FAF6BECAD}"/>
                  </a:ext>
                </a:extLst>
              </p14:cNvPr>
              <p14:cNvContentPartPr/>
              <p14:nvPr/>
            </p14:nvContentPartPr>
            <p14:xfrm>
              <a:off x="8552789" y="1105410"/>
              <a:ext cx="66600" cy="19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2FF07D9-134B-D92B-E8A8-463FAF6BEC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44149" y="1096410"/>
                <a:ext cx="84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C713D7-099F-2D02-B029-D55D8093A849}"/>
                  </a:ext>
                </a:extLst>
              </p14:cNvPr>
              <p14:cNvContentPartPr/>
              <p14:nvPr/>
            </p14:nvContentPartPr>
            <p14:xfrm>
              <a:off x="8872109" y="1012530"/>
              <a:ext cx="24840" cy="324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C713D7-099F-2D02-B029-D55D8093A8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63109" y="1003890"/>
                <a:ext cx="424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E21F85-D807-7474-FB53-F535EE210810}"/>
                  </a:ext>
                </a:extLst>
              </p14:cNvPr>
              <p14:cNvContentPartPr/>
              <p14:nvPr/>
            </p14:nvContentPartPr>
            <p14:xfrm>
              <a:off x="6637229" y="2029530"/>
              <a:ext cx="246600" cy="630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E21F85-D807-7474-FB53-F535EE2108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589" y="2020530"/>
                <a:ext cx="26424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C60A10-5BA7-97A6-B9E8-63549EE61E54}"/>
                  </a:ext>
                </a:extLst>
              </p14:cNvPr>
              <p14:cNvContentPartPr/>
              <p14:nvPr/>
            </p14:nvContentPartPr>
            <p14:xfrm>
              <a:off x="7219709" y="2360010"/>
              <a:ext cx="179280" cy="40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C60A10-5BA7-97A6-B9E8-63549EE61E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0709" y="2351370"/>
                <a:ext cx="196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A76BC08-8D2F-0DDE-F83F-5EB1052F5C81}"/>
                  </a:ext>
                </a:extLst>
              </p14:cNvPr>
              <p14:cNvContentPartPr/>
              <p14:nvPr/>
            </p14:nvContentPartPr>
            <p14:xfrm>
              <a:off x="7270109" y="2282970"/>
              <a:ext cx="157320" cy="42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76BC08-8D2F-0DDE-F83F-5EB1052F5C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1109" y="2274330"/>
                <a:ext cx="174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67D253-E379-2514-B1EA-10A988203137}"/>
                  </a:ext>
                </a:extLst>
              </p14:cNvPr>
              <p14:cNvContentPartPr/>
              <p14:nvPr/>
            </p14:nvContentPartPr>
            <p14:xfrm>
              <a:off x="7596629" y="2206650"/>
              <a:ext cx="200160" cy="242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67D253-E379-2514-B1EA-10A9882031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87629" y="2198010"/>
                <a:ext cx="217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5A1442-1A1E-10DC-1D8F-BDA3B490FC8D}"/>
                  </a:ext>
                </a:extLst>
              </p14:cNvPr>
              <p14:cNvContentPartPr/>
              <p14:nvPr/>
            </p14:nvContentPartPr>
            <p14:xfrm>
              <a:off x="7964549" y="2179290"/>
              <a:ext cx="444600" cy="29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5A1442-1A1E-10DC-1D8F-BDA3B490FC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5909" y="2170290"/>
                <a:ext cx="462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0DECCC-B9D6-B5BD-0DD9-D8A827B58FC9}"/>
                  </a:ext>
                </a:extLst>
              </p14:cNvPr>
              <p14:cNvContentPartPr/>
              <p14:nvPr/>
            </p14:nvContentPartPr>
            <p14:xfrm>
              <a:off x="8126189" y="2140770"/>
              <a:ext cx="286920" cy="344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0DECCC-B9D6-B5BD-0DD9-D8A827B58F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17189" y="2131770"/>
                <a:ext cx="3045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761CB55-0A24-4EB4-D203-9F048EBB7D9D}"/>
                  </a:ext>
                </a:extLst>
              </p14:cNvPr>
              <p14:cNvContentPartPr/>
              <p14:nvPr/>
            </p14:nvContentPartPr>
            <p14:xfrm>
              <a:off x="8636669" y="2370450"/>
              <a:ext cx="266760" cy="50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761CB55-0A24-4EB4-D203-9F048EBB7D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27669" y="2361810"/>
                <a:ext cx="284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0108EA-9392-1182-3D6F-C5E6305263CB}"/>
                  </a:ext>
                </a:extLst>
              </p14:cNvPr>
              <p14:cNvContentPartPr/>
              <p14:nvPr/>
            </p14:nvContentPartPr>
            <p14:xfrm>
              <a:off x="9148589" y="2132490"/>
              <a:ext cx="237600" cy="37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0108EA-9392-1182-3D6F-C5E6305263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39589" y="2123850"/>
                <a:ext cx="2552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281F09-1E7D-9284-4467-06F3EE745A5F}"/>
                  </a:ext>
                </a:extLst>
              </p14:cNvPr>
              <p14:cNvContentPartPr/>
              <p14:nvPr/>
            </p14:nvContentPartPr>
            <p14:xfrm>
              <a:off x="2715029" y="1274250"/>
              <a:ext cx="443880" cy="359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281F09-1E7D-9284-4467-06F3EE745A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06029" y="1265250"/>
                <a:ext cx="461520" cy="36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6467718-CFBE-AEE3-5657-6428BBFED6A0}"/>
                  </a:ext>
                </a:extLst>
              </p14:cNvPr>
              <p14:cNvContentPartPr/>
              <p14:nvPr/>
            </p14:nvContentPartPr>
            <p14:xfrm>
              <a:off x="742229" y="3163170"/>
              <a:ext cx="5149800" cy="25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6467718-CFBE-AEE3-5657-6428BBFED6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3229" y="3154530"/>
                <a:ext cx="5167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35E5B8-B5CB-6B7F-67E9-FFDA1FC9B2E4}"/>
                  </a:ext>
                </a:extLst>
              </p14:cNvPr>
              <p14:cNvContentPartPr/>
              <p14:nvPr/>
            </p14:nvContentPartPr>
            <p14:xfrm>
              <a:off x="2643029" y="1212330"/>
              <a:ext cx="342000" cy="225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35E5B8-B5CB-6B7F-67E9-FFDA1FC9B2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4029" y="1203330"/>
                <a:ext cx="359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4CFB069-BFE3-C1E5-19F8-D016B39B4950}"/>
                  </a:ext>
                </a:extLst>
              </p14:cNvPr>
              <p14:cNvContentPartPr/>
              <p14:nvPr/>
            </p14:nvContentPartPr>
            <p14:xfrm>
              <a:off x="2398229" y="650010"/>
              <a:ext cx="340200" cy="481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4CFB069-BFE3-C1E5-19F8-D016B39B49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89589" y="641370"/>
                <a:ext cx="357840" cy="49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968CED7-78CA-6479-FE15-82FAAC38D300}"/>
              </a:ext>
            </a:extLst>
          </p:cNvPr>
          <p:cNvGrpSpPr/>
          <p:nvPr/>
        </p:nvGrpSpPr>
        <p:grpSpPr>
          <a:xfrm>
            <a:off x="10051109" y="804090"/>
            <a:ext cx="1155960" cy="621360"/>
            <a:chOff x="10051109" y="804090"/>
            <a:chExt cx="115596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2EB24C-5BFE-2BB1-FEF7-F9A5B78D41D5}"/>
                    </a:ext>
                  </a:extLst>
                </p14:cNvPr>
                <p14:cNvContentPartPr/>
                <p14:nvPr/>
              </p14:nvContentPartPr>
              <p14:xfrm>
                <a:off x="10745549" y="1059330"/>
                <a:ext cx="461520" cy="18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2EB24C-5BFE-2BB1-FEF7-F9A5B78D41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36909" y="1050690"/>
                  <a:ext cx="479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0A7BDB-2774-EAEA-2791-412B4F7E94B8}"/>
                    </a:ext>
                  </a:extLst>
                </p14:cNvPr>
                <p14:cNvContentPartPr/>
                <p14:nvPr/>
              </p14:nvContentPartPr>
              <p14:xfrm>
                <a:off x="10838429" y="804090"/>
                <a:ext cx="34200" cy="306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0A7BDB-2774-EAEA-2791-412B4F7E94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29429" y="795090"/>
                  <a:ext cx="51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94256B-B2E3-5C73-0F71-A22022B3E585}"/>
                    </a:ext>
                  </a:extLst>
                </p14:cNvPr>
                <p14:cNvContentPartPr/>
                <p14:nvPr/>
              </p14:nvContentPartPr>
              <p14:xfrm>
                <a:off x="11067749" y="841170"/>
                <a:ext cx="8280" cy="1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94256B-B2E3-5C73-0F71-A22022B3E5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59109" y="832530"/>
                  <a:ext cx="25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0A2763E-FB47-1B8F-FAE4-E987BCB7C1BF}"/>
                    </a:ext>
                  </a:extLst>
                </p14:cNvPr>
                <p14:cNvContentPartPr/>
                <p14:nvPr/>
              </p14:nvContentPartPr>
              <p14:xfrm>
                <a:off x="10607309" y="851250"/>
                <a:ext cx="32760" cy="336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0A2763E-FB47-1B8F-FAE4-E987BCB7C1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98669" y="842610"/>
                  <a:ext cx="50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06781F-BFBC-AB61-C12A-1B2FE972361F}"/>
                    </a:ext>
                  </a:extLst>
                </p14:cNvPr>
                <p14:cNvContentPartPr/>
                <p14:nvPr/>
              </p14:nvContentPartPr>
              <p14:xfrm>
                <a:off x="10348109" y="1039530"/>
                <a:ext cx="157680" cy="18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06781F-BFBC-AB61-C12A-1B2FE97236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39109" y="1030890"/>
                  <a:ext cx="175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43CFF-011C-DC8A-1473-11010ABD4468}"/>
                    </a:ext>
                  </a:extLst>
                </p14:cNvPr>
                <p14:cNvContentPartPr/>
                <p14:nvPr/>
              </p14:nvContentPartPr>
              <p14:xfrm>
                <a:off x="10051109" y="831090"/>
                <a:ext cx="293400" cy="59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43CFF-011C-DC8A-1473-11010ABD44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42469" y="822450"/>
                  <a:ext cx="311040" cy="61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87A81A-E427-5AC5-8A6C-FF6DB73634AE}"/>
              </a:ext>
            </a:extLst>
          </p:cNvPr>
          <p:cNvGrpSpPr/>
          <p:nvPr/>
        </p:nvGrpSpPr>
        <p:grpSpPr>
          <a:xfrm>
            <a:off x="10494629" y="1796610"/>
            <a:ext cx="1192320" cy="943920"/>
            <a:chOff x="10494629" y="1796610"/>
            <a:chExt cx="1192320" cy="9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79303B-B0C6-6C07-27FD-0FE41ABFEADB}"/>
                    </a:ext>
                  </a:extLst>
                </p14:cNvPr>
                <p14:cNvContentPartPr/>
                <p14:nvPr/>
              </p14:nvContentPartPr>
              <p14:xfrm>
                <a:off x="11197709" y="2066250"/>
                <a:ext cx="489240" cy="321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79303B-B0C6-6C07-27FD-0FE41ABFEA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88709" y="2057250"/>
                  <a:ext cx="506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B7F793-5C6C-FA24-4641-CD13B4535E6A}"/>
                    </a:ext>
                  </a:extLst>
                </p14:cNvPr>
                <p14:cNvContentPartPr/>
                <p14:nvPr/>
              </p14:nvContentPartPr>
              <p14:xfrm>
                <a:off x="11306429" y="1859610"/>
                <a:ext cx="27720" cy="38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B7F793-5C6C-FA24-4641-CD13B4535E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97429" y="1850970"/>
                  <a:ext cx="453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6B832A-254A-AD17-4C79-3A04B0F6F18F}"/>
                    </a:ext>
                  </a:extLst>
                </p14:cNvPr>
                <p14:cNvContentPartPr/>
                <p14:nvPr/>
              </p14:nvContentPartPr>
              <p14:xfrm>
                <a:off x="11598389" y="1796610"/>
                <a:ext cx="11880" cy="11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6B832A-254A-AD17-4C79-3A04B0F6F1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89389" y="1787970"/>
                  <a:ext cx="29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4BB75E-C103-459E-61BF-F4324ABC4BCE}"/>
                    </a:ext>
                  </a:extLst>
                </p14:cNvPr>
                <p14:cNvContentPartPr/>
                <p14:nvPr/>
              </p14:nvContentPartPr>
              <p14:xfrm>
                <a:off x="10980989" y="2050770"/>
                <a:ext cx="92160" cy="218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4BB75E-C103-459E-61BF-F4324ABC4B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71989" y="2042130"/>
                  <a:ext cx="109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EED798-EA95-6082-56AB-5CE1F9CC149E}"/>
                    </a:ext>
                  </a:extLst>
                </p14:cNvPr>
                <p14:cNvContentPartPr/>
                <p14:nvPr/>
              </p14:nvContentPartPr>
              <p14:xfrm>
                <a:off x="10734389" y="2169930"/>
                <a:ext cx="154800" cy="178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EED798-EA95-6082-56AB-5CE1F9CC14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25749" y="2160930"/>
                  <a:ext cx="172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6F7D97-040D-2FBD-179C-6DE58A9E1200}"/>
                    </a:ext>
                  </a:extLst>
                </p14:cNvPr>
                <p14:cNvContentPartPr/>
                <p14:nvPr/>
              </p14:nvContentPartPr>
              <p14:xfrm>
                <a:off x="10494629" y="2229330"/>
                <a:ext cx="165240" cy="51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6F7D97-040D-2FBD-179C-6DE58A9E12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85629" y="2220690"/>
                  <a:ext cx="182880" cy="52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F7D68A-9CDA-B422-913B-BEA9ACF23FE5}"/>
                  </a:ext>
                </a:extLst>
              </p14:cNvPr>
              <p14:cNvContentPartPr/>
              <p14:nvPr/>
            </p14:nvContentPartPr>
            <p14:xfrm>
              <a:off x="6951149" y="345657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F7D68A-9CDA-B422-913B-BEA9ACF23F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42149" y="3447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E6E6581-BB24-769F-3A8D-754679804997}"/>
                  </a:ext>
                </a:extLst>
              </p14:cNvPr>
              <p14:cNvContentPartPr/>
              <p14:nvPr/>
            </p14:nvContentPartPr>
            <p14:xfrm>
              <a:off x="2875229" y="2856810"/>
              <a:ext cx="148680" cy="147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E6E6581-BB24-769F-3A8D-7546798049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66229" y="2848170"/>
                <a:ext cx="166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E6C9413-5559-14E3-CAF2-A496FF250C3F}"/>
                  </a:ext>
                </a:extLst>
              </p14:cNvPr>
              <p14:cNvContentPartPr/>
              <p14:nvPr/>
            </p14:nvContentPartPr>
            <p14:xfrm>
              <a:off x="1561949" y="1450290"/>
              <a:ext cx="2999160" cy="2672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E6C9413-5559-14E3-CAF2-A496FF250C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52949" y="1441290"/>
                <a:ext cx="3016800" cy="26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E61503-83A4-4C71-9859-48BE486FE19B}"/>
                  </a:ext>
                </a:extLst>
              </p14:cNvPr>
              <p14:cNvContentPartPr/>
              <p14:nvPr/>
            </p14:nvContentPartPr>
            <p14:xfrm>
              <a:off x="8161109" y="2846370"/>
              <a:ext cx="104400" cy="87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E61503-83A4-4C71-9859-48BE486FE19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52469" y="2837730"/>
                <a:ext cx="12204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9456B08-F95B-319C-23FF-0C935143AC96}"/>
              </a:ext>
            </a:extLst>
          </p:cNvPr>
          <p:cNvGrpSpPr/>
          <p:nvPr/>
        </p:nvGrpSpPr>
        <p:grpSpPr>
          <a:xfrm>
            <a:off x="6678629" y="2831250"/>
            <a:ext cx="255960" cy="144000"/>
            <a:chOff x="6678629" y="2831250"/>
            <a:chExt cx="25596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A151A7-5611-A85D-893B-FB7C143981A3}"/>
                    </a:ext>
                  </a:extLst>
                </p14:cNvPr>
                <p14:cNvContentPartPr/>
                <p14:nvPr/>
              </p14:nvContentPartPr>
              <p14:xfrm>
                <a:off x="6678629" y="2921250"/>
                <a:ext cx="150840" cy="2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A151A7-5611-A85D-893B-FB7C143981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69989" y="2912250"/>
                  <a:ext cx="168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0D4073-9469-E324-3A6A-A1AA5928F807}"/>
                    </a:ext>
                  </a:extLst>
                </p14:cNvPr>
                <p14:cNvContentPartPr/>
                <p14:nvPr/>
              </p14:nvContentPartPr>
              <p14:xfrm>
                <a:off x="6899309" y="2831250"/>
                <a:ext cx="35280" cy="144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0D4073-9469-E324-3A6A-A1AA5928F8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90309" y="2822610"/>
                  <a:ext cx="5292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C2F660-870B-4D61-BD3C-3E9135B771EC}"/>
                  </a:ext>
                </a:extLst>
              </p14:cNvPr>
              <p14:cNvContentPartPr/>
              <p14:nvPr/>
            </p14:nvContentPartPr>
            <p14:xfrm>
              <a:off x="8201429" y="3149130"/>
              <a:ext cx="18360" cy="24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C2F660-870B-4D61-BD3C-3E9135B771E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92429" y="3140490"/>
                <a:ext cx="360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533E1FA-C329-D4A0-B68B-6F265BC311BA}"/>
                  </a:ext>
                </a:extLst>
              </p14:cNvPr>
              <p14:cNvContentPartPr/>
              <p14:nvPr/>
            </p14:nvContentPartPr>
            <p14:xfrm>
              <a:off x="6891029" y="3238050"/>
              <a:ext cx="21960" cy="172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533E1FA-C329-D4A0-B68B-6F265BC311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82389" y="3229050"/>
                <a:ext cx="39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BF62B2E-780A-06A7-656E-2457D30D18D6}"/>
                  </a:ext>
                </a:extLst>
              </p14:cNvPr>
              <p14:cNvContentPartPr/>
              <p14:nvPr/>
            </p14:nvContentPartPr>
            <p14:xfrm>
              <a:off x="3350429" y="2898930"/>
              <a:ext cx="131400" cy="137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BF62B2E-780A-06A7-656E-2457D30D18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41429" y="2889930"/>
                <a:ext cx="14904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F2A59919-41B1-7A05-4075-284A53307D76}"/>
              </a:ext>
            </a:extLst>
          </p:cNvPr>
          <p:cNvGrpSpPr/>
          <p:nvPr/>
        </p:nvGrpSpPr>
        <p:grpSpPr>
          <a:xfrm>
            <a:off x="2360789" y="704730"/>
            <a:ext cx="2197440" cy="4173840"/>
            <a:chOff x="2360789" y="704730"/>
            <a:chExt cx="2197440" cy="41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EA813F-7B22-CEFF-30BF-115139379CA7}"/>
                    </a:ext>
                  </a:extLst>
                </p14:cNvPr>
                <p14:cNvContentPartPr/>
                <p14:nvPr/>
              </p14:nvContentPartPr>
              <p14:xfrm>
                <a:off x="2739509" y="2324010"/>
                <a:ext cx="236160" cy="5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EA813F-7B22-CEFF-30BF-115139379C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30869" y="2315010"/>
                  <a:ext cx="253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EABDDE-CCC9-9B88-4D5A-CDD9CE88FA19}"/>
                    </a:ext>
                  </a:extLst>
                </p14:cNvPr>
                <p14:cNvContentPartPr/>
                <p14:nvPr/>
              </p14:nvContentPartPr>
              <p14:xfrm>
                <a:off x="2494349" y="2273610"/>
                <a:ext cx="110520" cy="176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EABDDE-CCC9-9B88-4D5A-CDD9CE88FA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85709" y="2264970"/>
                  <a:ext cx="128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FAD24B-BEB4-B65F-ECEF-71A8E21FE1CA}"/>
                    </a:ext>
                  </a:extLst>
                </p14:cNvPr>
                <p14:cNvContentPartPr/>
                <p14:nvPr/>
              </p14:nvContentPartPr>
              <p14:xfrm>
                <a:off x="3444389" y="2313210"/>
                <a:ext cx="85320" cy="9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FAD24B-BEB4-B65F-ECEF-71A8E21FE1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35749" y="2304570"/>
                  <a:ext cx="102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0D35B6-C393-9E1E-789A-97C102DD6753}"/>
                    </a:ext>
                  </a:extLst>
                </p14:cNvPr>
                <p14:cNvContentPartPr/>
                <p14:nvPr/>
              </p14:nvContentPartPr>
              <p14:xfrm>
                <a:off x="2838149" y="2919810"/>
                <a:ext cx="170640" cy="33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0D35B6-C393-9E1E-789A-97C102DD67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29149" y="2910810"/>
                  <a:ext cx="188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97F207-81A9-8321-D0BC-E0CD7CF0F69F}"/>
                    </a:ext>
                  </a:extLst>
                </p14:cNvPr>
                <p14:cNvContentPartPr/>
                <p14:nvPr/>
              </p14:nvContentPartPr>
              <p14:xfrm>
                <a:off x="2735549" y="2873370"/>
                <a:ext cx="15840" cy="10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97F207-81A9-8321-D0BC-E0CD7CF0F6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26909" y="2864370"/>
                  <a:ext cx="3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D7445D-D5CA-E14A-B57B-F5E05FA5E4D2}"/>
                    </a:ext>
                  </a:extLst>
                </p14:cNvPr>
                <p14:cNvContentPartPr/>
                <p14:nvPr/>
              </p14:nvContentPartPr>
              <p14:xfrm>
                <a:off x="3421709" y="3342090"/>
                <a:ext cx="32400" cy="140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D7445D-D5CA-E14A-B57B-F5E05FA5E4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13069" y="3333450"/>
                  <a:ext cx="5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E9EC34-6787-B404-C354-2C8DE586C3D6}"/>
                    </a:ext>
                  </a:extLst>
                </p14:cNvPr>
                <p14:cNvContentPartPr/>
                <p14:nvPr/>
              </p14:nvContentPartPr>
              <p14:xfrm>
                <a:off x="3500909" y="3629010"/>
                <a:ext cx="28440" cy="6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E9EC34-6787-B404-C354-2C8DE586C3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91909" y="3620370"/>
                  <a:ext cx="46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A9E96F-F809-B90A-037B-A131E9D3C16D}"/>
                    </a:ext>
                  </a:extLst>
                </p14:cNvPr>
                <p14:cNvContentPartPr/>
                <p14:nvPr/>
              </p14:nvContentPartPr>
              <p14:xfrm>
                <a:off x="2996189" y="342273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A9E96F-F809-B90A-037B-A131E9D3C1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87549" y="34137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938F71-E08D-20D1-5314-1C255D44210D}"/>
                    </a:ext>
                  </a:extLst>
                </p14:cNvPr>
                <p14:cNvContentPartPr/>
                <p14:nvPr/>
              </p14:nvContentPartPr>
              <p14:xfrm>
                <a:off x="2967749" y="3378450"/>
                <a:ext cx="56160" cy="19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938F71-E08D-20D1-5314-1C255D4421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59109" y="3369450"/>
                  <a:ext cx="7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58A96C-D62E-97FF-03B6-07A26A21CB12}"/>
                    </a:ext>
                  </a:extLst>
                </p14:cNvPr>
                <p14:cNvContentPartPr/>
                <p14:nvPr/>
              </p14:nvContentPartPr>
              <p14:xfrm>
                <a:off x="3014549" y="3834570"/>
                <a:ext cx="192960" cy="5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58A96C-D62E-97FF-03B6-07A26A21CB1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05549" y="3825570"/>
                  <a:ext cx="210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6E1A2B-EEA4-F78A-D9B9-C0576FB1D3EC}"/>
                    </a:ext>
                  </a:extLst>
                </p14:cNvPr>
                <p14:cNvContentPartPr/>
                <p14:nvPr/>
              </p14:nvContentPartPr>
              <p14:xfrm>
                <a:off x="2571029" y="3953370"/>
                <a:ext cx="93600" cy="1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6E1A2B-EEA4-F78A-D9B9-C0576FB1D3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62029" y="3944730"/>
                  <a:ext cx="111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430B13-198C-C5D9-55F5-EB384388A89A}"/>
                    </a:ext>
                  </a:extLst>
                </p14:cNvPr>
                <p14:cNvContentPartPr/>
                <p14:nvPr/>
              </p14:nvContentPartPr>
              <p14:xfrm>
                <a:off x="2735549" y="3852930"/>
                <a:ext cx="62640" cy="146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430B13-198C-C5D9-55F5-EB384388A8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26909" y="3843930"/>
                  <a:ext cx="80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1BB226-2A44-EC3B-6CFF-02D3B59694A6}"/>
                    </a:ext>
                  </a:extLst>
                </p14:cNvPr>
                <p14:cNvContentPartPr/>
                <p14:nvPr/>
              </p14:nvContentPartPr>
              <p14:xfrm>
                <a:off x="3017069" y="3797130"/>
                <a:ext cx="177120" cy="150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1BB226-2A44-EC3B-6CFF-02D3B59694A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08429" y="3788130"/>
                  <a:ext cx="19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EB8031-3243-9435-45A0-5622CD17E489}"/>
                    </a:ext>
                  </a:extLst>
                </p14:cNvPr>
                <p14:cNvContentPartPr/>
                <p14:nvPr/>
              </p14:nvContentPartPr>
              <p14:xfrm>
                <a:off x="2360789" y="704730"/>
                <a:ext cx="2197440" cy="417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EB8031-3243-9435-45A0-5622CD17E4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52149" y="696090"/>
                  <a:ext cx="2215080" cy="419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FAAA8ED-3A2C-BB33-57A2-33FCFED9D349}"/>
                  </a:ext>
                </a:extLst>
              </p14:cNvPr>
              <p14:cNvContentPartPr/>
              <p14:nvPr/>
            </p14:nvContentPartPr>
            <p14:xfrm>
              <a:off x="3909509" y="1762770"/>
              <a:ext cx="160200" cy="195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FAAA8ED-3A2C-BB33-57A2-33FCFED9D34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900509" y="1754130"/>
                <a:ext cx="1778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C6A1D98-0342-B43D-0D39-4AF362D69CF9}"/>
                  </a:ext>
                </a:extLst>
              </p14:cNvPr>
              <p14:cNvContentPartPr/>
              <p14:nvPr/>
            </p14:nvContentPartPr>
            <p14:xfrm>
              <a:off x="3952349" y="1802370"/>
              <a:ext cx="124560" cy="144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C6A1D98-0342-B43D-0D39-4AF362D69CF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943349" y="1793730"/>
                <a:ext cx="14220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9CC8214-6E43-C66D-B621-BDAAA92DD2DB}"/>
              </a:ext>
            </a:extLst>
          </p:cNvPr>
          <p:cNvGrpSpPr/>
          <p:nvPr/>
        </p:nvGrpSpPr>
        <p:grpSpPr>
          <a:xfrm>
            <a:off x="1595429" y="4038690"/>
            <a:ext cx="92520" cy="79560"/>
            <a:chOff x="1595429" y="4038690"/>
            <a:chExt cx="9252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672A2B7-A570-C552-52CB-0E7F97E37270}"/>
                    </a:ext>
                  </a:extLst>
                </p14:cNvPr>
                <p14:cNvContentPartPr/>
                <p14:nvPr/>
              </p14:nvContentPartPr>
              <p14:xfrm>
                <a:off x="1607309" y="4086210"/>
                <a:ext cx="1800" cy="19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672A2B7-A570-C552-52CB-0E7F97E3727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98309" y="4077570"/>
                  <a:ext cx="19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AA5AF8-52C7-F7DD-E9EF-4280FC3D4EE3}"/>
                    </a:ext>
                  </a:extLst>
                </p14:cNvPr>
                <p14:cNvContentPartPr/>
                <p14:nvPr/>
              </p14:nvContentPartPr>
              <p14:xfrm>
                <a:off x="1595429" y="4038690"/>
                <a:ext cx="92520" cy="79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AA5AF8-52C7-F7DD-E9EF-4280FC3D4EE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86789" y="4029690"/>
                  <a:ext cx="11016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504F83A-60EF-662A-5474-87B8B8F3E331}"/>
                  </a:ext>
                </a:extLst>
              </p14:cNvPr>
              <p14:cNvContentPartPr/>
              <p14:nvPr/>
            </p14:nvContentPartPr>
            <p14:xfrm>
              <a:off x="6618869" y="1561170"/>
              <a:ext cx="51120" cy="15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504F83A-60EF-662A-5474-87B8B8F3E33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610229" y="1552170"/>
                <a:ext cx="687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36FEE01-FA5B-0279-8EA6-7FB8C085EAF9}"/>
                  </a:ext>
                </a:extLst>
              </p14:cNvPr>
              <p14:cNvContentPartPr/>
              <p14:nvPr/>
            </p14:nvContentPartPr>
            <p14:xfrm>
              <a:off x="3899429" y="1790850"/>
              <a:ext cx="108720" cy="120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36FEE01-FA5B-0279-8EA6-7FB8C085EAF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890789" y="1781850"/>
                <a:ext cx="12636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17A51B1-9836-CCFE-0958-F0DB1B69B629}"/>
              </a:ext>
            </a:extLst>
          </p:cNvPr>
          <p:cNvGrpSpPr/>
          <p:nvPr/>
        </p:nvGrpSpPr>
        <p:grpSpPr>
          <a:xfrm>
            <a:off x="7176869" y="1604010"/>
            <a:ext cx="274680" cy="497520"/>
            <a:chOff x="7176869" y="1604010"/>
            <a:chExt cx="27468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30BB4E9-DF67-4D00-DF01-415C8D048704}"/>
                    </a:ext>
                  </a:extLst>
                </p14:cNvPr>
                <p14:cNvContentPartPr/>
                <p14:nvPr/>
              </p14:nvContentPartPr>
              <p14:xfrm>
                <a:off x="7176869" y="1604010"/>
                <a:ext cx="93960" cy="480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30BB4E9-DF67-4D00-DF01-415C8D04870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67869" y="1595370"/>
                  <a:ext cx="1116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3C8EB16-5018-E160-3778-F75B645ADDB1}"/>
                    </a:ext>
                  </a:extLst>
                </p14:cNvPr>
                <p14:cNvContentPartPr/>
                <p14:nvPr/>
              </p14:nvContentPartPr>
              <p14:xfrm>
                <a:off x="7401149" y="1611210"/>
                <a:ext cx="50400" cy="490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3C8EB16-5018-E160-3778-F75B645ADD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92149" y="1602210"/>
                  <a:ext cx="6804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0080FA-5E6A-B1B5-0C99-B8C282E03B9E}"/>
              </a:ext>
            </a:extLst>
          </p:cNvPr>
          <p:cNvGrpSpPr/>
          <p:nvPr/>
        </p:nvGrpSpPr>
        <p:grpSpPr>
          <a:xfrm>
            <a:off x="5670989" y="861330"/>
            <a:ext cx="1201320" cy="3404880"/>
            <a:chOff x="5670989" y="861330"/>
            <a:chExt cx="1201320" cy="34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D3162C-E9B7-2B9E-2085-FE159F1B00E5}"/>
                    </a:ext>
                  </a:extLst>
                </p14:cNvPr>
                <p14:cNvContentPartPr/>
                <p14:nvPr/>
              </p14:nvContentPartPr>
              <p14:xfrm>
                <a:off x="5670989" y="3641970"/>
                <a:ext cx="375120" cy="22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D3162C-E9B7-2B9E-2085-FE159F1B00E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61989" y="3632970"/>
                  <a:ext cx="392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7907EF-4247-89C8-5818-F9167CED7058}"/>
                    </a:ext>
                  </a:extLst>
                </p14:cNvPr>
                <p14:cNvContentPartPr/>
                <p14:nvPr/>
              </p14:nvContentPartPr>
              <p14:xfrm>
                <a:off x="6264989" y="861330"/>
                <a:ext cx="372600" cy="2202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7907EF-4247-89C8-5818-F9167CED70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55989" y="852330"/>
                  <a:ext cx="390240" cy="22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7839AA0-C81C-C6B4-07E1-257562C2A03D}"/>
                    </a:ext>
                  </a:extLst>
                </p14:cNvPr>
                <p14:cNvContentPartPr/>
                <p14:nvPr/>
              </p14:nvContentPartPr>
              <p14:xfrm>
                <a:off x="6119909" y="1990290"/>
                <a:ext cx="752400" cy="2275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7839AA0-C81C-C6B4-07E1-257562C2A0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10909" y="1981290"/>
                  <a:ext cx="770040" cy="22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346C7EA-599D-EE62-47BA-FEC1845C1A89}"/>
              </a:ext>
            </a:extLst>
          </p:cNvPr>
          <p:cNvGrpSpPr/>
          <p:nvPr/>
        </p:nvGrpSpPr>
        <p:grpSpPr>
          <a:xfrm>
            <a:off x="7031789" y="3981450"/>
            <a:ext cx="1344960" cy="523800"/>
            <a:chOff x="7031789" y="3981450"/>
            <a:chExt cx="134496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7B47604-B1A4-875D-A99C-E26DA37DF965}"/>
                    </a:ext>
                  </a:extLst>
                </p14:cNvPr>
                <p14:cNvContentPartPr/>
                <p14:nvPr/>
              </p14:nvContentPartPr>
              <p14:xfrm>
                <a:off x="7031789" y="3981450"/>
                <a:ext cx="595440" cy="368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7B47604-B1A4-875D-A99C-E26DA37DF96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23149" y="3972450"/>
                  <a:ext cx="6130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73B8F45-8615-A679-C8E1-D91190A13B9F}"/>
                    </a:ext>
                  </a:extLst>
                </p14:cNvPr>
                <p14:cNvContentPartPr/>
                <p14:nvPr/>
              </p14:nvContentPartPr>
              <p14:xfrm>
                <a:off x="7826669" y="4240290"/>
                <a:ext cx="250560" cy="47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73B8F45-8615-A679-C8E1-D91190A13B9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17669" y="4231650"/>
                  <a:ext cx="268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3694A76-98D3-7B14-0E99-00D3A5E7938A}"/>
                    </a:ext>
                  </a:extLst>
                </p14:cNvPr>
                <p14:cNvContentPartPr/>
                <p14:nvPr/>
              </p14:nvContentPartPr>
              <p14:xfrm>
                <a:off x="7922069" y="4139490"/>
                <a:ext cx="83880" cy="365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3694A76-98D3-7B14-0E99-00D3A5E793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13069" y="4130490"/>
                  <a:ext cx="101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B767647-9C51-EA86-B829-C0785C07EC09}"/>
                    </a:ext>
                  </a:extLst>
                </p14:cNvPr>
                <p14:cNvContentPartPr/>
                <p14:nvPr/>
              </p14:nvContentPartPr>
              <p14:xfrm>
                <a:off x="8314109" y="4022490"/>
                <a:ext cx="62640" cy="426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B767647-9C51-EA86-B829-C0785C07EC0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05469" y="4013490"/>
                  <a:ext cx="8028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511CCD-D0C8-E726-F9E0-0DB1CDCF2465}"/>
              </a:ext>
            </a:extLst>
          </p:cNvPr>
          <p:cNvGrpSpPr/>
          <p:nvPr/>
        </p:nvGrpSpPr>
        <p:grpSpPr>
          <a:xfrm>
            <a:off x="8728109" y="4090530"/>
            <a:ext cx="2476440" cy="504720"/>
            <a:chOff x="8728109" y="4090530"/>
            <a:chExt cx="247644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B67417-1D2D-9F16-4350-7FE749C8D9FB}"/>
                    </a:ext>
                  </a:extLst>
                </p14:cNvPr>
                <p14:cNvContentPartPr/>
                <p14:nvPr/>
              </p14:nvContentPartPr>
              <p14:xfrm>
                <a:off x="8728109" y="4256490"/>
                <a:ext cx="322200" cy="133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B67417-1D2D-9F16-4350-7FE749C8D9F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19109" y="4247490"/>
                  <a:ext cx="339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DEBEA0D-E372-6128-8F12-02E1FBA283E2}"/>
                    </a:ext>
                  </a:extLst>
                </p14:cNvPr>
                <p14:cNvContentPartPr/>
                <p14:nvPr/>
              </p14:nvContentPartPr>
              <p14:xfrm>
                <a:off x="9592469" y="4190610"/>
                <a:ext cx="271080" cy="339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DEBEA0D-E372-6128-8F12-02E1FBA283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83469" y="4181610"/>
                  <a:ext cx="2887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3F36919-A306-EC64-C33E-B89204ACF4D4}"/>
                    </a:ext>
                  </a:extLst>
                </p14:cNvPr>
                <p14:cNvContentPartPr/>
                <p14:nvPr/>
              </p14:nvContentPartPr>
              <p14:xfrm>
                <a:off x="10025549" y="4198170"/>
                <a:ext cx="348840" cy="294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F36919-A306-EC64-C33E-B89204ACF4D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016549" y="4189530"/>
                  <a:ext cx="366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0D51AB0-A6B2-1A1D-71AE-7D99F5CDD463}"/>
                    </a:ext>
                  </a:extLst>
                </p14:cNvPr>
                <p14:cNvContentPartPr/>
                <p14:nvPr/>
              </p14:nvContentPartPr>
              <p14:xfrm>
                <a:off x="10124909" y="4090530"/>
                <a:ext cx="298800" cy="504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0D51AB0-A6B2-1A1D-71AE-7D99F5CDD46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15909" y="4081530"/>
                  <a:ext cx="3164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644DFE7-2A38-91A9-BAD7-647F83A1F5BB}"/>
                    </a:ext>
                  </a:extLst>
                </p14:cNvPr>
                <p14:cNvContentPartPr/>
                <p14:nvPr/>
              </p14:nvContentPartPr>
              <p14:xfrm>
                <a:off x="10747349" y="4422450"/>
                <a:ext cx="179280" cy="18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644DFE7-2A38-91A9-BAD7-647F83A1F5B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738709" y="4413450"/>
                  <a:ext cx="196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EE322D-48D5-08D9-FC19-B0C305AE3C2C}"/>
                    </a:ext>
                  </a:extLst>
                </p14:cNvPr>
                <p14:cNvContentPartPr/>
                <p14:nvPr/>
              </p14:nvContentPartPr>
              <p14:xfrm>
                <a:off x="11170349" y="4090530"/>
                <a:ext cx="34200" cy="429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EE322D-48D5-08D9-FC19-B0C305AE3C2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161349" y="4081890"/>
                  <a:ext cx="5184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681EBA4-31B7-2377-4E70-76740196746C}"/>
              </a:ext>
            </a:extLst>
          </p:cNvPr>
          <p:cNvGrpSpPr/>
          <p:nvPr/>
        </p:nvGrpSpPr>
        <p:grpSpPr>
          <a:xfrm>
            <a:off x="3939389" y="1879410"/>
            <a:ext cx="1311480" cy="1632240"/>
            <a:chOff x="3939389" y="1879410"/>
            <a:chExt cx="1311480" cy="16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87A85A-9BDE-7149-9936-B5A06E21F5A2}"/>
                    </a:ext>
                  </a:extLst>
                </p14:cNvPr>
                <p14:cNvContentPartPr/>
                <p14:nvPr/>
              </p14:nvContentPartPr>
              <p14:xfrm>
                <a:off x="4128389" y="1879410"/>
                <a:ext cx="386640" cy="289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87A85A-9BDE-7149-9936-B5A06E21F5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119749" y="1870770"/>
                  <a:ext cx="404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E0E4BA7-15EB-998D-2176-4AE7C24E367F}"/>
                    </a:ext>
                  </a:extLst>
                </p14:cNvPr>
                <p14:cNvContentPartPr/>
                <p14:nvPr/>
              </p14:nvContentPartPr>
              <p14:xfrm>
                <a:off x="4067549" y="2362530"/>
                <a:ext cx="249480" cy="126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E0E4BA7-15EB-998D-2176-4AE7C24E367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58549" y="2353530"/>
                  <a:ext cx="267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F31F753-3E5F-2976-E21C-FA84ACA6FF25}"/>
                    </a:ext>
                  </a:extLst>
                </p14:cNvPr>
                <p14:cNvContentPartPr/>
                <p14:nvPr/>
              </p14:nvContentPartPr>
              <p14:xfrm>
                <a:off x="4531949" y="2406810"/>
                <a:ext cx="58680" cy="120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F31F753-3E5F-2976-E21C-FA84ACA6FF2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23309" y="2397810"/>
                  <a:ext cx="76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E4B986-530B-4F61-37DF-51B1B8DCCA1D}"/>
                    </a:ext>
                  </a:extLst>
                </p14:cNvPr>
                <p14:cNvContentPartPr/>
                <p14:nvPr/>
              </p14:nvContentPartPr>
              <p14:xfrm>
                <a:off x="4725269" y="2214210"/>
                <a:ext cx="230400" cy="450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E4B986-530B-4F61-37DF-51B1B8DCCA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16629" y="2205570"/>
                  <a:ext cx="248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BD3433-F7DB-9E43-DDD9-2FE6BE888D55}"/>
                    </a:ext>
                  </a:extLst>
                </p14:cNvPr>
                <p14:cNvContentPartPr/>
                <p14:nvPr/>
              </p14:nvContentPartPr>
              <p14:xfrm>
                <a:off x="3990869" y="2245890"/>
                <a:ext cx="102600" cy="476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BD3433-F7DB-9E43-DDD9-2FE6BE888D5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81869" y="2236890"/>
                  <a:ext cx="120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7C4702C-920D-214F-646C-17F48BCB9B7D}"/>
                    </a:ext>
                  </a:extLst>
                </p14:cNvPr>
                <p14:cNvContentPartPr/>
                <p14:nvPr/>
              </p14:nvContentPartPr>
              <p14:xfrm>
                <a:off x="5101469" y="2045010"/>
                <a:ext cx="149400" cy="552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7C4702C-920D-214F-646C-17F48BCB9B7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92469" y="2036370"/>
                  <a:ext cx="1670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32A55D8-7C50-7DA8-3E54-AFBE313A307E}"/>
                    </a:ext>
                  </a:extLst>
                </p14:cNvPr>
                <p14:cNvContentPartPr/>
                <p14:nvPr/>
              </p14:nvContentPartPr>
              <p14:xfrm>
                <a:off x="3939389" y="2038170"/>
                <a:ext cx="4320" cy="25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32A55D8-7C50-7DA8-3E54-AFBE313A307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30389" y="202917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D5D4B3-5808-6094-E6C8-BB50D37456D0}"/>
                    </a:ext>
                  </a:extLst>
                </p14:cNvPr>
                <p14:cNvContentPartPr/>
                <p14:nvPr/>
              </p14:nvContentPartPr>
              <p14:xfrm>
                <a:off x="3963869" y="1926210"/>
                <a:ext cx="36720" cy="24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D5D4B3-5808-6094-E6C8-BB50D37456D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55229" y="1917210"/>
                  <a:ext cx="54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BB40CAB-AD92-0A3B-4DCA-3ADA0DEF7BA7}"/>
                    </a:ext>
                  </a:extLst>
                </p14:cNvPr>
                <p14:cNvContentPartPr/>
                <p14:nvPr/>
              </p14:nvContentPartPr>
              <p14:xfrm>
                <a:off x="4006709" y="2034570"/>
                <a:ext cx="8280" cy="90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BB40CAB-AD92-0A3B-4DCA-3ADA0DEF7B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98069" y="2025930"/>
                  <a:ext cx="25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C67046C-1701-C467-2E6E-BD94A8363094}"/>
                    </a:ext>
                  </a:extLst>
                </p14:cNvPr>
                <p14:cNvContentPartPr/>
                <p14:nvPr/>
              </p14:nvContentPartPr>
              <p14:xfrm>
                <a:off x="4015709" y="2216730"/>
                <a:ext cx="207720" cy="740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C67046C-1701-C467-2E6E-BD94A836309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07069" y="2207730"/>
                  <a:ext cx="22536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9A3E391-73D4-92D1-7484-A50FFC15B5B0}"/>
                    </a:ext>
                  </a:extLst>
                </p14:cNvPr>
                <p14:cNvContentPartPr/>
                <p14:nvPr/>
              </p14:nvContentPartPr>
              <p14:xfrm>
                <a:off x="4240349" y="3038970"/>
                <a:ext cx="11880" cy="104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9A3E391-73D4-92D1-7484-A50FFC15B5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231349" y="3029970"/>
                  <a:ext cx="29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76A99C4-DCAA-5665-1F87-0722599D0FCC}"/>
                    </a:ext>
                  </a:extLst>
                </p14:cNvPr>
                <p14:cNvContentPartPr/>
                <p14:nvPr/>
              </p14:nvContentPartPr>
              <p14:xfrm>
                <a:off x="4259789" y="3174330"/>
                <a:ext cx="84960" cy="337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76A99C4-DCAA-5665-1F87-0722599D0F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250789" y="3165330"/>
                  <a:ext cx="1026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D972C8A-A817-582C-0B78-D5A0BBC5A2BE}"/>
              </a:ext>
            </a:extLst>
          </p:cNvPr>
          <p:cNvGrpSpPr/>
          <p:nvPr/>
        </p:nvGrpSpPr>
        <p:grpSpPr>
          <a:xfrm>
            <a:off x="4412789" y="3769050"/>
            <a:ext cx="240480" cy="235080"/>
            <a:chOff x="4412789" y="3769050"/>
            <a:chExt cx="24048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E68729-388A-7A10-7EDC-C64B27612BAE}"/>
                    </a:ext>
                  </a:extLst>
                </p14:cNvPr>
                <p14:cNvContentPartPr/>
                <p14:nvPr/>
              </p14:nvContentPartPr>
              <p14:xfrm>
                <a:off x="4412789" y="3769050"/>
                <a:ext cx="147240" cy="235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E68729-388A-7A10-7EDC-C64B27612BA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3789" y="3760410"/>
                  <a:ext cx="164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4D279DC-126D-1266-70DC-1B41B7205DCA}"/>
                    </a:ext>
                  </a:extLst>
                </p14:cNvPr>
                <p14:cNvContentPartPr/>
                <p14:nvPr/>
              </p14:nvContentPartPr>
              <p14:xfrm>
                <a:off x="4534469" y="3968490"/>
                <a:ext cx="118800" cy="27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4D279DC-126D-1266-70DC-1B41B7205DC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25469" y="3959850"/>
                  <a:ext cx="1364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2392731-CED9-737E-D586-2BE40A7DF81B}"/>
              </a:ext>
            </a:extLst>
          </p:cNvPr>
          <p:cNvGrpSpPr/>
          <p:nvPr/>
        </p:nvGrpSpPr>
        <p:grpSpPr>
          <a:xfrm>
            <a:off x="6949709" y="4999890"/>
            <a:ext cx="416520" cy="238320"/>
            <a:chOff x="6949709" y="4999890"/>
            <a:chExt cx="41652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DB074B-B9A2-703B-8F1C-7C18322DC8CF}"/>
                    </a:ext>
                  </a:extLst>
                </p14:cNvPr>
                <p14:cNvContentPartPr/>
                <p14:nvPr/>
              </p14:nvContentPartPr>
              <p14:xfrm>
                <a:off x="6949709" y="5115090"/>
                <a:ext cx="306360" cy="39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DB074B-B9A2-703B-8F1C-7C18322DC8C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41069" y="5106450"/>
                  <a:ext cx="324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99F1C-14E6-52C7-0CD0-CF41B6A71190}"/>
                    </a:ext>
                  </a:extLst>
                </p14:cNvPr>
                <p14:cNvContentPartPr/>
                <p14:nvPr/>
              </p14:nvContentPartPr>
              <p14:xfrm>
                <a:off x="6953669" y="4999890"/>
                <a:ext cx="412560" cy="238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99F1C-14E6-52C7-0CD0-CF41B6A7119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45029" y="4990890"/>
                  <a:ext cx="4302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D27D4F-2E5A-783E-E5B0-03DBC6589794}"/>
              </a:ext>
            </a:extLst>
          </p:cNvPr>
          <p:cNvGrpSpPr/>
          <p:nvPr/>
        </p:nvGrpSpPr>
        <p:grpSpPr>
          <a:xfrm>
            <a:off x="7640909" y="4997730"/>
            <a:ext cx="342360" cy="291600"/>
            <a:chOff x="7640909" y="4997730"/>
            <a:chExt cx="34236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68EE8F8-E1F9-E3A4-8343-C50F49CB2AC6}"/>
                    </a:ext>
                  </a:extLst>
                </p14:cNvPr>
                <p14:cNvContentPartPr/>
                <p14:nvPr/>
              </p14:nvContentPartPr>
              <p14:xfrm>
                <a:off x="7640909" y="5011770"/>
                <a:ext cx="342360" cy="277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68EE8F8-E1F9-E3A4-8343-C50F49CB2AC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31909" y="5002770"/>
                  <a:ext cx="360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5C1733-0409-3945-A82C-447DAE6F8A6B}"/>
                    </a:ext>
                  </a:extLst>
                </p14:cNvPr>
                <p14:cNvContentPartPr/>
                <p14:nvPr/>
              </p14:nvContentPartPr>
              <p14:xfrm>
                <a:off x="7707149" y="4997730"/>
                <a:ext cx="203040" cy="281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5C1733-0409-3945-A82C-447DAE6F8A6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98149" y="4988730"/>
                  <a:ext cx="2206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B5A6A08-29C0-1A38-8D20-9D1DD7D6C87F}"/>
              </a:ext>
            </a:extLst>
          </p:cNvPr>
          <p:cNvGrpSpPr/>
          <p:nvPr/>
        </p:nvGrpSpPr>
        <p:grpSpPr>
          <a:xfrm>
            <a:off x="8264789" y="5125530"/>
            <a:ext cx="579240" cy="273240"/>
            <a:chOff x="8264789" y="5125530"/>
            <a:chExt cx="5792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DD2DEC-DB51-E253-BB44-935CFBF41302}"/>
                    </a:ext>
                  </a:extLst>
                </p14:cNvPr>
                <p14:cNvContentPartPr/>
                <p14:nvPr/>
              </p14:nvContentPartPr>
              <p14:xfrm>
                <a:off x="8264789" y="5171610"/>
                <a:ext cx="184680" cy="63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DD2DEC-DB51-E253-BB44-935CFBF4130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56149" y="5162610"/>
                  <a:ext cx="202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45A7860-885B-FA67-0BA9-6AC6842CD1B2}"/>
                    </a:ext>
                  </a:extLst>
                </p14:cNvPr>
                <p14:cNvContentPartPr/>
                <p14:nvPr/>
              </p14:nvContentPartPr>
              <p14:xfrm>
                <a:off x="8648549" y="5125530"/>
                <a:ext cx="195480" cy="273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45A7860-885B-FA67-0BA9-6AC6842CD1B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39549" y="5116890"/>
                  <a:ext cx="21312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A93B323-DE69-063A-536C-98B47A21BBD8}"/>
                  </a:ext>
                </a:extLst>
              </p14:cNvPr>
              <p14:cNvContentPartPr/>
              <p14:nvPr/>
            </p14:nvContentPartPr>
            <p14:xfrm>
              <a:off x="1225709" y="5248290"/>
              <a:ext cx="209160" cy="13240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A93B323-DE69-063A-536C-98B47A21BBD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217069" y="5239290"/>
                <a:ext cx="226800" cy="13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C37DF25-E305-FB32-B4B0-1EDA762C8C9F}"/>
              </a:ext>
            </a:extLst>
          </p:cNvPr>
          <p:cNvGrpSpPr/>
          <p:nvPr/>
        </p:nvGrpSpPr>
        <p:grpSpPr>
          <a:xfrm>
            <a:off x="1735469" y="5315610"/>
            <a:ext cx="1562760" cy="440280"/>
            <a:chOff x="1735469" y="5315610"/>
            <a:chExt cx="15627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2DB3E33-CA8D-8436-BBA7-9E8B34E5AC6E}"/>
                    </a:ext>
                  </a:extLst>
                </p14:cNvPr>
                <p14:cNvContentPartPr/>
                <p14:nvPr/>
              </p14:nvContentPartPr>
              <p14:xfrm>
                <a:off x="1735469" y="5315610"/>
                <a:ext cx="213120" cy="440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2DB3E33-CA8D-8436-BBA7-9E8B34E5AC6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26469" y="5306970"/>
                  <a:ext cx="2307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DB13EE-D1E4-B243-9D99-465BAF19709B}"/>
                    </a:ext>
                  </a:extLst>
                </p14:cNvPr>
                <p14:cNvContentPartPr/>
                <p14:nvPr/>
              </p14:nvContentPartPr>
              <p14:xfrm>
                <a:off x="2168909" y="5516490"/>
                <a:ext cx="115920" cy="34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DB13EE-D1E4-B243-9D99-465BAF19709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59909" y="5507490"/>
                  <a:ext cx="133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78EBC91-42D9-F827-2A77-7D31FA613852}"/>
                    </a:ext>
                  </a:extLst>
                </p14:cNvPr>
                <p14:cNvContentPartPr/>
                <p14:nvPr/>
              </p14:nvContentPartPr>
              <p14:xfrm>
                <a:off x="2144069" y="5447730"/>
                <a:ext cx="114480" cy="15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78EBC91-42D9-F827-2A77-7D31FA613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35429" y="5438730"/>
                  <a:ext cx="132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FB1DFF8-661F-BF89-8197-9615C6B2E560}"/>
                    </a:ext>
                  </a:extLst>
                </p14:cNvPr>
                <p14:cNvContentPartPr/>
                <p14:nvPr/>
              </p14:nvContentPartPr>
              <p14:xfrm>
                <a:off x="2426309" y="5384730"/>
                <a:ext cx="246240" cy="230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FB1DFF8-661F-BF89-8197-9615C6B2E56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417309" y="5375730"/>
                  <a:ext cx="263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20B5CE-32BF-B749-E539-F0CB12636049}"/>
                    </a:ext>
                  </a:extLst>
                </p14:cNvPr>
                <p14:cNvContentPartPr/>
                <p14:nvPr/>
              </p14:nvContentPartPr>
              <p14:xfrm>
                <a:off x="2494349" y="5375370"/>
                <a:ext cx="179280" cy="251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20B5CE-32BF-B749-E539-F0CB1263604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485709" y="5366370"/>
                  <a:ext cx="196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AC82748-881D-13CA-7DFD-B2EC1EC0FAF9}"/>
                    </a:ext>
                  </a:extLst>
                </p14:cNvPr>
                <p14:cNvContentPartPr/>
                <p14:nvPr/>
              </p14:nvContentPartPr>
              <p14:xfrm>
                <a:off x="2928869" y="5420730"/>
                <a:ext cx="155880" cy="202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AC82748-881D-13CA-7DFD-B2EC1EC0FAF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20229" y="5412090"/>
                  <a:ext cx="173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4414F29-AEDA-011F-174A-C0E70AC7882A}"/>
                    </a:ext>
                  </a:extLst>
                </p14:cNvPr>
                <p14:cNvContentPartPr/>
                <p14:nvPr/>
              </p14:nvContentPartPr>
              <p14:xfrm>
                <a:off x="3283109" y="5410290"/>
                <a:ext cx="15120" cy="165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4414F29-AEDA-011F-174A-C0E70AC7882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74109" y="5401290"/>
                  <a:ext cx="327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1B5EEE9-63AA-10A2-4969-6F31FCD97FF7}"/>
              </a:ext>
            </a:extLst>
          </p:cNvPr>
          <p:cNvGrpSpPr/>
          <p:nvPr/>
        </p:nvGrpSpPr>
        <p:grpSpPr>
          <a:xfrm>
            <a:off x="1579229" y="6085290"/>
            <a:ext cx="1991880" cy="567720"/>
            <a:chOff x="1579229" y="6085290"/>
            <a:chExt cx="199188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D5CED06-EA74-5323-C073-FFEAFADF905D}"/>
                    </a:ext>
                  </a:extLst>
                </p14:cNvPr>
                <p14:cNvContentPartPr/>
                <p14:nvPr/>
              </p14:nvContentPartPr>
              <p14:xfrm>
                <a:off x="1579229" y="6085290"/>
                <a:ext cx="269640" cy="567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D5CED06-EA74-5323-C073-FFEAFADF905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70229" y="6076650"/>
                  <a:ext cx="2872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13116BD-93DF-56FD-A2C3-38BF8FA6EFBF}"/>
                    </a:ext>
                  </a:extLst>
                </p14:cNvPr>
                <p14:cNvContentPartPr/>
                <p14:nvPr/>
              </p14:nvContentPartPr>
              <p14:xfrm>
                <a:off x="2114189" y="6388770"/>
                <a:ext cx="162360" cy="15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3116BD-93DF-56FD-A2C3-38BF8FA6EFB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05549" y="6380130"/>
                  <a:ext cx="180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21DACF7-DBC6-A401-DEAC-D81947076687}"/>
                    </a:ext>
                  </a:extLst>
                </p14:cNvPr>
                <p14:cNvContentPartPr/>
                <p14:nvPr/>
              </p14:nvContentPartPr>
              <p14:xfrm>
                <a:off x="2195909" y="6313170"/>
                <a:ext cx="128880" cy="6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21DACF7-DBC6-A401-DEAC-D8194707668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7269" y="6304170"/>
                  <a:ext cx="146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C64F7A-2340-7662-5032-FF5E87822DB5}"/>
                    </a:ext>
                  </a:extLst>
                </p14:cNvPr>
                <p14:cNvContentPartPr/>
                <p14:nvPr/>
              </p14:nvContentPartPr>
              <p14:xfrm>
                <a:off x="2530709" y="6242970"/>
                <a:ext cx="166320" cy="198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C64F7A-2340-7662-5032-FF5E87822DB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521709" y="6234330"/>
                  <a:ext cx="183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2232592-3261-F5B1-45F7-027017CF5A9F}"/>
                    </a:ext>
                  </a:extLst>
                </p14:cNvPr>
                <p14:cNvContentPartPr/>
                <p14:nvPr/>
              </p14:nvContentPartPr>
              <p14:xfrm>
                <a:off x="2787389" y="6256650"/>
                <a:ext cx="201600" cy="199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2232592-3261-F5B1-45F7-027017CF5A9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78389" y="6247650"/>
                  <a:ext cx="219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92031A2-1FDE-910C-AE5E-1BCA05787234}"/>
                    </a:ext>
                  </a:extLst>
                </p14:cNvPr>
                <p14:cNvContentPartPr/>
                <p14:nvPr/>
              </p14:nvContentPartPr>
              <p14:xfrm>
                <a:off x="2793869" y="6244410"/>
                <a:ext cx="202680" cy="240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92031A2-1FDE-910C-AE5E-1BCA0578723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785229" y="6235410"/>
                  <a:ext cx="220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B9A9506-9472-667E-650F-EF05A416000E}"/>
                    </a:ext>
                  </a:extLst>
                </p14:cNvPr>
                <p14:cNvContentPartPr/>
                <p14:nvPr/>
              </p14:nvContentPartPr>
              <p14:xfrm>
                <a:off x="3137669" y="6218850"/>
                <a:ext cx="433440" cy="183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B9A9506-9472-667E-650F-EF05A416000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129029" y="6209850"/>
                  <a:ext cx="4510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04156F1-6837-DEF5-D242-EAA4A70482EC}"/>
              </a:ext>
            </a:extLst>
          </p:cNvPr>
          <p:cNvGrpSpPr/>
          <p:nvPr/>
        </p:nvGrpSpPr>
        <p:grpSpPr>
          <a:xfrm>
            <a:off x="3638429" y="5248290"/>
            <a:ext cx="1331640" cy="501840"/>
            <a:chOff x="3638429" y="5248290"/>
            <a:chExt cx="133164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457A3C-6A6F-6B60-4502-00C5FB9533EF}"/>
                    </a:ext>
                  </a:extLst>
                </p14:cNvPr>
                <p14:cNvContentPartPr/>
                <p14:nvPr/>
              </p14:nvContentPartPr>
              <p14:xfrm>
                <a:off x="3638429" y="5562930"/>
                <a:ext cx="1331640" cy="187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457A3C-6A6F-6B60-4502-00C5FB9533E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629429" y="5554290"/>
                  <a:ext cx="1349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E3AC4BB-7CB5-BE3A-54F7-6851833CE819}"/>
                    </a:ext>
                  </a:extLst>
                </p14:cNvPr>
                <p14:cNvContentPartPr/>
                <p14:nvPr/>
              </p14:nvContentPartPr>
              <p14:xfrm>
                <a:off x="3911309" y="5248290"/>
                <a:ext cx="261720" cy="150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E3AC4BB-7CB5-BE3A-54F7-6851833CE81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02669" y="5239290"/>
                  <a:ext cx="279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EAE1570-C1E5-47E9-4A17-BCD5410A6BEF}"/>
                    </a:ext>
                  </a:extLst>
                </p14:cNvPr>
                <p14:cNvContentPartPr/>
                <p14:nvPr/>
              </p14:nvContentPartPr>
              <p14:xfrm>
                <a:off x="4259789" y="5348370"/>
                <a:ext cx="137880" cy="58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EAE1570-C1E5-47E9-4A17-BCD5410A6BE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50789" y="5339730"/>
                  <a:ext cx="155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618688-37C7-97D1-A9AF-4C65D5D94492}"/>
                    </a:ext>
                  </a:extLst>
                </p14:cNvPr>
                <p14:cNvContentPartPr/>
                <p14:nvPr/>
              </p14:nvContentPartPr>
              <p14:xfrm>
                <a:off x="4493069" y="5306610"/>
                <a:ext cx="167760" cy="195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618688-37C7-97D1-A9AF-4C65D5D9449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84429" y="5297610"/>
                  <a:ext cx="1854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812DD32-100F-E905-AB73-B576CAFE0245}"/>
              </a:ext>
            </a:extLst>
          </p:cNvPr>
          <p:cNvGrpSpPr/>
          <p:nvPr/>
        </p:nvGrpSpPr>
        <p:grpSpPr>
          <a:xfrm>
            <a:off x="5171309" y="5464290"/>
            <a:ext cx="902520" cy="403560"/>
            <a:chOff x="5171309" y="5464290"/>
            <a:chExt cx="90252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DD3D757-E430-EA30-7C6D-C7C402A853FB}"/>
                    </a:ext>
                  </a:extLst>
                </p14:cNvPr>
                <p14:cNvContentPartPr/>
                <p14:nvPr/>
              </p14:nvContentPartPr>
              <p14:xfrm>
                <a:off x="5171309" y="5464290"/>
                <a:ext cx="261000" cy="403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DD3D757-E430-EA30-7C6D-C7C402A853F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62669" y="5455650"/>
                  <a:ext cx="278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626FB06-03C8-7500-99E3-B72DE39B2BF8}"/>
                    </a:ext>
                  </a:extLst>
                </p14:cNvPr>
                <p14:cNvContentPartPr/>
                <p14:nvPr/>
              </p14:nvContentPartPr>
              <p14:xfrm>
                <a:off x="5613749" y="5658690"/>
                <a:ext cx="133200" cy="29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626FB06-03C8-7500-99E3-B72DE39B2BF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605109" y="5650050"/>
                  <a:ext cx="150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00CE0BF-5333-7DA2-AAF2-47EAFB032FCF}"/>
                    </a:ext>
                  </a:extLst>
                </p14:cNvPr>
                <p14:cNvContentPartPr/>
                <p14:nvPr/>
              </p14:nvContentPartPr>
              <p14:xfrm>
                <a:off x="5629229" y="5591010"/>
                <a:ext cx="97560" cy="13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00CE0BF-5333-7DA2-AAF2-47EAFB032FC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620589" y="5582370"/>
                  <a:ext cx="11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05134A8-CCD8-8A77-47B0-7699FAA79B28}"/>
                    </a:ext>
                  </a:extLst>
                </p14:cNvPr>
                <p14:cNvContentPartPr/>
                <p14:nvPr/>
              </p14:nvContentPartPr>
              <p14:xfrm>
                <a:off x="5901749" y="5521170"/>
                <a:ext cx="172080" cy="209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05134A8-CCD8-8A77-47B0-7699FAA79B2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892749" y="5512170"/>
                  <a:ext cx="1897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18D6526-2427-7BCB-FAC7-A2194C956F85}"/>
              </a:ext>
            </a:extLst>
          </p:cNvPr>
          <p:cNvGrpSpPr/>
          <p:nvPr/>
        </p:nvGrpSpPr>
        <p:grpSpPr>
          <a:xfrm>
            <a:off x="6304949" y="5567250"/>
            <a:ext cx="432360" cy="161280"/>
            <a:chOff x="6304949" y="5567250"/>
            <a:chExt cx="43236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6E24BE2-C017-10AD-1169-87AABDC6873C}"/>
                    </a:ext>
                  </a:extLst>
                </p14:cNvPr>
                <p14:cNvContentPartPr/>
                <p14:nvPr/>
              </p14:nvContentPartPr>
              <p14:xfrm>
                <a:off x="6304949" y="5654010"/>
                <a:ext cx="197280" cy="22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6E24BE2-C017-10AD-1169-87AABDC6873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96309" y="5645010"/>
                  <a:ext cx="214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3B8523-9733-6604-1401-B92A155CAC30}"/>
                    </a:ext>
                  </a:extLst>
                </p14:cNvPr>
                <p14:cNvContentPartPr/>
                <p14:nvPr/>
              </p14:nvContentPartPr>
              <p14:xfrm>
                <a:off x="6412229" y="5577690"/>
                <a:ext cx="26640" cy="150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3B8523-9733-6604-1401-B92A155CAC3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03589" y="5568690"/>
                  <a:ext cx="44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BF131E7-138A-D25E-ED7F-AD28E863A443}"/>
                    </a:ext>
                  </a:extLst>
                </p14:cNvPr>
                <p14:cNvContentPartPr/>
                <p14:nvPr/>
              </p14:nvContentPartPr>
              <p14:xfrm>
                <a:off x="6711029" y="5567250"/>
                <a:ext cx="26280" cy="132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BF131E7-138A-D25E-ED7F-AD28E863A4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02389" y="5558250"/>
                  <a:ext cx="439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EE70A7-BEE9-16AC-B038-B77651FB30DC}"/>
              </a:ext>
            </a:extLst>
          </p:cNvPr>
          <p:cNvGrpSpPr/>
          <p:nvPr/>
        </p:nvGrpSpPr>
        <p:grpSpPr>
          <a:xfrm>
            <a:off x="6957629" y="5609010"/>
            <a:ext cx="601920" cy="226080"/>
            <a:chOff x="6957629" y="5609010"/>
            <a:chExt cx="6019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7BB76CF-39DA-3CF7-9040-178ACFE86784}"/>
                    </a:ext>
                  </a:extLst>
                </p14:cNvPr>
                <p14:cNvContentPartPr/>
                <p14:nvPr/>
              </p14:nvContentPartPr>
              <p14:xfrm>
                <a:off x="6957629" y="5646090"/>
                <a:ext cx="206640" cy="80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7BB76CF-39DA-3CF7-9040-178ACFE8678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48629" y="5637090"/>
                  <a:ext cx="224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BE04629-8F79-DBD5-9ED7-2511DD0F8985}"/>
                    </a:ext>
                  </a:extLst>
                </p14:cNvPr>
                <p14:cNvContentPartPr/>
                <p14:nvPr/>
              </p14:nvContentPartPr>
              <p14:xfrm>
                <a:off x="7373429" y="5609010"/>
                <a:ext cx="186120" cy="226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BE04629-8F79-DBD5-9ED7-2511DD0F898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64789" y="5600370"/>
                  <a:ext cx="20376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A27A803-A322-FABA-3F0D-C868E37B5CB4}"/>
              </a:ext>
            </a:extLst>
          </p:cNvPr>
          <p:cNvGrpSpPr/>
          <p:nvPr/>
        </p:nvGrpSpPr>
        <p:grpSpPr>
          <a:xfrm>
            <a:off x="3848309" y="6034890"/>
            <a:ext cx="1473840" cy="528480"/>
            <a:chOff x="3848309" y="6034890"/>
            <a:chExt cx="147384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F508E05-7894-4FD2-21EF-B5F111E3749C}"/>
                    </a:ext>
                  </a:extLst>
                </p14:cNvPr>
                <p14:cNvContentPartPr/>
                <p14:nvPr/>
              </p14:nvContentPartPr>
              <p14:xfrm>
                <a:off x="3848309" y="6388770"/>
                <a:ext cx="1473840" cy="174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F508E05-7894-4FD2-21EF-B5F111E3749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839669" y="6380130"/>
                  <a:ext cx="1491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72F1AB3-4B01-0FC9-7679-1E5B13CFEAFC}"/>
                    </a:ext>
                  </a:extLst>
                </p14:cNvPr>
                <p14:cNvContentPartPr/>
                <p14:nvPr/>
              </p14:nvContentPartPr>
              <p14:xfrm>
                <a:off x="4016069" y="6069810"/>
                <a:ext cx="250560" cy="177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72F1AB3-4B01-0FC9-7679-1E5B13CFEAF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007429" y="6061170"/>
                  <a:ext cx="268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3034A72-F21A-AF68-61E9-A25D85CB28AA}"/>
                    </a:ext>
                  </a:extLst>
                </p14:cNvPr>
                <p14:cNvContentPartPr/>
                <p14:nvPr/>
              </p14:nvContentPartPr>
              <p14:xfrm>
                <a:off x="4088429" y="6034890"/>
                <a:ext cx="182160" cy="275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3034A72-F21A-AF68-61E9-A25D85CB28A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079789" y="6026250"/>
                  <a:ext cx="199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75DF3B5-7AB0-B6CE-E8E1-29A5ED441ECD}"/>
                    </a:ext>
                  </a:extLst>
                </p14:cNvPr>
                <p14:cNvContentPartPr/>
                <p14:nvPr/>
              </p14:nvContentPartPr>
              <p14:xfrm>
                <a:off x="4447709" y="6210570"/>
                <a:ext cx="132480" cy="73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75DF3B5-7AB0-B6CE-E8E1-29A5ED441EC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439069" y="6201570"/>
                  <a:ext cx="150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6D30AA-FFB0-D0E8-1B47-0C03CB853E0A}"/>
                    </a:ext>
                  </a:extLst>
                </p14:cNvPr>
                <p14:cNvContentPartPr/>
                <p14:nvPr/>
              </p14:nvContentPartPr>
              <p14:xfrm>
                <a:off x="4873229" y="6152250"/>
                <a:ext cx="136440" cy="206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6D30AA-FFB0-D0E8-1B47-0C03CB853E0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64229" y="6143250"/>
                  <a:ext cx="15408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2C697F01-8B2E-1D6A-6213-BDD538C22D90}"/>
                  </a:ext>
                </a:extLst>
              </p14:cNvPr>
              <p14:cNvContentPartPr/>
              <p14:nvPr/>
            </p14:nvContentPartPr>
            <p14:xfrm>
              <a:off x="7877069" y="5462850"/>
              <a:ext cx="408960" cy="2804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2C697F01-8B2E-1D6A-6213-BDD538C22D9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868429" y="5453850"/>
                <a:ext cx="42660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0A04996-D3A3-5184-E6CB-074E86227260}"/>
              </a:ext>
            </a:extLst>
          </p:cNvPr>
          <p:cNvGrpSpPr/>
          <p:nvPr/>
        </p:nvGrpSpPr>
        <p:grpSpPr>
          <a:xfrm>
            <a:off x="5554709" y="6152250"/>
            <a:ext cx="3594960" cy="565920"/>
            <a:chOff x="5554709" y="6152250"/>
            <a:chExt cx="359496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63FF5E0-AF9C-20E7-6B65-BFFABEEAADFB}"/>
                    </a:ext>
                  </a:extLst>
                </p14:cNvPr>
                <p14:cNvContentPartPr/>
                <p14:nvPr/>
              </p14:nvContentPartPr>
              <p14:xfrm>
                <a:off x="5554709" y="6255930"/>
                <a:ext cx="404280" cy="462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63FF5E0-AF9C-20E7-6B65-BFFABEEAADF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545709" y="6246930"/>
                  <a:ext cx="4219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306666B-8C86-E8B7-6831-7942F7FC2A3D}"/>
                    </a:ext>
                  </a:extLst>
                </p14:cNvPr>
                <p14:cNvContentPartPr/>
                <p14:nvPr/>
              </p14:nvContentPartPr>
              <p14:xfrm>
                <a:off x="6081389" y="6501810"/>
                <a:ext cx="143640" cy="15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306666B-8C86-E8B7-6831-7942F7FC2A3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072749" y="6493170"/>
                  <a:ext cx="161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9B6F8B6-1CB1-AE76-BB02-DD00E64640BC}"/>
                    </a:ext>
                  </a:extLst>
                </p14:cNvPr>
                <p14:cNvContentPartPr/>
                <p14:nvPr/>
              </p14:nvContentPartPr>
              <p14:xfrm>
                <a:off x="6083189" y="6422610"/>
                <a:ext cx="128880" cy="9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9B6F8B6-1CB1-AE76-BB02-DD00E64640B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074549" y="6413970"/>
                  <a:ext cx="146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A3FE029-614F-62E0-A223-A107FFEBC92C}"/>
                    </a:ext>
                  </a:extLst>
                </p14:cNvPr>
                <p14:cNvContentPartPr/>
                <p14:nvPr/>
              </p14:nvContentPartPr>
              <p14:xfrm>
                <a:off x="6389549" y="6322530"/>
                <a:ext cx="293400" cy="232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A3FE029-614F-62E0-A223-A107FFEBC92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380549" y="6313530"/>
                  <a:ext cx="311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DC5388A-435F-EB1F-CC03-F77E2AF35CB7}"/>
                    </a:ext>
                  </a:extLst>
                </p14:cNvPr>
                <p14:cNvContentPartPr/>
                <p14:nvPr/>
              </p14:nvContentPartPr>
              <p14:xfrm>
                <a:off x="6765389" y="6390570"/>
                <a:ext cx="156960" cy="152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DC5388A-435F-EB1F-CC03-F77E2AF35CB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756749" y="6381570"/>
                  <a:ext cx="174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F9DA3EA-F730-CE90-37DC-E1768844B9EA}"/>
                    </a:ext>
                  </a:extLst>
                </p14:cNvPr>
                <p14:cNvContentPartPr/>
                <p14:nvPr/>
              </p14:nvContentPartPr>
              <p14:xfrm>
                <a:off x="6735869" y="6403890"/>
                <a:ext cx="187200" cy="175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F9DA3EA-F730-CE90-37DC-E1768844B9E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726869" y="6395250"/>
                  <a:ext cx="204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F2B8C39-22E6-1714-916D-18FF4567B6CE}"/>
                    </a:ext>
                  </a:extLst>
                </p14:cNvPr>
                <p14:cNvContentPartPr/>
                <p14:nvPr/>
              </p14:nvContentPartPr>
              <p14:xfrm>
                <a:off x="7036469" y="6379410"/>
                <a:ext cx="142920" cy="198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F2B8C39-22E6-1714-916D-18FF4567B6C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027829" y="6370770"/>
                  <a:ext cx="160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5126178-BB9C-C85F-949E-FABF6AA566F3}"/>
                    </a:ext>
                  </a:extLst>
                </p14:cNvPr>
                <p14:cNvContentPartPr/>
                <p14:nvPr/>
              </p14:nvContentPartPr>
              <p14:xfrm>
                <a:off x="7337429" y="6546450"/>
                <a:ext cx="142920" cy="14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5126178-BB9C-C85F-949E-FABF6AA566F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328789" y="6537450"/>
                  <a:ext cx="160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32E081F-4C47-5557-37E6-CC10A2D47A73}"/>
                    </a:ext>
                  </a:extLst>
                </p14:cNvPr>
                <p14:cNvContentPartPr/>
                <p14:nvPr/>
              </p14:nvContentPartPr>
              <p14:xfrm>
                <a:off x="7659629" y="6378330"/>
                <a:ext cx="114120" cy="215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32E081F-4C47-5557-37E6-CC10A2D47A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650989" y="6369330"/>
                  <a:ext cx="131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88A613D-52DA-0DD3-6D1E-7B7E33E18A77}"/>
                    </a:ext>
                  </a:extLst>
                </p14:cNvPr>
                <p14:cNvContentPartPr/>
                <p14:nvPr/>
              </p14:nvContentPartPr>
              <p14:xfrm>
                <a:off x="8058869" y="6500730"/>
                <a:ext cx="84600" cy="32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88A613D-52DA-0DD3-6D1E-7B7E33E18A7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49869" y="6492090"/>
                  <a:ext cx="102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0D3A235-A70B-1174-8A24-20AA282FB5C3}"/>
                    </a:ext>
                  </a:extLst>
                </p14:cNvPr>
                <p14:cNvContentPartPr/>
                <p14:nvPr/>
              </p14:nvContentPartPr>
              <p14:xfrm>
                <a:off x="7961309" y="6424050"/>
                <a:ext cx="142920" cy="3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0D3A235-A70B-1174-8A24-20AA282FB5C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52669" y="6415050"/>
                  <a:ext cx="160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415132F-DBF6-8FE0-D881-32056D5C4529}"/>
                    </a:ext>
                  </a:extLst>
                </p14:cNvPr>
                <p14:cNvContentPartPr/>
                <p14:nvPr/>
              </p14:nvContentPartPr>
              <p14:xfrm>
                <a:off x="7983629" y="6493890"/>
                <a:ext cx="172440" cy="39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415132F-DBF6-8FE0-D881-32056D5C452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74629" y="6484890"/>
                  <a:ext cx="190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7F3546E-4818-7DD0-E20C-76C20790ADB0}"/>
                    </a:ext>
                  </a:extLst>
                </p14:cNvPr>
                <p14:cNvContentPartPr/>
                <p14:nvPr/>
              </p14:nvContentPartPr>
              <p14:xfrm>
                <a:off x="8355869" y="6337650"/>
                <a:ext cx="173160" cy="176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7F3546E-4818-7DD0-E20C-76C20790ADB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347229" y="6329010"/>
                  <a:ext cx="190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AAE548E-4A82-97A7-2722-BF62FD29DF6C}"/>
                    </a:ext>
                  </a:extLst>
                </p14:cNvPr>
                <p14:cNvContentPartPr/>
                <p14:nvPr/>
              </p14:nvContentPartPr>
              <p14:xfrm>
                <a:off x="8647469" y="6152250"/>
                <a:ext cx="502200" cy="297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AAE548E-4A82-97A7-2722-BF62FD29DF6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638829" y="6143250"/>
                  <a:ext cx="51984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D35AE04-4875-6622-FA99-058007898991}"/>
              </a:ext>
            </a:extLst>
          </p:cNvPr>
          <p:cNvGrpSpPr/>
          <p:nvPr/>
        </p:nvGrpSpPr>
        <p:grpSpPr>
          <a:xfrm>
            <a:off x="2447549" y="1778610"/>
            <a:ext cx="1515600" cy="196920"/>
            <a:chOff x="2447549" y="1778610"/>
            <a:chExt cx="151560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CBC667C-9B22-2419-C247-D467F14D4B91}"/>
                    </a:ext>
                  </a:extLst>
                </p14:cNvPr>
                <p14:cNvContentPartPr/>
                <p14:nvPr/>
              </p14:nvContentPartPr>
              <p14:xfrm>
                <a:off x="3919949" y="1853850"/>
                <a:ext cx="43200" cy="21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CBC667C-9B22-2419-C247-D467F14D4B9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910949" y="1844850"/>
                  <a:ext cx="60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DA411B3-017B-6A75-BB5E-3B713D44DF50}"/>
                    </a:ext>
                  </a:extLst>
                </p14:cNvPr>
                <p14:cNvContentPartPr/>
                <p14:nvPr/>
              </p14:nvContentPartPr>
              <p14:xfrm>
                <a:off x="3517829" y="1840890"/>
                <a:ext cx="297360" cy="15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DA411B3-017B-6A75-BB5E-3B713D44DF5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508829" y="1832250"/>
                  <a:ext cx="315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069C519-174A-B947-63BC-DEFD813EF913}"/>
                    </a:ext>
                  </a:extLst>
                </p14:cNvPr>
                <p14:cNvContentPartPr/>
                <p14:nvPr/>
              </p14:nvContentPartPr>
              <p14:xfrm>
                <a:off x="2943269" y="1887690"/>
                <a:ext cx="412920" cy="20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069C519-174A-B947-63BC-DEFD813EF91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934269" y="1878690"/>
                  <a:ext cx="430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D5A73FF-1618-1F8E-4B8B-761E62B6325A}"/>
                    </a:ext>
                  </a:extLst>
                </p14:cNvPr>
                <p14:cNvContentPartPr/>
                <p14:nvPr/>
              </p14:nvContentPartPr>
              <p14:xfrm>
                <a:off x="2784869" y="1891290"/>
                <a:ext cx="128880" cy="8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D5A73FF-1618-1F8E-4B8B-761E62B6325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776229" y="1882290"/>
                  <a:ext cx="146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D07E60F-F6A6-D06F-AE43-751EBE48AD1B}"/>
                    </a:ext>
                  </a:extLst>
                </p14:cNvPr>
                <p14:cNvContentPartPr/>
                <p14:nvPr/>
              </p14:nvContentPartPr>
              <p14:xfrm>
                <a:off x="2766869" y="1867890"/>
                <a:ext cx="189720" cy="35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D07E60F-F6A6-D06F-AE43-751EBE48AD1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757869" y="1858890"/>
                  <a:ext cx="207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1118C7B-7744-972F-77D8-859EACC49ED4}"/>
                    </a:ext>
                  </a:extLst>
                </p14:cNvPr>
                <p14:cNvContentPartPr/>
                <p14:nvPr/>
              </p14:nvContentPartPr>
              <p14:xfrm>
                <a:off x="2447549" y="1778610"/>
                <a:ext cx="126000" cy="196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1118C7B-7744-972F-77D8-859EACC49ED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438909" y="1769610"/>
                  <a:ext cx="1436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BAD67EE-A4EC-A90A-3AC0-1255D02A2239}"/>
              </a:ext>
            </a:extLst>
          </p:cNvPr>
          <p:cNvGrpSpPr/>
          <p:nvPr/>
        </p:nvGrpSpPr>
        <p:grpSpPr>
          <a:xfrm>
            <a:off x="4259069" y="2599050"/>
            <a:ext cx="466920" cy="219600"/>
            <a:chOff x="4259069" y="2599050"/>
            <a:chExt cx="46692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731A2E-1BCE-C799-2954-0C738F0ABAB8}"/>
                    </a:ext>
                  </a:extLst>
                </p14:cNvPr>
                <p14:cNvContentPartPr/>
                <p14:nvPr/>
              </p14:nvContentPartPr>
              <p14:xfrm>
                <a:off x="4259069" y="2599050"/>
                <a:ext cx="155520" cy="84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731A2E-1BCE-C799-2954-0C738F0ABAB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250069" y="2590410"/>
                  <a:ext cx="173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7280580-619D-34DB-9408-9EA15D18A082}"/>
                    </a:ext>
                  </a:extLst>
                </p14:cNvPr>
                <p14:cNvContentPartPr/>
                <p14:nvPr/>
              </p14:nvContentPartPr>
              <p14:xfrm>
                <a:off x="4624109" y="2600490"/>
                <a:ext cx="101880" cy="125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7280580-619D-34DB-9408-9EA15D18A08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615469" y="2591490"/>
                  <a:ext cx="11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2B292A4-9DF2-EA47-3572-FF0BB3A60566}"/>
                    </a:ext>
                  </a:extLst>
                </p14:cNvPr>
                <p14:cNvContentPartPr/>
                <p14:nvPr/>
              </p14:nvContentPartPr>
              <p14:xfrm>
                <a:off x="4403789" y="2723970"/>
                <a:ext cx="115920" cy="94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2B292A4-9DF2-EA47-3572-FF0BB3A6056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94789" y="2714970"/>
                  <a:ext cx="133560" cy="11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974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D26816-D080-5683-5370-E3BB5065A4EE}"/>
                  </a:ext>
                </a:extLst>
              </p14:cNvPr>
              <p14:cNvContentPartPr/>
              <p14:nvPr/>
            </p14:nvContentPartPr>
            <p14:xfrm>
              <a:off x="-120331" y="2343810"/>
              <a:ext cx="684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D26816-D080-5683-5370-E3BB5065A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9331" y="2334810"/>
                <a:ext cx="2448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2D3DB46-1F9B-21C4-DD22-C87D8847547A}"/>
              </a:ext>
            </a:extLst>
          </p:cNvPr>
          <p:cNvGrpSpPr/>
          <p:nvPr/>
        </p:nvGrpSpPr>
        <p:grpSpPr>
          <a:xfrm>
            <a:off x="1156949" y="569730"/>
            <a:ext cx="4305600" cy="3462120"/>
            <a:chOff x="1156949" y="569730"/>
            <a:chExt cx="4305600" cy="34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AE22D2-6D6A-3DC5-C7A9-BC3A1F00B0F2}"/>
                    </a:ext>
                  </a:extLst>
                </p14:cNvPr>
                <p14:cNvContentPartPr/>
                <p14:nvPr/>
              </p14:nvContentPartPr>
              <p14:xfrm>
                <a:off x="1565549" y="927570"/>
                <a:ext cx="305640" cy="3104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AE22D2-6D6A-3DC5-C7A9-BC3A1F00B0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6909" y="918930"/>
                  <a:ext cx="323280" cy="31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398EA2-AF4B-B7E8-A1B2-B1EF5F2402F6}"/>
                    </a:ext>
                  </a:extLst>
                </p14:cNvPr>
                <p14:cNvContentPartPr/>
                <p14:nvPr/>
              </p14:nvContentPartPr>
              <p14:xfrm>
                <a:off x="1156949" y="3345690"/>
                <a:ext cx="3885120" cy="18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398EA2-AF4B-B7E8-A1B2-B1EF5F2402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8309" y="3337050"/>
                  <a:ext cx="390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27EA7E-ECC0-8443-3D0F-825A0DF57A83}"/>
                    </a:ext>
                  </a:extLst>
                </p14:cNvPr>
                <p14:cNvContentPartPr/>
                <p14:nvPr/>
              </p14:nvContentPartPr>
              <p14:xfrm>
                <a:off x="1384109" y="913530"/>
                <a:ext cx="407520" cy="233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27EA7E-ECC0-8443-3D0F-825A0DF57A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5109" y="904890"/>
                  <a:ext cx="425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0C26A2-051F-E4CD-B972-EC0A94BDF867}"/>
                    </a:ext>
                  </a:extLst>
                </p14:cNvPr>
                <p14:cNvContentPartPr/>
                <p14:nvPr/>
              </p14:nvContentPartPr>
              <p14:xfrm>
                <a:off x="1565549" y="569730"/>
                <a:ext cx="315720" cy="349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0C26A2-051F-E4CD-B972-EC0A94BDF8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6909" y="560730"/>
                  <a:ext cx="333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FC70F6-04C7-FDF7-B380-873B9C0E7756}"/>
                    </a:ext>
                  </a:extLst>
                </p14:cNvPr>
                <p14:cNvContentPartPr/>
                <p14:nvPr/>
              </p14:nvContentPartPr>
              <p14:xfrm>
                <a:off x="5237909" y="3365490"/>
                <a:ext cx="224640" cy="182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FC70F6-04C7-FDF7-B380-873B9C0E77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8909" y="3356850"/>
                  <a:ext cx="242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5FF963-539D-DA3D-0293-418192FCF115}"/>
                    </a:ext>
                  </a:extLst>
                </p14:cNvPr>
                <p14:cNvContentPartPr/>
                <p14:nvPr/>
              </p14:nvContentPartPr>
              <p14:xfrm>
                <a:off x="3163589" y="2165250"/>
                <a:ext cx="83160" cy="10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5FF963-539D-DA3D-0293-418192FCF1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4589" y="2156250"/>
                  <a:ext cx="100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7E6D31-EB4B-62C5-EB49-13FD20B5A021}"/>
                    </a:ext>
                  </a:extLst>
                </p14:cNvPr>
                <p14:cNvContentPartPr/>
                <p14:nvPr/>
              </p14:nvContentPartPr>
              <p14:xfrm>
                <a:off x="2639429" y="1575210"/>
                <a:ext cx="1434600" cy="126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7E6D31-EB4B-62C5-EB49-13FD20B5A0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0429" y="1566570"/>
                  <a:ext cx="145224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F7AB91-0BF2-C044-9E16-68AE5F1E0997}"/>
                    </a:ext>
                  </a:extLst>
                </p14:cNvPr>
                <p14:cNvContentPartPr/>
                <p14:nvPr/>
              </p14:nvContentPartPr>
              <p14:xfrm>
                <a:off x="3285269" y="2203050"/>
                <a:ext cx="82440" cy="31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F7AB91-0BF2-C044-9E16-68AE5F1E09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76269" y="2194410"/>
                  <a:ext cx="100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3FF73D-89A0-6169-624A-AA2C578446C8}"/>
                    </a:ext>
                  </a:extLst>
                </p14:cNvPr>
                <p14:cNvContentPartPr/>
                <p14:nvPr/>
              </p14:nvContentPartPr>
              <p14:xfrm>
                <a:off x="3408749" y="2290170"/>
                <a:ext cx="123480" cy="13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3FF73D-89A0-6169-624A-AA2C578446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0109" y="2281170"/>
                  <a:ext cx="141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9B88E4-BDA3-B6CB-208A-5FC9A7A3D887}"/>
                    </a:ext>
                  </a:extLst>
                </p14:cNvPr>
                <p14:cNvContentPartPr/>
                <p14:nvPr/>
              </p14:nvContentPartPr>
              <p14:xfrm>
                <a:off x="3603509" y="2358930"/>
                <a:ext cx="73800" cy="14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9B88E4-BDA3-B6CB-208A-5FC9A7A3D8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4509" y="2349930"/>
                  <a:ext cx="91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CC189E-4784-0B3E-C558-FE8C02053E52}"/>
                    </a:ext>
                  </a:extLst>
                </p14:cNvPr>
                <p14:cNvContentPartPr/>
                <p14:nvPr/>
              </p14:nvContentPartPr>
              <p14:xfrm>
                <a:off x="3727709" y="2246970"/>
                <a:ext cx="131760" cy="13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CC189E-4784-0B3E-C558-FE8C02053E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9069" y="2237970"/>
                  <a:ext cx="149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D37439-021C-7B3F-6BBE-7410A9C30371}"/>
                    </a:ext>
                  </a:extLst>
                </p14:cNvPr>
                <p14:cNvContentPartPr/>
                <p14:nvPr/>
              </p14:nvContentPartPr>
              <p14:xfrm>
                <a:off x="3894389" y="2108730"/>
                <a:ext cx="50400" cy="37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D37439-021C-7B3F-6BBE-7410A9C303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5749" y="2099730"/>
                  <a:ext cx="68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FE7D86-4F05-72B9-1613-99E8214465C9}"/>
                    </a:ext>
                  </a:extLst>
                </p14:cNvPr>
                <p14:cNvContentPartPr/>
                <p14:nvPr/>
              </p14:nvContentPartPr>
              <p14:xfrm>
                <a:off x="3172589" y="2377650"/>
                <a:ext cx="61200" cy="7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FE7D86-4F05-72B9-1613-99E8214465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3949" y="2368650"/>
                  <a:ext cx="78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A1B042-CC8A-22B5-BC7A-506171A6D8DD}"/>
                    </a:ext>
                  </a:extLst>
                </p14:cNvPr>
                <p14:cNvContentPartPr/>
                <p14:nvPr/>
              </p14:nvContentPartPr>
              <p14:xfrm>
                <a:off x="3267269" y="2567730"/>
                <a:ext cx="83520" cy="55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A1B042-CC8A-22B5-BC7A-506171A6D8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8629" y="2558730"/>
                  <a:ext cx="1011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0099D3-DA77-E450-9CB2-866F226C7613}"/>
                    </a:ext>
                  </a:extLst>
                </p14:cNvPr>
                <p14:cNvContentPartPr/>
                <p14:nvPr/>
              </p14:nvContentPartPr>
              <p14:xfrm>
                <a:off x="3346469" y="3221850"/>
                <a:ext cx="28800" cy="176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0099D3-DA77-E450-9CB2-866F226C76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7829" y="3213210"/>
                  <a:ext cx="46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04C88F-0EA1-24F5-C26D-7B4319433B1E}"/>
                    </a:ext>
                  </a:extLst>
                </p14:cNvPr>
                <p14:cNvContentPartPr/>
                <p14:nvPr/>
              </p14:nvContentPartPr>
              <p14:xfrm>
                <a:off x="3384269" y="3343170"/>
                <a:ext cx="64080" cy="18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04C88F-0EA1-24F5-C26D-7B4319433B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5269" y="3334530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F4CF35-83BD-6DE2-0CC4-C34FF9CA714C}"/>
                    </a:ext>
                  </a:extLst>
                </p14:cNvPr>
                <p14:cNvContentPartPr/>
                <p14:nvPr/>
              </p14:nvContentPartPr>
              <p14:xfrm>
                <a:off x="3417749" y="3685170"/>
                <a:ext cx="178200" cy="124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F4CF35-83BD-6DE2-0CC4-C34FF9CA71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09109" y="3676170"/>
                  <a:ext cx="195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6BBAC4-B36B-212D-2D17-6105A1222223}"/>
                    </a:ext>
                  </a:extLst>
                </p14:cNvPr>
                <p14:cNvContentPartPr/>
                <p14:nvPr/>
              </p14:nvContentPartPr>
              <p14:xfrm>
                <a:off x="3090869" y="2259570"/>
                <a:ext cx="37800" cy="1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6BBAC4-B36B-212D-2D17-6105A12222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82229" y="2250930"/>
                  <a:ext cx="55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A875FF-294B-1B9D-F47B-9C7E88360459}"/>
                    </a:ext>
                  </a:extLst>
                </p14:cNvPr>
                <p14:cNvContentPartPr/>
                <p14:nvPr/>
              </p14:nvContentPartPr>
              <p14:xfrm>
                <a:off x="2742029" y="2275050"/>
                <a:ext cx="273960" cy="1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A875FF-294B-1B9D-F47B-9C7E883604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33389" y="2266050"/>
                  <a:ext cx="291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91FE57-151E-6971-B7EC-BA19E6AF0E49}"/>
                    </a:ext>
                  </a:extLst>
                </p14:cNvPr>
                <p14:cNvContentPartPr/>
                <p14:nvPr/>
              </p14:nvContentPartPr>
              <p14:xfrm>
                <a:off x="2135069" y="2264970"/>
                <a:ext cx="551520" cy="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91FE57-151E-6971-B7EC-BA19E6AF0E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26429" y="2256330"/>
                  <a:ext cx="569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6FD681-8ED2-4EB5-6BFA-BA8CCCBED8B6}"/>
                    </a:ext>
                  </a:extLst>
                </p14:cNvPr>
                <p14:cNvContentPartPr/>
                <p14:nvPr/>
              </p14:nvContentPartPr>
              <p14:xfrm>
                <a:off x="1885949" y="2270370"/>
                <a:ext cx="219600" cy="36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6FD681-8ED2-4EB5-6BFA-BA8CCCBED8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77309" y="2261370"/>
                  <a:ext cx="237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42681F-701E-DEF6-DCA6-2B9BCEB75BCA}"/>
                    </a:ext>
                  </a:extLst>
                </p14:cNvPr>
                <p14:cNvContentPartPr/>
                <p14:nvPr/>
              </p14:nvContentPartPr>
              <p14:xfrm>
                <a:off x="1662749" y="2236530"/>
                <a:ext cx="191160" cy="62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42681F-701E-DEF6-DCA6-2B9BCEB75B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3749" y="2227530"/>
                  <a:ext cx="208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45F45F-8FCE-773A-E895-1AF243B7017C}"/>
                    </a:ext>
                  </a:extLst>
                </p14:cNvPr>
                <p14:cNvContentPartPr/>
                <p14:nvPr/>
              </p14:nvContentPartPr>
              <p14:xfrm>
                <a:off x="1376909" y="2173530"/>
                <a:ext cx="161280" cy="258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45F45F-8FCE-773A-E895-1AF243B701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67909" y="2164530"/>
                  <a:ext cx="178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F61ED1-3DE7-93E9-0BCD-2072FF20065B}"/>
                    </a:ext>
                  </a:extLst>
                </p14:cNvPr>
                <p14:cNvContentPartPr/>
                <p14:nvPr/>
              </p14:nvContentPartPr>
              <p14:xfrm>
                <a:off x="3221909" y="1698690"/>
                <a:ext cx="580320" cy="45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F61ED1-3DE7-93E9-0BCD-2072FF2006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13269" y="1689690"/>
                  <a:ext cx="597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86869C-FC7D-C75D-B01C-69916BB7208A}"/>
                    </a:ext>
                  </a:extLst>
                </p14:cNvPr>
                <p14:cNvContentPartPr/>
                <p14:nvPr/>
              </p14:nvContentPartPr>
              <p14:xfrm>
                <a:off x="3228749" y="2039250"/>
                <a:ext cx="124920" cy="14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86869C-FC7D-C75D-B01C-69916BB720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19749" y="2030610"/>
                  <a:ext cx="142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A836F8-5A70-DA0D-6967-3ECF29DF23EB}"/>
                    </a:ext>
                  </a:extLst>
                </p14:cNvPr>
                <p14:cNvContentPartPr/>
                <p14:nvPr/>
              </p14:nvContentPartPr>
              <p14:xfrm>
                <a:off x="3361949" y="1732530"/>
                <a:ext cx="91440" cy="17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A836F8-5A70-DA0D-6967-3ECF29DF23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53309" y="1723530"/>
                  <a:ext cx="10908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C25323-E73C-AC8E-841C-377D338C0072}"/>
              </a:ext>
            </a:extLst>
          </p:cNvPr>
          <p:cNvGrpSpPr/>
          <p:nvPr/>
        </p:nvGrpSpPr>
        <p:grpSpPr>
          <a:xfrm>
            <a:off x="4666949" y="522570"/>
            <a:ext cx="6397560" cy="818280"/>
            <a:chOff x="4666949" y="522570"/>
            <a:chExt cx="6397560" cy="81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39DFD0-12AB-EBFC-1AA4-91C954F74010}"/>
                    </a:ext>
                  </a:extLst>
                </p14:cNvPr>
                <p14:cNvContentPartPr/>
                <p14:nvPr/>
              </p14:nvContentPartPr>
              <p14:xfrm>
                <a:off x="10352429" y="1123770"/>
                <a:ext cx="145080" cy="4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39DFD0-12AB-EBFC-1AA4-91C954F740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43429" y="1114770"/>
                  <a:ext cx="162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AC4578-329D-8B58-295C-685226BD2105}"/>
                    </a:ext>
                  </a:extLst>
                </p14:cNvPr>
                <p14:cNvContentPartPr/>
                <p14:nvPr/>
              </p14:nvContentPartPr>
              <p14:xfrm>
                <a:off x="10451789" y="738570"/>
                <a:ext cx="612720" cy="268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AC4578-329D-8B58-295C-685226BD21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42789" y="729930"/>
                  <a:ext cx="630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F8417D-F233-747C-934D-4BC2DE744A86}"/>
                    </a:ext>
                  </a:extLst>
                </p14:cNvPr>
                <p14:cNvContentPartPr/>
                <p14:nvPr/>
              </p14:nvContentPartPr>
              <p14:xfrm>
                <a:off x="10880909" y="635970"/>
                <a:ext cx="172800" cy="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F8417D-F233-747C-934D-4BC2DE744A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72269" y="627330"/>
                  <a:ext cx="190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6D239D-D2EE-A0CB-CA3B-7E45000B3E15}"/>
                    </a:ext>
                  </a:extLst>
                </p14:cNvPr>
                <p14:cNvContentPartPr/>
                <p14:nvPr/>
              </p14:nvContentPartPr>
              <p14:xfrm>
                <a:off x="10109069" y="611490"/>
                <a:ext cx="339120" cy="37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6D239D-D2EE-A0CB-CA3B-7E45000B3E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00069" y="602850"/>
                  <a:ext cx="356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7A1287-8D3A-08FE-87A2-1AF760BEB555}"/>
                    </a:ext>
                  </a:extLst>
                </p14:cNvPr>
                <p14:cNvContentPartPr/>
                <p14:nvPr/>
              </p14:nvContentPartPr>
              <p14:xfrm>
                <a:off x="10352069" y="561450"/>
                <a:ext cx="62640" cy="3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7A1287-8D3A-08FE-87A2-1AF760BEB5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43069" y="552450"/>
                  <a:ext cx="80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C4D123-339F-2E3E-E3EF-E5FEA1242EA1}"/>
                    </a:ext>
                  </a:extLst>
                </p14:cNvPr>
                <p14:cNvContentPartPr/>
                <p14:nvPr/>
              </p14:nvContentPartPr>
              <p14:xfrm>
                <a:off x="9839429" y="927570"/>
                <a:ext cx="61200" cy="64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C4D123-339F-2E3E-E3EF-E5FEA1242E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0789" y="918930"/>
                  <a:ext cx="78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AC60B1-7A68-C4AE-BCEA-913F4201136C}"/>
                    </a:ext>
                  </a:extLst>
                </p14:cNvPr>
                <p14:cNvContentPartPr/>
                <p14:nvPr/>
              </p14:nvContentPartPr>
              <p14:xfrm>
                <a:off x="9830789" y="764490"/>
                <a:ext cx="74520" cy="6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AC60B1-7A68-C4AE-BCEA-913F420113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22149" y="755490"/>
                  <a:ext cx="92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BC44FB-75D5-153C-38D1-5479F5942BAC}"/>
                    </a:ext>
                  </a:extLst>
                </p14:cNvPr>
                <p14:cNvContentPartPr/>
                <p14:nvPr/>
              </p14:nvContentPartPr>
              <p14:xfrm>
                <a:off x="9324989" y="768450"/>
                <a:ext cx="306000" cy="263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BC44FB-75D5-153C-38D1-5479F5942B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5989" y="759450"/>
                  <a:ext cx="323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6F3380-5B58-242F-5957-D79158C08560}"/>
                    </a:ext>
                  </a:extLst>
                </p14:cNvPr>
                <p14:cNvContentPartPr/>
                <p14:nvPr/>
              </p14:nvContentPartPr>
              <p14:xfrm>
                <a:off x="9520469" y="729210"/>
                <a:ext cx="114480" cy="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6F3380-5B58-242F-5957-D79158C085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11829" y="720570"/>
                  <a:ext cx="132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F91B70-654A-93AB-E210-EA845566AEC6}"/>
                    </a:ext>
                  </a:extLst>
                </p14:cNvPr>
                <p14:cNvContentPartPr/>
                <p14:nvPr/>
              </p14:nvContentPartPr>
              <p14:xfrm>
                <a:off x="9002789" y="939450"/>
                <a:ext cx="165600" cy="322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F91B70-654A-93AB-E210-EA845566AE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4149" y="930450"/>
                  <a:ext cx="183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524136-08DF-56E5-5C1D-73CA086B7358}"/>
                    </a:ext>
                  </a:extLst>
                </p14:cNvPr>
                <p14:cNvContentPartPr/>
                <p14:nvPr/>
              </p14:nvContentPartPr>
              <p14:xfrm>
                <a:off x="8663309" y="713730"/>
                <a:ext cx="225720" cy="36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524136-08DF-56E5-5C1D-73CA086B73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4309" y="705090"/>
                  <a:ext cx="2433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55442E-9918-048B-7E13-475EC3795ABC}"/>
                    </a:ext>
                  </a:extLst>
                </p14:cNvPr>
                <p14:cNvContentPartPr/>
                <p14:nvPr/>
              </p14:nvContentPartPr>
              <p14:xfrm>
                <a:off x="8821349" y="773850"/>
                <a:ext cx="111960" cy="2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55442E-9918-048B-7E13-475EC3795A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709" y="764850"/>
                  <a:ext cx="129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7054AA-7BD1-10B4-F0FF-351105E7A912}"/>
                    </a:ext>
                  </a:extLst>
                </p14:cNvPr>
                <p14:cNvContentPartPr/>
                <p14:nvPr/>
              </p14:nvContentPartPr>
              <p14:xfrm>
                <a:off x="8993789" y="722370"/>
                <a:ext cx="24840" cy="2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7054AA-7BD1-10B4-F0FF-351105E7A9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85149" y="713370"/>
                  <a:ext cx="4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5E0506-E95C-B045-6301-C0BF7A7DC90E}"/>
                    </a:ext>
                  </a:extLst>
                </p14:cNvPr>
                <p14:cNvContentPartPr/>
                <p14:nvPr/>
              </p14:nvContentPartPr>
              <p14:xfrm>
                <a:off x="8121509" y="813450"/>
                <a:ext cx="508320" cy="483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5E0506-E95C-B045-6301-C0BF7A7DC9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12509" y="804450"/>
                  <a:ext cx="5259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327068-20EC-E154-14DF-1D0EE0F5F400}"/>
                    </a:ext>
                  </a:extLst>
                </p14:cNvPr>
                <p14:cNvContentPartPr/>
                <p14:nvPr/>
              </p14:nvContentPartPr>
              <p14:xfrm>
                <a:off x="7743509" y="842610"/>
                <a:ext cx="241920" cy="23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327068-20EC-E154-14DF-1D0EE0F5F4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34869" y="833610"/>
                  <a:ext cx="259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509C39-1DD1-8988-F965-2DA096B8AE82}"/>
                    </a:ext>
                  </a:extLst>
                </p14:cNvPr>
                <p14:cNvContentPartPr/>
                <p14:nvPr/>
              </p14:nvContentPartPr>
              <p14:xfrm>
                <a:off x="8067869" y="522570"/>
                <a:ext cx="442080" cy="218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509C39-1DD1-8988-F965-2DA096B8AE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58869" y="513930"/>
                  <a:ext cx="459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AA4099-6D8C-22FC-9423-CFBA5C4D949C}"/>
                    </a:ext>
                  </a:extLst>
                </p14:cNvPr>
                <p14:cNvContentPartPr/>
                <p14:nvPr/>
              </p14:nvContentPartPr>
              <p14:xfrm>
                <a:off x="7575029" y="796890"/>
                <a:ext cx="49680" cy="28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AA4099-6D8C-22FC-9423-CFBA5C4D94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66029" y="787890"/>
                  <a:ext cx="67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4AE5CE-1002-365E-78E6-37E9B1EF0FB2}"/>
                    </a:ext>
                  </a:extLst>
                </p14:cNvPr>
                <p14:cNvContentPartPr/>
                <p14:nvPr/>
              </p14:nvContentPartPr>
              <p14:xfrm>
                <a:off x="7428509" y="772410"/>
                <a:ext cx="158400" cy="303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4AE5CE-1002-365E-78E6-37E9B1EF0F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19509" y="763770"/>
                  <a:ext cx="176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A9FD32-AA5A-D806-115F-3121E17ADC79}"/>
                    </a:ext>
                  </a:extLst>
                </p14:cNvPr>
                <p14:cNvContentPartPr/>
                <p14:nvPr/>
              </p14:nvContentPartPr>
              <p14:xfrm>
                <a:off x="6907949" y="842610"/>
                <a:ext cx="393480" cy="311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A9FD32-AA5A-D806-115F-3121E17ADC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99309" y="833610"/>
                  <a:ext cx="411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89D911-5421-C000-BAC6-A47F6D4F9AF7}"/>
                    </a:ext>
                  </a:extLst>
                </p14:cNvPr>
                <p14:cNvContentPartPr/>
                <p14:nvPr/>
              </p14:nvContentPartPr>
              <p14:xfrm>
                <a:off x="7149509" y="524010"/>
                <a:ext cx="322200" cy="283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89D911-5421-C000-BAC6-A47F6D4F9A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40509" y="515370"/>
                  <a:ext cx="339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9E909A-6954-668D-D8FC-6C4E88365D26}"/>
                    </a:ext>
                  </a:extLst>
                </p14:cNvPr>
                <p14:cNvContentPartPr/>
                <p14:nvPr/>
              </p14:nvContentPartPr>
              <p14:xfrm>
                <a:off x="7109189" y="1214490"/>
                <a:ext cx="97560" cy="2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9E909A-6954-668D-D8FC-6C4E88365D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0549" y="1205850"/>
                  <a:ext cx="115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4F8D0F-BFFD-03A5-1E6A-177C4145251E}"/>
                    </a:ext>
                  </a:extLst>
                </p14:cNvPr>
                <p14:cNvContentPartPr/>
                <p14:nvPr/>
              </p14:nvContentPartPr>
              <p14:xfrm>
                <a:off x="6253829" y="833250"/>
                <a:ext cx="636480" cy="354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4F8D0F-BFFD-03A5-1E6A-177C414525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45189" y="824250"/>
                  <a:ext cx="6541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9B0269-7593-FFF8-37B9-130648F9DB82}"/>
                    </a:ext>
                  </a:extLst>
                </p14:cNvPr>
                <p14:cNvContentPartPr/>
                <p14:nvPr/>
              </p14:nvContentPartPr>
              <p14:xfrm>
                <a:off x="6726509" y="816690"/>
                <a:ext cx="88200" cy="29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9B0269-7593-FFF8-37B9-130648F9DB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17869" y="808050"/>
                  <a:ext cx="105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4EA19A-1B9E-B97A-C831-1666CB75BF4C}"/>
                    </a:ext>
                  </a:extLst>
                </p14:cNvPr>
                <p14:cNvContentPartPr/>
                <p14:nvPr/>
              </p14:nvContentPartPr>
              <p14:xfrm>
                <a:off x="6919829" y="740010"/>
                <a:ext cx="19440" cy="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4EA19A-1B9E-B97A-C831-1666CB75BF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1189" y="731370"/>
                  <a:ext cx="3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5603C9-B885-9B10-0C7A-BB8B47E59A88}"/>
                    </a:ext>
                  </a:extLst>
                </p14:cNvPr>
                <p14:cNvContentPartPr/>
                <p14:nvPr/>
              </p14:nvContentPartPr>
              <p14:xfrm>
                <a:off x="5896349" y="1031610"/>
                <a:ext cx="266400" cy="146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5603C9-B885-9B10-0C7A-BB8B47E59A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7709" y="1022610"/>
                  <a:ext cx="284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30EB5B-3CBE-4ED5-FEC6-7B986F006EBB}"/>
                    </a:ext>
                  </a:extLst>
                </p14:cNvPr>
                <p14:cNvContentPartPr/>
                <p14:nvPr/>
              </p14:nvContentPartPr>
              <p14:xfrm>
                <a:off x="5935589" y="1282170"/>
                <a:ext cx="14760" cy="5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30EB5B-3CBE-4ED5-FEC6-7B986F006E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6589" y="1273530"/>
                  <a:ext cx="32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8D6282-EB17-80C3-615A-06BBC8A91AFB}"/>
                    </a:ext>
                  </a:extLst>
                </p14:cNvPr>
                <p14:cNvContentPartPr/>
                <p14:nvPr/>
              </p14:nvContentPartPr>
              <p14:xfrm>
                <a:off x="5428709" y="883290"/>
                <a:ext cx="396720" cy="30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8D6282-EB17-80C3-615A-06BBC8A91A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20069" y="874650"/>
                  <a:ext cx="414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056EED-CD8D-064F-1C2D-1AE54EBB26B1}"/>
                    </a:ext>
                  </a:extLst>
                </p14:cNvPr>
                <p14:cNvContentPartPr/>
                <p14:nvPr/>
              </p14:nvContentPartPr>
              <p14:xfrm>
                <a:off x="5696909" y="566130"/>
                <a:ext cx="426960" cy="342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056EED-CD8D-064F-1C2D-1AE54EBB26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87909" y="557130"/>
                  <a:ext cx="444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3F2CAF-D3F9-FD00-8BAA-7BBC8EF55567}"/>
                    </a:ext>
                  </a:extLst>
                </p14:cNvPr>
                <p14:cNvContentPartPr/>
                <p14:nvPr/>
              </p14:nvContentPartPr>
              <p14:xfrm>
                <a:off x="5644709" y="1300890"/>
                <a:ext cx="126360" cy="2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3F2CAF-D3F9-FD00-8BAA-7BBC8EF555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35709" y="1292250"/>
                  <a:ext cx="144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BE3F98-5133-9264-DDF2-A6065109D83B}"/>
                    </a:ext>
                  </a:extLst>
                </p14:cNvPr>
                <p14:cNvContentPartPr/>
                <p14:nvPr/>
              </p14:nvContentPartPr>
              <p14:xfrm>
                <a:off x="5231069" y="791130"/>
                <a:ext cx="128880" cy="344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BE3F98-5133-9264-DDF2-A6065109D8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22429" y="782490"/>
                  <a:ext cx="146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58C8A0-84A4-9F02-AD50-6F3B33EBDB09}"/>
                    </a:ext>
                  </a:extLst>
                </p14:cNvPr>
                <p14:cNvContentPartPr/>
                <p14:nvPr/>
              </p14:nvContentPartPr>
              <p14:xfrm>
                <a:off x="5376509" y="716610"/>
                <a:ext cx="13320" cy="44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58C8A0-84A4-9F02-AD50-6F3B33EBDB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67509" y="707610"/>
                  <a:ext cx="30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BEAB2A-BC29-8FB9-2434-9A5016E197F5}"/>
                    </a:ext>
                  </a:extLst>
                </p14:cNvPr>
                <p14:cNvContentPartPr/>
                <p14:nvPr/>
              </p14:nvContentPartPr>
              <p14:xfrm>
                <a:off x="4666949" y="870330"/>
                <a:ext cx="502920" cy="345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BEAB2A-BC29-8FB9-2434-9A5016E197F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57949" y="861690"/>
                  <a:ext cx="52056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054740-D117-D11B-4D6C-A87DA01C1995}"/>
              </a:ext>
            </a:extLst>
          </p:cNvPr>
          <p:cNvGrpSpPr/>
          <p:nvPr/>
        </p:nvGrpSpPr>
        <p:grpSpPr>
          <a:xfrm>
            <a:off x="10071629" y="1509690"/>
            <a:ext cx="791640" cy="523800"/>
            <a:chOff x="10071629" y="1509690"/>
            <a:chExt cx="79164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F8ACBD-3794-B77D-20D3-7F2C5984DEBD}"/>
                    </a:ext>
                  </a:extLst>
                </p14:cNvPr>
                <p14:cNvContentPartPr/>
                <p14:nvPr/>
              </p14:nvContentPartPr>
              <p14:xfrm>
                <a:off x="10736909" y="1509690"/>
                <a:ext cx="126360" cy="29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F8ACBD-3794-B77D-20D3-7F2C5984DE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28269" y="1501050"/>
                  <a:ext cx="144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89F25B-7281-39DB-8641-090E6C6A1875}"/>
                    </a:ext>
                  </a:extLst>
                </p14:cNvPr>
                <p14:cNvContentPartPr/>
                <p14:nvPr/>
              </p14:nvContentPartPr>
              <p14:xfrm>
                <a:off x="10688669" y="1971570"/>
                <a:ext cx="27720" cy="61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89F25B-7281-39DB-8641-090E6C6A18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80029" y="1962930"/>
                  <a:ext cx="45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BE61D4A-9440-7AA0-4739-33A65806F2BD}"/>
                    </a:ext>
                  </a:extLst>
                </p14:cNvPr>
                <p14:cNvContentPartPr/>
                <p14:nvPr/>
              </p14:nvContentPartPr>
              <p14:xfrm>
                <a:off x="10113389" y="1706610"/>
                <a:ext cx="596880" cy="15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BE61D4A-9440-7AA0-4739-33A65806F2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04389" y="1697970"/>
                  <a:ext cx="614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23087B-FCD5-32EE-91D2-3A924093521D}"/>
                    </a:ext>
                  </a:extLst>
                </p14:cNvPr>
                <p14:cNvContentPartPr/>
                <p14:nvPr/>
              </p14:nvContentPartPr>
              <p14:xfrm>
                <a:off x="10071629" y="1655490"/>
                <a:ext cx="200160" cy="248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23087B-FCD5-32EE-91D2-3A92409352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2629" y="1646850"/>
                  <a:ext cx="217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7C63A3-8377-A985-1426-0E4491120D3F}"/>
                    </a:ext>
                  </a:extLst>
                </p14:cNvPr>
                <p14:cNvContentPartPr/>
                <p14:nvPr/>
              </p14:nvContentPartPr>
              <p14:xfrm>
                <a:off x="10388069" y="1591410"/>
                <a:ext cx="6840" cy="2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7C63A3-8377-A985-1426-0E4491120D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79429" y="1582410"/>
                  <a:ext cx="24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F8D1D52-9449-9802-74AA-351324FC061B}"/>
                    </a:ext>
                  </a:extLst>
                </p14:cNvPr>
                <p14:cNvContentPartPr/>
                <p14:nvPr/>
              </p14:nvContentPartPr>
              <p14:xfrm>
                <a:off x="10493189" y="1573770"/>
                <a:ext cx="64080" cy="57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F8D1D52-9449-9802-74AA-351324FC06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84549" y="1565130"/>
                  <a:ext cx="8172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74346DB-3BAE-368E-1842-A9C47FC8F93B}"/>
                  </a:ext>
                </a:extLst>
              </p14:cNvPr>
              <p14:cNvContentPartPr/>
              <p14:nvPr/>
            </p14:nvContentPartPr>
            <p14:xfrm>
              <a:off x="6917309" y="1478730"/>
              <a:ext cx="248040" cy="14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74346DB-3BAE-368E-1842-A9C47FC8F93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08309" y="1470090"/>
                <a:ext cx="265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7C6CA65-7924-0FE1-DA68-A06D2D0E8B07}"/>
                  </a:ext>
                </a:extLst>
              </p14:cNvPr>
              <p14:cNvContentPartPr/>
              <p14:nvPr/>
            </p14:nvContentPartPr>
            <p14:xfrm>
              <a:off x="7308989" y="5128050"/>
              <a:ext cx="90000" cy="198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7C6CA65-7924-0FE1-DA68-A06D2D0E8B0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00349" y="5119050"/>
                <a:ext cx="1076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CCC93B0-3285-9C93-102A-1B81F38DCBA6}"/>
                  </a:ext>
                </a:extLst>
              </p14:cNvPr>
              <p14:cNvContentPartPr/>
              <p14:nvPr/>
            </p14:nvContentPartPr>
            <p14:xfrm>
              <a:off x="4540949" y="3895050"/>
              <a:ext cx="437400" cy="208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CCC93B0-3285-9C93-102A-1B81F38DCBA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32309" y="3886410"/>
                <a:ext cx="45504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9421C11-D041-1964-3273-FC7AA843D984}"/>
              </a:ext>
            </a:extLst>
          </p:cNvPr>
          <p:cNvGrpSpPr/>
          <p:nvPr/>
        </p:nvGrpSpPr>
        <p:grpSpPr>
          <a:xfrm>
            <a:off x="2651309" y="4312290"/>
            <a:ext cx="7852680" cy="1877400"/>
            <a:chOff x="2651309" y="4312290"/>
            <a:chExt cx="7852680" cy="18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4E6549-EC61-F5C9-B1AD-5B1D4724469F}"/>
                    </a:ext>
                  </a:extLst>
                </p14:cNvPr>
                <p14:cNvContentPartPr/>
                <p14:nvPr/>
              </p14:nvContentPartPr>
              <p14:xfrm>
                <a:off x="4726709" y="5249370"/>
                <a:ext cx="1118520" cy="267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4E6549-EC61-F5C9-B1AD-5B1D472446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17709" y="5240370"/>
                  <a:ext cx="1136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5C03E65-7F43-45B3-1BC9-AAD7EBDF80E4}"/>
                    </a:ext>
                  </a:extLst>
                </p14:cNvPr>
                <p14:cNvContentPartPr/>
                <p14:nvPr/>
              </p14:nvContentPartPr>
              <p14:xfrm>
                <a:off x="4093829" y="4737090"/>
                <a:ext cx="246600" cy="151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5C03E65-7F43-45B3-1BC9-AAD7EBDF80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85189" y="4728450"/>
                  <a:ext cx="264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DA9B8DE-9456-6F99-5E3E-8B88668D42A7}"/>
                    </a:ext>
                  </a:extLst>
                </p14:cNvPr>
                <p14:cNvContentPartPr/>
                <p14:nvPr/>
              </p14:nvContentPartPr>
              <p14:xfrm>
                <a:off x="4426829" y="4846890"/>
                <a:ext cx="124560" cy="225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DA9B8DE-9456-6F99-5E3E-8B88668D42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18189" y="4837890"/>
                  <a:ext cx="142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FB7CBEA-46FE-00C2-DC05-E1F8C736197B}"/>
                    </a:ext>
                  </a:extLst>
                </p14:cNvPr>
                <p14:cNvContentPartPr/>
                <p14:nvPr/>
              </p14:nvContentPartPr>
              <p14:xfrm>
                <a:off x="4662989" y="4836450"/>
                <a:ext cx="71640" cy="137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FB7CBEA-46FE-00C2-DC05-E1F8C73619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54349" y="4827450"/>
                  <a:ext cx="89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205D91D-7A1D-B3E8-61B5-C99723F29CB8}"/>
                    </a:ext>
                  </a:extLst>
                </p14:cNvPr>
                <p14:cNvContentPartPr/>
                <p14:nvPr/>
              </p14:nvContentPartPr>
              <p14:xfrm>
                <a:off x="4772429" y="4689570"/>
                <a:ext cx="169920" cy="360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205D91D-7A1D-B3E8-61B5-C99723F29C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3789" y="4680930"/>
                  <a:ext cx="187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8BBBFD-C50C-7177-4921-4213DED2C944}"/>
                    </a:ext>
                  </a:extLst>
                </p14:cNvPr>
                <p14:cNvContentPartPr/>
                <p14:nvPr/>
              </p14:nvContentPartPr>
              <p14:xfrm>
                <a:off x="5088149" y="4949490"/>
                <a:ext cx="69840" cy="125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8BBBFD-C50C-7177-4921-4213DED2C9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9509" y="4940850"/>
                  <a:ext cx="87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3930FC-880F-B413-55AA-D8948929EE6A}"/>
                    </a:ext>
                  </a:extLst>
                </p14:cNvPr>
                <p14:cNvContentPartPr/>
                <p14:nvPr/>
              </p14:nvContentPartPr>
              <p14:xfrm>
                <a:off x="3808349" y="4789650"/>
                <a:ext cx="152280" cy="163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3930FC-880F-B413-55AA-D8948929EE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99709" y="4781010"/>
                  <a:ext cx="169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8DFF7AE-4F67-E586-04E3-EA0F8BA2494F}"/>
                    </a:ext>
                  </a:extLst>
                </p14:cNvPr>
                <p14:cNvContentPartPr/>
                <p14:nvPr/>
              </p14:nvContentPartPr>
              <p14:xfrm>
                <a:off x="2931029" y="4899450"/>
                <a:ext cx="899640" cy="513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8DFF7AE-4F67-E586-04E3-EA0F8BA249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22029" y="4890450"/>
                  <a:ext cx="9172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E998D64-A002-FC0E-7203-F8770F0103BC}"/>
                    </a:ext>
                  </a:extLst>
                </p14:cNvPr>
                <p14:cNvContentPartPr/>
                <p14:nvPr/>
              </p14:nvContentPartPr>
              <p14:xfrm>
                <a:off x="3238829" y="4662210"/>
                <a:ext cx="141480" cy="361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E998D64-A002-FC0E-7203-F8770F0103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30189" y="4653570"/>
                  <a:ext cx="159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7D8415-91D8-0AA7-89A8-4F405AFF5298}"/>
                    </a:ext>
                  </a:extLst>
                </p14:cNvPr>
                <p14:cNvContentPartPr/>
                <p14:nvPr/>
              </p14:nvContentPartPr>
              <p14:xfrm>
                <a:off x="2784149" y="5696130"/>
                <a:ext cx="225720" cy="12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7D8415-91D8-0AA7-89A8-4F405AFF529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75149" y="5687130"/>
                  <a:ext cx="243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3A34C4D-72EA-C771-6CE5-58A209F1B7A4}"/>
                    </a:ext>
                  </a:extLst>
                </p14:cNvPr>
                <p14:cNvContentPartPr/>
                <p14:nvPr/>
              </p14:nvContentPartPr>
              <p14:xfrm>
                <a:off x="3066389" y="5816010"/>
                <a:ext cx="57600" cy="98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3A34C4D-72EA-C771-6CE5-58A209F1B7A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57389" y="5807370"/>
                  <a:ext cx="75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25DA6E-F37F-3299-BFFA-66CB36355902}"/>
                    </a:ext>
                  </a:extLst>
                </p14:cNvPr>
                <p14:cNvContentPartPr/>
                <p14:nvPr/>
              </p14:nvContentPartPr>
              <p14:xfrm>
                <a:off x="3219389" y="5635290"/>
                <a:ext cx="165240" cy="370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25DA6E-F37F-3299-BFFA-66CB363559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10749" y="5626650"/>
                  <a:ext cx="1828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002520-205A-1092-6B4E-CF6FE515D017}"/>
                    </a:ext>
                  </a:extLst>
                </p14:cNvPr>
                <p14:cNvContentPartPr/>
                <p14:nvPr/>
              </p14:nvContentPartPr>
              <p14:xfrm>
                <a:off x="2970269" y="5886210"/>
                <a:ext cx="27720" cy="96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002520-205A-1092-6B4E-CF6FE515D0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1629" y="5877210"/>
                  <a:ext cx="45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745D14-6E9E-1286-CBB9-5A8321E1A296}"/>
                    </a:ext>
                  </a:extLst>
                </p14:cNvPr>
                <p14:cNvContentPartPr/>
                <p14:nvPr/>
              </p14:nvContentPartPr>
              <p14:xfrm>
                <a:off x="3512429" y="5837250"/>
                <a:ext cx="8280" cy="142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745D14-6E9E-1286-CBB9-5A8321E1A2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03789" y="5828250"/>
                  <a:ext cx="25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8662AE4-1A48-1032-403A-8705CB37A995}"/>
                    </a:ext>
                  </a:extLst>
                </p14:cNvPr>
                <p14:cNvContentPartPr/>
                <p14:nvPr/>
              </p14:nvContentPartPr>
              <p14:xfrm>
                <a:off x="2894309" y="5383290"/>
                <a:ext cx="101880" cy="141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8662AE4-1A48-1032-403A-8705CB37A9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85309" y="5374650"/>
                  <a:ext cx="119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B36C676-034D-A662-D490-1291EC32448B}"/>
                    </a:ext>
                  </a:extLst>
                </p14:cNvPr>
                <p14:cNvContentPartPr/>
                <p14:nvPr/>
              </p14:nvContentPartPr>
              <p14:xfrm>
                <a:off x="2875589" y="5499930"/>
                <a:ext cx="1454400" cy="56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B36C676-034D-A662-D490-1291EC3244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66949" y="5491290"/>
                  <a:ext cx="147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DD2B3D4-23E7-0CB2-939B-4AAE135288F0}"/>
                    </a:ext>
                  </a:extLst>
                </p14:cNvPr>
                <p14:cNvContentPartPr/>
                <p14:nvPr/>
              </p14:nvContentPartPr>
              <p14:xfrm>
                <a:off x="3771629" y="4953090"/>
                <a:ext cx="214560" cy="642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DD2B3D4-23E7-0CB2-939B-4AAE135288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62989" y="4944090"/>
                  <a:ext cx="2322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8171781-6DFA-E258-6920-3ADC4F257708}"/>
                    </a:ext>
                  </a:extLst>
                </p14:cNvPr>
                <p14:cNvContentPartPr/>
                <p14:nvPr/>
              </p14:nvContentPartPr>
              <p14:xfrm>
                <a:off x="3669389" y="5387970"/>
                <a:ext cx="172800" cy="198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8171781-6DFA-E258-6920-3ADC4F2577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60749" y="5379330"/>
                  <a:ext cx="190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37ABDB-388B-BDA6-69BC-FA531D040685}"/>
                    </a:ext>
                  </a:extLst>
                </p14:cNvPr>
                <p14:cNvContentPartPr/>
                <p14:nvPr/>
              </p14:nvContentPartPr>
              <p14:xfrm>
                <a:off x="3956669" y="5213010"/>
                <a:ext cx="185040" cy="125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37ABDB-388B-BDA6-69BC-FA531D0406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48029" y="5204370"/>
                  <a:ext cx="202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481DEA9-ACC9-9266-F4CD-3B8775634CC7}"/>
                    </a:ext>
                  </a:extLst>
                </p14:cNvPr>
                <p14:cNvContentPartPr/>
                <p14:nvPr/>
              </p14:nvContentPartPr>
              <p14:xfrm>
                <a:off x="3400829" y="5346210"/>
                <a:ext cx="70560" cy="125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481DEA9-ACC9-9266-F4CD-3B8775634C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92189" y="5337210"/>
                  <a:ext cx="88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0DC0767-E39B-8D21-E954-8AF93F674158}"/>
                    </a:ext>
                  </a:extLst>
                </p14:cNvPr>
                <p14:cNvContentPartPr/>
                <p14:nvPr/>
              </p14:nvContentPartPr>
              <p14:xfrm>
                <a:off x="6533189" y="4726650"/>
                <a:ext cx="219600" cy="521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0DC0767-E39B-8D21-E954-8AF93F6741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24189" y="4718010"/>
                  <a:ext cx="2372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F0DC558-4CF6-B289-FCD7-1FA06260A89F}"/>
                    </a:ext>
                  </a:extLst>
                </p14:cNvPr>
                <p14:cNvContentPartPr/>
                <p14:nvPr/>
              </p14:nvContentPartPr>
              <p14:xfrm>
                <a:off x="6988589" y="5242170"/>
                <a:ext cx="89280" cy="5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0DC558-4CF6-B289-FCD7-1FA06260A8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79949" y="5233530"/>
                  <a:ext cx="106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02F2CA5-D43C-9C4E-CBBE-A92F92C574D3}"/>
                    </a:ext>
                  </a:extLst>
                </p14:cNvPr>
                <p14:cNvContentPartPr/>
                <p14:nvPr/>
              </p14:nvContentPartPr>
              <p14:xfrm>
                <a:off x="6913349" y="5177010"/>
                <a:ext cx="184680" cy="35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02F2CA5-D43C-9C4E-CBBE-A92F92C574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04709" y="5168010"/>
                  <a:ext cx="202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B51AD1C-8B70-7779-3621-BD0D493BE6C1}"/>
                    </a:ext>
                  </a:extLst>
                </p14:cNvPr>
                <p14:cNvContentPartPr/>
                <p14:nvPr/>
              </p14:nvContentPartPr>
              <p14:xfrm>
                <a:off x="7245629" y="4398330"/>
                <a:ext cx="2660040" cy="951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B51AD1C-8B70-7779-3621-BD0D493BE6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36629" y="4389330"/>
                  <a:ext cx="267768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717CC4-30EF-2BDD-8D6B-4906723F9356}"/>
                    </a:ext>
                  </a:extLst>
                </p14:cNvPr>
                <p14:cNvContentPartPr/>
                <p14:nvPr/>
              </p14:nvContentPartPr>
              <p14:xfrm>
                <a:off x="7672589" y="4974690"/>
                <a:ext cx="219240" cy="146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717CC4-30EF-2BDD-8D6B-4906723F935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63589" y="4966050"/>
                  <a:ext cx="236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641274E-EB8F-081E-0ED4-14DDEDE8E09E}"/>
                    </a:ext>
                  </a:extLst>
                </p14:cNvPr>
                <p14:cNvContentPartPr/>
                <p14:nvPr/>
              </p14:nvContentPartPr>
              <p14:xfrm>
                <a:off x="7995149" y="4977570"/>
                <a:ext cx="372600" cy="147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641274E-EB8F-081E-0ED4-14DDEDE8E09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86509" y="4968570"/>
                  <a:ext cx="390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256F41B-8C08-A8BD-054B-14B083550DB1}"/>
                    </a:ext>
                  </a:extLst>
                </p14:cNvPr>
                <p14:cNvContentPartPr/>
                <p14:nvPr/>
              </p14:nvContentPartPr>
              <p14:xfrm>
                <a:off x="8541269" y="4751130"/>
                <a:ext cx="172080" cy="180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256F41B-8C08-A8BD-054B-14B083550D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32269" y="4742490"/>
                  <a:ext cx="189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4F379F-6089-F33D-527D-EF5B79F26719}"/>
                    </a:ext>
                  </a:extLst>
                </p14:cNvPr>
                <p14:cNvContentPartPr/>
                <p14:nvPr/>
              </p14:nvContentPartPr>
              <p14:xfrm>
                <a:off x="8894789" y="5134890"/>
                <a:ext cx="119160" cy="20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D4F379F-6089-F33D-527D-EF5B79F267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85789" y="5126250"/>
                  <a:ext cx="136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3BAF37-CB4A-6B2A-F7BF-D0AF25EC3758}"/>
                    </a:ext>
                  </a:extLst>
                </p14:cNvPr>
                <p14:cNvContentPartPr/>
                <p14:nvPr/>
              </p14:nvContentPartPr>
              <p14:xfrm>
                <a:off x="8945909" y="5054610"/>
                <a:ext cx="21240" cy="168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3BAF37-CB4A-6B2A-F7BF-D0AF25EC37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36909" y="5045610"/>
                  <a:ext cx="38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3D435AB-C172-9A02-9D51-6AD60814438F}"/>
                    </a:ext>
                  </a:extLst>
                </p14:cNvPr>
                <p14:cNvContentPartPr/>
                <p14:nvPr/>
              </p14:nvContentPartPr>
              <p14:xfrm>
                <a:off x="9204389" y="5010330"/>
                <a:ext cx="175680" cy="218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3D435AB-C172-9A02-9D51-6AD6081443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95389" y="5001330"/>
                  <a:ext cx="19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7843577-0F08-49EE-7FD8-42E19BCEFA8E}"/>
                    </a:ext>
                  </a:extLst>
                </p14:cNvPr>
                <p14:cNvContentPartPr/>
                <p14:nvPr/>
              </p14:nvContentPartPr>
              <p14:xfrm>
                <a:off x="9432629" y="4972890"/>
                <a:ext cx="213840" cy="564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7843577-0F08-49EE-7FD8-42E19BCEFA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23629" y="4963890"/>
                  <a:ext cx="2314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75EDC9F-C6B9-DBDF-3CA1-C774759D942F}"/>
                    </a:ext>
                  </a:extLst>
                </p14:cNvPr>
                <p14:cNvContentPartPr/>
                <p14:nvPr/>
              </p14:nvContentPartPr>
              <p14:xfrm>
                <a:off x="9800549" y="4857330"/>
                <a:ext cx="200160" cy="251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75EDC9F-C6B9-DBDF-3CA1-C774759D94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91909" y="4848690"/>
                  <a:ext cx="217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4BCA39-EDE9-B747-9BF1-3B8D8AC2F545}"/>
                    </a:ext>
                  </a:extLst>
                </p14:cNvPr>
                <p14:cNvContentPartPr/>
                <p14:nvPr/>
              </p14:nvContentPartPr>
              <p14:xfrm>
                <a:off x="2651309" y="4312290"/>
                <a:ext cx="7852680" cy="1877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4BCA39-EDE9-B747-9BF1-3B8D8AC2F54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42669" y="4303650"/>
                  <a:ext cx="7870320" cy="18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26318C3-BB75-BE18-7023-195C2AFC0EF9}"/>
                  </a:ext>
                </a:extLst>
              </p14:cNvPr>
              <p14:cNvContentPartPr/>
              <p14:nvPr/>
            </p14:nvContentPartPr>
            <p14:xfrm>
              <a:off x="6007229" y="2278290"/>
              <a:ext cx="115560" cy="542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26318C3-BB75-BE18-7023-195C2AFC0EF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98229" y="2269650"/>
                <a:ext cx="133200" cy="5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E7B8823-5D8B-930F-094D-1CE9B9210FFD}"/>
              </a:ext>
            </a:extLst>
          </p:cNvPr>
          <p:cNvGrpSpPr/>
          <p:nvPr/>
        </p:nvGrpSpPr>
        <p:grpSpPr>
          <a:xfrm>
            <a:off x="5622029" y="2056170"/>
            <a:ext cx="4946400" cy="2109600"/>
            <a:chOff x="5622029" y="2056170"/>
            <a:chExt cx="4946400" cy="21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4B7A4C6-FA65-8A58-D93E-AB5F01968865}"/>
                    </a:ext>
                  </a:extLst>
                </p14:cNvPr>
                <p14:cNvContentPartPr/>
                <p14:nvPr/>
              </p14:nvContentPartPr>
              <p14:xfrm>
                <a:off x="6196229" y="2454330"/>
                <a:ext cx="294480" cy="451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4B7A4C6-FA65-8A58-D93E-AB5F019688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87229" y="2445690"/>
                  <a:ext cx="312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00F6599-22DB-0DF4-61E4-BF4D3AADE889}"/>
                    </a:ext>
                  </a:extLst>
                </p14:cNvPr>
                <p14:cNvContentPartPr/>
                <p14:nvPr/>
              </p14:nvContentPartPr>
              <p14:xfrm>
                <a:off x="6646229" y="2596890"/>
                <a:ext cx="180720" cy="27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00F6599-22DB-0DF4-61E4-BF4D3AADE8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37229" y="2587890"/>
                  <a:ext cx="198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74AB49D-73C4-8D0D-96B5-A06B9E8A660D}"/>
                    </a:ext>
                  </a:extLst>
                </p14:cNvPr>
                <p14:cNvContentPartPr/>
                <p14:nvPr/>
              </p14:nvContentPartPr>
              <p14:xfrm>
                <a:off x="6927749" y="2456850"/>
                <a:ext cx="117000" cy="214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74AB49D-73C4-8D0D-96B5-A06B9E8A660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18749" y="2447850"/>
                  <a:ext cx="134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04EDB2F-CE15-9E89-6C2D-DADCF65833F8}"/>
                    </a:ext>
                  </a:extLst>
                </p14:cNvPr>
                <p14:cNvContentPartPr/>
                <p14:nvPr/>
              </p14:nvContentPartPr>
              <p14:xfrm>
                <a:off x="7105229" y="2272170"/>
                <a:ext cx="135000" cy="570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04EDB2F-CE15-9E89-6C2D-DADCF65833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96589" y="2263530"/>
                  <a:ext cx="1526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5299E23-FE81-3255-106F-99C6F7B569A7}"/>
                    </a:ext>
                  </a:extLst>
                </p14:cNvPr>
                <p14:cNvContentPartPr/>
                <p14:nvPr/>
              </p14:nvContentPartPr>
              <p14:xfrm>
                <a:off x="7361549" y="2056170"/>
                <a:ext cx="178560" cy="229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5299E23-FE81-3255-106F-99C6F7B569A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52909" y="2047170"/>
                  <a:ext cx="196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67A4BB5-2F9C-F421-233E-560F0007D36F}"/>
                    </a:ext>
                  </a:extLst>
                </p14:cNvPr>
                <p14:cNvContentPartPr/>
                <p14:nvPr/>
              </p14:nvContentPartPr>
              <p14:xfrm>
                <a:off x="7600949" y="2568810"/>
                <a:ext cx="236520" cy="22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67A4BB5-2F9C-F421-233E-560F0007D36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91949" y="2560170"/>
                  <a:ext cx="254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286B6BC-505A-09F0-61B8-492AC0DD795B}"/>
                    </a:ext>
                  </a:extLst>
                </p14:cNvPr>
                <p14:cNvContentPartPr/>
                <p14:nvPr/>
              </p14:nvContentPartPr>
              <p14:xfrm>
                <a:off x="7644869" y="2491410"/>
                <a:ext cx="99000" cy="209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286B6BC-505A-09F0-61B8-492AC0DD79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36229" y="2482770"/>
                  <a:ext cx="116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05DE9C-C01D-E238-938B-EA8D2A969A34}"/>
                    </a:ext>
                  </a:extLst>
                </p14:cNvPr>
                <p14:cNvContentPartPr/>
                <p14:nvPr/>
              </p14:nvContentPartPr>
              <p14:xfrm>
                <a:off x="8051669" y="2229690"/>
                <a:ext cx="158040" cy="630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05DE9C-C01D-E238-938B-EA8D2A969A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2669" y="2220690"/>
                  <a:ext cx="175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384B1EE-B9E3-F324-CD7A-46013E3D5956}"/>
                    </a:ext>
                  </a:extLst>
                </p14:cNvPr>
                <p14:cNvContentPartPr/>
                <p14:nvPr/>
              </p14:nvContentPartPr>
              <p14:xfrm>
                <a:off x="8208989" y="2481330"/>
                <a:ext cx="289440" cy="282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84B1EE-B9E3-F324-CD7A-46013E3D595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00349" y="2472330"/>
                  <a:ext cx="307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E2AAA5-2185-16FB-9018-F5186316E428}"/>
                    </a:ext>
                  </a:extLst>
                </p14:cNvPr>
                <p14:cNvContentPartPr/>
                <p14:nvPr/>
              </p14:nvContentPartPr>
              <p14:xfrm>
                <a:off x="8640989" y="2640090"/>
                <a:ext cx="144360" cy="30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E2AAA5-2185-16FB-9018-F5186316E42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32349" y="2631090"/>
                  <a:ext cx="16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D264AEF-4F95-E4EC-156E-4909DB9F320D}"/>
                    </a:ext>
                  </a:extLst>
                </p14:cNvPr>
                <p14:cNvContentPartPr/>
                <p14:nvPr/>
              </p14:nvContentPartPr>
              <p14:xfrm>
                <a:off x="8877149" y="2502210"/>
                <a:ext cx="209160" cy="204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D264AEF-4F95-E4EC-156E-4909DB9F320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68149" y="2493570"/>
                  <a:ext cx="226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7C6A8C6-F68D-6058-F729-6B43A9B1DA58}"/>
                    </a:ext>
                  </a:extLst>
                </p14:cNvPr>
                <p14:cNvContentPartPr/>
                <p14:nvPr/>
              </p14:nvContentPartPr>
              <p14:xfrm>
                <a:off x="9177749" y="2171730"/>
                <a:ext cx="96840" cy="545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7C6A8C6-F68D-6058-F729-6B43A9B1DA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68749" y="2163090"/>
                  <a:ext cx="1144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A45BC16-78AE-F5FA-DAD0-DF40E56F6783}"/>
                    </a:ext>
                  </a:extLst>
                </p14:cNvPr>
                <p14:cNvContentPartPr/>
                <p14:nvPr/>
              </p14:nvContentPartPr>
              <p14:xfrm>
                <a:off x="9315989" y="2063730"/>
                <a:ext cx="139680" cy="210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A45BC16-78AE-F5FA-DAD0-DF40E56F678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07349" y="2055090"/>
                  <a:ext cx="157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169B009-8045-B97C-F69A-C4866529F20F}"/>
                    </a:ext>
                  </a:extLst>
                </p14:cNvPr>
                <p14:cNvContentPartPr/>
                <p14:nvPr/>
              </p14:nvContentPartPr>
              <p14:xfrm>
                <a:off x="9652589" y="2676090"/>
                <a:ext cx="198000" cy="28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169B009-8045-B97C-F69A-C4866529F2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43589" y="2667450"/>
                  <a:ext cx="21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8DEB63A-2D11-87CD-5400-C9E4E523A83D}"/>
                    </a:ext>
                  </a:extLst>
                </p14:cNvPr>
                <p14:cNvContentPartPr/>
                <p14:nvPr/>
              </p14:nvContentPartPr>
              <p14:xfrm>
                <a:off x="9645029" y="2593290"/>
                <a:ext cx="241560" cy="14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8DEB63A-2D11-87CD-5400-C9E4E523A83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36029" y="2584650"/>
                  <a:ext cx="25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C447F3E-8B5B-4DCA-7178-4EF89CED377F}"/>
                    </a:ext>
                  </a:extLst>
                </p14:cNvPr>
                <p14:cNvContentPartPr/>
                <p14:nvPr/>
              </p14:nvContentPartPr>
              <p14:xfrm>
                <a:off x="10132829" y="2479530"/>
                <a:ext cx="167760" cy="300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C447F3E-8B5B-4DCA-7178-4EF89CED377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23829" y="2470530"/>
                  <a:ext cx="185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69DFDD-86C2-9D78-55AB-9CCA9FC7CE6B}"/>
                    </a:ext>
                  </a:extLst>
                </p14:cNvPr>
                <p14:cNvContentPartPr/>
                <p14:nvPr/>
              </p14:nvContentPartPr>
              <p14:xfrm>
                <a:off x="10341629" y="2158410"/>
                <a:ext cx="122040" cy="41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69DFDD-86C2-9D78-55AB-9CCA9FC7CE6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32629" y="2149410"/>
                  <a:ext cx="139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35910F4-B4D5-C7A9-D9E4-8036CC3EE06F}"/>
                    </a:ext>
                  </a:extLst>
                </p14:cNvPr>
                <p14:cNvContentPartPr/>
                <p14:nvPr/>
              </p14:nvContentPartPr>
              <p14:xfrm>
                <a:off x="10361069" y="2165610"/>
                <a:ext cx="207360" cy="185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35910F4-B4D5-C7A9-D9E4-8036CC3EE0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52069" y="2156610"/>
                  <a:ext cx="225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CE773EC-0168-87AA-CF31-A4A145CD6754}"/>
                    </a:ext>
                  </a:extLst>
                </p14:cNvPr>
                <p14:cNvContentPartPr/>
                <p14:nvPr/>
              </p14:nvContentPartPr>
              <p14:xfrm>
                <a:off x="10064789" y="2963010"/>
                <a:ext cx="176760" cy="370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CE773EC-0168-87AA-CF31-A4A145CD67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56149" y="2954370"/>
                  <a:ext cx="194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6C00B30-A369-BAC3-16ED-DF5A811B1E37}"/>
                    </a:ext>
                  </a:extLst>
                </p14:cNvPr>
                <p14:cNvContentPartPr/>
                <p14:nvPr/>
              </p14:nvContentPartPr>
              <p14:xfrm>
                <a:off x="10022309" y="3183690"/>
                <a:ext cx="134280" cy="167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6C00B30-A369-BAC3-16ED-DF5A811B1E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013669" y="3174690"/>
                  <a:ext cx="151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A90599-F8B5-3B42-45CE-A5525EB2FAAC}"/>
                    </a:ext>
                  </a:extLst>
                </p14:cNvPr>
                <p14:cNvContentPartPr/>
                <p14:nvPr/>
              </p14:nvContentPartPr>
              <p14:xfrm>
                <a:off x="9544589" y="3338850"/>
                <a:ext cx="339480" cy="204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A90599-F8B5-3B42-45CE-A5525EB2FA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35589" y="3330210"/>
                  <a:ext cx="35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B1962AE-62D6-B5E3-2136-104FA39FA687}"/>
                    </a:ext>
                  </a:extLst>
                </p14:cNvPr>
                <p14:cNvContentPartPr/>
                <p14:nvPr/>
              </p14:nvContentPartPr>
              <p14:xfrm>
                <a:off x="9772109" y="3273330"/>
                <a:ext cx="34560" cy="49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B1962AE-62D6-B5E3-2136-104FA39FA68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63469" y="326469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145386E-BE58-DD26-9F8B-E627B94F628D}"/>
                    </a:ext>
                  </a:extLst>
                </p14:cNvPr>
                <p14:cNvContentPartPr/>
                <p14:nvPr/>
              </p14:nvContentPartPr>
              <p14:xfrm>
                <a:off x="9450629" y="3477090"/>
                <a:ext cx="175320" cy="249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145386E-BE58-DD26-9F8B-E627B94F628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41629" y="3468090"/>
                  <a:ext cx="192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5A459A1-F428-BC9F-E343-F36A1D4A8B67}"/>
                    </a:ext>
                  </a:extLst>
                </p14:cNvPr>
                <p14:cNvContentPartPr/>
                <p14:nvPr/>
              </p14:nvContentPartPr>
              <p14:xfrm>
                <a:off x="9300149" y="3540450"/>
                <a:ext cx="67680" cy="126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5A459A1-F428-BC9F-E343-F36A1D4A8B6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91149" y="3531810"/>
                  <a:ext cx="85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3EAD01C-5344-7859-5380-DA83F9CDCF8F}"/>
                    </a:ext>
                  </a:extLst>
                </p14:cNvPr>
                <p14:cNvContentPartPr/>
                <p14:nvPr/>
              </p14:nvContentPartPr>
              <p14:xfrm>
                <a:off x="9234989" y="3290970"/>
                <a:ext cx="25560" cy="338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3EAD01C-5344-7859-5380-DA83F9CDCF8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26349" y="3281970"/>
                  <a:ext cx="43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06126B4-C2B0-71E5-7FBB-F63484570959}"/>
                    </a:ext>
                  </a:extLst>
                </p14:cNvPr>
                <p14:cNvContentPartPr/>
                <p14:nvPr/>
              </p14:nvContentPartPr>
              <p14:xfrm>
                <a:off x="8986229" y="3556650"/>
                <a:ext cx="193680" cy="126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06126B4-C2B0-71E5-7FBB-F6348457095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77229" y="3548010"/>
                  <a:ext cx="211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E7C3F6-A538-3DDC-C9E0-ECA8FE5DBE10}"/>
                    </a:ext>
                  </a:extLst>
                </p14:cNvPr>
                <p14:cNvContentPartPr/>
                <p14:nvPr/>
              </p14:nvContentPartPr>
              <p14:xfrm>
                <a:off x="9101429" y="3789930"/>
                <a:ext cx="88560" cy="35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E7C3F6-A538-3DDC-C9E0-ECA8FE5DBE1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92789" y="3781290"/>
                  <a:ext cx="106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AEB00F5-6D08-3B9E-873D-7433F82F8435}"/>
                    </a:ext>
                  </a:extLst>
                </p14:cNvPr>
                <p14:cNvContentPartPr/>
                <p14:nvPr/>
              </p14:nvContentPartPr>
              <p14:xfrm>
                <a:off x="7761509" y="2792730"/>
                <a:ext cx="1168200" cy="742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AEB00F5-6D08-3B9E-873D-7433F82F843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52869" y="2784090"/>
                  <a:ext cx="118584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754FC57-87E0-E828-847C-B192D53A8A94}"/>
                    </a:ext>
                  </a:extLst>
                </p14:cNvPr>
                <p14:cNvContentPartPr/>
                <p14:nvPr/>
              </p14:nvContentPartPr>
              <p14:xfrm>
                <a:off x="6901829" y="2842050"/>
                <a:ext cx="615240" cy="759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754FC57-87E0-E828-847C-B192D53A8A9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92829" y="2833050"/>
                  <a:ext cx="6328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2E688D7-AD74-BEA2-48B4-DBA167B393C7}"/>
                    </a:ext>
                  </a:extLst>
                </p14:cNvPr>
                <p14:cNvContentPartPr/>
                <p14:nvPr/>
              </p14:nvContentPartPr>
              <p14:xfrm>
                <a:off x="7747469" y="3471330"/>
                <a:ext cx="229320" cy="137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2E688D7-AD74-BEA2-48B4-DBA167B393C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38469" y="3462690"/>
                  <a:ext cx="246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B6D72A9-0C01-B7C0-CF99-FC92A43566D2}"/>
                    </a:ext>
                  </a:extLst>
                </p14:cNvPr>
                <p14:cNvContentPartPr/>
                <p14:nvPr/>
              </p14:nvContentPartPr>
              <p14:xfrm>
                <a:off x="7101629" y="3607050"/>
                <a:ext cx="725760" cy="291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B6D72A9-0C01-B7C0-CF99-FC92A43566D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92629" y="3598050"/>
                  <a:ext cx="743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5D22581-AC81-FFD8-CA54-10B131276F1E}"/>
                    </a:ext>
                  </a:extLst>
                </p14:cNvPr>
                <p14:cNvContentPartPr/>
                <p14:nvPr/>
              </p14:nvContentPartPr>
              <p14:xfrm>
                <a:off x="7237709" y="3631530"/>
                <a:ext cx="252000" cy="24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5D22581-AC81-FFD8-CA54-10B131276F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28709" y="3622530"/>
                  <a:ext cx="269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677C0D9-3EC7-CB30-EEC6-D8EE0083D8FB}"/>
                    </a:ext>
                  </a:extLst>
                </p14:cNvPr>
                <p14:cNvContentPartPr/>
                <p14:nvPr/>
              </p14:nvContentPartPr>
              <p14:xfrm>
                <a:off x="6555509" y="3773730"/>
                <a:ext cx="519120" cy="181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677C0D9-3EC7-CB30-EEC6-D8EE0083D8F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46509" y="3765090"/>
                  <a:ext cx="536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D1B785C-CE5D-A8B9-8DAD-3E7FF929F1A3}"/>
                    </a:ext>
                  </a:extLst>
                </p14:cNvPr>
                <p14:cNvContentPartPr/>
                <p14:nvPr/>
              </p14:nvContentPartPr>
              <p14:xfrm>
                <a:off x="6705989" y="3704970"/>
                <a:ext cx="163800" cy="28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D1B785C-CE5D-A8B9-8DAD-3E7FF929F1A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96989" y="3695970"/>
                  <a:ext cx="181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911F6BD-1D1E-5903-1637-1EF8B0377CDF}"/>
                    </a:ext>
                  </a:extLst>
                </p14:cNvPr>
                <p14:cNvContentPartPr/>
                <p14:nvPr/>
              </p14:nvContentPartPr>
              <p14:xfrm>
                <a:off x="6159869" y="3770130"/>
                <a:ext cx="338760" cy="359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911F6BD-1D1E-5903-1637-1EF8B0377C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50869" y="3761490"/>
                  <a:ext cx="356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C5A81FD-3EEF-8FD4-CFB3-39F62F9A1177}"/>
                    </a:ext>
                  </a:extLst>
                </p14:cNvPr>
                <p14:cNvContentPartPr/>
                <p14:nvPr/>
              </p14:nvContentPartPr>
              <p14:xfrm>
                <a:off x="6150869" y="3582570"/>
                <a:ext cx="173880" cy="414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C5A81FD-3EEF-8FD4-CFB3-39F62F9A117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41869" y="3573570"/>
                  <a:ext cx="191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0157E92-5F39-7BB1-58DD-EF0DBFA27828}"/>
                    </a:ext>
                  </a:extLst>
                </p14:cNvPr>
                <p14:cNvContentPartPr/>
                <p14:nvPr/>
              </p14:nvContentPartPr>
              <p14:xfrm>
                <a:off x="6185789" y="3702450"/>
                <a:ext cx="22320" cy="22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0157E92-5F39-7BB1-58DD-EF0DBFA2782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176789" y="3693810"/>
                  <a:ext cx="39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286A7BA-EE30-FF17-D958-550976354072}"/>
                    </a:ext>
                  </a:extLst>
                </p14:cNvPr>
                <p14:cNvContentPartPr/>
                <p14:nvPr/>
              </p14:nvContentPartPr>
              <p14:xfrm>
                <a:off x="6236189" y="3271170"/>
                <a:ext cx="314280" cy="292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286A7BA-EE30-FF17-D958-55097635407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27549" y="3262170"/>
                  <a:ext cx="331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C5D63A6-26F9-DE44-9461-C9869B62A07B}"/>
                    </a:ext>
                  </a:extLst>
                </p14:cNvPr>
                <p14:cNvContentPartPr/>
                <p14:nvPr/>
              </p14:nvContentPartPr>
              <p14:xfrm>
                <a:off x="6036749" y="3729450"/>
                <a:ext cx="117360" cy="134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C5D63A6-26F9-DE44-9461-C9869B62A07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27749" y="3720450"/>
                  <a:ext cx="135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90E8190-8FEE-A3EA-4CB2-DA10232F9B91}"/>
                    </a:ext>
                  </a:extLst>
                </p14:cNvPr>
                <p14:cNvContentPartPr/>
                <p14:nvPr/>
              </p14:nvContentPartPr>
              <p14:xfrm>
                <a:off x="5926229" y="3513810"/>
                <a:ext cx="110520" cy="316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90E8190-8FEE-A3EA-4CB2-DA10232F9B9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17589" y="3504810"/>
                  <a:ext cx="128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E14F89-073C-D6EC-1786-6651A09A53D6}"/>
                    </a:ext>
                  </a:extLst>
                </p14:cNvPr>
                <p14:cNvContentPartPr/>
                <p14:nvPr/>
              </p14:nvContentPartPr>
              <p14:xfrm>
                <a:off x="5678549" y="3789930"/>
                <a:ext cx="263880" cy="358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E14F89-073C-D6EC-1786-6651A09A53D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69909" y="3781290"/>
                  <a:ext cx="281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FA8F07-98D6-6E5F-CB2E-B825FB97818C}"/>
                    </a:ext>
                  </a:extLst>
                </p14:cNvPr>
                <p14:cNvContentPartPr/>
                <p14:nvPr/>
              </p14:nvContentPartPr>
              <p14:xfrm>
                <a:off x="5857469" y="4120050"/>
                <a:ext cx="90000" cy="45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FA8F07-98D6-6E5F-CB2E-B825FB97818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8829" y="4111410"/>
                  <a:ext cx="107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7076FA3-6609-0B72-65AD-CFA7AAE32536}"/>
                    </a:ext>
                  </a:extLst>
                </p14:cNvPr>
                <p14:cNvContentPartPr/>
                <p14:nvPr/>
              </p14:nvContentPartPr>
              <p14:xfrm>
                <a:off x="5622029" y="3778410"/>
                <a:ext cx="93600" cy="245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7076FA3-6609-0B72-65AD-CFA7AAE325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13029" y="3769770"/>
                  <a:ext cx="11124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98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598F97-B93E-9BE1-0995-786B3CCD4C98}"/>
                  </a:ext>
                </a:extLst>
              </p14:cNvPr>
              <p14:cNvContentPartPr/>
              <p14:nvPr/>
            </p14:nvContentPartPr>
            <p14:xfrm>
              <a:off x="1928789" y="794370"/>
              <a:ext cx="170280" cy="375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598F97-B93E-9BE1-0995-786B3CCD4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149" y="785370"/>
                <a:ext cx="187920" cy="37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2FD7BB-7046-8F88-EF60-03A19407E0F9}"/>
                  </a:ext>
                </a:extLst>
              </p14:cNvPr>
              <p14:cNvContentPartPr/>
              <p14:nvPr/>
            </p14:nvContentPartPr>
            <p14:xfrm>
              <a:off x="172709" y="2726130"/>
              <a:ext cx="5670360" cy="55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2FD7BB-7046-8F88-EF60-03A19407E0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09" y="2717490"/>
                <a:ext cx="56880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856B35-A5FA-11A9-14A1-26DB4B460D51}"/>
                  </a:ext>
                </a:extLst>
              </p14:cNvPr>
              <p14:cNvContentPartPr/>
              <p14:nvPr/>
            </p14:nvContentPartPr>
            <p14:xfrm>
              <a:off x="1825109" y="735330"/>
              <a:ext cx="436320" cy="2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856B35-A5FA-11A9-14A1-26DB4B460D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6109" y="726330"/>
                <a:ext cx="45396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946E596-9DF3-3815-FFF6-0AAB319E06EC}"/>
              </a:ext>
            </a:extLst>
          </p:cNvPr>
          <p:cNvGrpSpPr/>
          <p:nvPr/>
        </p:nvGrpSpPr>
        <p:grpSpPr>
          <a:xfrm>
            <a:off x="2841389" y="646050"/>
            <a:ext cx="3312000" cy="1717920"/>
            <a:chOff x="2841389" y="646050"/>
            <a:chExt cx="3312000" cy="171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2633D3-32D2-30D2-316B-535DE67708AB}"/>
                    </a:ext>
                  </a:extLst>
                </p14:cNvPr>
                <p14:cNvContentPartPr/>
                <p14:nvPr/>
              </p14:nvContentPartPr>
              <p14:xfrm>
                <a:off x="2841389" y="646050"/>
                <a:ext cx="1927080" cy="1717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2633D3-32D2-30D2-316B-535DE67708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2749" y="637050"/>
                  <a:ext cx="1944720" cy="17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F25D2D-2B83-D993-270C-DE23FE616BCA}"/>
                    </a:ext>
                  </a:extLst>
                </p14:cNvPr>
                <p14:cNvContentPartPr/>
                <p14:nvPr/>
              </p14:nvContentPartPr>
              <p14:xfrm>
                <a:off x="3796109" y="1413930"/>
                <a:ext cx="10044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F25D2D-2B83-D993-270C-DE23FE616B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87109" y="1405290"/>
                  <a:ext cx="11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052071-9056-3B65-6EC9-9B0568A1A60C}"/>
                    </a:ext>
                  </a:extLst>
                </p14:cNvPr>
                <p14:cNvContentPartPr/>
                <p14:nvPr/>
              </p14:nvContentPartPr>
              <p14:xfrm>
                <a:off x="3999869" y="1343010"/>
                <a:ext cx="124560" cy="431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052071-9056-3B65-6EC9-9B0568A1A6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91229" y="1334370"/>
                  <a:ext cx="142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4CD32B-F2DC-12DD-BEAC-3FE4B0D733A8}"/>
                    </a:ext>
                  </a:extLst>
                </p14:cNvPr>
                <p14:cNvContentPartPr/>
                <p14:nvPr/>
              </p14:nvContentPartPr>
              <p14:xfrm>
                <a:off x="4103909" y="1464330"/>
                <a:ext cx="157320" cy="22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4CD32B-F2DC-12DD-BEAC-3FE4B0D733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5269" y="1455330"/>
                  <a:ext cx="174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935286-81B1-9C63-EC59-598483A1D48A}"/>
                    </a:ext>
                  </a:extLst>
                </p14:cNvPr>
                <p14:cNvContentPartPr/>
                <p14:nvPr/>
              </p14:nvContentPartPr>
              <p14:xfrm>
                <a:off x="4371029" y="1576290"/>
                <a:ext cx="79920" cy="12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935286-81B1-9C63-EC59-598483A1D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2389" y="1567290"/>
                  <a:ext cx="97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9DEF96-98DF-7622-BEEB-3A6A70321BFA}"/>
                    </a:ext>
                  </a:extLst>
                </p14:cNvPr>
                <p14:cNvContentPartPr/>
                <p14:nvPr/>
              </p14:nvContentPartPr>
              <p14:xfrm>
                <a:off x="4488749" y="1446690"/>
                <a:ext cx="35640" cy="30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9DEF96-98DF-7622-BEEB-3A6A70321B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0109" y="1438050"/>
                  <a:ext cx="53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5F262A-67B7-3B4D-F5E9-B19DB786B723}"/>
                    </a:ext>
                  </a:extLst>
                </p14:cNvPr>
                <p14:cNvContentPartPr/>
                <p14:nvPr/>
              </p14:nvContentPartPr>
              <p14:xfrm>
                <a:off x="4490549" y="1409250"/>
                <a:ext cx="114480" cy="22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5F262A-67B7-3B4D-F5E9-B19DB786B7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81549" y="1400610"/>
                  <a:ext cx="132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76923D-F15C-E358-A132-CFFB96397689}"/>
                    </a:ext>
                  </a:extLst>
                </p14:cNvPr>
                <p14:cNvContentPartPr/>
                <p14:nvPr/>
              </p14:nvContentPartPr>
              <p14:xfrm>
                <a:off x="4615109" y="1265970"/>
                <a:ext cx="134280" cy="62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76923D-F15C-E358-A132-CFFB963976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06109" y="1256970"/>
                  <a:ext cx="1519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3B28DC-78E9-0119-EBCE-56E0A63851CA}"/>
                    </a:ext>
                  </a:extLst>
                </p14:cNvPr>
                <p14:cNvContentPartPr/>
                <p14:nvPr/>
              </p14:nvContentPartPr>
              <p14:xfrm>
                <a:off x="2874509" y="1326450"/>
                <a:ext cx="947160" cy="23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3B28DC-78E9-0119-EBCE-56E0A63851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5509" y="1317810"/>
                  <a:ext cx="964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0D99F4-9587-1DA1-AF31-B4C746391277}"/>
                    </a:ext>
                  </a:extLst>
                </p14:cNvPr>
                <p14:cNvContentPartPr/>
                <p14:nvPr/>
              </p14:nvContentPartPr>
              <p14:xfrm>
                <a:off x="3233789" y="1158330"/>
                <a:ext cx="280800" cy="19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0D99F4-9587-1DA1-AF31-B4C7463912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4789" y="1149330"/>
                  <a:ext cx="298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73B841-0F6D-6B97-3891-AC593002E062}"/>
                    </a:ext>
                  </a:extLst>
                </p14:cNvPr>
                <p14:cNvContentPartPr/>
                <p14:nvPr/>
              </p14:nvContentPartPr>
              <p14:xfrm>
                <a:off x="4935509" y="828210"/>
                <a:ext cx="1217880" cy="608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73B841-0F6D-6B97-3891-AC593002E0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6509" y="819210"/>
                  <a:ext cx="1235520" cy="62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44C26D-D5B1-3CC9-4073-1A6FE5CEC073}"/>
              </a:ext>
            </a:extLst>
          </p:cNvPr>
          <p:cNvGrpSpPr/>
          <p:nvPr/>
        </p:nvGrpSpPr>
        <p:grpSpPr>
          <a:xfrm>
            <a:off x="6515189" y="1076250"/>
            <a:ext cx="1406520" cy="612360"/>
            <a:chOff x="6515189" y="1076250"/>
            <a:chExt cx="140652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95331C-668F-EBA8-D6DA-A3E8F3EEE18E}"/>
                    </a:ext>
                  </a:extLst>
                </p14:cNvPr>
                <p14:cNvContentPartPr/>
                <p14:nvPr/>
              </p14:nvContentPartPr>
              <p14:xfrm>
                <a:off x="7602389" y="1139250"/>
                <a:ext cx="319320" cy="242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95331C-668F-EBA8-D6DA-A3E8F3EEE1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93749" y="1130250"/>
                  <a:ext cx="336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BE32A9-4497-D87A-1C5B-C0FC9CBDA922}"/>
                    </a:ext>
                  </a:extLst>
                </p14:cNvPr>
                <p14:cNvContentPartPr/>
                <p14:nvPr/>
              </p14:nvContentPartPr>
              <p14:xfrm>
                <a:off x="7423109" y="1268130"/>
                <a:ext cx="87840" cy="12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BE32A9-4497-D87A-1C5B-C0FC9CBDA9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14469" y="1259490"/>
                  <a:ext cx="105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15F73A-BF0B-6E7C-93EF-D4440C1CEE11}"/>
                    </a:ext>
                  </a:extLst>
                </p14:cNvPr>
                <p14:cNvContentPartPr/>
                <p14:nvPr/>
              </p14:nvContentPartPr>
              <p14:xfrm>
                <a:off x="7118189" y="1116570"/>
                <a:ext cx="216000" cy="27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15F73A-BF0B-6E7C-93EF-D4440C1CEE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09549" y="1107930"/>
                  <a:ext cx="233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F7F836-0EA3-C04D-D446-6485B9BFE094}"/>
                    </a:ext>
                  </a:extLst>
                </p14:cNvPr>
                <p14:cNvContentPartPr/>
                <p14:nvPr/>
              </p14:nvContentPartPr>
              <p14:xfrm>
                <a:off x="6985349" y="1296570"/>
                <a:ext cx="65880" cy="12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F7F836-0EA3-C04D-D446-6485B9BFE0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6709" y="1287930"/>
                  <a:ext cx="83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92951F-2F23-CC77-94DC-AA8227041427}"/>
                    </a:ext>
                  </a:extLst>
                </p14:cNvPr>
                <p14:cNvContentPartPr/>
                <p14:nvPr/>
              </p14:nvContentPartPr>
              <p14:xfrm>
                <a:off x="6893909" y="1076250"/>
                <a:ext cx="47160" cy="31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92951F-2F23-CC77-94DC-AA82270414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85269" y="1067250"/>
                  <a:ext cx="64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6AAE45-1473-9358-1189-026E65594681}"/>
                    </a:ext>
                  </a:extLst>
                </p14:cNvPr>
                <p14:cNvContentPartPr/>
                <p14:nvPr/>
              </p14:nvContentPartPr>
              <p14:xfrm>
                <a:off x="6639389" y="1274250"/>
                <a:ext cx="184320" cy="18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6AAE45-1473-9358-1189-026E655946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30389" y="1265250"/>
                  <a:ext cx="201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E92D23-607B-2003-9673-BB686E55CCAA}"/>
                    </a:ext>
                  </a:extLst>
                </p14:cNvPr>
                <p14:cNvContentPartPr/>
                <p14:nvPr/>
              </p14:nvContentPartPr>
              <p14:xfrm>
                <a:off x="6667109" y="1656570"/>
                <a:ext cx="79560" cy="31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E92D23-607B-2003-9673-BB686E55CC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58109" y="1647930"/>
                  <a:ext cx="97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FFE546-D224-7D60-6A58-354DB2B4EC6D}"/>
                    </a:ext>
                  </a:extLst>
                </p14:cNvPr>
                <p14:cNvContentPartPr/>
                <p14:nvPr/>
              </p14:nvContentPartPr>
              <p14:xfrm>
                <a:off x="6534629" y="1282170"/>
                <a:ext cx="61200" cy="19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FFE546-D224-7D60-6A58-354DB2B4EC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5989" y="1273530"/>
                  <a:ext cx="7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4A8094-2442-0DCE-791F-30E30ACE3C4B}"/>
                    </a:ext>
                  </a:extLst>
                </p14:cNvPr>
                <p14:cNvContentPartPr/>
                <p14:nvPr/>
              </p14:nvContentPartPr>
              <p14:xfrm>
                <a:off x="6515189" y="1406010"/>
                <a:ext cx="301680" cy="28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4A8094-2442-0DCE-791F-30E30ACE3C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6549" y="1397010"/>
                  <a:ext cx="3193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25411D-8929-974A-8DE7-7AA3D0C21455}"/>
              </a:ext>
            </a:extLst>
          </p:cNvPr>
          <p:cNvGrpSpPr/>
          <p:nvPr/>
        </p:nvGrpSpPr>
        <p:grpSpPr>
          <a:xfrm>
            <a:off x="8088389" y="1211250"/>
            <a:ext cx="69120" cy="316440"/>
            <a:chOff x="8088389" y="1211250"/>
            <a:chExt cx="6912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B3A73F-2ECE-168B-D8E8-DBAB451A2968}"/>
                    </a:ext>
                  </a:extLst>
                </p14:cNvPr>
                <p14:cNvContentPartPr/>
                <p14:nvPr/>
              </p14:nvContentPartPr>
              <p14:xfrm>
                <a:off x="8088389" y="1446690"/>
                <a:ext cx="69120" cy="8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B3A73F-2ECE-168B-D8E8-DBAB451A29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9749" y="1438050"/>
                  <a:ext cx="86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78DD17-8193-EEB1-2E5D-3A2A022980D2}"/>
                    </a:ext>
                  </a:extLst>
                </p14:cNvPr>
                <p14:cNvContentPartPr/>
                <p14:nvPr/>
              </p14:nvContentPartPr>
              <p14:xfrm>
                <a:off x="8114309" y="1211250"/>
                <a:ext cx="42120" cy="11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78DD17-8193-EEB1-2E5D-3A2A022980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05669" y="1202250"/>
                  <a:ext cx="597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EA9E77-A394-1427-5CEF-86A130D6709F}"/>
              </a:ext>
            </a:extLst>
          </p:cNvPr>
          <p:cNvGrpSpPr/>
          <p:nvPr/>
        </p:nvGrpSpPr>
        <p:grpSpPr>
          <a:xfrm>
            <a:off x="6809669" y="1966890"/>
            <a:ext cx="1923480" cy="901080"/>
            <a:chOff x="6809669" y="1966890"/>
            <a:chExt cx="192348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D585BC-2844-B1F0-E443-7726C159E663}"/>
                    </a:ext>
                  </a:extLst>
                </p14:cNvPr>
                <p14:cNvContentPartPr/>
                <p14:nvPr/>
              </p14:nvContentPartPr>
              <p14:xfrm>
                <a:off x="6809669" y="2183970"/>
                <a:ext cx="86040" cy="64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D585BC-2844-B1F0-E443-7726C159E6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00669" y="2174970"/>
                  <a:ext cx="10368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C807F4-2D97-CFF5-5057-28DD18676251}"/>
                    </a:ext>
                  </a:extLst>
                </p14:cNvPr>
                <p14:cNvContentPartPr/>
                <p14:nvPr/>
              </p14:nvContentPartPr>
              <p14:xfrm>
                <a:off x="6971669" y="2369370"/>
                <a:ext cx="215640" cy="498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C807F4-2D97-CFF5-5057-28DD186762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63029" y="2360370"/>
                  <a:ext cx="2332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536E56-EC8B-417A-8F43-1DE906909542}"/>
                    </a:ext>
                  </a:extLst>
                </p14:cNvPr>
                <p14:cNvContentPartPr/>
                <p14:nvPr/>
              </p14:nvContentPartPr>
              <p14:xfrm>
                <a:off x="7356869" y="2511210"/>
                <a:ext cx="181440" cy="31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536E56-EC8B-417A-8F43-1DE9069095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8229" y="2502210"/>
                  <a:ext cx="199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107CC2-E4AD-2D52-9A12-D50C0B561986}"/>
                    </a:ext>
                  </a:extLst>
                </p14:cNvPr>
                <p14:cNvContentPartPr/>
                <p14:nvPr/>
              </p14:nvContentPartPr>
              <p14:xfrm>
                <a:off x="7755029" y="2334450"/>
                <a:ext cx="24120" cy="422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107CC2-E4AD-2D52-9A12-D50C0B5619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46029" y="2325450"/>
                  <a:ext cx="41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92036D-812A-5950-114F-EF3B2150F128}"/>
                    </a:ext>
                  </a:extLst>
                </p14:cNvPr>
                <p14:cNvContentPartPr/>
                <p14:nvPr/>
              </p14:nvContentPartPr>
              <p14:xfrm>
                <a:off x="7806509" y="2315730"/>
                <a:ext cx="110160" cy="20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92036D-812A-5950-114F-EF3B2150F1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97869" y="2306730"/>
                  <a:ext cx="127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23F77E-092B-4DE9-4236-46DD57F0A2E3}"/>
                    </a:ext>
                  </a:extLst>
                </p14:cNvPr>
                <p14:cNvContentPartPr/>
                <p14:nvPr/>
              </p14:nvContentPartPr>
              <p14:xfrm>
                <a:off x="8003069" y="2195130"/>
                <a:ext cx="128880" cy="47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23F77E-092B-4DE9-4236-46DD57F0A2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94069" y="2186490"/>
                  <a:ext cx="1465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A20436-3C80-81D9-DF72-6CC67B50E93F}"/>
                    </a:ext>
                  </a:extLst>
                </p14:cNvPr>
                <p14:cNvContentPartPr/>
                <p14:nvPr/>
              </p14:nvContentPartPr>
              <p14:xfrm>
                <a:off x="8220869" y="1966890"/>
                <a:ext cx="194760" cy="234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A20436-3C80-81D9-DF72-6CC67B50E9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11869" y="1958250"/>
                  <a:ext cx="212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92C778-B1E3-6EB3-3D4B-FF7C02B2FC68}"/>
                    </a:ext>
                  </a:extLst>
                </p14:cNvPr>
                <p14:cNvContentPartPr/>
                <p14:nvPr/>
              </p14:nvContentPartPr>
              <p14:xfrm>
                <a:off x="8489429" y="2554050"/>
                <a:ext cx="243720" cy="2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92C778-B1E3-6EB3-3D4B-FF7C02B2FC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0429" y="2545050"/>
                  <a:ext cx="26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000707-C91C-2687-C967-E2237F2DC49B}"/>
                    </a:ext>
                  </a:extLst>
                </p14:cNvPr>
                <p14:cNvContentPartPr/>
                <p14:nvPr/>
              </p14:nvContentPartPr>
              <p14:xfrm>
                <a:off x="8571149" y="2487090"/>
                <a:ext cx="25920" cy="295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000707-C91C-2687-C967-E2237F2DC4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2509" y="2478450"/>
                  <a:ext cx="4356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97D5A3-C725-F530-CD5D-E8835FA75A37}"/>
              </a:ext>
            </a:extLst>
          </p:cNvPr>
          <p:cNvGrpSpPr/>
          <p:nvPr/>
        </p:nvGrpSpPr>
        <p:grpSpPr>
          <a:xfrm>
            <a:off x="9039149" y="1898130"/>
            <a:ext cx="2795040" cy="982800"/>
            <a:chOff x="9039149" y="1898130"/>
            <a:chExt cx="2795040" cy="9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6AD968-C5D4-EDA6-8A18-0974078419E4}"/>
                    </a:ext>
                  </a:extLst>
                </p14:cNvPr>
                <p14:cNvContentPartPr/>
                <p14:nvPr/>
              </p14:nvContentPartPr>
              <p14:xfrm>
                <a:off x="9039149" y="2172090"/>
                <a:ext cx="206640" cy="70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6AD968-C5D4-EDA6-8A18-0974078419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30509" y="2163450"/>
                  <a:ext cx="22428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C81FF4-D763-FDDB-B11C-EE241E39535C}"/>
                    </a:ext>
                  </a:extLst>
                </p14:cNvPr>
                <p14:cNvContentPartPr/>
                <p14:nvPr/>
              </p14:nvContentPartPr>
              <p14:xfrm>
                <a:off x="9349109" y="2355330"/>
                <a:ext cx="298080" cy="30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C81FF4-D763-FDDB-B11C-EE241E3953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0469" y="2346690"/>
                  <a:ext cx="315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3C1DA3-14A7-DBCE-243F-6758EBC0B03C}"/>
                    </a:ext>
                  </a:extLst>
                </p14:cNvPr>
                <p14:cNvContentPartPr/>
                <p14:nvPr/>
              </p14:nvContentPartPr>
              <p14:xfrm>
                <a:off x="9462149" y="2243010"/>
                <a:ext cx="258480" cy="44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3C1DA3-14A7-DBCE-243F-6758EBC0B0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53149" y="2234010"/>
                  <a:ext cx="2761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C1C1B3-7B46-7E54-E15B-1D811BB17B4D}"/>
                    </a:ext>
                  </a:extLst>
                </p14:cNvPr>
                <p14:cNvContentPartPr/>
                <p14:nvPr/>
              </p14:nvContentPartPr>
              <p14:xfrm>
                <a:off x="9860309" y="2526690"/>
                <a:ext cx="115560" cy="2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C1C1B3-7B46-7E54-E15B-1D811BB17B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51669" y="2518050"/>
                  <a:ext cx="133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A781EE-DF1C-BBFE-AC29-836126009815}"/>
                    </a:ext>
                  </a:extLst>
                </p14:cNvPr>
                <p14:cNvContentPartPr/>
                <p14:nvPr/>
              </p14:nvContentPartPr>
              <p14:xfrm>
                <a:off x="10154429" y="2354250"/>
                <a:ext cx="263880" cy="25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A781EE-DF1C-BBFE-AC29-8361260098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45789" y="2345250"/>
                  <a:ext cx="281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9EDD3F-A20D-9329-1B6F-9F48BB1297FB}"/>
                    </a:ext>
                  </a:extLst>
                </p14:cNvPr>
                <p14:cNvContentPartPr/>
                <p14:nvPr/>
              </p14:nvContentPartPr>
              <p14:xfrm>
                <a:off x="10495709" y="2050410"/>
                <a:ext cx="110520" cy="72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9EDD3F-A20D-9329-1B6F-9F48BB1297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87069" y="2041770"/>
                  <a:ext cx="12816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A20167-9C36-D399-2839-219EE76E0BC0}"/>
                    </a:ext>
                  </a:extLst>
                </p14:cNvPr>
                <p14:cNvContentPartPr/>
                <p14:nvPr/>
              </p14:nvContentPartPr>
              <p14:xfrm>
                <a:off x="10750589" y="1898130"/>
                <a:ext cx="154080" cy="268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A20167-9C36-D399-2839-219EE76E0B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1949" y="1889130"/>
                  <a:ext cx="171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42D985-90CE-ABAB-6BA9-A2356DF95F9B}"/>
                    </a:ext>
                  </a:extLst>
                </p14:cNvPr>
                <p14:cNvContentPartPr/>
                <p14:nvPr/>
              </p14:nvContentPartPr>
              <p14:xfrm>
                <a:off x="10840949" y="2650530"/>
                <a:ext cx="217800" cy="6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42D985-90CE-ABAB-6BA9-A2356DF95F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31949" y="2641530"/>
                  <a:ext cx="235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07DCC2-433C-561E-B11C-ED1A7FF84F54}"/>
                    </a:ext>
                  </a:extLst>
                </p14:cNvPr>
                <p14:cNvContentPartPr/>
                <p14:nvPr/>
              </p14:nvContentPartPr>
              <p14:xfrm>
                <a:off x="10847429" y="2555490"/>
                <a:ext cx="160920" cy="23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07DCC2-433C-561E-B11C-ED1A7FF84F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38429" y="2546850"/>
                  <a:ext cx="178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D66023-8039-4450-DA11-DE3D27EE29E7}"/>
                    </a:ext>
                  </a:extLst>
                </p14:cNvPr>
                <p14:cNvContentPartPr/>
                <p14:nvPr/>
              </p14:nvContentPartPr>
              <p14:xfrm>
                <a:off x="11224709" y="2456850"/>
                <a:ext cx="235440" cy="27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D66023-8039-4450-DA11-DE3D27EE29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16069" y="2447850"/>
                  <a:ext cx="253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D1FF32-C097-1313-D717-AE47F03DFB93}"/>
                    </a:ext>
                  </a:extLst>
                </p14:cNvPr>
                <p14:cNvContentPartPr/>
                <p14:nvPr/>
              </p14:nvContentPartPr>
              <p14:xfrm>
                <a:off x="11577869" y="2156250"/>
                <a:ext cx="256320" cy="18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D1FF32-C097-1313-D717-AE47F03DFB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69229" y="2147610"/>
                  <a:ext cx="2739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74A78-ED1E-E18A-6D89-7B5ED17DB8A4}"/>
              </a:ext>
            </a:extLst>
          </p:cNvPr>
          <p:cNvGrpSpPr/>
          <p:nvPr/>
        </p:nvGrpSpPr>
        <p:grpSpPr>
          <a:xfrm>
            <a:off x="2067389" y="4523610"/>
            <a:ext cx="1549440" cy="1579680"/>
            <a:chOff x="2067389" y="4523610"/>
            <a:chExt cx="1549440" cy="15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BBD30BA-067A-C02D-9617-DFE93961C397}"/>
                    </a:ext>
                  </a:extLst>
                </p14:cNvPr>
                <p14:cNvContentPartPr/>
                <p14:nvPr/>
              </p14:nvContentPartPr>
              <p14:xfrm>
                <a:off x="2172869" y="4746450"/>
                <a:ext cx="1381320" cy="120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BBD30BA-067A-C02D-9617-DFE93961C39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63869" y="4737810"/>
                  <a:ext cx="1398960" cy="12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8A7DC1-B72A-82FE-CAB4-96700DDE12AE}"/>
                    </a:ext>
                  </a:extLst>
                </p14:cNvPr>
                <p14:cNvContentPartPr/>
                <p14:nvPr/>
              </p14:nvContentPartPr>
              <p14:xfrm>
                <a:off x="2067389" y="4523610"/>
                <a:ext cx="1549440" cy="157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8A7DC1-B72A-82FE-CAB4-96700DDE12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58389" y="4514970"/>
                  <a:ext cx="1567080" cy="15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0671F6-4E33-189C-BCD0-8F0B040A33F4}"/>
                    </a:ext>
                  </a:extLst>
                </p14:cNvPr>
                <p14:cNvContentPartPr/>
                <p14:nvPr/>
              </p14:nvContentPartPr>
              <p14:xfrm>
                <a:off x="2394269" y="5494530"/>
                <a:ext cx="372240" cy="320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0671F6-4E33-189C-BCD0-8F0B040A3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85629" y="5485530"/>
                  <a:ext cx="3898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CF0063-FCCD-B91A-4868-74D3E60CB9F5}"/>
                    </a:ext>
                  </a:extLst>
                </p14:cNvPr>
                <p14:cNvContentPartPr/>
                <p14:nvPr/>
              </p14:nvContentPartPr>
              <p14:xfrm>
                <a:off x="3197789" y="4702170"/>
                <a:ext cx="313200" cy="357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CF0063-FCCD-B91A-4868-74D3E60CB9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89149" y="4693530"/>
                  <a:ext cx="33084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F08E43-CBF8-6E06-7717-DE629332F7CC}"/>
              </a:ext>
            </a:extLst>
          </p:cNvPr>
          <p:cNvGrpSpPr/>
          <p:nvPr/>
        </p:nvGrpSpPr>
        <p:grpSpPr>
          <a:xfrm>
            <a:off x="6035309" y="4089450"/>
            <a:ext cx="2070360" cy="1698480"/>
            <a:chOff x="6035309" y="4089450"/>
            <a:chExt cx="2070360" cy="169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A479BE-2D6C-645D-0483-4CBED45E8291}"/>
                    </a:ext>
                  </a:extLst>
                </p14:cNvPr>
                <p14:cNvContentPartPr/>
                <p14:nvPr/>
              </p14:nvContentPartPr>
              <p14:xfrm>
                <a:off x="6035309" y="4089450"/>
                <a:ext cx="1904760" cy="159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A479BE-2D6C-645D-0483-4CBED45E82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26669" y="4080450"/>
                  <a:ext cx="1922400" cy="16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686471-3ACD-0589-EE59-AE0D1D1D2352}"/>
                    </a:ext>
                  </a:extLst>
                </p14:cNvPr>
                <p14:cNvContentPartPr/>
                <p14:nvPr/>
              </p14:nvContentPartPr>
              <p14:xfrm>
                <a:off x="6829109" y="4671210"/>
                <a:ext cx="1276560" cy="111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686471-3ACD-0589-EE59-AE0D1D1D23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20109" y="4662570"/>
                  <a:ext cx="129420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29FBD2-330E-0125-7068-9DF26798A670}"/>
                    </a:ext>
                  </a:extLst>
                </p14:cNvPr>
                <p14:cNvContentPartPr/>
                <p14:nvPr/>
              </p14:nvContentPartPr>
              <p14:xfrm>
                <a:off x="6966269" y="4723410"/>
                <a:ext cx="175680" cy="27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29FBD2-330E-0125-7068-9DF26798A6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57269" y="4714770"/>
                  <a:ext cx="19332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977F20-A330-06FE-0EE6-EFE04E8E7EAF}"/>
              </a:ext>
            </a:extLst>
          </p:cNvPr>
          <p:cNvGrpSpPr/>
          <p:nvPr/>
        </p:nvGrpSpPr>
        <p:grpSpPr>
          <a:xfrm>
            <a:off x="6269309" y="3843570"/>
            <a:ext cx="1165680" cy="606240"/>
            <a:chOff x="6269309" y="3843570"/>
            <a:chExt cx="116568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8C74CEA-88FE-6834-0D33-DF7EB35117D4}"/>
                    </a:ext>
                  </a:extLst>
                </p14:cNvPr>
                <p14:cNvContentPartPr/>
                <p14:nvPr/>
              </p14:nvContentPartPr>
              <p14:xfrm>
                <a:off x="6918749" y="3843570"/>
                <a:ext cx="516240" cy="32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8C74CEA-88FE-6834-0D33-DF7EB35117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09749" y="3834930"/>
                  <a:ext cx="533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3EC9D9-8D2B-7BF6-0602-158EE5C01BBE}"/>
                    </a:ext>
                  </a:extLst>
                </p14:cNvPr>
                <p14:cNvContentPartPr/>
                <p14:nvPr/>
              </p14:nvContentPartPr>
              <p14:xfrm>
                <a:off x="6269309" y="4045530"/>
                <a:ext cx="536760" cy="40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3EC9D9-8D2B-7BF6-0602-158EE5C01B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60669" y="4036530"/>
                  <a:ext cx="55440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D70E2CF-1845-64FB-BDA6-74AE80F697D9}"/>
              </a:ext>
            </a:extLst>
          </p:cNvPr>
          <p:cNvGrpSpPr/>
          <p:nvPr/>
        </p:nvGrpSpPr>
        <p:grpSpPr>
          <a:xfrm>
            <a:off x="2812949" y="3925290"/>
            <a:ext cx="387360" cy="404280"/>
            <a:chOff x="2812949" y="3925290"/>
            <a:chExt cx="38736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F84579-4FF0-1C03-41E9-58148065FA66}"/>
                    </a:ext>
                  </a:extLst>
                </p14:cNvPr>
                <p14:cNvContentPartPr/>
                <p14:nvPr/>
              </p14:nvContentPartPr>
              <p14:xfrm>
                <a:off x="3033629" y="3997650"/>
                <a:ext cx="55440" cy="18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F84579-4FF0-1C03-41E9-58148065FA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24629" y="3989010"/>
                  <a:ext cx="73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B0727D-50CD-DD4D-E812-2360380996F8}"/>
                    </a:ext>
                  </a:extLst>
                </p14:cNvPr>
                <p14:cNvContentPartPr/>
                <p14:nvPr/>
              </p14:nvContentPartPr>
              <p14:xfrm>
                <a:off x="2812949" y="3925290"/>
                <a:ext cx="387360" cy="404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B0727D-50CD-DD4D-E812-2360380996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03949" y="3916290"/>
                  <a:ext cx="40500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16B386-148E-672C-59BA-15B6974005D0}"/>
              </a:ext>
            </a:extLst>
          </p:cNvPr>
          <p:cNvGrpSpPr/>
          <p:nvPr/>
        </p:nvGrpSpPr>
        <p:grpSpPr>
          <a:xfrm>
            <a:off x="6040349" y="4626570"/>
            <a:ext cx="456840" cy="452160"/>
            <a:chOff x="6040349" y="4626570"/>
            <a:chExt cx="45684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6E3AAD-599C-5FF6-9BA5-F1BBD346AB74}"/>
                    </a:ext>
                  </a:extLst>
                </p14:cNvPr>
                <p14:cNvContentPartPr/>
                <p14:nvPr/>
              </p14:nvContentPartPr>
              <p14:xfrm>
                <a:off x="6224669" y="4658250"/>
                <a:ext cx="152280" cy="244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6E3AAD-599C-5FF6-9BA5-F1BBD346AB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16029" y="4649250"/>
                  <a:ext cx="169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76BA3C-BB81-2E3F-4D5B-43C3DE8A51EB}"/>
                    </a:ext>
                  </a:extLst>
                </p14:cNvPr>
                <p14:cNvContentPartPr/>
                <p14:nvPr/>
              </p14:nvContentPartPr>
              <p14:xfrm>
                <a:off x="6040349" y="4626570"/>
                <a:ext cx="456840" cy="45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76BA3C-BB81-2E3F-4D5B-43C3DE8A51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1709" y="4617570"/>
                  <a:ext cx="47448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0D734F9-4A56-5B82-F5D3-90E958D641CD}"/>
              </a:ext>
            </a:extLst>
          </p:cNvPr>
          <p:cNvGrpSpPr/>
          <p:nvPr/>
        </p:nvGrpSpPr>
        <p:grpSpPr>
          <a:xfrm>
            <a:off x="9385469" y="3782370"/>
            <a:ext cx="1627920" cy="1811880"/>
            <a:chOff x="9385469" y="3782370"/>
            <a:chExt cx="1627920" cy="181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939B8E-1ECE-FA82-7BE1-24D828F7BE67}"/>
                    </a:ext>
                  </a:extLst>
                </p14:cNvPr>
                <p14:cNvContentPartPr/>
                <p14:nvPr/>
              </p14:nvContentPartPr>
              <p14:xfrm>
                <a:off x="9385469" y="3808650"/>
                <a:ext cx="1429560" cy="1216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939B8E-1ECE-FA82-7BE1-24D828F7BE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76829" y="3800010"/>
                  <a:ext cx="1447200" cy="12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1C6482-E6CF-56CD-B3CA-9B3BA0FDFE38}"/>
                    </a:ext>
                  </a:extLst>
                </p14:cNvPr>
                <p14:cNvContentPartPr/>
                <p14:nvPr/>
              </p14:nvContentPartPr>
              <p14:xfrm>
                <a:off x="10079549" y="4746450"/>
                <a:ext cx="933840" cy="847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1C6482-E6CF-56CD-B3CA-9B3BA0FDFE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70549" y="4737810"/>
                  <a:ext cx="95148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1CABC0-28F5-4342-521D-395C50BE2121}"/>
                    </a:ext>
                  </a:extLst>
                </p14:cNvPr>
                <p14:cNvContentPartPr/>
                <p14:nvPr/>
              </p14:nvContentPartPr>
              <p14:xfrm>
                <a:off x="9686789" y="4014570"/>
                <a:ext cx="200880" cy="321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1CABC0-28F5-4342-521D-395C50BE21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78149" y="4005570"/>
                  <a:ext cx="218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C4D59C6-17D3-7696-0573-DC5B6BE6DE20}"/>
                    </a:ext>
                  </a:extLst>
                </p14:cNvPr>
                <p14:cNvContentPartPr/>
                <p14:nvPr/>
              </p14:nvContentPartPr>
              <p14:xfrm>
                <a:off x="9478349" y="3782370"/>
                <a:ext cx="624960" cy="90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C4D59C6-17D3-7696-0573-DC5B6BE6DE2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69709" y="3773730"/>
                  <a:ext cx="642600" cy="92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887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C88697-A708-537E-3196-109562FB0834}"/>
                  </a:ext>
                </a:extLst>
              </p14:cNvPr>
              <p14:cNvContentPartPr/>
              <p14:nvPr/>
            </p14:nvContentPartPr>
            <p14:xfrm>
              <a:off x="6745949" y="750450"/>
              <a:ext cx="227520" cy="1794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C88697-A708-537E-3196-109562FB0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7309" y="741450"/>
                <a:ext cx="245160" cy="181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E3657562-C6CA-72B8-5F01-BB923D28A498}"/>
              </a:ext>
            </a:extLst>
          </p:cNvPr>
          <p:cNvGrpSpPr/>
          <p:nvPr/>
        </p:nvGrpSpPr>
        <p:grpSpPr>
          <a:xfrm>
            <a:off x="7829" y="524730"/>
            <a:ext cx="12015000" cy="4105800"/>
            <a:chOff x="7829" y="524730"/>
            <a:chExt cx="12015000" cy="41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FB584A-AFC6-6B62-ADA1-35B28F526F10}"/>
                    </a:ext>
                  </a:extLst>
                </p14:cNvPr>
                <p14:cNvContentPartPr/>
                <p14:nvPr/>
              </p14:nvContentPartPr>
              <p14:xfrm>
                <a:off x="2298509" y="924690"/>
                <a:ext cx="258480" cy="3705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FB584A-AFC6-6B62-ADA1-35B28F526F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9869" y="915690"/>
                  <a:ext cx="276120" cy="37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8C4EFA-C7D4-6854-0D2A-F0381F910659}"/>
                    </a:ext>
                  </a:extLst>
                </p14:cNvPr>
                <p14:cNvContentPartPr/>
                <p14:nvPr/>
              </p14:nvContentPartPr>
              <p14:xfrm>
                <a:off x="7829" y="2749530"/>
                <a:ext cx="5634720" cy="513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8C4EFA-C7D4-6854-0D2A-F0381F9106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811" y="2740890"/>
                  <a:ext cx="56523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BD60C3-2444-828E-15A0-757CD9D341E3}"/>
                    </a:ext>
                  </a:extLst>
                </p14:cNvPr>
                <p14:cNvContentPartPr/>
                <p14:nvPr/>
              </p14:nvContentPartPr>
              <p14:xfrm>
                <a:off x="3873509" y="1899210"/>
                <a:ext cx="136440" cy="11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BD60C3-2444-828E-15A0-757CD9D341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4509" y="1890570"/>
                  <a:ext cx="15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8E73D5-D6D9-E2EB-88FF-CBBD954A15BD}"/>
                    </a:ext>
                  </a:extLst>
                </p14:cNvPr>
                <p14:cNvContentPartPr/>
                <p14:nvPr/>
              </p14:nvContentPartPr>
              <p14:xfrm>
                <a:off x="5106149" y="857730"/>
                <a:ext cx="1497600" cy="47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8E73D5-D6D9-E2EB-88FF-CBBD954A15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97509" y="848730"/>
                  <a:ext cx="15152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FB81B5-A896-F1F0-CF9A-9C9F687D157A}"/>
                    </a:ext>
                  </a:extLst>
                </p14:cNvPr>
                <p14:cNvContentPartPr/>
                <p14:nvPr/>
              </p14:nvContentPartPr>
              <p14:xfrm>
                <a:off x="7624349" y="988050"/>
                <a:ext cx="150120" cy="12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FB81B5-A896-F1F0-CF9A-9C9F687D15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5349" y="979050"/>
                  <a:ext cx="167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968A87-778F-4599-05D7-62219B2B3C38}"/>
                    </a:ext>
                  </a:extLst>
                </p14:cNvPr>
                <p14:cNvContentPartPr/>
                <p14:nvPr/>
              </p14:nvContentPartPr>
              <p14:xfrm>
                <a:off x="7513829" y="733890"/>
                <a:ext cx="34200" cy="32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968A87-778F-4599-05D7-62219B2B3C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05189" y="725250"/>
                  <a:ext cx="51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84A411-E7B8-4F46-6EE2-9A199D232D1D}"/>
                    </a:ext>
                  </a:extLst>
                </p14:cNvPr>
                <p14:cNvContentPartPr/>
                <p14:nvPr/>
              </p14:nvContentPartPr>
              <p14:xfrm>
                <a:off x="7203869" y="1002450"/>
                <a:ext cx="222120" cy="18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84A411-E7B8-4F46-6EE2-9A199D232D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95229" y="993810"/>
                  <a:ext cx="239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073365-4632-5BFC-370A-34ADDCC22B13}"/>
                    </a:ext>
                  </a:extLst>
                </p14:cNvPr>
                <p14:cNvContentPartPr/>
                <p14:nvPr/>
              </p14:nvContentPartPr>
              <p14:xfrm>
                <a:off x="7127549" y="976530"/>
                <a:ext cx="239040" cy="329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073365-4632-5BFC-370A-34ADDCC22B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18909" y="967890"/>
                  <a:ext cx="256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A5172D-BE01-3DC3-1197-5F11C60A3206}"/>
                    </a:ext>
                  </a:extLst>
                </p14:cNvPr>
                <p14:cNvContentPartPr/>
                <p14:nvPr/>
              </p14:nvContentPartPr>
              <p14:xfrm>
                <a:off x="8140589" y="1105050"/>
                <a:ext cx="77040" cy="88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A5172D-BE01-3DC3-1197-5F11C60A32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31589" y="1096050"/>
                  <a:ext cx="94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8F3A38-CCAF-5620-1946-AD4266346723}"/>
                    </a:ext>
                  </a:extLst>
                </p14:cNvPr>
                <p14:cNvContentPartPr/>
                <p14:nvPr/>
              </p14:nvContentPartPr>
              <p14:xfrm>
                <a:off x="8166509" y="970770"/>
                <a:ext cx="36720" cy="4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8F3A38-CCAF-5620-1946-AD42663467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57509" y="962130"/>
                  <a:ext cx="54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A5A513-7432-FE23-1EB6-9FD2A7F9A1AB}"/>
                    </a:ext>
                  </a:extLst>
                </p14:cNvPr>
                <p14:cNvContentPartPr/>
                <p14:nvPr/>
              </p14:nvContentPartPr>
              <p14:xfrm>
                <a:off x="9227429" y="1154010"/>
                <a:ext cx="230040" cy="7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A5A513-7432-FE23-1EB6-9FD2A7F9A1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8429" y="1145370"/>
                  <a:ext cx="247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FD2A62-546A-DCBB-E3B8-F7434E7455C8}"/>
                    </a:ext>
                  </a:extLst>
                </p14:cNvPr>
                <p14:cNvContentPartPr/>
                <p14:nvPr/>
              </p14:nvContentPartPr>
              <p14:xfrm>
                <a:off x="8513909" y="790050"/>
                <a:ext cx="100080" cy="59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FD2A62-546A-DCBB-E3B8-F7434E745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05269" y="781050"/>
                  <a:ext cx="1177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14B840-35D6-6F45-02AE-A8D733F40A5E}"/>
                    </a:ext>
                  </a:extLst>
                </p14:cNvPr>
                <p14:cNvContentPartPr/>
                <p14:nvPr/>
              </p14:nvContentPartPr>
              <p14:xfrm>
                <a:off x="8792909" y="1001730"/>
                <a:ext cx="200160" cy="42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14B840-35D6-6F45-02AE-A8D733F40A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3909" y="992730"/>
                  <a:ext cx="217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CB9468-4498-1C7C-9AE6-4B83652F37D4}"/>
                    </a:ext>
                  </a:extLst>
                </p14:cNvPr>
                <p14:cNvContentPartPr/>
                <p14:nvPr/>
              </p14:nvContentPartPr>
              <p14:xfrm>
                <a:off x="8800109" y="976530"/>
                <a:ext cx="167400" cy="47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CB9468-4498-1C7C-9AE6-4B83652F37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91109" y="967890"/>
                  <a:ext cx="1850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251C35-5041-7DC8-A378-EDB739FF07DA}"/>
                    </a:ext>
                  </a:extLst>
                </p14:cNvPr>
                <p14:cNvContentPartPr/>
                <p14:nvPr/>
              </p14:nvContentPartPr>
              <p14:xfrm>
                <a:off x="8802989" y="1245090"/>
                <a:ext cx="200160" cy="25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251C35-5041-7DC8-A378-EDB739FF07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94349" y="1236090"/>
                  <a:ext cx="217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62CF51-22E3-EF4F-94EA-55F45D31A9AB}"/>
                    </a:ext>
                  </a:extLst>
                </p14:cNvPr>
                <p14:cNvContentPartPr/>
                <p14:nvPr/>
              </p14:nvContentPartPr>
              <p14:xfrm>
                <a:off x="9623069" y="949890"/>
                <a:ext cx="119160" cy="26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62CF51-22E3-EF4F-94EA-55F45D31A9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14069" y="940890"/>
                  <a:ext cx="136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5243A0-3FA8-E06D-A263-A56A7B372BA7}"/>
                    </a:ext>
                  </a:extLst>
                </p14:cNvPr>
                <p14:cNvContentPartPr/>
                <p14:nvPr/>
              </p14:nvContentPartPr>
              <p14:xfrm>
                <a:off x="9769949" y="764490"/>
                <a:ext cx="172080" cy="67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5243A0-3FA8-E06D-A263-A56A7B372B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60949" y="755490"/>
                  <a:ext cx="18972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129C86-2D0B-48C8-7A3C-76158E8B24F7}"/>
                    </a:ext>
                  </a:extLst>
                </p14:cNvPr>
                <p14:cNvContentPartPr/>
                <p14:nvPr/>
              </p14:nvContentPartPr>
              <p14:xfrm>
                <a:off x="10133549" y="524730"/>
                <a:ext cx="189000" cy="18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129C86-2D0B-48C8-7A3C-76158E8B24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24549" y="516090"/>
                  <a:ext cx="20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0A414F-D6CD-BCA9-7463-7C001B53C5CE}"/>
                    </a:ext>
                  </a:extLst>
                </p14:cNvPr>
                <p14:cNvContentPartPr/>
                <p14:nvPr/>
              </p14:nvContentPartPr>
              <p14:xfrm>
                <a:off x="10185749" y="1125930"/>
                <a:ext cx="196200" cy="2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0A414F-D6CD-BCA9-7463-7C001B53C5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77109" y="1117290"/>
                  <a:ext cx="213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68F5EC-AA98-E2F0-76AA-FA26AC8B36B1}"/>
                    </a:ext>
                  </a:extLst>
                </p14:cNvPr>
                <p14:cNvContentPartPr/>
                <p14:nvPr/>
              </p14:nvContentPartPr>
              <p14:xfrm>
                <a:off x="10305269" y="1045290"/>
                <a:ext cx="30240" cy="23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68F5EC-AA98-E2F0-76AA-FA26AC8B36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96269" y="1036650"/>
                  <a:ext cx="47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0BC9AE-FA2B-2308-9701-5E37A75EEB8A}"/>
                    </a:ext>
                  </a:extLst>
                </p14:cNvPr>
                <p14:cNvContentPartPr/>
                <p14:nvPr/>
              </p14:nvContentPartPr>
              <p14:xfrm>
                <a:off x="10469069" y="796170"/>
                <a:ext cx="142560" cy="67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0BC9AE-FA2B-2308-9701-5E37A75EEB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60069" y="787170"/>
                  <a:ext cx="16020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3E912E-E335-9AAA-04C8-6BACD289C663}"/>
                    </a:ext>
                  </a:extLst>
                </p14:cNvPr>
                <p14:cNvContentPartPr/>
                <p14:nvPr/>
              </p14:nvContentPartPr>
              <p14:xfrm>
                <a:off x="10647629" y="1007130"/>
                <a:ext cx="8280" cy="1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3E912E-E335-9AAA-04C8-6BACD289C6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38629" y="998130"/>
                  <a:ext cx="25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9EED3E-2649-49A7-4778-5DC16F395164}"/>
                    </a:ext>
                  </a:extLst>
                </p14:cNvPr>
                <p14:cNvContentPartPr/>
                <p14:nvPr/>
              </p14:nvContentPartPr>
              <p14:xfrm>
                <a:off x="10638629" y="977970"/>
                <a:ext cx="255960" cy="30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9EED3E-2649-49A7-4778-5DC16F3951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29629" y="968970"/>
                  <a:ext cx="273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E527C22-38C1-EC0B-14DC-260B28F62942}"/>
                    </a:ext>
                  </a:extLst>
                </p14:cNvPr>
                <p14:cNvContentPartPr/>
                <p14:nvPr/>
              </p14:nvContentPartPr>
              <p14:xfrm>
                <a:off x="11034269" y="1190010"/>
                <a:ext cx="176760" cy="1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E527C22-38C1-EC0B-14DC-260B28F629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25269" y="1181370"/>
                  <a:ext cx="194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65C764-1D64-1AC9-E594-7AC93C6DC526}"/>
                    </a:ext>
                  </a:extLst>
                </p14:cNvPr>
                <p14:cNvContentPartPr/>
                <p14:nvPr/>
              </p14:nvContentPartPr>
              <p14:xfrm>
                <a:off x="11286629" y="1039530"/>
                <a:ext cx="175680" cy="26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65C764-1D64-1AC9-E594-7AC93C6DC5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77989" y="1030890"/>
                  <a:ext cx="193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C09483-0723-1306-3728-50B4DE0946FC}"/>
                    </a:ext>
                  </a:extLst>
                </p14:cNvPr>
                <p14:cNvContentPartPr/>
                <p14:nvPr/>
              </p14:nvContentPartPr>
              <p14:xfrm>
                <a:off x="11480669" y="834330"/>
                <a:ext cx="108360" cy="66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C09483-0723-1306-3728-50B4DE0946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72029" y="825690"/>
                  <a:ext cx="12600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E9DBE-5DB1-C2AA-AF04-CD638B7314B8}"/>
                    </a:ext>
                  </a:extLst>
                </p14:cNvPr>
                <p14:cNvContentPartPr/>
                <p14:nvPr/>
              </p14:nvContentPartPr>
              <p14:xfrm>
                <a:off x="11681189" y="699690"/>
                <a:ext cx="180720" cy="100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E9DBE-5DB1-C2AA-AF04-CD638B7314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72549" y="691050"/>
                  <a:ext cx="198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5F565E-5702-DC74-B73C-5C21548CCF54}"/>
                    </a:ext>
                  </a:extLst>
                </p14:cNvPr>
                <p14:cNvContentPartPr/>
                <p14:nvPr/>
              </p14:nvContentPartPr>
              <p14:xfrm>
                <a:off x="11712509" y="1275330"/>
                <a:ext cx="8856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25F565E-5702-DC74-B73C-5C21548CCF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03509" y="1266330"/>
                  <a:ext cx="106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54363E-FD15-2873-8F51-0E4C25E1AF25}"/>
                    </a:ext>
                  </a:extLst>
                </p14:cNvPr>
                <p14:cNvContentPartPr/>
                <p14:nvPr/>
              </p14:nvContentPartPr>
              <p14:xfrm>
                <a:off x="11659229" y="1186770"/>
                <a:ext cx="100080" cy="21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54363E-FD15-2873-8F51-0E4C25E1AF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650589" y="1177770"/>
                  <a:ext cx="117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8E4F3C-B4A0-3CE3-F337-9DD5C604C003}"/>
                    </a:ext>
                  </a:extLst>
                </p14:cNvPr>
                <p14:cNvContentPartPr/>
                <p14:nvPr/>
              </p14:nvContentPartPr>
              <p14:xfrm>
                <a:off x="11945789" y="1123410"/>
                <a:ext cx="7704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8E4F3C-B4A0-3CE3-F337-9DD5C604C0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37149" y="1114770"/>
                  <a:ext cx="94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F54BC6-7949-4FB2-CFAA-AAFBF5E7C469}"/>
                    </a:ext>
                  </a:extLst>
                </p14:cNvPr>
                <p14:cNvContentPartPr/>
                <p14:nvPr/>
              </p14:nvContentPartPr>
              <p14:xfrm>
                <a:off x="1018349" y="710130"/>
                <a:ext cx="4155840" cy="285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F54BC6-7949-4FB2-CFAA-AAFBF5E7C4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9349" y="701130"/>
                  <a:ext cx="4173480" cy="28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DF2CD2-C8C3-D939-9F9D-7BB9024250B8}"/>
                    </a:ext>
                  </a:extLst>
                </p14:cNvPr>
                <p14:cNvContentPartPr/>
                <p14:nvPr/>
              </p14:nvContentPartPr>
              <p14:xfrm>
                <a:off x="7285589" y="2115210"/>
                <a:ext cx="476280" cy="19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DF2CD2-C8C3-D939-9F9D-7BB9024250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76949" y="2106210"/>
                  <a:ext cx="493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2F6027-FEC0-FE82-2808-241B04776E54}"/>
                    </a:ext>
                  </a:extLst>
                </p14:cNvPr>
                <p14:cNvContentPartPr/>
                <p14:nvPr/>
              </p14:nvContentPartPr>
              <p14:xfrm>
                <a:off x="7287029" y="1899570"/>
                <a:ext cx="95040" cy="36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2F6027-FEC0-FE82-2808-241B04776E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78029" y="1890570"/>
                  <a:ext cx="112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42C1E1-E5EE-5ECF-8353-424CCB56717D}"/>
                    </a:ext>
                  </a:extLst>
                </p14:cNvPr>
                <p14:cNvContentPartPr/>
                <p14:nvPr/>
              </p14:nvContentPartPr>
              <p14:xfrm>
                <a:off x="7577549" y="1957890"/>
                <a:ext cx="4320" cy="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42C1E1-E5EE-5ECF-8353-424CCB5671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68549" y="1949250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612919-E695-CA40-F14F-4C13443A35BA}"/>
                    </a:ext>
                  </a:extLst>
                </p14:cNvPr>
                <p14:cNvContentPartPr/>
                <p14:nvPr/>
              </p14:nvContentPartPr>
              <p14:xfrm>
                <a:off x="7929269" y="2352810"/>
                <a:ext cx="114120" cy="79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612919-E695-CA40-F14F-4C13443A35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20629" y="2344170"/>
                  <a:ext cx="131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95A9D2-019B-F907-AF68-0090B32D42F3}"/>
                    </a:ext>
                  </a:extLst>
                </p14:cNvPr>
                <p14:cNvContentPartPr/>
                <p14:nvPr/>
              </p14:nvContentPartPr>
              <p14:xfrm>
                <a:off x="8009549" y="2161650"/>
                <a:ext cx="102600" cy="6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95A9D2-019B-F907-AF68-0090B32D42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00549" y="2153010"/>
                  <a:ext cx="120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3EFD1A-AC37-0482-BF56-B6A52A68A04A}"/>
                    </a:ext>
                  </a:extLst>
                </p14:cNvPr>
                <p14:cNvContentPartPr/>
                <p14:nvPr/>
              </p14:nvContentPartPr>
              <p14:xfrm>
                <a:off x="8387549" y="2166330"/>
                <a:ext cx="354960" cy="61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3EFD1A-AC37-0482-BF56-B6A52A68A0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78549" y="2157330"/>
                  <a:ext cx="3726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50F541-617C-76B6-DF8E-47BA3797F83A}"/>
                    </a:ext>
                  </a:extLst>
                </p14:cNvPr>
                <p14:cNvContentPartPr/>
                <p14:nvPr/>
              </p14:nvContentPartPr>
              <p14:xfrm>
                <a:off x="8919989" y="2263170"/>
                <a:ext cx="250560" cy="10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50F541-617C-76B6-DF8E-47BA3797F8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10989" y="2254530"/>
                  <a:ext cx="268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6B73F5-0633-89BD-D095-25A0BC29B5BB}"/>
                    </a:ext>
                  </a:extLst>
                </p14:cNvPr>
                <p14:cNvContentPartPr/>
                <p14:nvPr/>
              </p14:nvContentPartPr>
              <p14:xfrm>
                <a:off x="9445589" y="2180370"/>
                <a:ext cx="329760" cy="26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6B73F5-0633-89BD-D095-25A0BC29B5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36589" y="2171730"/>
                  <a:ext cx="347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8FB760-9798-9B5C-B43A-EF38FFB1989C}"/>
                    </a:ext>
                  </a:extLst>
                </p14:cNvPr>
                <p14:cNvContentPartPr/>
                <p14:nvPr/>
              </p14:nvContentPartPr>
              <p14:xfrm>
                <a:off x="9375389" y="2118810"/>
                <a:ext cx="396000" cy="40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8FB760-9798-9B5C-B43A-EF38FFB198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66389" y="2109810"/>
                  <a:ext cx="4136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481940-3698-D5EF-7C81-7A23B0343C40}"/>
                    </a:ext>
                  </a:extLst>
                </p14:cNvPr>
                <p14:cNvContentPartPr/>
                <p14:nvPr/>
              </p14:nvContentPartPr>
              <p14:xfrm>
                <a:off x="9974429" y="2319330"/>
                <a:ext cx="179640" cy="23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481940-3698-D5EF-7C81-7A23B0343C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65789" y="2310330"/>
                  <a:ext cx="197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F3C81E-98D0-566A-6DCF-6908995C1C1D}"/>
                    </a:ext>
                  </a:extLst>
                </p14:cNvPr>
                <p14:cNvContentPartPr/>
                <p14:nvPr/>
              </p14:nvContentPartPr>
              <p14:xfrm>
                <a:off x="10361069" y="2231850"/>
                <a:ext cx="82440" cy="304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F3C81E-98D0-566A-6DCF-6908995C1C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52069" y="2222850"/>
                  <a:ext cx="10008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C036F5B-4E55-5893-D6E6-77D28A9CA6D4}"/>
                  </a:ext>
                </a:extLst>
              </p14:cNvPr>
              <p14:cNvContentPartPr/>
              <p14:nvPr/>
            </p14:nvContentPartPr>
            <p14:xfrm>
              <a:off x="8722709" y="1660215"/>
              <a:ext cx="275400" cy="306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C036F5B-4E55-5893-D6E6-77D28A9CA6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14069" y="1651215"/>
                <a:ext cx="2930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1176A90-FE44-4EAA-D93F-DAB0081CD2B1}"/>
                  </a:ext>
                </a:extLst>
              </p14:cNvPr>
              <p14:cNvContentPartPr/>
              <p14:nvPr/>
            </p14:nvContentPartPr>
            <p14:xfrm>
              <a:off x="6214229" y="3266175"/>
              <a:ext cx="10800" cy="19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1176A90-FE44-4EAA-D93F-DAB0081CD2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05589" y="3257535"/>
                <a:ext cx="2844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26FFA56-B910-163F-2C92-164F163D0FCB}"/>
              </a:ext>
            </a:extLst>
          </p:cNvPr>
          <p:cNvGrpSpPr/>
          <p:nvPr/>
        </p:nvGrpSpPr>
        <p:grpSpPr>
          <a:xfrm>
            <a:off x="5939189" y="2938575"/>
            <a:ext cx="2089800" cy="856440"/>
            <a:chOff x="5939189" y="2938575"/>
            <a:chExt cx="2089800" cy="8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699612C-1315-F57B-C5EA-402FD8E9D32F}"/>
                    </a:ext>
                  </a:extLst>
                </p14:cNvPr>
                <p14:cNvContentPartPr/>
                <p14:nvPr/>
              </p14:nvContentPartPr>
              <p14:xfrm>
                <a:off x="5939189" y="3095895"/>
                <a:ext cx="141120" cy="586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699612C-1315-F57B-C5EA-402FD8E9D3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0189" y="3087255"/>
                  <a:ext cx="1587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EA01A44-5AA2-3232-9B73-E33867AE5E87}"/>
                    </a:ext>
                  </a:extLst>
                </p14:cNvPr>
                <p14:cNvContentPartPr/>
                <p14:nvPr/>
              </p14:nvContentPartPr>
              <p14:xfrm>
                <a:off x="6210269" y="3274455"/>
                <a:ext cx="205200" cy="169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EA01A44-5AA2-3232-9B73-E33867AE5E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01629" y="3265455"/>
                  <a:ext cx="222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56CA8FE-636F-734C-B418-2E3D4A154191}"/>
                    </a:ext>
                  </a:extLst>
                </p14:cNvPr>
                <p14:cNvContentPartPr/>
                <p14:nvPr/>
              </p14:nvContentPartPr>
              <p14:xfrm>
                <a:off x="6508709" y="3363015"/>
                <a:ext cx="152640" cy="18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56CA8FE-636F-734C-B418-2E3D4A1541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0069" y="3354375"/>
                  <a:ext cx="170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041B0A4-9632-F13D-8993-82490478BAEE}"/>
                    </a:ext>
                  </a:extLst>
                </p14:cNvPr>
                <p14:cNvContentPartPr/>
                <p14:nvPr/>
              </p14:nvContentPartPr>
              <p14:xfrm>
                <a:off x="6590429" y="3309375"/>
                <a:ext cx="16920" cy="170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041B0A4-9632-F13D-8993-82490478BA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81789" y="3300735"/>
                  <a:ext cx="34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CCD77C2-3D59-117D-058F-C9A2DB4494D9}"/>
                    </a:ext>
                  </a:extLst>
                </p14:cNvPr>
                <p14:cNvContentPartPr/>
                <p14:nvPr/>
              </p14:nvContentPartPr>
              <p14:xfrm>
                <a:off x="6821189" y="3278415"/>
                <a:ext cx="19800" cy="172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CCD77C2-3D59-117D-058F-C9A2DB4494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12549" y="3269775"/>
                  <a:ext cx="37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B011142-DD58-0AF7-C1D0-26BDA4F2FD86}"/>
                    </a:ext>
                  </a:extLst>
                </p14:cNvPr>
                <p14:cNvContentPartPr/>
                <p14:nvPr/>
              </p14:nvContentPartPr>
              <p14:xfrm>
                <a:off x="6900749" y="3089775"/>
                <a:ext cx="150840" cy="631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B011142-DD58-0AF7-C1D0-26BDA4F2FD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92109" y="3080775"/>
                  <a:ext cx="168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AF80946-1174-73E0-FB37-8154886C7DE8}"/>
                    </a:ext>
                  </a:extLst>
                </p14:cNvPr>
                <p14:cNvContentPartPr/>
                <p14:nvPr/>
              </p14:nvContentPartPr>
              <p14:xfrm>
                <a:off x="7164989" y="2938575"/>
                <a:ext cx="205920" cy="220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AF80946-1174-73E0-FB37-8154886C7D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56349" y="2929575"/>
                  <a:ext cx="223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FC57864-88B5-E3C8-C7BC-102BE192766D}"/>
                    </a:ext>
                  </a:extLst>
                </p14:cNvPr>
                <p14:cNvContentPartPr/>
                <p14:nvPr/>
              </p14:nvContentPartPr>
              <p14:xfrm>
                <a:off x="7498709" y="3455535"/>
                <a:ext cx="211680" cy="20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FC57864-88B5-E3C8-C7BC-102BE19276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89709" y="3446895"/>
                  <a:ext cx="22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F1444BB-64AD-3E97-2188-EBB9A52590DE}"/>
                    </a:ext>
                  </a:extLst>
                </p14:cNvPr>
                <p14:cNvContentPartPr/>
                <p14:nvPr/>
              </p14:nvContentPartPr>
              <p14:xfrm>
                <a:off x="7585469" y="3414495"/>
                <a:ext cx="21960" cy="209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F1444BB-64AD-3E97-2188-EBB9A52590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76469" y="3405495"/>
                  <a:ext cx="3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AF92B7B-3731-5A04-F7A2-8E024622AA33}"/>
                    </a:ext>
                  </a:extLst>
                </p14:cNvPr>
                <p14:cNvContentPartPr/>
                <p14:nvPr/>
              </p14:nvContentPartPr>
              <p14:xfrm>
                <a:off x="7921709" y="3151335"/>
                <a:ext cx="107280" cy="643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AF92B7B-3731-5A04-F7A2-8E024622AA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12709" y="3142695"/>
                  <a:ext cx="124920" cy="66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BA8028D-8C37-7A59-8FB6-EF3B34B5067C}"/>
              </a:ext>
            </a:extLst>
          </p:cNvPr>
          <p:cNvGrpSpPr/>
          <p:nvPr/>
        </p:nvGrpSpPr>
        <p:grpSpPr>
          <a:xfrm>
            <a:off x="7995149" y="3019215"/>
            <a:ext cx="1384200" cy="655560"/>
            <a:chOff x="7995149" y="3019215"/>
            <a:chExt cx="138420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1842588-AAB3-C466-3CFE-61D4C81C05AA}"/>
                    </a:ext>
                  </a:extLst>
                </p14:cNvPr>
                <p14:cNvContentPartPr/>
                <p14:nvPr/>
              </p14:nvContentPartPr>
              <p14:xfrm>
                <a:off x="7995149" y="3356175"/>
                <a:ext cx="270000" cy="264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1842588-AAB3-C466-3CFE-61D4C81C05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86509" y="3347175"/>
                  <a:ext cx="287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4F63418-65EE-F5C7-4B0D-57111E4E3B16}"/>
                    </a:ext>
                  </a:extLst>
                </p14:cNvPr>
                <p14:cNvContentPartPr/>
                <p14:nvPr/>
              </p14:nvContentPartPr>
              <p14:xfrm>
                <a:off x="8070749" y="3300375"/>
                <a:ext cx="207720" cy="346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4F63418-65EE-F5C7-4B0D-57111E4E3B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2109" y="3291375"/>
                  <a:ext cx="225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D6C914D-741A-A02C-B742-76B83E2013C4}"/>
                    </a:ext>
                  </a:extLst>
                </p14:cNvPr>
                <p14:cNvContentPartPr/>
                <p14:nvPr/>
              </p14:nvContentPartPr>
              <p14:xfrm>
                <a:off x="8301869" y="3499455"/>
                <a:ext cx="204840" cy="50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D6C914D-741A-A02C-B742-76B83E2013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92869" y="3490815"/>
                  <a:ext cx="22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DE25C-558D-045A-4382-DDD469517F9C}"/>
                    </a:ext>
                  </a:extLst>
                </p14:cNvPr>
                <p14:cNvContentPartPr/>
                <p14:nvPr/>
              </p14:nvContentPartPr>
              <p14:xfrm>
                <a:off x="8637029" y="3390015"/>
                <a:ext cx="243720" cy="243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DE25C-558D-045A-4382-DDD469517F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28389" y="3381015"/>
                  <a:ext cx="261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B9DE0E-87E0-2AC3-0030-C07E97174B67}"/>
                    </a:ext>
                  </a:extLst>
                </p14:cNvPr>
                <p14:cNvContentPartPr/>
                <p14:nvPr/>
              </p14:nvContentPartPr>
              <p14:xfrm>
                <a:off x="8908469" y="3139095"/>
                <a:ext cx="126360" cy="535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B9DE0E-87E0-2AC3-0030-C07E97174B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99829" y="3130455"/>
                  <a:ext cx="144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7406E3A-DC9D-77A5-8728-EC6018C77D4F}"/>
                    </a:ext>
                  </a:extLst>
                </p14:cNvPr>
                <p14:cNvContentPartPr/>
                <p14:nvPr/>
              </p14:nvContentPartPr>
              <p14:xfrm>
                <a:off x="9150749" y="3019215"/>
                <a:ext cx="228600" cy="187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7406E3A-DC9D-77A5-8728-EC6018C77D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42109" y="3010575"/>
                  <a:ext cx="2462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CE879E5-D5B8-3938-9660-EC51516E58F2}"/>
              </a:ext>
            </a:extLst>
          </p:cNvPr>
          <p:cNvGrpSpPr/>
          <p:nvPr/>
        </p:nvGrpSpPr>
        <p:grpSpPr>
          <a:xfrm>
            <a:off x="9590669" y="3359055"/>
            <a:ext cx="240840" cy="122040"/>
            <a:chOff x="9590669" y="3359055"/>
            <a:chExt cx="24084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5041B8F-1A87-7BB1-54EF-6F331618AF37}"/>
                    </a:ext>
                  </a:extLst>
                </p14:cNvPr>
                <p14:cNvContentPartPr/>
                <p14:nvPr/>
              </p14:nvContentPartPr>
              <p14:xfrm>
                <a:off x="9590669" y="3427095"/>
                <a:ext cx="207720" cy="54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5041B8F-1A87-7BB1-54EF-6F331618AF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1669" y="3418455"/>
                  <a:ext cx="225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E75AD68-F6E9-30CD-C09F-6147E4E89DF6}"/>
                    </a:ext>
                  </a:extLst>
                </p14:cNvPr>
                <p14:cNvContentPartPr/>
                <p14:nvPr/>
              </p14:nvContentPartPr>
              <p14:xfrm>
                <a:off x="9668429" y="3359055"/>
                <a:ext cx="163080" cy="31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E75AD68-F6E9-30CD-C09F-6147E4E89D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59429" y="3350055"/>
                  <a:ext cx="18072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4820E75-6D8E-5A59-D263-302F535D0B9D}"/>
                  </a:ext>
                </a:extLst>
              </p14:cNvPr>
              <p14:cNvContentPartPr/>
              <p14:nvPr/>
            </p14:nvContentPartPr>
            <p14:xfrm>
              <a:off x="10106189" y="3259335"/>
              <a:ext cx="51120" cy="2898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4820E75-6D8E-5A59-D263-302F535D0B9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97549" y="3250335"/>
                <a:ext cx="68760" cy="3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3FDFA54-50E7-D796-0DCE-C103DF8E8491}"/>
              </a:ext>
            </a:extLst>
          </p:cNvPr>
          <p:cNvGrpSpPr/>
          <p:nvPr/>
        </p:nvGrpSpPr>
        <p:grpSpPr>
          <a:xfrm>
            <a:off x="10458269" y="5627055"/>
            <a:ext cx="1001520" cy="288360"/>
            <a:chOff x="10458269" y="5627055"/>
            <a:chExt cx="10015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25B590B-2D3D-B8DA-B7D8-0488B8F01F12}"/>
                    </a:ext>
                  </a:extLst>
                </p14:cNvPr>
                <p14:cNvContentPartPr/>
                <p14:nvPr/>
              </p14:nvContentPartPr>
              <p14:xfrm>
                <a:off x="10458269" y="5854935"/>
                <a:ext cx="359640" cy="291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25B590B-2D3D-B8DA-B7D8-0488B8F01F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49269" y="5845935"/>
                  <a:ext cx="377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74812AE-6B85-E615-7DF6-D4F216809D85}"/>
                    </a:ext>
                  </a:extLst>
                </p14:cNvPr>
                <p14:cNvContentPartPr/>
                <p14:nvPr/>
              </p14:nvContentPartPr>
              <p14:xfrm>
                <a:off x="10961549" y="5665575"/>
                <a:ext cx="159840" cy="249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74812AE-6B85-E615-7DF6-D4F216809D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52549" y="5656935"/>
                  <a:ext cx="177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705E8FB-9E85-81F6-AB28-88B91C8D68E5}"/>
                    </a:ext>
                  </a:extLst>
                </p14:cNvPr>
                <p14:cNvContentPartPr/>
                <p14:nvPr/>
              </p14:nvContentPartPr>
              <p14:xfrm>
                <a:off x="11310749" y="5627055"/>
                <a:ext cx="149040" cy="280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705E8FB-9E85-81F6-AB28-88B91C8D68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01749" y="5618415"/>
                  <a:ext cx="1666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6B5C4B5-0696-CB82-ED01-A48D9DC71807}"/>
              </a:ext>
            </a:extLst>
          </p:cNvPr>
          <p:cNvGrpSpPr/>
          <p:nvPr/>
        </p:nvGrpSpPr>
        <p:grpSpPr>
          <a:xfrm>
            <a:off x="675269" y="3901935"/>
            <a:ext cx="9562680" cy="2138400"/>
            <a:chOff x="675269" y="3901935"/>
            <a:chExt cx="9562680" cy="21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D1103FB-74F9-7F96-AD09-1E393536EE9D}"/>
                    </a:ext>
                  </a:extLst>
                </p14:cNvPr>
                <p14:cNvContentPartPr/>
                <p14:nvPr/>
              </p14:nvContentPartPr>
              <p14:xfrm>
                <a:off x="7726589" y="4734615"/>
                <a:ext cx="216720" cy="15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D1103FB-74F9-7F96-AD09-1E393536EE9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17949" y="4725615"/>
                  <a:ext cx="234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07A1B73-DB87-183F-5371-E4DDEAA45C50}"/>
                    </a:ext>
                  </a:extLst>
                </p14:cNvPr>
                <p14:cNvContentPartPr/>
                <p14:nvPr/>
              </p14:nvContentPartPr>
              <p14:xfrm>
                <a:off x="8101709" y="4564335"/>
                <a:ext cx="221400" cy="166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07A1B73-DB87-183F-5371-E4DDEAA45C5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92709" y="4555695"/>
                  <a:ext cx="239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36B17F0-8703-0B4B-0F24-CF179AD95773}"/>
                    </a:ext>
                  </a:extLst>
                </p14:cNvPr>
                <p14:cNvContentPartPr/>
                <p14:nvPr/>
              </p14:nvContentPartPr>
              <p14:xfrm>
                <a:off x="8198549" y="4562895"/>
                <a:ext cx="64080" cy="229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36B17F0-8703-0B4B-0F24-CF179AD957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89909" y="4554255"/>
                  <a:ext cx="81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8E049C1-739D-6FEE-AD8E-F7D86FF30D0C}"/>
                    </a:ext>
                  </a:extLst>
                </p14:cNvPr>
                <p14:cNvContentPartPr/>
                <p14:nvPr/>
              </p14:nvContentPartPr>
              <p14:xfrm>
                <a:off x="8418869" y="4533015"/>
                <a:ext cx="278280" cy="289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8E049C1-739D-6FEE-AD8E-F7D86FF30D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10229" y="4524015"/>
                  <a:ext cx="295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D13EBD1-CEBA-074A-9AE1-A86997D74BA7}"/>
                    </a:ext>
                  </a:extLst>
                </p14:cNvPr>
                <p14:cNvContentPartPr/>
                <p14:nvPr/>
              </p14:nvContentPartPr>
              <p14:xfrm>
                <a:off x="8424629" y="4469655"/>
                <a:ext cx="267480" cy="364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D13EBD1-CEBA-074A-9AE1-A86997D74B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15629" y="4460655"/>
                  <a:ext cx="2851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D27DBCC-059F-47A9-0194-E075FE3EFB2D}"/>
                    </a:ext>
                  </a:extLst>
                </p14:cNvPr>
                <p14:cNvContentPartPr/>
                <p14:nvPr/>
              </p14:nvContentPartPr>
              <p14:xfrm>
                <a:off x="966509" y="5299095"/>
                <a:ext cx="241560" cy="311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D27DBCC-059F-47A9-0194-E075FE3EFB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7869" y="5290095"/>
                  <a:ext cx="259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4C446CB-60CD-679C-BBBC-4AB1FD357AC2}"/>
                    </a:ext>
                  </a:extLst>
                </p14:cNvPr>
                <p14:cNvContentPartPr/>
                <p14:nvPr/>
              </p14:nvContentPartPr>
              <p14:xfrm>
                <a:off x="1384469" y="5326095"/>
                <a:ext cx="424080" cy="339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4C446CB-60CD-679C-BBBC-4AB1FD357A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75469" y="5317455"/>
                  <a:ext cx="441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C2F74F4-1DA3-611E-766B-7BC94A36E5A3}"/>
                    </a:ext>
                  </a:extLst>
                </p14:cNvPr>
                <p14:cNvContentPartPr/>
                <p14:nvPr/>
              </p14:nvContentPartPr>
              <p14:xfrm>
                <a:off x="1889909" y="4990935"/>
                <a:ext cx="175320" cy="213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C2F74F4-1DA3-611E-766B-7BC94A36E5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81269" y="4981935"/>
                  <a:ext cx="192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8968480-0815-802F-1E1A-6B5403FC129A}"/>
                    </a:ext>
                  </a:extLst>
                </p14:cNvPr>
                <p14:cNvContentPartPr/>
                <p14:nvPr/>
              </p14:nvContentPartPr>
              <p14:xfrm>
                <a:off x="2818709" y="4315935"/>
                <a:ext cx="272880" cy="176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8968480-0815-802F-1E1A-6B5403FC12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09709" y="4307295"/>
                  <a:ext cx="290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A47A10-4CFA-8EBB-4A87-C7D3DACA408A}"/>
                    </a:ext>
                  </a:extLst>
                </p14:cNvPr>
                <p14:cNvContentPartPr/>
                <p14:nvPr/>
              </p14:nvContentPartPr>
              <p14:xfrm>
                <a:off x="3199949" y="4084095"/>
                <a:ext cx="139680" cy="192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A47A10-4CFA-8EBB-4A87-C7D3DACA40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91309" y="4075095"/>
                  <a:ext cx="157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C10B986-6AD2-B075-7C06-8DCAFA302A8A}"/>
                    </a:ext>
                  </a:extLst>
                </p14:cNvPr>
                <p14:cNvContentPartPr/>
                <p14:nvPr/>
              </p14:nvContentPartPr>
              <p14:xfrm>
                <a:off x="3446189" y="4409535"/>
                <a:ext cx="126000" cy="42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C10B986-6AD2-B075-7C06-8DCAFA302A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37549" y="4400535"/>
                  <a:ext cx="14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C00EF0C-B0C3-EA23-E467-D582C2FF9AF6}"/>
                    </a:ext>
                  </a:extLst>
                </p14:cNvPr>
                <p14:cNvContentPartPr/>
                <p14:nvPr/>
              </p14:nvContentPartPr>
              <p14:xfrm>
                <a:off x="3455549" y="4325295"/>
                <a:ext cx="89640" cy="196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C00EF0C-B0C3-EA23-E467-D582C2FF9AF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46909" y="4316295"/>
                  <a:ext cx="107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128F73C-D56A-C7BA-074E-3DD2E34DD3F0}"/>
                    </a:ext>
                  </a:extLst>
                </p14:cNvPr>
                <p14:cNvContentPartPr/>
                <p14:nvPr/>
              </p14:nvContentPartPr>
              <p14:xfrm>
                <a:off x="3840749" y="4344015"/>
                <a:ext cx="49680" cy="288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128F73C-D56A-C7BA-074E-3DD2E34DD3F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31749" y="4335375"/>
                  <a:ext cx="67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96063DF-7266-48E0-1C4B-C3EC5AF922A0}"/>
                    </a:ext>
                  </a:extLst>
                </p14:cNvPr>
                <p14:cNvContentPartPr/>
                <p14:nvPr/>
              </p14:nvContentPartPr>
              <p14:xfrm>
                <a:off x="4115789" y="4533015"/>
                <a:ext cx="230040" cy="29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96063DF-7266-48E0-1C4B-C3EC5AF922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06789" y="4524015"/>
                  <a:ext cx="247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507ABA3-A031-8325-3988-5640CC1D96EB}"/>
                    </a:ext>
                  </a:extLst>
                </p14:cNvPr>
                <p14:cNvContentPartPr/>
                <p14:nvPr/>
              </p14:nvContentPartPr>
              <p14:xfrm>
                <a:off x="4224509" y="4435095"/>
                <a:ext cx="34200" cy="267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507ABA3-A031-8325-3988-5640CC1D96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15869" y="4426095"/>
                  <a:ext cx="51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5222F85-FFFD-93F5-D2DB-97D68CEB0998}"/>
                    </a:ext>
                  </a:extLst>
                </p14:cNvPr>
                <p14:cNvContentPartPr/>
                <p14:nvPr/>
              </p14:nvContentPartPr>
              <p14:xfrm>
                <a:off x="4502069" y="4401255"/>
                <a:ext cx="249120" cy="217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5222F85-FFFD-93F5-D2DB-97D68CEB09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93429" y="4392255"/>
                  <a:ext cx="266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A054C1E-9D1B-10EB-B4B7-B103257BD695}"/>
                    </a:ext>
                  </a:extLst>
                </p14:cNvPr>
                <p14:cNvContentPartPr/>
                <p14:nvPr/>
              </p14:nvContentPartPr>
              <p14:xfrm>
                <a:off x="4868189" y="4318455"/>
                <a:ext cx="377640" cy="276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A054C1E-9D1B-10EB-B4B7-B103257BD6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59189" y="4309455"/>
                  <a:ext cx="395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3309BAD-EE91-A774-53BC-7CE337DE183B}"/>
                    </a:ext>
                  </a:extLst>
                </p14:cNvPr>
                <p14:cNvContentPartPr/>
                <p14:nvPr/>
              </p14:nvContentPartPr>
              <p14:xfrm>
                <a:off x="4972949" y="4211175"/>
                <a:ext cx="324720" cy="427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3309BAD-EE91-A774-53BC-7CE337DE183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4309" y="4202535"/>
                  <a:ext cx="3423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6094000-052D-1B28-EB39-99B9C339D125}"/>
                    </a:ext>
                  </a:extLst>
                </p14:cNvPr>
                <p14:cNvContentPartPr/>
                <p14:nvPr/>
              </p14:nvContentPartPr>
              <p14:xfrm>
                <a:off x="5529509" y="4607535"/>
                <a:ext cx="264960" cy="42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6094000-052D-1B28-EB39-99B9C339D1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20509" y="4598895"/>
                  <a:ext cx="282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04A157-E962-5621-FAEE-369DD5476904}"/>
                    </a:ext>
                  </a:extLst>
                </p14:cNvPr>
                <p14:cNvContentPartPr/>
                <p14:nvPr/>
              </p14:nvContentPartPr>
              <p14:xfrm>
                <a:off x="5622749" y="4499175"/>
                <a:ext cx="51120" cy="289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04A157-E962-5621-FAEE-369DD547690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14109" y="4490535"/>
                  <a:ext cx="68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08639B8-DB1E-8793-1B51-CAD7E2C12E2C}"/>
                    </a:ext>
                  </a:extLst>
                </p14:cNvPr>
                <p14:cNvContentPartPr/>
                <p14:nvPr/>
              </p14:nvContentPartPr>
              <p14:xfrm>
                <a:off x="2207789" y="5503575"/>
                <a:ext cx="187200" cy="27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08639B8-DB1E-8793-1B51-CAD7E2C12E2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98789" y="5494575"/>
                  <a:ext cx="204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7B188ED-D0A3-BD02-505D-BE9361AC915F}"/>
                    </a:ext>
                  </a:extLst>
                </p14:cNvPr>
                <p14:cNvContentPartPr/>
                <p14:nvPr/>
              </p14:nvContentPartPr>
              <p14:xfrm>
                <a:off x="2602349" y="5356335"/>
                <a:ext cx="249120" cy="275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7B188ED-D0A3-BD02-505D-BE9361AC91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93349" y="5347695"/>
                  <a:ext cx="266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CACC0EF-C81C-8844-894C-8A69DF89B078}"/>
                    </a:ext>
                  </a:extLst>
                </p14:cNvPr>
                <p14:cNvContentPartPr/>
                <p14:nvPr/>
              </p14:nvContentPartPr>
              <p14:xfrm>
                <a:off x="2946149" y="5295855"/>
                <a:ext cx="357840" cy="336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CACC0EF-C81C-8844-894C-8A69DF89B0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37509" y="5286855"/>
                  <a:ext cx="375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47BDCF9-C8C0-F11C-B645-0FA13F1D6E7C}"/>
                    </a:ext>
                  </a:extLst>
                </p14:cNvPr>
                <p14:cNvContentPartPr/>
                <p14:nvPr/>
              </p14:nvContentPartPr>
              <p14:xfrm>
                <a:off x="2926349" y="5238615"/>
                <a:ext cx="387000" cy="484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47BDCF9-C8C0-F11C-B645-0FA13F1D6E7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17349" y="5229975"/>
                  <a:ext cx="4046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65682E4-5CC8-47FC-BEF3-05FF94ED6D60}"/>
                    </a:ext>
                  </a:extLst>
                </p14:cNvPr>
                <p14:cNvContentPartPr/>
                <p14:nvPr/>
              </p14:nvContentPartPr>
              <p14:xfrm>
                <a:off x="3267269" y="3901935"/>
                <a:ext cx="795600" cy="1087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65682E4-5CC8-47FC-BEF3-05FF94ED6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58269" y="3892935"/>
                  <a:ext cx="81324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F9A4EE4-E6A5-137C-C225-C200488E4866}"/>
                    </a:ext>
                  </a:extLst>
                </p14:cNvPr>
                <p14:cNvContentPartPr/>
                <p14:nvPr/>
              </p14:nvContentPartPr>
              <p14:xfrm>
                <a:off x="6046469" y="4487655"/>
                <a:ext cx="295200" cy="275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F9A4EE4-E6A5-137C-C225-C200488E486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37829" y="4478655"/>
                  <a:ext cx="312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91C1B28-B544-2CD5-CB40-082BFB79CFC2}"/>
                    </a:ext>
                  </a:extLst>
                </p14:cNvPr>
                <p14:cNvContentPartPr/>
                <p14:nvPr/>
              </p14:nvContentPartPr>
              <p14:xfrm>
                <a:off x="6062669" y="4367415"/>
                <a:ext cx="307800" cy="390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91C1B28-B544-2CD5-CB40-082BFB79CF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53669" y="4358415"/>
                  <a:ext cx="3254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B599F54-E51A-E43A-2620-D9CCF5A730F9}"/>
                    </a:ext>
                  </a:extLst>
                </p14:cNvPr>
                <p14:cNvContentPartPr/>
                <p14:nvPr/>
              </p14:nvContentPartPr>
              <p14:xfrm>
                <a:off x="6516629" y="4215855"/>
                <a:ext cx="197640" cy="192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B599F54-E51A-E43A-2620-D9CCF5A730F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07629" y="4206855"/>
                  <a:ext cx="215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FED1C64-D485-30F3-45B1-D1CB56EE7EC6}"/>
                    </a:ext>
                  </a:extLst>
                </p14:cNvPr>
                <p14:cNvContentPartPr/>
                <p14:nvPr/>
              </p14:nvContentPartPr>
              <p14:xfrm>
                <a:off x="6886349" y="4742895"/>
                <a:ext cx="111960" cy="23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FED1C64-D485-30F3-45B1-D1CB56EE7EC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77349" y="4734255"/>
                  <a:ext cx="129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DDCA6B5-4121-28DC-0AAF-0B3AA2E1E47C}"/>
                    </a:ext>
                  </a:extLst>
                </p14:cNvPr>
                <p14:cNvContentPartPr/>
                <p14:nvPr/>
              </p14:nvContentPartPr>
              <p14:xfrm>
                <a:off x="6882749" y="4704375"/>
                <a:ext cx="203400" cy="44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DDCA6B5-4121-28DC-0AAF-0B3AA2E1E4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74109" y="4695735"/>
                  <a:ext cx="221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125DF91-26FA-3BB2-4A5B-996CF76DD6BF}"/>
                    </a:ext>
                  </a:extLst>
                </p14:cNvPr>
                <p14:cNvContentPartPr/>
                <p14:nvPr/>
              </p14:nvContentPartPr>
              <p14:xfrm>
                <a:off x="6947909" y="4652895"/>
                <a:ext cx="28800" cy="246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125DF91-26FA-3BB2-4A5B-996CF76DD6B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38909" y="4644255"/>
                  <a:ext cx="46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7A59F93-467F-2480-CD6C-A1A9F29E62F2}"/>
                    </a:ext>
                  </a:extLst>
                </p14:cNvPr>
                <p14:cNvContentPartPr/>
                <p14:nvPr/>
              </p14:nvContentPartPr>
              <p14:xfrm>
                <a:off x="7177949" y="4594935"/>
                <a:ext cx="249480" cy="210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7A59F93-467F-2480-CD6C-A1A9F29E62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69309" y="4585935"/>
                  <a:ext cx="267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5F2DCD3-C338-88B4-76E6-B0C84D6D6345}"/>
                    </a:ext>
                  </a:extLst>
                </p14:cNvPr>
                <p14:cNvContentPartPr/>
                <p14:nvPr/>
              </p14:nvContentPartPr>
              <p14:xfrm>
                <a:off x="7325909" y="4653975"/>
                <a:ext cx="43200" cy="226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5F2DCD3-C338-88B4-76E6-B0C84D6D63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16909" y="4645335"/>
                  <a:ext cx="6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E3FEDE6-6588-4ABC-C5A8-F6F536432B6E}"/>
                    </a:ext>
                  </a:extLst>
                </p14:cNvPr>
                <p14:cNvContentPartPr/>
                <p14:nvPr/>
              </p14:nvContentPartPr>
              <p14:xfrm>
                <a:off x="6585029" y="4272735"/>
                <a:ext cx="812160" cy="1145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E3FEDE6-6588-4ABC-C5A8-F6F536432B6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76389" y="4264095"/>
                  <a:ext cx="829800" cy="11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4868736-963F-CD6D-E3B8-558A32065B94}"/>
                    </a:ext>
                  </a:extLst>
                </p14:cNvPr>
                <p14:cNvContentPartPr/>
                <p14:nvPr/>
              </p14:nvContentPartPr>
              <p14:xfrm>
                <a:off x="9154709" y="4711575"/>
                <a:ext cx="181800" cy="14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4868736-963F-CD6D-E3B8-558A32065B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46069" y="4702575"/>
                  <a:ext cx="19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7FE66AC-CB77-0C62-8DDD-875778FAB0F4}"/>
                    </a:ext>
                  </a:extLst>
                </p14:cNvPr>
                <p14:cNvContentPartPr/>
                <p14:nvPr/>
              </p14:nvContentPartPr>
              <p14:xfrm>
                <a:off x="9043109" y="4602855"/>
                <a:ext cx="257040" cy="28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7FE66AC-CB77-0C62-8DDD-875778FAB0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34469" y="4594215"/>
                  <a:ext cx="274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D66414A-39D3-5004-4DA9-1788DE2BA6E1}"/>
                    </a:ext>
                  </a:extLst>
                </p14:cNvPr>
                <p14:cNvContentPartPr/>
                <p14:nvPr/>
              </p14:nvContentPartPr>
              <p14:xfrm>
                <a:off x="9656549" y="4528695"/>
                <a:ext cx="11160" cy="209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D66414A-39D3-5004-4DA9-1788DE2BA6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47909" y="4519695"/>
                  <a:ext cx="28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4A436F6-8B2A-D7D4-387D-3632CB2C9282}"/>
                    </a:ext>
                  </a:extLst>
                </p14:cNvPr>
                <p14:cNvContentPartPr/>
                <p14:nvPr/>
              </p14:nvContentPartPr>
              <p14:xfrm>
                <a:off x="9177029" y="4320975"/>
                <a:ext cx="728280" cy="774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4A436F6-8B2A-D7D4-387D-3632CB2C928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68029" y="4311975"/>
                  <a:ext cx="74592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F647F82-BF48-0F7E-3273-A3385CA4C408}"/>
                    </a:ext>
                  </a:extLst>
                </p14:cNvPr>
                <p14:cNvContentPartPr/>
                <p14:nvPr/>
              </p14:nvContentPartPr>
              <p14:xfrm>
                <a:off x="3551309" y="5575215"/>
                <a:ext cx="289080" cy="31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F647F82-BF48-0F7E-3273-A3385CA4C40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42669" y="5566215"/>
                  <a:ext cx="306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4A1FBFD-2217-36B8-3C9D-794716C65695}"/>
                    </a:ext>
                  </a:extLst>
                </p14:cNvPr>
                <p14:cNvContentPartPr/>
                <p14:nvPr/>
              </p14:nvContentPartPr>
              <p14:xfrm>
                <a:off x="3687749" y="5494215"/>
                <a:ext cx="36720" cy="239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4A1FBFD-2217-36B8-3C9D-794716C656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78749" y="5485575"/>
                  <a:ext cx="54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0398C8D-79B4-DD0A-CBDE-3A4C48F4B362}"/>
                    </a:ext>
                  </a:extLst>
                </p14:cNvPr>
                <p14:cNvContentPartPr/>
                <p14:nvPr/>
              </p14:nvContentPartPr>
              <p14:xfrm>
                <a:off x="3949829" y="5436975"/>
                <a:ext cx="407520" cy="235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0398C8D-79B4-DD0A-CBDE-3A4C48F4B3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40829" y="5428335"/>
                  <a:ext cx="425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184AD9A-F251-C7C4-ACE1-7425A6C3F14E}"/>
                    </a:ext>
                  </a:extLst>
                </p14:cNvPr>
                <p14:cNvContentPartPr/>
                <p14:nvPr/>
              </p14:nvContentPartPr>
              <p14:xfrm>
                <a:off x="4132349" y="5451375"/>
                <a:ext cx="32760" cy="357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184AD9A-F251-C7C4-ACE1-7425A6C3F14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23709" y="5442375"/>
                  <a:ext cx="50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D77765F-96D7-4318-2B08-974E94BC7076}"/>
                    </a:ext>
                  </a:extLst>
                </p14:cNvPr>
                <p14:cNvContentPartPr/>
                <p14:nvPr/>
              </p14:nvContentPartPr>
              <p14:xfrm>
                <a:off x="4700789" y="5671335"/>
                <a:ext cx="217080" cy="14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D77765F-96D7-4318-2B08-974E94BC707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91789" y="5662695"/>
                  <a:ext cx="234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2526A29-AB57-B404-BC2A-6B3DC429B3D9}"/>
                    </a:ext>
                  </a:extLst>
                </p14:cNvPr>
                <p14:cNvContentPartPr/>
                <p14:nvPr/>
              </p14:nvContentPartPr>
              <p14:xfrm>
                <a:off x="4728869" y="5573415"/>
                <a:ext cx="209520" cy="14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2526A29-AB57-B404-BC2A-6B3DC429B3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719869" y="5564775"/>
                  <a:ext cx="227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2F0300A-E4BD-E6A4-E093-CD57A5B45B2A}"/>
                    </a:ext>
                  </a:extLst>
                </p14:cNvPr>
                <p14:cNvContentPartPr/>
                <p14:nvPr/>
              </p14:nvContentPartPr>
              <p14:xfrm>
                <a:off x="5143949" y="5566215"/>
                <a:ext cx="153000" cy="167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2F0300A-E4BD-E6A4-E093-CD57A5B45B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35309" y="5557575"/>
                  <a:ext cx="170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44C1573-96CA-09E8-3DAF-DB3A8CA6E6DD}"/>
                    </a:ext>
                  </a:extLst>
                </p14:cNvPr>
                <p14:cNvContentPartPr/>
                <p14:nvPr/>
              </p14:nvContentPartPr>
              <p14:xfrm>
                <a:off x="5613749" y="5586375"/>
                <a:ext cx="934200" cy="212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44C1573-96CA-09E8-3DAF-DB3A8CA6E6D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05109" y="5577375"/>
                  <a:ext cx="951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8FBC037-DCDC-8AE5-3790-E1B3D541C531}"/>
                    </a:ext>
                  </a:extLst>
                </p14:cNvPr>
                <p14:cNvContentPartPr/>
                <p14:nvPr/>
              </p14:nvContentPartPr>
              <p14:xfrm>
                <a:off x="6803189" y="5659815"/>
                <a:ext cx="205200" cy="1591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8FBC037-DCDC-8AE5-3790-E1B3D541C5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94189" y="5650815"/>
                  <a:ext cx="222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44557CA-FCF4-D79D-03A8-43BBA4573B64}"/>
                    </a:ext>
                  </a:extLst>
                </p14:cNvPr>
                <p14:cNvContentPartPr/>
                <p14:nvPr/>
              </p14:nvContentPartPr>
              <p14:xfrm>
                <a:off x="7269389" y="5826495"/>
                <a:ext cx="86760" cy="31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44557CA-FCF4-D79D-03A8-43BBA4573B6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60749" y="5817855"/>
                  <a:ext cx="104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9A2DC9E-EBE3-6E3F-B901-861C8C7707B7}"/>
                    </a:ext>
                  </a:extLst>
                </p14:cNvPr>
                <p14:cNvContentPartPr/>
                <p14:nvPr/>
              </p14:nvContentPartPr>
              <p14:xfrm>
                <a:off x="7270469" y="5782215"/>
                <a:ext cx="131040" cy="61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9A2DC9E-EBE3-6E3F-B901-861C8C7707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61829" y="5773215"/>
                  <a:ext cx="148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C019AA6-471D-C125-0BD6-02827DEB4592}"/>
                    </a:ext>
                  </a:extLst>
                </p14:cNvPr>
                <p14:cNvContentPartPr/>
                <p14:nvPr/>
              </p14:nvContentPartPr>
              <p14:xfrm>
                <a:off x="7568189" y="5679615"/>
                <a:ext cx="278280" cy="163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C019AA6-471D-C125-0BD6-02827DEB45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59189" y="5670615"/>
                  <a:ext cx="295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7412DBE-89DA-619E-C4F3-8A1B5683EB50}"/>
                    </a:ext>
                  </a:extLst>
                </p14:cNvPr>
                <p14:cNvContentPartPr/>
                <p14:nvPr/>
              </p14:nvContentPartPr>
              <p14:xfrm>
                <a:off x="7734509" y="5690055"/>
                <a:ext cx="16920" cy="220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7412DBE-89DA-619E-C4F3-8A1B5683EB5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25869" y="5681415"/>
                  <a:ext cx="34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B47134B-D10E-47B6-E9EB-67D0F7D24D5D}"/>
                    </a:ext>
                  </a:extLst>
                </p14:cNvPr>
                <p14:cNvContentPartPr/>
                <p14:nvPr/>
              </p14:nvContentPartPr>
              <p14:xfrm>
                <a:off x="7958789" y="5829015"/>
                <a:ext cx="165240" cy="5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B47134B-D10E-47B6-E9EB-67D0F7D24D5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50149" y="5820015"/>
                  <a:ext cx="182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C37118E-EB83-DA58-4FB3-972F37EEAF24}"/>
                    </a:ext>
                  </a:extLst>
                </p14:cNvPr>
                <p14:cNvContentPartPr/>
                <p14:nvPr/>
              </p14:nvContentPartPr>
              <p14:xfrm>
                <a:off x="8375669" y="5715975"/>
                <a:ext cx="197280" cy="174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C37118E-EB83-DA58-4FB3-972F37EEAF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66669" y="5707335"/>
                  <a:ext cx="214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7C8B661-429E-F195-2092-D658AB9D1957}"/>
                    </a:ext>
                  </a:extLst>
                </p14:cNvPr>
                <p14:cNvContentPartPr/>
                <p14:nvPr/>
              </p14:nvContentPartPr>
              <p14:xfrm>
                <a:off x="8498429" y="5768175"/>
                <a:ext cx="67680" cy="144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7C8B661-429E-F195-2092-D658AB9D19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89429" y="5759535"/>
                  <a:ext cx="85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C5AFF6D-9085-B2F3-23B0-A59196CAFF24}"/>
                    </a:ext>
                  </a:extLst>
                </p14:cNvPr>
                <p14:cNvContentPartPr/>
                <p14:nvPr/>
              </p14:nvContentPartPr>
              <p14:xfrm>
                <a:off x="8778509" y="5853495"/>
                <a:ext cx="100080" cy="99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C5AFF6D-9085-B2F3-23B0-A59196CAFF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69869" y="5844495"/>
                  <a:ext cx="117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9C195EE-0F17-8F6F-82D7-0A9E8991C884}"/>
                    </a:ext>
                  </a:extLst>
                </p14:cNvPr>
                <p14:cNvContentPartPr/>
                <p14:nvPr/>
              </p14:nvContentPartPr>
              <p14:xfrm>
                <a:off x="8765549" y="5870775"/>
                <a:ext cx="105480" cy="835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9C195EE-0F17-8F6F-82D7-0A9E8991C88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56909" y="5862135"/>
                  <a:ext cx="123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7873768-EDBC-11C7-AC81-F397422B4EBF}"/>
                    </a:ext>
                  </a:extLst>
                </p14:cNvPr>
                <p14:cNvContentPartPr/>
                <p14:nvPr/>
              </p14:nvContentPartPr>
              <p14:xfrm>
                <a:off x="8983349" y="5741175"/>
                <a:ext cx="163440" cy="2059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7873768-EDBC-11C7-AC81-F397422B4E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74709" y="5732535"/>
                  <a:ext cx="181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03B2162-0CAB-1571-ABC1-8420AC9078BE}"/>
                    </a:ext>
                  </a:extLst>
                </p14:cNvPr>
                <p14:cNvContentPartPr/>
                <p14:nvPr/>
              </p14:nvContentPartPr>
              <p14:xfrm>
                <a:off x="9281789" y="5820735"/>
                <a:ext cx="104040" cy="1346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03B2162-0CAB-1571-ABC1-8420AC9078B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73149" y="5812095"/>
                  <a:ext cx="121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ADDD893-C981-EF58-3C41-445CE377330D}"/>
                    </a:ext>
                  </a:extLst>
                </p14:cNvPr>
                <p14:cNvContentPartPr/>
                <p14:nvPr/>
              </p14:nvContentPartPr>
              <p14:xfrm>
                <a:off x="9264869" y="5857815"/>
                <a:ext cx="131760" cy="78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ADDD893-C981-EF58-3C41-445CE377330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55869" y="5848815"/>
                  <a:ext cx="149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3FBD5C8-82A2-0751-B29D-CD3F8327EC7B}"/>
                    </a:ext>
                  </a:extLst>
                </p14:cNvPr>
                <p14:cNvContentPartPr/>
                <p14:nvPr/>
              </p14:nvContentPartPr>
              <p14:xfrm>
                <a:off x="9551069" y="5733255"/>
                <a:ext cx="285120" cy="2005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3FBD5C8-82A2-0751-B29D-CD3F8327EC7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42429" y="5724615"/>
                  <a:ext cx="302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E9FDDCF-44C0-5935-8D46-872E280AF836}"/>
                    </a:ext>
                  </a:extLst>
                </p14:cNvPr>
                <p14:cNvContentPartPr/>
                <p14:nvPr/>
              </p14:nvContentPartPr>
              <p14:xfrm>
                <a:off x="9695429" y="5772495"/>
                <a:ext cx="91440" cy="267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E9FDDCF-44C0-5935-8D46-872E280AF83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686789" y="5763855"/>
                  <a:ext cx="109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5681236-1B4A-7B88-3C72-23D8BBF48F19}"/>
                    </a:ext>
                  </a:extLst>
                </p14:cNvPr>
                <p14:cNvContentPartPr/>
                <p14:nvPr/>
              </p14:nvContentPartPr>
              <p14:xfrm>
                <a:off x="9985949" y="5877615"/>
                <a:ext cx="219960" cy="133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5681236-1B4A-7B88-3C72-23D8BBF48F1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76949" y="5868975"/>
                  <a:ext cx="237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488B6D8-2871-0EB0-5532-D8C7AA65D5CC}"/>
                    </a:ext>
                  </a:extLst>
                </p14:cNvPr>
                <p14:cNvContentPartPr/>
                <p14:nvPr/>
              </p14:nvContentPartPr>
              <p14:xfrm>
                <a:off x="10022309" y="5775375"/>
                <a:ext cx="215640" cy="133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488B6D8-2871-0EB0-5532-D8C7AA65D5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13669" y="5766375"/>
                  <a:ext cx="233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A13BDE1-304E-C9FD-9ABC-20DF5CC827FD}"/>
                    </a:ext>
                  </a:extLst>
                </p14:cNvPr>
                <p14:cNvContentPartPr/>
                <p14:nvPr/>
              </p14:nvContentPartPr>
              <p14:xfrm>
                <a:off x="675269" y="4777455"/>
                <a:ext cx="4786200" cy="12128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A13BDE1-304E-C9FD-9ABC-20DF5CC82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6629" y="4768455"/>
                  <a:ext cx="4803840" cy="123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E00F5FE-3030-2E1D-AEBE-C784FC0D32C2}"/>
                  </a:ext>
                </a:extLst>
              </p14:cNvPr>
              <p14:cNvContentPartPr/>
              <p14:nvPr/>
            </p14:nvContentPartPr>
            <p14:xfrm>
              <a:off x="3727709" y="1615935"/>
              <a:ext cx="663120" cy="7189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E00F5FE-3030-2E1D-AEBE-C784FC0D32C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19069" y="1607295"/>
                <a:ext cx="680760" cy="73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C19108F-BE19-97D9-58D4-76E8D4B64497}"/>
              </a:ext>
            </a:extLst>
          </p:cNvPr>
          <p:cNvGrpSpPr/>
          <p:nvPr/>
        </p:nvGrpSpPr>
        <p:grpSpPr>
          <a:xfrm>
            <a:off x="423269" y="4010601"/>
            <a:ext cx="72720" cy="241920"/>
            <a:chOff x="423269" y="4010601"/>
            <a:chExt cx="7272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F73EA12-9BFE-90F2-801A-914BFC223945}"/>
                    </a:ext>
                  </a:extLst>
                </p14:cNvPr>
                <p14:cNvContentPartPr/>
                <p14:nvPr/>
              </p14:nvContentPartPr>
              <p14:xfrm>
                <a:off x="443069" y="4010601"/>
                <a:ext cx="9000" cy="11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F73EA12-9BFE-90F2-801A-914BFC22394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4069" y="4001961"/>
                  <a:ext cx="26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AEF3C00-88ED-91BF-A05F-879AA78318EC}"/>
                    </a:ext>
                  </a:extLst>
                </p14:cNvPr>
                <p14:cNvContentPartPr/>
                <p14:nvPr/>
              </p14:nvContentPartPr>
              <p14:xfrm>
                <a:off x="423269" y="4099521"/>
                <a:ext cx="72720" cy="1530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AEF3C00-88ED-91BF-A05F-879AA78318E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14629" y="4090521"/>
                  <a:ext cx="903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995F7F2-2F54-2F55-8BE4-A7A5052BAE1E}"/>
              </a:ext>
            </a:extLst>
          </p:cNvPr>
          <p:cNvGrpSpPr/>
          <p:nvPr/>
        </p:nvGrpSpPr>
        <p:grpSpPr>
          <a:xfrm>
            <a:off x="6838109" y="5994615"/>
            <a:ext cx="2242800" cy="518400"/>
            <a:chOff x="6838109" y="5994615"/>
            <a:chExt cx="224280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63C74E2-A4F5-9208-DE09-B1197104BA30}"/>
                    </a:ext>
                  </a:extLst>
                </p14:cNvPr>
                <p14:cNvContentPartPr/>
                <p14:nvPr/>
              </p14:nvContentPartPr>
              <p14:xfrm>
                <a:off x="6838109" y="5994615"/>
                <a:ext cx="387000" cy="5184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63C74E2-A4F5-9208-DE09-B1197104BA3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29469" y="5985615"/>
                  <a:ext cx="404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E2EA8A0-37D7-C9D9-AEA9-B1305B878D1A}"/>
                    </a:ext>
                  </a:extLst>
                </p14:cNvPr>
                <p14:cNvContentPartPr/>
                <p14:nvPr/>
              </p14:nvContentPartPr>
              <p14:xfrm>
                <a:off x="7415549" y="6259575"/>
                <a:ext cx="187200" cy="2358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E2EA8A0-37D7-C9D9-AEA9-B1305B878D1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06549" y="6250575"/>
                  <a:ext cx="204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835DF16-CC84-8F48-3B16-DAD31181F08F}"/>
                    </a:ext>
                  </a:extLst>
                </p14:cNvPr>
                <p14:cNvContentPartPr/>
                <p14:nvPr/>
              </p14:nvContentPartPr>
              <p14:xfrm>
                <a:off x="7713629" y="6464775"/>
                <a:ext cx="18360" cy="20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835DF16-CC84-8F48-3B16-DAD31181F0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04989" y="6455775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4A04798-1900-FE9A-C39A-B8CBCE5ED174}"/>
                    </a:ext>
                  </a:extLst>
                </p14:cNvPr>
                <p14:cNvContentPartPr/>
                <p14:nvPr/>
              </p14:nvContentPartPr>
              <p14:xfrm>
                <a:off x="7693109" y="6209175"/>
                <a:ext cx="163800" cy="1227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4A04798-1900-FE9A-C39A-B8CBCE5ED17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84109" y="6200175"/>
                  <a:ext cx="181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FD14E21-3F7E-C858-2FC8-A192830A8766}"/>
                    </a:ext>
                  </a:extLst>
                </p14:cNvPr>
                <p14:cNvContentPartPr/>
                <p14:nvPr/>
              </p14:nvContentPartPr>
              <p14:xfrm>
                <a:off x="7986149" y="6434535"/>
                <a:ext cx="207720" cy="291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FD14E21-3F7E-C858-2FC8-A192830A87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77149" y="6425535"/>
                  <a:ext cx="225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F684AF3-E02E-1022-1BA0-17C0856AD946}"/>
                    </a:ext>
                  </a:extLst>
                </p14:cNvPr>
                <p14:cNvContentPartPr/>
                <p14:nvPr/>
              </p14:nvContentPartPr>
              <p14:xfrm>
                <a:off x="8326349" y="6327975"/>
                <a:ext cx="201240" cy="1346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F684AF3-E02E-1022-1BA0-17C0856AD94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17349" y="6319335"/>
                  <a:ext cx="218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5E6BFE2-3FF6-41B8-AAF5-3E0D33BEC86F}"/>
                    </a:ext>
                  </a:extLst>
                </p14:cNvPr>
                <p14:cNvContentPartPr/>
                <p14:nvPr/>
              </p14:nvContentPartPr>
              <p14:xfrm>
                <a:off x="8428229" y="6339855"/>
                <a:ext cx="51120" cy="162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5E6BFE2-3FF6-41B8-AAF5-3E0D33BEC86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19589" y="6330855"/>
                  <a:ext cx="68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CF3314B-6F31-A05D-A54B-3C0AD086B9C5}"/>
                    </a:ext>
                  </a:extLst>
                </p14:cNvPr>
                <p14:cNvContentPartPr/>
                <p14:nvPr/>
              </p14:nvContentPartPr>
              <p14:xfrm>
                <a:off x="8571149" y="6308175"/>
                <a:ext cx="210600" cy="1800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CF3314B-6F31-A05D-A54B-3C0AD086B9C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62149" y="6299535"/>
                  <a:ext cx="228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1070134-B018-0B5F-4BDC-75CBB4B571A4}"/>
                    </a:ext>
                  </a:extLst>
                </p14:cNvPr>
                <p14:cNvContentPartPr/>
                <p14:nvPr/>
              </p14:nvContentPartPr>
              <p14:xfrm>
                <a:off x="8888309" y="6289815"/>
                <a:ext cx="192600" cy="1904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1070134-B018-0B5F-4BDC-75CBB4B571A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79669" y="6280815"/>
                  <a:ext cx="2102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769E31FC-A83E-F00A-7435-B4559B8CA2B6}"/>
              </a:ext>
            </a:extLst>
          </p:cNvPr>
          <p:cNvGrpSpPr/>
          <p:nvPr/>
        </p:nvGrpSpPr>
        <p:grpSpPr>
          <a:xfrm>
            <a:off x="979469" y="5796975"/>
            <a:ext cx="441360" cy="928440"/>
            <a:chOff x="979469" y="5796975"/>
            <a:chExt cx="441360" cy="9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2BB4189-B237-AE34-7871-E11F888769D5}"/>
                    </a:ext>
                  </a:extLst>
                </p14:cNvPr>
                <p14:cNvContentPartPr/>
                <p14:nvPr/>
              </p14:nvContentPartPr>
              <p14:xfrm>
                <a:off x="1057229" y="5796975"/>
                <a:ext cx="84600" cy="520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2BB4189-B237-AE34-7871-E11F888769D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48229" y="5787975"/>
                  <a:ext cx="1022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31EE265-4448-2995-4E46-BB0FBF61FA1A}"/>
                    </a:ext>
                  </a:extLst>
                </p14:cNvPr>
                <p14:cNvContentPartPr/>
                <p14:nvPr/>
              </p14:nvContentPartPr>
              <p14:xfrm>
                <a:off x="979469" y="6257055"/>
                <a:ext cx="257040" cy="1810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31EE265-4448-2995-4E46-BB0FBF61FA1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70469" y="6248055"/>
                  <a:ext cx="274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16CFCAC-B8F3-5C7D-D708-A2045EF76D96}"/>
                    </a:ext>
                  </a:extLst>
                </p14:cNvPr>
                <p14:cNvContentPartPr/>
                <p14:nvPr/>
              </p14:nvContentPartPr>
              <p14:xfrm>
                <a:off x="1050749" y="6574215"/>
                <a:ext cx="370080" cy="1512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16CFCAC-B8F3-5C7D-D708-A2045EF76D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1749" y="6565575"/>
                  <a:ext cx="3877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BACD57B-3931-80BF-6FA6-810C903F862E}"/>
              </a:ext>
            </a:extLst>
          </p:cNvPr>
          <p:cNvGrpSpPr/>
          <p:nvPr/>
        </p:nvGrpSpPr>
        <p:grpSpPr>
          <a:xfrm>
            <a:off x="2184389" y="5687895"/>
            <a:ext cx="720720" cy="1036080"/>
            <a:chOff x="2184389" y="5687895"/>
            <a:chExt cx="720720" cy="10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8A2E230-3445-03A3-DD53-FCFF59643FD6}"/>
                    </a:ext>
                  </a:extLst>
                </p14:cNvPr>
                <p14:cNvContentPartPr/>
                <p14:nvPr/>
              </p14:nvContentPartPr>
              <p14:xfrm>
                <a:off x="2184389" y="5687895"/>
                <a:ext cx="720720" cy="1461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8A2E230-3445-03A3-DD53-FCFF59643FD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75389" y="5678895"/>
                  <a:ext cx="738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A42DB87-1225-9DB0-24DB-6F98F0B1E65C}"/>
                    </a:ext>
                  </a:extLst>
                </p14:cNvPr>
                <p14:cNvContentPartPr/>
                <p14:nvPr/>
              </p14:nvContentPartPr>
              <p14:xfrm>
                <a:off x="2480309" y="5881215"/>
                <a:ext cx="66600" cy="4028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A42DB87-1225-9DB0-24DB-6F98F0B1E65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471309" y="5872575"/>
                  <a:ext cx="842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02E7523-70B8-30D1-8804-0C2706B1FBE6}"/>
                    </a:ext>
                  </a:extLst>
                </p14:cNvPr>
                <p14:cNvContentPartPr/>
                <p14:nvPr/>
              </p14:nvContentPartPr>
              <p14:xfrm>
                <a:off x="2404349" y="6228975"/>
                <a:ext cx="194040" cy="1238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02E7523-70B8-30D1-8804-0C2706B1FBE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395349" y="6220335"/>
                  <a:ext cx="211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01CAB41-C6B2-6C8A-B5A8-EFC0AC44277C}"/>
                    </a:ext>
                  </a:extLst>
                </p14:cNvPr>
                <p14:cNvContentPartPr/>
                <p14:nvPr/>
              </p14:nvContentPartPr>
              <p14:xfrm>
                <a:off x="2446829" y="6460455"/>
                <a:ext cx="182520" cy="2635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01CAB41-C6B2-6C8A-B5A8-EFC0AC44277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438189" y="6451455"/>
                  <a:ext cx="2001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5992B3F2-56FB-4218-50B4-E27A5C8E1AC4}"/>
              </a:ext>
            </a:extLst>
          </p:cNvPr>
          <p:cNvGrpSpPr/>
          <p:nvPr/>
        </p:nvGrpSpPr>
        <p:grpSpPr>
          <a:xfrm>
            <a:off x="3511349" y="5819655"/>
            <a:ext cx="1005480" cy="520200"/>
            <a:chOff x="3511349" y="5819655"/>
            <a:chExt cx="100548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C27C82B-1C32-0A5F-808D-C805923C8079}"/>
                    </a:ext>
                  </a:extLst>
                </p14:cNvPr>
                <p14:cNvContentPartPr/>
                <p14:nvPr/>
              </p14:nvContentPartPr>
              <p14:xfrm>
                <a:off x="3511349" y="5819655"/>
                <a:ext cx="1005480" cy="62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C27C82B-1C32-0A5F-808D-C805923C807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02349" y="5810655"/>
                  <a:ext cx="102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3D6EE33-D3B5-EEAA-CBB3-C55700600E46}"/>
                    </a:ext>
                  </a:extLst>
                </p14:cNvPr>
                <p14:cNvContentPartPr/>
                <p14:nvPr/>
              </p14:nvContentPartPr>
              <p14:xfrm>
                <a:off x="4010669" y="5933055"/>
                <a:ext cx="18360" cy="3243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3D6EE33-D3B5-EEAA-CBB3-C55700600E4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01669" y="5924415"/>
                  <a:ext cx="36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20A2578F-97A2-112F-9072-F5F630B01045}"/>
                    </a:ext>
                  </a:extLst>
                </p14:cNvPr>
                <p14:cNvContentPartPr/>
                <p14:nvPr/>
              </p14:nvContentPartPr>
              <p14:xfrm>
                <a:off x="3932909" y="6220695"/>
                <a:ext cx="234000" cy="1191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0A2578F-97A2-112F-9072-F5F630B0104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23909" y="6212055"/>
                  <a:ext cx="25164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92761AA-C07F-71E4-3808-6801B565E6B3}"/>
                  </a:ext>
                </a:extLst>
              </p14:cNvPr>
              <p14:cNvContentPartPr/>
              <p14:nvPr/>
            </p14:nvContentPartPr>
            <p14:xfrm>
              <a:off x="4037669" y="6585375"/>
              <a:ext cx="206640" cy="1378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92761AA-C07F-71E4-3808-6801B565E6B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029029" y="6576375"/>
                <a:ext cx="22428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96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daemi</dc:creator>
  <cp:lastModifiedBy>farhan daemi</cp:lastModifiedBy>
  <cp:revision>1</cp:revision>
  <dcterms:created xsi:type="dcterms:W3CDTF">2024-01-31T17:47:09Z</dcterms:created>
  <dcterms:modified xsi:type="dcterms:W3CDTF">2024-01-31T18:51:49Z</dcterms:modified>
</cp:coreProperties>
</file>