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261" r:id="rId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99" autoAdjust="0"/>
  </p:normalViewPr>
  <p:slideViewPr>
    <p:cSldViewPr>
      <p:cViewPr varScale="1">
        <p:scale>
          <a:sx n="75" d="100"/>
          <a:sy n="75" d="100"/>
        </p:scale>
        <p:origin x="902" y="43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8/1/2025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8/1/2025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8/1/2025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 rtl="1"/>
            <a:r>
              <a:rPr lang="en-US" sz="8000" dirty="0"/>
              <a:t>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Farhan Daemi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210E63-1564-67DD-2455-1DF6FA959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812" y="2667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fa-IR" sz="4400" b="1" dirty="0">
                <a:latin typeface="IRANSans" panose="02040503050201020203" pitchFamily="18" charset="-78"/>
                <a:cs typeface="IRANSans" panose="02040503050201020203" pitchFamily="18" charset="-78"/>
              </a:rPr>
              <a:t>چاپ کردن در پایتون </a:t>
            </a:r>
            <a:endParaRPr lang="en-US" sz="4400" b="1" dirty="0">
              <a:latin typeface="IRANSans" panose="02040503050201020203" pitchFamily="18" charset="-78"/>
              <a:cs typeface="IRANSans" panose="02040503050201020203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1589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9</TotalTime>
  <Words>7</Words>
  <Application>Microsoft Office PowerPoint</Application>
  <PresentationFormat>Custom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Consolas</vt:lpstr>
      <vt:lpstr>Corbel</vt:lpstr>
      <vt:lpstr>IRANSans</vt:lpstr>
      <vt:lpstr>Chalkboard 16x9</vt:lpstr>
      <vt:lpstr>Python</vt:lpstr>
      <vt:lpstr>چاپ کردن در پایتون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farhan daemi</dc:creator>
  <cp:lastModifiedBy>farhan daemi</cp:lastModifiedBy>
  <cp:revision>2</cp:revision>
  <dcterms:created xsi:type="dcterms:W3CDTF">2025-08-01T11:31:43Z</dcterms:created>
  <dcterms:modified xsi:type="dcterms:W3CDTF">2025-08-01T11:40:59Z</dcterms:modified>
</cp:coreProperties>
</file>