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73" r:id="rId8"/>
    <p:sldId id="272" r:id="rId9"/>
    <p:sldId id="261" r:id="rId10"/>
    <p:sldId id="271" r:id="rId11"/>
    <p:sldId id="274" r:id="rId12"/>
    <p:sldId id="263" r:id="rId13"/>
    <p:sldId id="275" r:id="rId14"/>
    <p:sldId id="277" r:id="rId15"/>
    <p:sldId id="264" r:id="rId16"/>
    <p:sldId id="280" r:id="rId17"/>
    <p:sldId id="282" r:id="rId18"/>
    <p:sldId id="281" r:id="rId19"/>
    <p:sldId id="283" r:id="rId20"/>
    <p:sldId id="284" r:id="rId21"/>
    <p:sldId id="285" r:id="rId22"/>
    <p:sldId id="286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7C6"/>
    <a:srgbClr val="478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84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8C75F-3234-4EF5-8213-57471B43D03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9271C0-93A7-4CC1-8B80-351F48D5D6E2}">
      <dgm:prSet phldrT="[Text]"/>
      <dgm:spPr>
        <a:solidFill>
          <a:schemeClr val="accent6"/>
        </a:solidFill>
      </dgm:spPr>
      <dgm:t>
        <a:bodyPr/>
        <a:lstStyle/>
        <a:p>
          <a:pPr rtl="1"/>
          <a:r>
            <a:rPr lang="fa-IR" dirty="0"/>
            <a:t>1</a:t>
          </a:r>
          <a:endParaRPr lang="en-US" dirty="0"/>
        </a:p>
      </dgm:t>
    </dgm:pt>
    <dgm:pt modelId="{6259A72C-FD20-4D86-A7FA-3448C78E26AE}" type="parTrans" cxnId="{D464B4D8-41D4-4FB7-A55F-507E7E2918D1}">
      <dgm:prSet/>
      <dgm:spPr/>
      <dgm:t>
        <a:bodyPr/>
        <a:lstStyle/>
        <a:p>
          <a:endParaRPr lang="en-US"/>
        </a:p>
      </dgm:t>
    </dgm:pt>
    <dgm:pt modelId="{06FFC517-7033-436E-AE66-65761A4C7AFB}" type="sibTrans" cxnId="{D464B4D8-41D4-4FB7-A55F-507E7E2918D1}">
      <dgm:prSet/>
      <dgm:spPr/>
      <dgm:t>
        <a:bodyPr/>
        <a:lstStyle/>
        <a:p>
          <a:endParaRPr lang="en-US"/>
        </a:p>
      </dgm:t>
    </dgm:pt>
    <dgm:pt modelId="{51DF04F7-538F-4E78-A18F-39081BF24D74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pPr algn="l"/>
          <a:r>
            <a:rPr lang="fa-IR" sz="4800" dirty="0"/>
            <a:t>بندنوشت</a:t>
          </a:r>
          <a:endParaRPr lang="en-US" sz="4800" dirty="0"/>
        </a:p>
      </dgm:t>
    </dgm:pt>
    <dgm:pt modelId="{736E5893-9365-4675-93FD-3096682FA01D}" type="parTrans" cxnId="{40F3B5BA-9E92-44FE-A617-C67055CA6E44}">
      <dgm:prSet/>
      <dgm:spPr/>
      <dgm:t>
        <a:bodyPr/>
        <a:lstStyle/>
        <a:p>
          <a:endParaRPr lang="en-US"/>
        </a:p>
      </dgm:t>
    </dgm:pt>
    <dgm:pt modelId="{736FEBDA-D0E9-4C58-8A98-BE7DAEE78615}" type="sibTrans" cxnId="{40F3B5BA-9E92-44FE-A617-C67055CA6E44}">
      <dgm:prSet/>
      <dgm:spPr/>
      <dgm:t>
        <a:bodyPr/>
        <a:lstStyle/>
        <a:p>
          <a:endParaRPr lang="en-US"/>
        </a:p>
      </dgm:t>
    </dgm:pt>
    <dgm:pt modelId="{667F8D02-C92C-4BE2-AB28-8B80C0584EC1}">
      <dgm:prSet phldrT="[Text]"/>
      <dgm:spPr>
        <a:solidFill>
          <a:schemeClr val="accent6"/>
        </a:solidFill>
      </dgm:spPr>
      <dgm:t>
        <a:bodyPr/>
        <a:lstStyle/>
        <a:p>
          <a:r>
            <a:rPr lang="fa-IR" dirty="0"/>
            <a:t>2</a:t>
          </a:r>
          <a:endParaRPr lang="en-US" dirty="0"/>
        </a:p>
      </dgm:t>
    </dgm:pt>
    <dgm:pt modelId="{046B6503-A540-449E-B93F-D7B080670AD7}" type="parTrans" cxnId="{DA4FA73A-FE72-4ACE-9349-6845D86D7231}">
      <dgm:prSet/>
      <dgm:spPr/>
      <dgm:t>
        <a:bodyPr/>
        <a:lstStyle/>
        <a:p>
          <a:endParaRPr lang="en-US"/>
        </a:p>
      </dgm:t>
    </dgm:pt>
    <dgm:pt modelId="{F36AD20A-5F7A-4A92-B635-4540B4E53D9C}" type="sibTrans" cxnId="{DA4FA73A-FE72-4ACE-9349-6845D86D7231}">
      <dgm:prSet/>
      <dgm:spPr/>
      <dgm:t>
        <a:bodyPr/>
        <a:lstStyle/>
        <a:p>
          <a:endParaRPr lang="en-US"/>
        </a:p>
      </dgm:t>
    </dgm:pt>
    <dgm:pt modelId="{2B597DC8-D694-41C7-BE40-D3CE70CF0FBD}">
      <dgm:prSet phldrT="[Text]"/>
      <dgm:spPr>
        <a:solidFill>
          <a:schemeClr val="accent6"/>
        </a:solidFill>
      </dgm:spPr>
      <dgm:t>
        <a:bodyPr/>
        <a:lstStyle/>
        <a:p>
          <a:r>
            <a:rPr lang="fa-IR" dirty="0"/>
            <a:t>3</a:t>
          </a:r>
          <a:endParaRPr lang="en-US" dirty="0"/>
        </a:p>
      </dgm:t>
    </dgm:pt>
    <dgm:pt modelId="{2DE61603-FAA0-49B3-9CF0-95C6E3B5221C}" type="parTrans" cxnId="{B8850C9F-D6C0-4FA3-9067-C0FA4C3D9FFF}">
      <dgm:prSet/>
      <dgm:spPr/>
      <dgm:t>
        <a:bodyPr/>
        <a:lstStyle/>
        <a:p>
          <a:endParaRPr lang="en-US"/>
        </a:p>
      </dgm:t>
    </dgm:pt>
    <dgm:pt modelId="{DC3D9016-D5A4-48CC-9B63-3E80FF4BB9EA}" type="sibTrans" cxnId="{B8850C9F-D6C0-4FA3-9067-C0FA4C3D9FFF}">
      <dgm:prSet/>
      <dgm:spPr/>
      <dgm:t>
        <a:bodyPr/>
        <a:lstStyle/>
        <a:p>
          <a:endParaRPr lang="en-US"/>
        </a:p>
      </dgm:t>
    </dgm:pt>
    <dgm:pt modelId="{F9F690A1-40A2-4C46-9D1C-6B5422DF65C8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a-IR" sz="4400" dirty="0"/>
            <a:t>استفاده از بندنوشت</a:t>
          </a:r>
          <a:endParaRPr lang="en-US" sz="4400" dirty="0"/>
        </a:p>
      </dgm:t>
    </dgm:pt>
    <dgm:pt modelId="{7FAD7870-757E-430E-9C06-45D17B20A7D9}" type="parTrans" cxnId="{C5525DC8-40F5-4E05-B6E2-C7D8AACDA91F}">
      <dgm:prSet/>
      <dgm:spPr/>
      <dgm:t>
        <a:bodyPr/>
        <a:lstStyle/>
        <a:p>
          <a:endParaRPr lang="en-US"/>
        </a:p>
      </dgm:t>
    </dgm:pt>
    <dgm:pt modelId="{4B46F024-E9C5-4CA1-B22F-DC17CDFAEC82}" type="sibTrans" cxnId="{C5525DC8-40F5-4E05-B6E2-C7D8AACDA91F}">
      <dgm:prSet/>
      <dgm:spPr/>
      <dgm:t>
        <a:bodyPr/>
        <a:lstStyle/>
        <a:p>
          <a:endParaRPr lang="en-US"/>
        </a:p>
      </dgm:t>
    </dgm:pt>
    <dgm:pt modelId="{E6A5A21F-C589-4A29-9F7C-9D167A2D6812}">
      <dgm:prSet phldrT="[Text]" custT="1"/>
      <dgm:spPr>
        <a:solidFill>
          <a:schemeClr val="accent4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fa-IR" sz="4800" dirty="0"/>
            <a:t>انواع بندنوشت</a:t>
          </a:r>
          <a:endParaRPr lang="en-US" sz="4800" dirty="0"/>
        </a:p>
      </dgm:t>
    </dgm:pt>
    <dgm:pt modelId="{300F23D4-4B56-4B9B-ABEF-6BE6D0E06D7A}" type="sibTrans" cxnId="{10924A8C-0D92-48BF-BBE5-F256C87E84E7}">
      <dgm:prSet/>
      <dgm:spPr/>
      <dgm:t>
        <a:bodyPr/>
        <a:lstStyle/>
        <a:p>
          <a:endParaRPr lang="en-US"/>
        </a:p>
      </dgm:t>
    </dgm:pt>
    <dgm:pt modelId="{28F0AEC2-3D88-41B5-B811-25FE1E2D6F05}" type="parTrans" cxnId="{10924A8C-0D92-48BF-BBE5-F256C87E84E7}">
      <dgm:prSet/>
      <dgm:spPr/>
      <dgm:t>
        <a:bodyPr/>
        <a:lstStyle/>
        <a:p>
          <a:endParaRPr lang="en-US"/>
        </a:p>
      </dgm:t>
    </dgm:pt>
    <dgm:pt modelId="{90632EE2-4078-458B-84FE-76FBCB39FBDB}" type="pres">
      <dgm:prSet presAssocID="{D3A8C75F-3234-4EF5-8213-57471B43D0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5321DD-B2DB-43C9-97C8-F146E4EC3650}" type="pres">
      <dgm:prSet presAssocID="{029271C0-93A7-4CC1-8B80-351F48D5D6E2}" presName="linNode" presStyleCnt="0"/>
      <dgm:spPr/>
    </dgm:pt>
    <dgm:pt modelId="{2FE74A52-2237-4183-95DC-EDD3B9905984}" type="pres">
      <dgm:prSet presAssocID="{029271C0-93A7-4CC1-8B80-351F48D5D6E2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EF9B50-3EF5-4025-A3E6-0C53256DA679}" type="pres">
      <dgm:prSet presAssocID="{029271C0-93A7-4CC1-8B80-351F48D5D6E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75D81F-6A5F-469F-B142-4AFC2AD9050B}" type="pres">
      <dgm:prSet presAssocID="{06FFC517-7033-436E-AE66-65761A4C7AFB}" presName="sp" presStyleCnt="0"/>
      <dgm:spPr/>
    </dgm:pt>
    <dgm:pt modelId="{DEF8EB9E-11ED-419C-9219-E591064E38BA}" type="pres">
      <dgm:prSet presAssocID="{667F8D02-C92C-4BE2-AB28-8B80C0584EC1}" presName="linNode" presStyleCnt="0"/>
      <dgm:spPr/>
    </dgm:pt>
    <dgm:pt modelId="{FA3003D1-8487-4303-ADF3-CF3226683C9E}" type="pres">
      <dgm:prSet presAssocID="{667F8D02-C92C-4BE2-AB28-8B80C0584EC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E7FADE-A2BA-4090-B28D-EE533A0264B7}" type="pres">
      <dgm:prSet presAssocID="{667F8D02-C92C-4BE2-AB28-8B80C0584EC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E4C704-1EFA-4BF5-A749-DF8877BAF2AD}" type="pres">
      <dgm:prSet presAssocID="{F36AD20A-5F7A-4A92-B635-4540B4E53D9C}" presName="sp" presStyleCnt="0"/>
      <dgm:spPr/>
    </dgm:pt>
    <dgm:pt modelId="{F68F5E32-FD04-4D5A-8820-CCAFDB7C42D5}" type="pres">
      <dgm:prSet presAssocID="{2B597DC8-D694-41C7-BE40-D3CE70CF0FBD}" presName="linNode" presStyleCnt="0"/>
      <dgm:spPr/>
    </dgm:pt>
    <dgm:pt modelId="{2B3730C7-163D-468C-9901-A4EF7F37ADEB}" type="pres">
      <dgm:prSet presAssocID="{2B597DC8-D694-41C7-BE40-D3CE70CF0FBD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5289D0-4138-48E8-B24F-4E17AE554017}" type="pres">
      <dgm:prSet presAssocID="{2B597DC8-D694-41C7-BE40-D3CE70CF0FBD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A4A951-5EFB-409F-9A74-452C90EB57E7}" type="presOf" srcId="{51DF04F7-538F-4E78-A18F-39081BF24D74}" destId="{53EF9B50-3EF5-4025-A3E6-0C53256DA679}" srcOrd="0" destOrd="0" presId="urn:microsoft.com/office/officeart/2005/8/layout/vList5"/>
    <dgm:cxn modelId="{B8850C9F-D6C0-4FA3-9067-C0FA4C3D9FFF}" srcId="{D3A8C75F-3234-4EF5-8213-57471B43D03B}" destId="{2B597DC8-D694-41C7-BE40-D3CE70CF0FBD}" srcOrd="2" destOrd="0" parTransId="{2DE61603-FAA0-49B3-9CF0-95C6E3B5221C}" sibTransId="{DC3D9016-D5A4-48CC-9B63-3E80FF4BB9EA}"/>
    <dgm:cxn modelId="{C5525DC8-40F5-4E05-B6E2-C7D8AACDA91F}" srcId="{2B597DC8-D694-41C7-BE40-D3CE70CF0FBD}" destId="{F9F690A1-40A2-4C46-9D1C-6B5422DF65C8}" srcOrd="0" destOrd="0" parTransId="{7FAD7870-757E-430E-9C06-45D17B20A7D9}" sibTransId="{4B46F024-E9C5-4CA1-B22F-DC17CDFAEC82}"/>
    <dgm:cxn modelId="{553A84FC-92BA-4ADB-B647-AAB4C3F8D566}" type="presOf" srcId="{E6A5A21F-C589-4A29-9F7C-9D167A2D6812}" destId="{58E7FADE-A2BA-4090-B28D-EE533A0264B7}" srcOrd="0" destOrd="0" presId="urn:microsoft.com/office/officeart/2005/8/layout/vList5"/>
    <dgm:cxn modelId="{AFB23F8E-D11D-47D6-9C96-7765211E42FC}" type="presOf" srcId="{D3A8C75F-3234-4EF5-8213-57471B43D03B}" destId="{90632EE2-4078-458B-84FE-76FBCB39FBDB}" srcOrd="0" destOrd="0" presId="urn:microsoft.com/office/officeart/2005/8/layout/vList5"/>
    <dgm:cxn modelId="{DA4FA73A-FE72-4ACE-9349-6845D86D7231}" srcId="{D3A8C75F-3234-4EF5-8213-57471B43D03B}" destId="{667F8D02-C92C-4BE2-AB28-8B80C0584EC1}" srcOrd="1" destOrd="0" parTransId="{046B6503-A540-449E-B93F-D7B080670AD7}" sibTransId="{F36AD20A-5F7A-4A92-B635-4540B4E53D9C}"/>
    <dgm:cxn modelId="{10924A8C-0D92-48BF-BBE5-F256C87E84E7}" srcId="{667F8D02-C92C-4BE2-AB28-8B80C0584EC1}" destId="{E6A5A21F-C589-4A29-9F7C-9D167A2D6812}" srcOrd="0" destOrd="0" parTransId="{28F0AEC2-3D88-41B5-B811-25FE1E2D6F05}" sibTransId="{300F23D4-4B56-4B9B-ABEF-6BE6D0E06D7A}"/>
    <dgm:cxn modelId="{D464B4D8-41D4-4FB7-A55F-507E7E2918D1}" srcId="{D3A8C75F-3234-4EF5-8213-57471B43D03B}" destId="{029271C0-93A7-4CC1-8B80-351F48D5D6E2}" srcOrd="0" destOrd="0" parTransId="{6259A72C-FD20-4D86-A7FA-3448C78E26AE}" sibTransId="{06FFC517-7033-436E-AE66-65761A4C7AFB}"/>
    <dgm:cxn modelId="{788909C4-618E-406C-BE47-0F117F111980}" type="presOf" srcId="{2B597DC8-D694-41C7-BE40-D3CE70CF0FBD}" destId="{2B3730C7-163D-468C-9901-A4EF7F37ADEB}" srcOrd="0" destOrd="0" presId="urn:microsoft.com/office/officeart/2005/8/layout/vList5"/>
    <dgm:cxn modelId="{C7852884-B2B1-482A-875F-24E617F282AD}" type="presOf" srcId="{667F8D02-C92C-4BE2-AB28-8B80C0584EC1}" destId="{FA3003D1-8487-4303-ADF3-CF3226683C9E}" srcOrd="0" destOrd="0" presId="urn:microsoft.com/office/officeart/2005/8/layout/vList5"/>
    <dgm:cxn modelId="{40F3B5BA-9E92-44FE-A617-C67055CA6E44}" srcId="{029271C0-93A7-4CC1-8B80-351F48D5D6E2}" destId="{51DF04F7-538F-4E78-A18F-39081BF24D74}" srcOrd="0" destOrd="0" parTransId="{736E5893-9365-4675-93FD-3096682FA01D}" sibTransId="{736FEBDA-D0E9-4C58-8A98-BE7DAEE78615}"/>
    <dgm:cxn modelId="{A85656FE-EF49-4727-A645-D72BC7A154FF}" type="presOf" srcId="{F9F690A1-40A2-4C46-9D1C-6B5422DF65C8}" destId="{7A5289D0-4138-48E8-B24F-4E17AE554017}" srcOrd="0" destOrd="0" presId="urn:microsoft.com/office/officeart/2005/8/layout/vList5"/>
    <dgm:cxn modelId="{E760109A-545B-4BCF-8281-6EAFA4E84192}" type="presOf" srcId="{029271C0-93A7-4CC1-8B80-351F48D5D6E2}" destId="{2FE74A52-2237-4183-95DC-EDD3B9905984}" srcOrd="0" destOrd="0" presId="urn:microsoft.com/office/officeart/2005/8/layout/vList5"/>
    <dgm:cxn modelId="{ACA43E9E-B0D4-4947-AE2B-D1158CD25C13}" type="presParOf" srcId="{90632EE2-4078-458B-84FE-76FBCB39FBDB}" destId="{185321DD-B2DB-43C9-97C8-F146E4EC3650}" srcOrd="0" destOrd="0" presId="urn:microsoft.com/office/officeart/2005/8/layout/vList5"/>
    <dgm:cxn modelId="{5D9AF7EB-C6B5-4A0A-8B0B-4C20BE75337C}" type="presParOf" srcId="{185321DD-B2DB-43C9-97C8-F146E4EC3650}" destId="{2FE74A52-2237-4183-95DC-EDD3B9905984}" srcOrd="0" destOrd="0" presId="urn:microsoft.com/office/officeart/2005/8/layout/vList5"/>
    <dgm:cxn modelId="{43223122-8B3E-450C-B866-2948251B53A3}" type="presParOf" srcId="{185321DD-B2DB-43C9-97C8-F146E4EC3650}" destId="{53EF9B50-3EF5-4025-A3E6-0C53256DA679}" srcOrd="1" destOrd="0" presId="urn:microsoft.com/office/officeart/2005/8/layout/vList5"/>
    <dgm:cxn modelId="{55E5B8C7-B5E7-4A6F-B0C8-0795F0011096}" type="presParOf" srcId="{90632EE2-4078-458B-84FE-76FBCB39FBDB}" destId="{2275D81F-6A5F-469F-B142-4AFC2AD9050B}" srcOrd="1" destOrd="0" presId="urn:microsoft.com/office/officeart/2005/8/layout/vList5"/>
    <dgm:cxn modelId="{28028060-502B-4A29-A28E-9FCBA052DD32}" type="presParOf" srcId="{90632EE2-4078-458B-84FE-76FBCB39FBDB}" destId="{DEF8EB9E-11ED-419C-9219-E591064E38BA}" srcOrd="2" destOrd="0" presId="urn:microsoft.com/office/officeart/2005/8/layout/vList5"/>
    <dgm:cxn modelId="{5E712455-B58D-421D-A7F3-43B25C313A22}" type="presParOf" srcId="{DEF8EB9E-11ED-419C-9219-E591064E38BA}" destId="{FA3003D1-8487-4303-ADF3-CF3226683C9E}" srcOrd="0" destOrd="0" presId="urn:microsoft.com/office/officeart/2005/8/layout/vList5"/>
    <dgm:cxn modelId="{73BE8F98-0EBB-4A3B-9E88-A374FE9D05D7}" type="presParOf" srcId="{DEF8EB9E-11ED-419C-9219-E591064E38BA}" destId="{58E7FADE-A2BA-4090-B28D-EE533A0264B7}" srcOrd="1" destOrd="0" presId="urn:microsoft.com/office/officeart/2005/8/layout/vList5"/>
    <dgm:cxn modelId="{15A1A70C-68BC-4A35-8F29-3DF27977FDD6}" type="presParOf" srcId="{90632EE2-4078-458B-84FE-76FBCB39FBDB}" destId="{B7E4C704-1EFA-4BF5-A749-DF8877BAF2AD}" srcOrd="3" destOrd="0" presId="urn:microsoft.com/office/officeart/2005/8/layout/vList5"/>
    <dgm:cxn modelId="{E3B91A8B-1F1F-4994-83A8-55116A6CE248}" type="presParOf" srcId="{90632EE2-4078-458B-84FE-76FBCB39FBDB}" destId="{F68F5E32-FD04-4D5A-8820-CCAFDB7C42D5}" srcOrd="4" destOrd="0" presId="urn:microsoft.com/office/officeart/2005/8/layout/vList5"/>
    <dgm:cxn modelId="{3688FDBB-8FBD-4F6C-81E8-A1E661EE9F6E}" type="presParOf" srcId="{F68F5E32-FD04-4D5A-8820-CCAFDB7C42D5}" destId="{2B3730C7-163D-468C-9901-A4EF7F37ADEB}" srcOrd="0" destOrd="0" presId="urn:microsoft.com/office/officeart/2005/8/layout/vList5"/>
    <dgm:cxn modelId="{C6D0EF71-68EC-44B1-8A2C-B1DEFC99FEB8}" type="presParOf" srcId="{F68F5E32-FD04-4D5A-8820-CCAFDB7C42D5}" destId="{7A5289D0-4138-48E8-B24F-4E17AE5540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F0FAE3-042C-4C9F-85F3-97A9C5C8AEA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8C7A69-0E79-4ACE-B701-B2F30A56DE96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fa-IR" sz="3600" b="1" dirty="0">
              <a:solidFill>
                <a:schemeClr val="tx1"/>
              </a:solidFill>
              <a:cs typeface="+mn-cs"/>
            </a:rPr>
            <a:t>تعریفی</a:t>
          </a:r>
          <a:endParaRPr lang="en-US" sz="3600" b="1" dirty="0">
            <a:solidFill>
              <a:schemeClr val="tx1"/>
            </a:solidFill>
            <a:cs typeface="+mn-cs"/>
          </a:endParaRPr>
        </a:p>
      </dgm:t>
    </dgm:pt>
    <dgm:pt modelId="{49D0E942-7520-46BC-AFB1-3B47A92A5212}" type="parTrans" cxnId="{C4F0A607-B04F-4D89-84BD-4C300574F5A0}">
      <dgm:prSet/>
      <dgm:spPr/>
      <dgm:t>
        <a:bodyPr/>
        <a:lstStyle/>
        <a:p>
          <a:endParaRPr lang="en-US"/>
        </a:p>
      </dgm:t>
    </dgm:pt>
    <dgm:pt modelId="{B28502BE-A4E0-4304-853A-575230AC5725}" type="sibTrans" cxnId="{C4F0A607-B04F-4D89-84BD-4C300574F5A0}">
      <dgm:prSet/>
      <dgm:spPr/>
      <dgm:t>
        <a:bodyPr/>
        <a:lstStyle/>
        <a:p>
          <a:endParaRPr lang="en-US">
            <a:cs typeface="+mn-cs"/>
          </a:endParaRPr>
        </a:p>
      </dgm:t>
    </dgm:pt>
    <dgm:pt modelId="{412AF488-D131-4D6C-B18C-DC465AC693F4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fa-IR" sz="3600" b="1" dirty="0">
              <a:solidFill>
                <a:schemeClr val="tx1"/>
              </a:solidFill>
              <a:cs typeface="+mn-cs"/>
            </a:rPr>
            <a:t>رده بندی</a:t>
          </a:r>
          <a:endParaRPr lang="en-US" sz="3600" b="1" dirty="0">
            <a:solidFill>
              <a:schemeClr val="tx1"/>
            </a:solidFill>
            <a:cs typeface="+mn-cs"/>
          </a:endParaRPr>
        </a:p>
      </dgm:t>
    </dgm:pt>
    <dgm:pt modelId="{5DBCFDAD-F03B-497E-BF23-32BF241DF27C}" type="parTrans" cxnId="{05AF4176-C72A-4BDD-A7D8-AC25E976B517}">
      <dgm:prSet/>
      <dgm:spPr/>
      <dgm:t>
        <a:bodyPr/>
        <a:lstStyle/>
        <a:p>
          <a:endParaRPr lang="en-US"/>
        </a:p>
      </dgm:t>
    </dgm:pt>
    <dgm:pt modelId="{A1A0EEF2-696B-4233-B122-2DA4837808FD}" type="sibTrans" cxnId="{05AF4176-C72A-4BDD-A7D8-AC25E976B517}">
      <dgm:prSet/>
      <dgm:spPr/>
      <dgm:t>
        <a:bodyPr/>
        <a:lstStyle/>
        <a:p>
          <a:endParaRPr lang="en-US"/>
        </a:p>
      </dgm:t>
    </dgm:pt>
    <dgm:pt modelId="{6D3B0E73-B10F-47CD-9B36-EB3121969712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fa-IR" sz="3600" b="1" dirty="0">
              <a:solidFill>
                <a:schemeClr val="tx1"/>
              </a:solidFill>
              <a:cs typeface="+mn-cs"/>
            </a:rPr>
            <a:t>علت و معلولی</a:t>
          </a:r>
          <a:endParaRPr lang="en-US" sz="3600" b="1" dirty="0">
            <a:solidFill>
              <a:schemeClr val="tx1"/>
            </a:solidFill>
            <a:cs typeface="+mn-cs"/>
          </a:endParaRPr>
        </a:p>
      </dgm:t>
    </dgm:pt>
    <dgm:pt modelId="{DDE5FFEA-D4E4-4BF0-B41F-8CC523B65E48}" type="parTrans" cxnId="{7D877332-428C-4756-9DDA-2C3870690255}">
      <dgm:prSet/>
      <dgm:spPr/>
      <dgm:t>
        <a:bodyPr/>
        <a:lstStyle/>
        <a:p>
          <a:endParaRPr lang="en-US"/>
        </a:p>
      </dgm:t>
    </dgm:pt>
    <dgm:pt modelId="{70BE1733-6D19-443F-B05D-693CEDF6DA7B}" type="sibTrans" cxnId="{7D877332-428C-4756-9DDA-2C3870690255}">
      <dgm:prSet/>
      <dgm:spPr/>
      <dgm:t>
        <a:bodyPr/>
        <a:lstStyle/>
        <a:p>
          <a:endParaRPr lang="en-US"/>
        </a:p>
      </dgm:t>
    </dgm:pt>
    <dgm:pt modelId="{2C1B4768-8FEA-4740-BBE0-C9CD379A25A8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fa-IR" sz="3600" b="1" dirty="0">
              <a:solidFill>
                <a:schemeClr val="tx1"/>
              </a:solidFill>
              <a:cs typeface="+mn-cs"/>
            </a:rPr>
            <a:t>طرح مسئله</a:t>
          </a:r>
          <a:endParaRPr lang="en-US" sz="3600" b="1" dirty="0">
            <a:solidFill>
              <a:schemeClr val="tx1"/>
            </a:solidFill>
            <a:cs typeface="+mn-cs"/>
          </a:endParaRPr>
        </a:p>
      </dgm:t>
    </dgm:pt>
    <dgm:pt modelId="{0E6558A6-35F2-4A64-A0CF-8966D22FBE4A}" type="parTrans" cxnId="{951B94F1-417D-4376-BA6C-84C434078A4D}">
      <dgm:prSet/>
      <dgm:spPr/>
      <dgm:t>
        <a:bodyPr/>
        <a:lstStyle/>
        <a:p>
          <a:endParaRPr lang="en-US"/>
        </a:p>
      </dgm:t>
    </dgm:pt>
    <dgm:pt modelId="{6172FF99-843E-4C9B-901B-6BE0D7818531}" type="sibTrans" cxnId="{951B94F1-417D-4376-BA6C-84C434078A4D}">
      <dgm:prSet/>
      <dgm:spPr/>
      <dgm:t>
        <a:bodyPr/>
        <a:lstStyle/>
        <a:p>
          <a:endParaRPr lang="en-US"/>
        </a:p>
      </dgm:t>
    </dgm:pt>
    <dgm:pt modelId="{FC3207B0-5B6F-4B1A-872E-D5724782C2A7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fa-IR" sz="3200" b="1" dirty="0" smtClean="0">
              <a:solidFill>
                <a:schemeClr val="tx1"/>
              </a:solidFill>
              <a:cs typeface="+mn-cs"/>
            </a:rPr>
            <a:t>مقایسه‌ای </a:t>
          </a:r>
          <a:r>
            <a:rPr lang="fa-IR" sz="3200" b="1" dirty="0">
              <a:solidFill>
                <a:schemeClr val="tx1"/>
              </a:solidFill>
              <a:cs typeface="+mn-cs"/>
            </a:rPr>
            <a:t>و </a:t>
          </a:r>
          <a:r>
            <a:rPr lang="fa-IR" sz="3200" b="1" dirty="0" smtClean="0">
              <a:solidFill>
                <a:schemeClr val="tx1"/>
              </a:solidFill>
              <a:cs typeface="+mn-cs"/>
            </a:rPr>
            <a:t>مقابله‌ای</a:t>
          </a:r>
          <a:endParaRPr lang="en-US" sz="3200" b="1" dirty="0">
            <a:solidFill>
              <a:schemeClr val="tx1"/>
            </a:solidFill>
            <a:cs typeface="+mn-cs"/>
          </a:endParaRPr>
        </a:p>
      </dgm:t>
    </dgm:pt>
    <dgm:pt modelId="{6924ED05-C139-4891-B727-C8FE0170E438}" type="parTrans" cxnId="{1574A485-5713-4A80-A205-06E9C93A3864}">
      <dgm:prSet/>
      <dgm:spPr/>
      <dgm:t>
        <a:bodyPr/>
        <a:lstStyle/>
        <a:p>
          <a:endParaRPr lang="en-US"/>
        </a:p>
      </dgm:t>
    </dgm:pt>
    <dgm:pt modelId="{A22F6B6C-3D21-492D-B58A-D9A324FCB6ED}" type="sibTrans" cxnId="{1574A485-5713-4A80-A205-06E9C93A3864}">
      <dgm:prSet/>
      <dgm:spPr/>
      <dgm:t>
        <a:bodyPr/>
        <a:lstStyle/>
        <a:p>
          <a:endParaRPr lang="en-US"/>
        </a:p>
      </dgm:t>
    </dgm:pt>
    <dgm:pt modelId="{537215A8-1F0D-466C-B388-272101728E46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fa-IR" sz="3600" b="1" dirty="0">
              <a:solidFill>
                <a:schemeClr val="tx1"/>
              </a:solidFill>
              <a:cs typeface="+mn-cs"/>
            </a:rPr>
            <a:t>نتیجه گیری</a:t>
          </a:r>
          <a:endParaRPr lang="en-US" sz="3600" b="1" dirty="0">
            <a:solidFill>
              <a:schemeClr val="tx1"/>
            </a:solidFill>
            <a:cs typeface="+mn-cs"/>
          </a:endParaRPr>
        </a:p>
      </dgm:t>
    </dgm:pt>
    <dgm:pt modelId="{A683ECD8-3AF3-4A46-8F34-CB5273712D6A}" type="parTrans" cxnId="{5F59DFB2-8B72-4A6E-B5EC-9C1D8436275F}">
      <dgm:prSet/>
      <dgm:spPr/>
      <dgm:t>
        <a:bodyPr/>
        <a:lstStyle/>
        <a:p>
          <a:endParaRPr lang="en-US"/>
        </a:p>
      </dgm:t>
    </dgm:pt>
    <dgm:pt modelId="{FD956109-C8F1-4C74-9392-89F92257C6E1}" type="sibTrans" cxnId="{5F59DFB2-8B72-4A6E-B5EC-9C1D8436275F}">
      <dgm:prSet/>
      <dgm:spPr/>
      <dgm:t>
        <a:bodyPr/>
        <a:lstStyle/>
        <a:p>
          <a:endParaRPr lang="en-US"/>
        </a:p>
      </dgm:t>
    </dgm:pt>
    <dgm:pt modelId="{902125FD-541B-44EB-8126-4BAD7DB433B5}" type="pres">
      <dgm:prSet presAssocID="{C3F0FAE3-042C-4C9F-85F3-97A9C5C8AEA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21C19F9-A3B2-4076-A371-6BF80EDB7782}" type="pres">
      <dgm:prSet presAssocID="{C3F0FAE3-042C-4C9F-85F3-97A9C5C8AEAB}" presName="Name1" presStyleCnt="0"/>
      <dgm:spPr/>
    </dgm:pt>
    <dgm:pt modelId="{B2661EEF-6B72-4283-BBFD-52386EFA83AD}" type="pres">
      <dgm:prSet presAssocID="{C3F0FAE3-042C-4C9F-85F3-97A9C5C8AEAB}" presName="cycle" presStyleCnt="0"/>
      <dgm:spPr/>
    </dgm:pt>
    <dgm:pt modelId="{A314550C-F3A6-4BDC-AA02-B4E7294F09C9}" type="pres">
      <dgm:prSet presAssocID="{C3F0FAE3-042C-4C9F-85F3-97A9C5C8AEAB}" presName="srcNode" presStyleLbl="node1" presStyleIdx="0" presStyleCnt="6"/>
      <dgm:spPr/>
    </dgm:pt>
    <dgm:pt modelId="{3D90D7A8-7272-44C8-AD2A-295B70A59CEE}" type="pres">
      <dgm:prSet presAssocID="{C3F0FAE3-042C-4C9F-85F3-97A9C5C8AEAB}" presName="conn" presStyleLbl="parChTrans1D2" presStyleIdx="0" presStyleCnt="1"/>
      <dgm:spPr/>
      <dgm:t>
        <a:bodyPr/>
        <a:lstStyle/>
        <a:p>
          <a:endParaRPr lang="en-US"/>
        </a:p>
      </dgm:t>
    </dgm:pt>
    <dgm:pt modelId="{BF37BD93-0332-411F-BEBC-C9EB8C88AAEF}" type="pres">
      <dgm:prSet presAssocID="{C3F0FAE3-042C-4C9F-85F3-97A9C5C8AEAB}" presName="extraNode" presStyleLbl="node1" presStyleIdx="0" presStyleCnt="6"/>
      <dgm:spPr/>
    </dgm:pt>
    <dgm:pt modelId="{80DD179E-80BA-4697-BB26-F1BA24778003}" type="pres">
      <dgm:prSet presAssocID="{C3F0FAE3-042C-4C9F-85F3-97A9C5C8AEAB}" presName="dstNode" presStyleLbl="node1" presStyleIdx="0" presStyleCnt="6"/>
      <dgm:spPr/>
    </dgm:pt>
    <dgm:pt modelId="{295871B3-92D1-4352-9C0F-557EFBC7E5DF}" type="pres">
      <dgm:prSet presAssocID="{728C7A69-0E79-4ACE-B701-B2F30A56DE9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85C89-43BE-44BB-B053-BF7B4F54F2EC}" type="pres">
      <dgm:prSet presAssocID="{728C7A69-0E79-4ACE-B701-B2F30A56DE96}" presName="accent_1" presStyleCnt="0"/>
      <dgm:spPr/>
    </dgm:pt>
    <dgm:pt modelId="{7EEE49C8-DACD-4C18-A24F-63B64606692C}" type="pres">
      <dgm:prSet presAssocID="{728C7A69-0E79-4ACE-B701-B2F30A56DE96}" presName="accentRepeatNode" presStyleLbl="solidFgAcc1" presStyleIdx="0" presStyleCnt="6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</dgm:pt>
    <dgm:pt modelId="{E509EE82-92BF-47F8-8329-76D009D8B17D}" type="pres">
      <dgm:prSet presAssocID="{412AF488-D131-4D6C-B18C-DC465AC693F4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CDBCE-8371-4138-A83C-CF5365564707}" type="pres">
      <dgm:prSet presAssocID="{412AF488-D131-4D6C-B18C-DC465AC693F4}" presName="accent_2" presStyleCnt="0"/>
      <dgm:spPr/>
    </dgm:pt>
    <dgm:pt modelId="{23E0514B-B1B2-4DB1-AC4A-4891E4781D49}" type="pres">
      <dgm:prSet presAssocID="{412AF488-D131-4D6C-B18C-DC465AC693F4}" presName="accentRepeatNode" presStyleLbl="solidFgAcc1" presStyleIdx="1" presStyleCnt="6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</dgm:pt>
    <dgm:pt modelId="{665BFBDA-9B09-497F-A3F3-2B90A35F7556}" type="pres">
      <dgm:prSet presAssocID="{6D3B0E73-B10F-47CD-9B36-EB3121969712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4754D-AB0A-4508-985A-057D80DE9D84}" type="pres">
      <dgm:prSet presAssocID="{6D3B0E73-B10F-47CD-9B36-EB3121969712}" presName="accent_3" presStyleCnt="0"/>
      <dgm:spPr/>
    </dgm:pt>
    <dgm:pt modelId="{7F1E0F93-C976-4F83-B448-6DDED4006F27}" type="pres">
      <dgm:prSet presAssocID="{6D3B0E73-B10F-47CD-9B36-EB3121969712}" presName="accentRepeatNode" presStyleLbl="solidFgAcc1" presStyleIdx="2" presStyleCnt="6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</dgm:pt>
    <dgm:pt modelId="{7859F594-7B52-41D7-B3B7-77A76F5C7E72}" type="pres">
      <dgm:prSet presAssocID="{FC3207B0-5B6F-4B1A-872E-D5724782C2A7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8FEAE2-5DC9-4F49-B350-8B4EE327FD92}" type="pres">
      <dgm:prSet presAssocID="{FC3207B0-5B6F-4B1A-872E-D5724782C2A7}" presName="accent_4" presStyleCnt="0"/>
      <dgm:spPr/>
    </dgm:pt>
    <dgm:pt modelId="{18FE932D-F258-4C14-BE37-09219319C217}" type="pres">
      <dgm:prSet presAssocID="{FC3207B0-5B6F-4B1A-872E-D5724782C2A7}" presName="accentRepeatNode" presStyleLbl="solidFgAcc1" presStyleIdx="3" presStyleCnt="6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</dgm:pt>
    <dgm:pt modelId="{13EDE416-7910-4186-AEED-E5884A2D3014}" type="pres">
      <dgm:prSet presAssocID="{537215A8-1F0D-466C-B388-272101728E46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D6582-3F83-4E07-8C0A-34314A2DF048}" type="pres">
      <dgm:prSet presAssocID="{537215A8-1F0D-466C-B388-272101728E46}" presName="accent_5" presStyleCnt="0"/>
      <dgm:spPr/>
    </dgm:pt>
    <dgm:pt modelId="{1EEBCC8C-5E0B-4F42-9F59-FD11F19BFA59}" type="pres">
      <dgm:prSet presAssocID="{537215A8-1F0D-466C-B388-272101728E46}" presName="accentRepeatNode" presStyleLbl="solidFgAcc1" presStyleIdx="4" presStyleCnt="6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</dgm:pt>
    <dgm:pt modelId="{D917E5A0-1A33-4D28-9C15-FF389EB6E65D}" type="pres">
      <dgm:prSet presAssocID="{2C1B4768-8FEA-4740-BBE0-C9CD379A25A8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D0720-33B8-44D9-B024-52CC76C0672C}" type="pres">
      <dgm:prSet presAssocID="{2C1B4768-8FEA-4740-BBE0-C9CD379A25A8}" presName="accent_6" presStyleCnt="0"/>
      <dgm:spPr/>
    </dgm:pt>
    <dgm:pt modelId="{D7281A21-9116-46F6-A086-C436D2042756}" type="pres">
      <dgm:prSet presAssocID="{2C1B4768-8FEA-4740-BBE0-C9CD379A25A8}" presName="accentRepeatNode" presStyleLbl="solidFgAcc1" presStyleIdx="5" presStyleCnt="6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</dgm:pt>
  </dgm:ptLst>
  <dgm:cxnLst>
    <dgm:cxn modelId="{05AF4176-C72A-4BDD-A7D8-AC25E976B517}" srcId="{C3F0FAE3-042C-4C9F-85F3-97A9C5C8AEAB}" destId="{412AF488-D131-4D6C-B18C-DC465AC693F4}" srcOrd="1" destOrd="0" parTransId="{5DBCFDAD-F03B-497E-BF23-32BF241DF27C}" sibTransId="{A1A0EEF2-696B-4233-B122-2DA4837808FD}"/>
    <dgm:cxn modelId="{7D877332-428C-4756-9DDA-2C3870690255}" srcId="{C3F0FAE3-042C-4C9F-85F3-97A9C5C8AEAB}" destId="{6D3B0E73-B10F-47CD-9B36-EB3121969712}" srcOrd="2" destOrd="0" parTransId="{DDE5FFEA-D4E4-4BF0-B41F-8CC523B65E48}" sibTransId="{70BE1733-6D19-443F-B05D-693CEDF6DA7B}"/>
    <dgm:cxn modelId="{C4F0A607-B04F-4D89-84BD-4C300574F5A0}" srcId="{C3F0FAE3-042C-4C9F-85F3-97A9C5C8AEAB}" destId="{728C7A69-0E79-4ACE-B701-B2F30A56DE96}" srcOrd="0" destOrd="0" parTransId="{49D0E942-7520-46BC-AFB1-3B47A92A5212}" sibTransId="{B28502BE-A4E0-4304-853A-575230AC5725}"/>
    <dgm:cxn modelId="{1574A485-5713-4A80-A205-06E9C93A3864}" srcId="{C3F0FAE3-042C-4C9F-85F3-97A9C5C8AEAB}" destId="{FC3207B0-5B6F-4B1A-872E-D5724782C2A7}" srcOrd="3" destOrd="0" parTransId="{6924ED05-C139-4891-B727-C8FE0170E438}" sibTransId="{A22F6B6C-3D21-492D-B58A-D9A324FCB6ED}"/>
    <dgm:cxn modelId="{5F59DFB2-8B72-4A6E-B5EC-9C1D8436275F}" srcId="{C3F0FAE3-042C-4C9F-85F3-97A9C5C8AEAB}" destId="{537215A8-1F0D-466C-B388-272101728E46}" srcOrd="4" destOrd="0" parTransId="{A683ECD8-3AF3-4A46-8F34-CB5273712D6A}" sibTransId="{FD956109-C8F1-4C74-9392-89F92257C6E1}"/>
    <dgm:cxn modelId="{30833168-7B65-4392-B695-DF05CFCA9AB9}" type="presOf" srcId="{728C7A69-0E79-4ACE-B701-B2F30A56DE96}" destId="{295871B3-92D1-4352-9C0F-557EFBC7E5DF}" srcOrd="0" destOrd="0" presId="urn:microsoft.com/office/officeart/2008/layout/VerticalCurvedList"/>
    <dgm:cxn modelId="{9D85499D-549E-4D44-AC0D-925857022D06}" type="presOf" srcId="{B28502BE-A4E0-4304-853A-575230AC5725}" destId="{3D90D7A8-7272-44C8-AD2A-295B70A59CEE}" srcOrd="0" destOrd="0" presId="urn:microsoft.com/office/officeart/2008/layout/VerticalCurvedList"/>
    <dgm:cxn modelId="{5CFE68FA-1731-42BE-BCA6-E6DC8325D7DB}" type="presOf" srcId="{FC3207B0-5B6F-4B1A-872E-D5724782C2A7}" destId="{7859F594-7B52-41D7-B3B7-77A76F5C7E72}" srcOrd="0" destOrd="0" presId="urn:microsoft.com/office/officeart/2008/layout/VerticalCurvedList"/>
    <dgm:cxn modelId="{951B94F1-417D-4376-BA6C-84C434078A4D}" srcId="{C3F0FAE3-042C-4C9F-85F3-97A9C5C8AEAB}" destId="{2C1B4768-8FEA-4740-BBE0-C9CD379A25A8}" srcOrd="5" destOrd="0" parTransId="{0E6558A6-35F2-4A64-A0CF-8966D22FBE4A}" sibTransId="{6172FF99-843E-4C9B-901B-6BE0D7818531}"/>
    <dgm:cxn modelId="{D535B720-2E40-43FD-989A-BCCCE2B44823}" type="presOf" srcId="{C3F0FAE3-042C-4C9F-85F3-97A9C5C8AEAB}" destId="{902125FD-541B-44EB-8126-4BAD7DB433B5}" srcOrd="0" destOrd="0" presId="urn:microsoft.com/office/officeart/2008/layout/VerticalCurvedList"/>
    <dgm:cxn modelId="{551D9168-C228-458E-BA04-FC2C08ECB5CD}" type="presOf" srcId="{2C1B4768-8FEA-4740-BBE0-C9CD379A25A8}" destId="{D917E5A0-1A33-4D28-9C15-FF389EB6E65D}" srcOrd="0" destOrd="0" presId="urn:microsoft.com/office/officeart/2008/layout/VerticalCurvedList"/>
    <dgm:cxn modelId="{39864EE7-44AF-49E1-934C-D2C1AEE34C92}" type="presOf" srcId="{537215A8-1F0D-466C-B388-272101728E46}" destId="{13EDE416-7910-4186-AEED-E5884A2D3014}" srcOrd="0" destOrd="0" presId="urn:microsoft.com/office/officeart/2008/layout/VerticalCurvedList"/>
    <dgm:cxn modelId="{ED462B8E-07C9-412D-A8EE-C6A5FBCD6678}" type="presOf" srcId="{412AF488-D131-4D6C-B18C-DC465AC693F4}" destId="{E509EE82-92BF-47F8-8329-76D009D8B17D}" srcOrd="0" destOrd="0" presId="urn:microsoft.com/office/officeart/2008/layout/VerticalCurvedList"/>
    <dgm:cxn modelId="{F2E1A820-5CDF-400D-88DC-115C7442A819}" type="presOf" srcId="{6D3B0E73-B10F-47CD-9B36-EB3121969712}" destId="{665BFBDA-9B09-497F-A3F3-2B90A35F7556}" srcOrd="0" destOrd="0" presId="urn:microsoft.com/office/officeart/2008/layout/VerticalCurvedList"/>
    <dgm:cxn modelId="{1E325063-CF7C-45EF-AFD7-4D3E06B49E2A}" type="presParOf" srcId="{902125FD-541B-44EB-8126-4BAD7DB433B5}" destId="{C21C19F9-A3B2-4076-A371-6BF80EDB7782}" srcOrd="0" destOrd="0" presId="urn:microsoft.com/office/officeart/2008/layout/VerticalCurvedList"/>
    <dgm:cxn modelId="{5E0E64AF-A67D-4C43-8AF6-08B46E9D8E7E}" type="presParOf" srcId="{C21C19F9-A3B2-4076-A371-6BF80EDB7782}" destId="{B2661EEF-6B72-4283-BBFD-52386EFA83AD}" srcOrd="0" destOrd="0" presId="urn:microsoft.com/office/officeart/2008/layout/VerticalCurvedList"/>
    <dgm:cxn modelId="{63D8A6E9-A1EC-487D-98DD-DA6D9C95E641}" type="presParOf" srcId="{B2661EEF-6B72-4283-BBFD-52386EFA83AD}" destId="{A314550C-F3A6-4BDC-AA02-B4E7294F09C9}" srcOrd="0" destOrd="0" presId="urn:microsoft.com/office/officeart/2008/layout/VerticalCurvedList"/>
    <dgm:cxn modelId="{C69DAC25-9BB3-4E4A-ACCB-F6EF70811252}" type="presParOf" srcId="{B2661EEF-6B72-4283-BBFD-52386EFA83AD}" destId="{3D90D7A8-7272-44C8-AD2A-295B70A59CEE}" srcOrd="1" destOrd="0" presId="urn:microsoft.com/office/officeart/2008/layout/VerticalCurvedList"/>
    <dgm:cxn modelId="{2CF0B2E9-A405-4330-8F69-D25CE12C6A6E}" type="presParOf" srcId="{B2661EEF-6B72-4283-BBFD-52386EFA83AD}" destId="{BF37BD93-0332-411F-BEBC-C9EB8C88AAEF}" srcOrd="2" destOrd="0" presId="urn:microsoft.com/office/officeart/2008/layout/VerticalCurvedList"/>
    <dgm:cxn modelId="{91A2560D-CBC3-4005-90D3-53BAB770DE9A}" type="presParOf" srcId="{B2661EEF-6B72-4283-BBFD-52386EFA83AD}" destId="{80DD179E-80BA-4697-BB26-F1BA24778003}" srcOrd="3" destOrd="0" presId="urn:microsoft.com/office/officeart/2008/layout/VerticalCurvedList"/>
    <dgm:cxn modelId="{E270FBA8-3BC1-4DF2-94F8-B73BED56568D}" type="presParOf" srcId="{C21C19F9-A3B2-4076-A371-6BF80EDB7782}" destId="{295871B3-92D1-4352-9C0F-557EFBC7E5DF}" srcOrd="1" destOrd="0" presId="urn:microsoft.com/office/officeart/2008/layout/VerticalCurvedList"/>
    <dgm:cxn modelId="{4A193CF8-BF22-4A5D-83E3-B8418297D06D}" type="presParOf" srcId="{C21C19F9-A3B2-4076-A371-6BF80EDB7782}" destId="{3F285C89-43BE-44BB-B053-BF7B4F54F2EC}" srcOrd="2" destOrd="0" presId="urn:microsoft.com/office/officeart/2008/layout/VerticalCurvedList"/>
    <dgm:cxn modelId="{877A014D-09C8-426C-86BF-585F4C5627CB}" type="presParOf" srcId="{3F285C89-43BE-44BB-B053-BF7B4F54F2EC}" destId="{7EEE49C8-DACD-4C18-A24F-63B64606692C}" srcOrd="0" destOrd="0" presId="urn:microsoft.com/office/officeart/2008/layout/VerticalCurvedList"/>
    <dgm:cxn modelId="{2354E643-6661-400E-9B8D-99F966A11853}" type="presParOf" srcId="{C21C19F9-A3B2-4076-A371-6BF80EDB7782}" destId="{E509EE82-92BF-47F8-8329-76D009D8B17D}" srcOrd="3" destOrd="0" presId="urn:microsoft.com/office/officeart/2008/layout/VerticalCurvedList"/>
    <dgm:cxn modelId="{0D91B400-5D11-49A3-A05D-7FF76FA8330D}" type="presParOf" srcId="{C21C19F9-A3B2-4076-A371-6BF80EDB7782}" destId="{787CDBCE-8371-4138-A83C-CF5365564707}" srcOrd="4" destOrd="0" presId="urn:microsoft.com/office/officeart/2008/layout/VerticalCurvedList"/>
    <dgm:cxn modelId="{ACFC65B2-E681-4824-A411-529250675268}" type="presParOf" srcId="{787CDBCE-8371-4138-A83C-CF5365564707}" destId="{23E0514B-B1B2-4DB1-AC4A-4891E4781D49}" srcOrd="0" destOrd="0" presId="urn:microsoft.com/office/officeart/2008/layout/VerticalCurvedList"/>
    <dgm:cxn modelId="{EF1EB6AD-F0CD-4DA6-A948-BE98EDB112D1}" type="presParOf" srcId="{C21C19F9-A3B2-4076-A371-6BF80EDB7782}" destId="{665BFBDA-9B09-497F-A3F3-2B90A35F7556}" srcOrd="5" destOrd="0" presId="urn:microsoft.com/office/officeart/2008/layout/VerticalCurvedList"/>
    <dgm:cxn modelId="{3FE9F530-644F-4B55-B095-8BBBE6F6B6C9}" type="presParOf" srcId="{C21C19F9-A3B2-4076-A371-6BF80EDB7782}" destId="{5EE4754D-AB0A-4508-985A-057D80DE9D84}" srcOrd="6" destOrd="0" presId="urn:microsoft.com/office/officeart/2008/layout/VerticalCurvedList"/>
    <dgm:cxn modelId="{88F45058-96D6-453C-852F-049F0990E7B0}" type="presParOf" srcId="{5EE4754D-AB0A-4508-985A-057D80DE9D84}" destId="{7F1E0F93-C976-4F83-B448-6DDED4006F27}" srcOrd="0" destOrd="0" presId="urn:microsoft.com/office/officeart/2008/layout/VerticalCurvedList"/>
    <dgm:cxn modelId="{C3D6FEE9-8255-4C4D-B00F-A702B2D685C4}" type="presParOf" srcId="{C21C19F9-A3B2-4076-A371-6BF80EDB7782}" destId="{7859F594-7B52-41D7-B3B7-77A76F5C7E72}" srcOrd="7" destOrd="0" presId="urn:microsoft.com/office/officeart/2008/layout/VerticalCurvedList"/>
    <dgm:cxn modelId="{B76A6402-87BC-4120-89C5-7B9E829C1188}" type="presParOf" srcId="{C21C19F9-A3B2-4076-A371-6BF80EDB7782}" destId="{158FEAE2-5DC9-4F49-B350-8B4EE327FD92}" srcOrd="8" destOrd="0" presId="urn:microsoft.com/office/officeart/2008/layout/VerticalCurvedList"/>
    <dgm:cxn modelId="{00E96A33-5F19-4698-9697-7BDF641BBD18}" type="presParOf" srcId="{158FEAE2-5DC9-4F49-B350-8B4EE327FD92}" destId="{18FE932D-F258-4C14-BE37-09219319C217}" srcOrd="0" destOrd="0" presId="urn:microsoft.com/office/officeart/2008/layout/VerticalCurvedList"/>
    <dgm:cxn modelId="{BFF6C004-F155-49EC-AB5B-C97C6EF93D5A}" type="presParOf" srcId="{C21C19F9-A3B2-4076-A371-6BF80EDB7782}" destId="{13EDE416-7910-4186-AEED-E5884A2D3014}" srcOrd="9" destOrd="0" presId="urn:microsoft.com/office/officeart/2008/layout/VerticalCurvedList"/>
    <dgm:cxn modelId="{AE351489-3F1C-41E2-8099-97E22DA4A7F8}" type="presParOf" srcId="{C21C19F9-A3B2-4076-A371-6BF80EDB7782}" destId="{0A0D6582-3F83-4E07-8C0A-34314A2DF048}" srcOrd="10" destOrd="0" presId="urn:microsoft.com/office/officeart/2008/layout/VerticalCurvedList"/>
    <dgm:cxn modelId="{12977428-7AA3-4C15-BD24-B73BA2D56161}" type="presParOf" srcId="{0A0D6582-3F83-4E07-8C0A-34314A2DF048}" destId="{1EEBCC8C-5E0B-4F42-9F59-FD11F19BFA59}" srcOrd="0" destOrd="0" presId="urn:microsoft.com/office/officeart/2008/layout/VerticalCurvedList"/>
    <dgm:cxn modelId="{614A3A4A-30CD-4A08-8F99-F0B05A1E28BF}" type="presParOf" srcId="{C21C19F9-A3B2-4076-A371-6BF80EDB7782}" destId="{D917E5A0-1A33-4D28-9C15-FF389EB6E65D}" srcOrd="11" destOrd="0" presId="urn:microsoft.com/office/officeart/2008/layout/VerticalCurvedList"/>
    <dgm:cxn modelId="{2DA15A2D-1AF4-483E-B1C4-1CC191C46275}" type="presParOf" srcId="{C21C19F9-A3B2-4076-A371-6BF80EDB7782}" destId="{29DD0720-33B8-44D9-B024-52CC76C0672C}" srcOrd="12" destOrd="0" presId="urn:microsoft.com/office/officeart/2008/layout/VerticalCurvedList"/>
    <dgm:cxn modelId="{79EC7E79-E206-4BFC-ABB9-AC56B6D9E544}" type="presParOf" srcId="{29DD0720-33B8-44D9-B024-52CC76C0672C}" destId="{D7281A21-9116-46F6-A086-C436D20427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CA0DB7-31FB-497A-84B1-4E8838EB05D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2582D5-D08D-41F2-A5EA-6A36332249D0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fa-IR" dirty="0"/>
            <a:t> </a:t>
          </a:r>
          <a:endParaRPr lang="en-US" dirty="0"/>
        </a:p>
      </dgm:t>
    </dgm:pt>
    <dgm:pt modelId="{69E19953-8499-4E4C-AD4E-A3E29A49FE45}" type="parTrans" cxnId="{7D300F75-680A-4638-93D7-B69F4F481228}">
      <dgm:prSet/>
      <dgm:spPr/>
      <dgm:t>
        <a:bodyPr/>
        <a:lstStyle/>
        <a:p>
          <a:endParaRPr lang="en-US"/>
        </a:p>
      </dgm:t>
    </dgm:pt>
    <dgm:pt modelId="{049EA410-9CAE-4ACB-9A21-DC1ABFE5641A}" type="sibTrans" cxnId="{7D300F75-680A-4638-93D7-B69F4F481228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F0CC1C5D-A8FB-45B1-A191-F8716BACA22D}">
      <dgm:prSet phldrT="[Text]"/>
      <dgm:spPr/>
      <dgm:t>
        <a:bodyPr/>
        <a:lstStyle/>
        <a:p>
          <a:r>
            <a:rPr lang="fa-IR" dirty="0"/>
            <a:t> </a:t>
          </a:r>
          <a:endParaRPr lang="en-US" dirty="0"/>
        </a:p>
      </dgm:t>
    </dgm:pt>
    <dgm:pt modelId="{73B13C8B-1C7D-46B7-B26F-973274400E8E}" type="parTrans" cxnId="{6EC65612-F11F-476C-85E9-FD48A5189DC7}">
      <dgm:prSet/>
      <dgm:spPr/>
      <dgm:t>
        <a:bodyPr/>
        <a:lstStyle/>
        <a:p>
          <a:endParaRPr lang="en-US"/>
        </a:p>
      </dgm:t>
    </dgm:pt>
    <dgm:pt modelId="{AEA06BED-B10C-49C4-A794-E9CC72AEC957}" type="sibTrans" cxnId="{6EC65612-F11F-476C-85E9-FD48A5189DC7}">
      <dgm:prSet/>
      <dgm:spPr/>
      <dgm:t>
        <a:bodyPr/>
        <a:lstStyle/>
        <a:p>
          <a:endParaRPr lang="en-US"/>
        </a:p>
      </dgm:t>
    </dgm:pt>
    <dgm:pt modelId="{6378B29B-87C0-486D-9950-F5E17991EF0F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fa-IR" dirty="0"/>
            <a:t> </a:t>
          </a:r>
          <a:endParaRPr lang="en-US" dirty="0"/>
        </a:p>
      </dgm:t>
    </dgm:pt>
    <dgm:pt modelId="{567692E9-EDC0-4A55-9D14-0C49F2F69FB2}" type="parTrans" cxnId="{6A5E0D04-6D4A-417C-8B23-CF0BC0B3A273}">
      <dgm:prSet/>
      <dgm:spPr/>
      <dgm:t>
        <a:bodyPr/>
        <a:lstStyle/>
        <a:p>
          <a:endParaRPr lang="en-US"/>
        </a:p>
      </dgm:t>
    </dgm:pt>
    <dgm:pt modelId="{B36F09D9-2209-480F-AE7E-7A0872F05551}" type="sibTrans" cxnId="{6A5E0D04-6D4A-417C-8B23-CF0BC0B3A273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F3304724-30A5-4DC8-A92C-0689583906DE}">
      <dgm:prSet phldrT="[Text]"/>
      <dgm:spPr/>
      <dgm:t>
        <a:bodyPr/>
        <a:lstStyle/>
        <a:p>
          <a:r>
            <a:rPr lang="fa-IR" dirty="0"/>
            <a:t> </a:t>
          </a:r>
          <a:endParaRPr lang="en-US" dirty="0"/>
        </a:p>
      </dgm:t>
    </dgm:pt>
    <dgm:pt modelId="{DB857318-5642-4A7A-8519-87F71B05E89A}" type="sibTrans" cxnId="{DF8D53CE-9C6D-42D6-AC47-184CF13ECA44}">
      <dgm:prSet/>
      <dgm:spPr/>
      <dgm:t>
        <a:bodyPr/>
        <a:lstStyle/>
        <a:p>
          <a:endParaRPr lang="en-US"/>
        </a:p>
      </dgm:t>
    </dgm:pt>
    <dgm:pt modelId="{C26A3884-F35A-4F6C-A0B5-214D8BC9327D}" type="parTrans" cxnId="{DF8D53CE-9C6D-42D6-AC47-184CF13ECA44}">
      <dgm:prSet/>
      <dgm:spPr/>
      <dgm:t>
        <a:bodyPr/>
        <a:lstStyle/>
        <a:p>
          <a:endParaRPr lang="en-US"/>
        </a:p>
      </dgm:t>
    </dgm:pt>
    <dgm:pt modelId="{EA09E7FB-FC9F-4B97-85EB-281F09928C8A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fa-IR" dirty="0"/>
            <a:t> </a:t>
          </a:r>
          <a:endParaRPr lang="en-US" dirty="0"/>
        </a:p>
      </dgm:t>
    </dgm:pt>
    <dgm:pt modelId="{4219E4F1-B064-499D-895D-B0030899F7BA}" type="sibTrans" cxnId="{1FF3F9F2-BCF8-4B82-B382-C3E669EC403B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B05C857B-1C25-460E-A543-4089F3F50BC3}" type="parTrans" cxnId="{1FF3F9F2-BCF8-4B82-B382-C3E669EC403B}">
      <dgm:prSet/>
      <dgm:spPr/>
      <dgm:t>
        <a:bodyPr/>
        <a:lstStyle/>
        <a:p>
          <a:endParaRPr lang="en-US"/>
        </a:p>
      </dgm:t>
    </dgm:pt>
    <dgm:pt modelId="{FC75D6FE-D3AD-4B46-AB0B-E7227EE6BD3D}">
      <dgm:prSet phldrT="[Text]"/>
      <dgm:spPr/>
      <dgm:t>
        <a:bodyPr/>
        <a:lstStyle/>
        <a:p>
          <a:r>
            <a:rPr lang="fa-IR" dirty="0"/>
            <a:t> </a:t>
          </a:r>
          <a:endParaRPr lang="en-US" dirty="0"/>
        </a:p>
      </dgm:t>
    </dgm:pt>
    <dgm:pt modelId="{AFFF73A2-DA55-417A-A50E-B9215DDCEAA9}" type="sibTrans" cxnId="{C46EB26E-0914-470C-9F2B-C73C43774CEE}">
      <dgm:prSet/>
      <dgm:spPr/>
      <dgm:t>
        <a:bodyPr/>
        <a:lstStyle/>
        <a:p>
          <a:endParaRPr lang="en-US"/>
        </a:p>
      </dgm:t>
    </dgm:pt>
    <dgm:pt modelId="{6B4329D7-040E-49D0-90EC-1ACB644BBB60}" type="parTrans" cxnId="{C46EB26E-0914-470C-9F2B-C73C43774CEE}">
      <dgm:prSet/>
      <dgm:spPr/>
      <dgm:t>
        <a:bodyPr/>
        <a:lstStyle/>
        <a:p>
          <a:endParaRPr lang="en-US"/>
        </a:p>
      </dgm:t>
    </dgm:pt>
    <dgm:pt modelId="{DC0D0B68-8DD1-473A-91A7-CCC34F1B21B9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78CC0F37-06FA-4890-8DD3-4A47734043A4}" type="sibTrans" cxnId="{99703160-02A7-41C6-9214-7C888EB1B464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B8167028-8143-4C3A-8855-88CF5D2CD98E}" type="parTrans" cxnId="{99703160-02A7-41C6-9214-7C888EB1B464}">
      <dgm:prSet/>
      <dgm:spPr/>
      <dgm:t>
        <a:bodyPr/>
        <a:lstStyle/>
        <a:p>
          <a:endParaRPr lang="en-US"/>
        </a:p>
      </dgm:t>
    </dgm:pt>
    <dgm:pt modelId="{95D00479-EBCE-40C9-827B-F67862038799}" type="pres">
      <dgm:prSet presAssocID="{4FCA0DB7-31FB-497A-84B1-4E8838EB05D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A3B3395-91BB-4D1E-B508-662424437AE4}" type="pres">
      <dgm:prSet presAssocID="{812582D5-D08D-41F2-A5EA-6A36332249D0}" presName="composite" presStyleCnt="0"/>
      <dgm:spPr/>
    </dgm:pt>
    <dgm:pt modelId="{DD7F559F-3772-4D63-9D74-09D7134E898E}" type="pres">
      <dgm:prSet presAssocID="{812582D5-D08D-41F2-A5EA-6A36332249D0}" presName="Parent1" presStyleLbl="node1" presStyleIdx="0" presStyleCnt="8" custLinFactNeighborX="-62424" custLinFactNeighborY="-75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E64AC-B955-49B7-AC43-A06DA21DE890}" type="pres">
      <dgm:prSet presAssocID="{812582D5-D08D-41F2-A5EA-6A36332249D0}" presName="Childtext1" presStyleLbl="revTx" presStyleIdx="0" presStyleCnt="4" custLinFactNeighborX="-48664" custLinFactNeighborY="-126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FA0AE1-96BD-4F26-A88A-4B5B4A704A2E}" type="pres">
      <dgm:prSet presAssocID="{812582D5-D08D-41F2-A5EA-6A36332249D0}" presName="BalanceSpacing" presStyleCnt="0"/>
      <dgm:spPr/>
    </dgm:pt>
    <dgm:pt modelId="{C8F7388E-D636-4F33-A04B-C567BBE3FA97}" type="pres">
      <dgm:prSet presAssocID="{812582D5-D08D-41F2-A5EA-6A36332249D0}" presName="BalanceSpacing1" presStyleCnt="0"/>
      <dgm:spPr/>
    </dgm:pt>
    <dgm:pt modelId="{43F13760-4BED-4AA7-8402-B9A9760AC437}" type="pres">
      <dgm:prSet presAssocID="{049EA410-9CAE-4ACB-9A21-DC1ABFE5641A}" presName="Accent1Text" presStyleLbl="node1" presStyleIdx="1" presStyleCnt="8" custLinFactNeighborX="-62424" custLinFactNeighborY="-7560"/>
      <dgm:spPr/>
      <dgm:t>
        <a:bodyPr/>
        <a:lstStyle/>
        <a:p>
          <a:endParaRPr lang="en-US"/>
        </a:p>
      </dgm:t>
    </dgm:pt>
    <dgm:pt modelId="{C401B28C-0B08-4608-BBEF-098601EA1A89}" type="pres">
      <dgm:prSet presAssocID="{049EA410-9CAE-4ACB-9A21-DC1ABFE5641A}" presName="spaceBetweenRectangles" presStyleCnt="0"/>
      <dgm:spPr/>
    </dgm:pt>
    <dgm:pt modelId="{43032BE7-E947-4990-8434-F3D00140F917}" type="pres">
      <dgm:prSet presAssocID="{6378B29B-87C0-486D-9950-F5E17991EF0F}" presName="composite" presStyleCnt="0"/>
      <dgm:spPr/>
    </dgm:pt>
    <dgm:pt modelId="{92A20E44-215B-4401-B3E8-1369C8204A2F}" type="pres">
      <dgm:prSet presAssocID="{6378B29B-87C0-486D-9950-F5E17991EF0F}" presName="Parent1" presStyleLbl="node1" presStyleIdx="2" presStyleCnt="8" custLinFactNeighborX="-62424" custLinFactNeighborY="-75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AFD13-C557-40A1-BD17-06578723FAD0}" type="pres">
      <dgm:prSet presAssocID="{6378B29B-87C0-486D-9950-F5E17991EF0F}" presName="Childtext1" presStyleLbl="revTx" presStyleIdx="1" presStyleCnt="4" custLinFactNeighborX="-50286" custLinFactNeighborY="-126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C8876-1CF2-45C4-A320-037BDFE8917A}" type="pres">
      <dgm:prSet presAssocID="{6378B29B-87C0-486D-9950-F5E17991EF0F}" presName="BalanceSpacing" presStyleCnt="0"/>
      <dgm:spPr/>
    </dgm:pt>
    <dgm:pt modelId="{9F1D76C2-F07F-417F-976D-DCBE883B7124}" type="pres">
      <dgm:prSet presAssocID="{6378B29B-87C0-486D-9950-F5E17991EF0F}" presName="BalanceSpacing1" presStyleCnt="0"/>
      <dgm:spPr/>
    </dgm:pt>
    <dgm:pt modelId="{A1C8F582-5C88-4690-B30D-5BC379FF66B6}" type="pres">
      <dgm:prSet presAssocID="{B36F09D9-2209-480F-AE7E-7A0872F05551}" presName="Accent1Text" presStyleLbl="node1" presStyleIdx="3" presStyleCnt="8" custLinFactNeighborX="-50745" custLinFactNeighborY="-4384"/>
      <dgm:spPr/>
      <dgm:t>
        <a:bodyPr/>
        <a:lstStyle/>
        <a:p>
          <a:endParaRPr lang="en-US"/>
        </a:p>
      </dgm:t>
    </dgm:pt>
    <dgm:pt modelId="{B0AD8031-B5CF-4B85-8504-CA2FD53B9736}" type="pres">
      <dgm:prSet presAssocID="{B36F09D9-2209-480F-AE7E-7A0872F05551}" presName="spaceBetweenRectangles" presStyleCnt="0"/>
      <dgm:spPr/>
    </dgm:pt>
    <dgm:pt modelId="{5E7147D2-4435-40F5-BB89-97E1E6CFB7F7}" type="pres">
      <dgm:prSet presAssocID="{EA09E7FB-FC9F-4B97-85EB-281F09928C8A}" presName="composite" presStyleCnt="0"/>
      <dgm:spPr/>
    </dgm:pt>
    <dgm:pt modelId="{42C4D4D3-D988-489F-A0E6-FFF1B1F38084}" type="pres">
      <dgm:prSet presAssocID="{EA09E7FB-FC9F-4B97-85EB-281F09928C8A}" presName="Parent1" presStyleLbl="node1" presStyleIdx="4" presStyleCnt="8" custLinFactNeighborX="-62424" custLinFactNeighborY="-75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E38AF-0B3C-465F-8E09-33B4693437FA}" type="pres">
      <dgm:prSet presAssocID="{EA09E7FB-FC9F-4B97-85EB-281F09928C8A}" presName="Childtext1" presStyleLbl="revTx" presStyleIdx="2" presStyleCnt="4" custLinFactNeighborX="-48664" custLinFactNeighborY="-126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3A3B8-C130-4822-AAC1-1ABF1A1C85C4}" type="pres">
      <dgm:prSet presAssocID="{EA09E7FB-FC9F-4B97-85EB-281F09928C8A}" presName="BalanceSpacing" presStyleCnt="0"/>
      <dgm:spPr/>
    </dgm:pt>
    <dgm:pt modelId="{0BD05077-420E-4B47-9E72-4527467DFAC9}" type="pres">
      <dgm:prSet presAssocID="{EA09E7FB-FC9F-4B97-85EB-281F09928C8A}" presName="BalanceSpacing1" presStyleCnt="0"/>
      <dgm:spPr/>
    </dgm:pt>
    <dgm:pt modelId="{8DA475E8-C0B6-4DB6-B6A6-4DEE0D87D56B}" type="pres">
      <dgm:prSet presAssocID="{4219E4F1-B064-499D-895D-B0030899F7BA}" presName="Accent1Text" presStyleLbl="node1" presStyleIdx="5" presStyleCnt="8" custLinFactNeighborX="-62424" custLinFactNeighborY="-7560"/>
      <dgm:spPr/>
      <dgm:t>
        <a:bodyPr/>
        <a:lstStyle/>
        <a:p>
          <a:endParaRPr lang="en-US"/>
        </a:p>
      </dgm:t>
    </dgm:pt>
    <dgm:pt modelId="{0905D706-67F1-44C8-B191-5C4A8AE5DDBB}" type="pres">
      <dgm:prSet presAssocID="{4219E4F1-B064-499D-895D-B0030899F7BA}" presName="spaceBetweenRectangles" presStyleCnt="0"/>
      <dgm:spPr/>
    </dgm:pt>
    <dgm:pt modelId="{3C0F3C89-EF2D-4717-B74E-557FE3F48843}" type="pres">
      <dgm:prSet presAssocID="{DC0D0B68-8DD1-473A-91A7-CCC34F1B21B9}" presName="composite" presStyleCnt="0"/>
      <dgm:spPr/>
    </dgm:pt>
    <dgm:pt modelId="{67D0DA56-4B3E-4616-B696-24694CD5E90C}" type="pres">
      <dgm:prSet presAssocID="{DC0D0B68-8DD1-473A-91A7-CCC34F1B21B9}" presName="Parent1" presStyleLbl="node1" presStyleIdx="6" presStyleCnt="8" custLinFactNeighborX="-62424" custLinFactNeighborY="-75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30A75-DE6D-47B8-BE51-57ACE85EA311}" type="pres">
      <dgm:prSet presAssocID="{DC0D0B68-8DD1-473A-91A7-CCC34F1B21B9}" presName="Childtext1" presStyleLbl="revTx" presStyleIdx="3" presStyleCnt="4" custLinFactNeighborX="-50286" custLinFactNeighborY="-12600">
        <dgm:presLayoutVars>
          <dgm:chMax val="0"/>
          <dgm:chPref val="0"/>
          <dgm:bulletEnabled val="1"/>
        </dgm:presLayoutVars>
      </dgm:prSet>
      <dgm:spPr/>
    </dgm:pt>
    <dgm:pt modelId="{531AE0D6-C3C8-43E0-9AD0-AAA74A016E3A}" type="pres">
      <dgm:prSet presAssocID="{DC0D0B68-8DD1-473A-91A7-CCC34F1B21B9}" presName="BalanceSpacing" presStyleCnt="0"/>
      <dgm:spPr/>
    </dgm:pt>
    <dgm:pt modelId="{A3728972-2F50-4E5E-8F20-16C051FC42A4}" type="pres">
      <dgm:prSet presAssocID="{DC0D0B68-8DD1-473A-91A7-CCC34F1B21B9}" presName="BalanceSpacing1" presStyleCnt="0"/>
      <dgm:spPr/>
    </dgm:pt>
    <dgm:pt modelId="{956A0468-7D3A-4FB4-B463-0AE3CFA7C3BE}" type="pres">
      <dgm:prSet presAssocID="{78CC0F37-06FA-4890-8DD3-4A47734043A4}" presName="Accent1Text" presStyleLbl="node1" presStyleIdx="7" presStyleCnt="8" custLinFactNeighborX="-62424" custLinFactNeighborY="-7560"/>
      <dgm:spPr/>
      <dgm:t>
        <a:bodyPr/>
        <a:lstStyle/>
        <a:p>
          <a:endParaRPr lang="en-US"/>
        </a:p>
      </dgm:t>
    </dgm:pt>
  </dgm:ptLst>
  <dgm:cxnLst>
    <dgm:cxn modelId="{C46EB26E-0914-470C-9F2B-C73C43774CEE}" srcId="{EA09E7FB-FC9F-4B97-85EB-281F09928C8A}" destId="{FC75D6FE-D3AD-4B46-AB0B-E7227EE6BD3D}" srcOrd="0" destOrd="0" parTransId="{6B4329D7-040E-49D0-90EC-1ACB644BBB60}" sibTransId="{AFFF73A2-DA55-417A-A50E-B9215DDCEAA9}"/>
    <dgm:cxn modelId="{1F6F3F94-B5A0-40E4-98DC-BB08ECEDAEE8}" type="presOf" srcId="{F0CC1C5D-A8FB-45B1-A191-F8716BACA22D}" destId="{119E64AC-B955-49B7-AC43-A06DA21DE890}" srcOrd="0" destOrd="0" presId="urn:microsoft.com/office/officeart/2008/layout/AlternatingHexagons"/>
    <dgm:cxn modelId="{A3AC324B-E977-45E6-9C57-E66E987CCF40}" type="presOf" srcId="{DC0D0B68-8DD1-473A-91A7-CCC34F1B21B9}" destId="{67D0DA56-4B3E-4616-B696-24694CD5E90C}" srcOrd="0" destOrd="0" presId="urn:microsoft.com/office/officeart/2008/layout/AlternatingHexagons"/>
    <dgm:cxn modelId="{E9CDCC26-8641-4371-91A5-F0C651371C85}" type="presOf" srcId="{FC75D6FE-D3AD-4B46-AB0B-E7227EE6BD3D}" destId="{2B2E38AF-0B3C-465F-8E09-33B4693437FA}" srcOrd="0" destOrd="0" presId="urn:microsoft.com/office/officeart/2008/layout/AlternatingHexagons"/>
    <dgm:cxn modelId="{7D300F75-680A-4638-93D7-B69F4F481228}" srcId="{4FCA0DB7-31FB-497A-84B1-4E8838EB05D8}" destId="{812582D5-D08D-41F2-A5EA-6A36332249D0}" srcOrd="0" destOrd="0" parTransId="{69E19953-8499-4E4C-AD4E-A3E29A49FE45}" sibTransId="{049EA410-9CAE-4ACB-9A21-DC1ABFE5641A}"/>
    <dgm:cxn modelId="{6EC65612-F11F-476C-85E9-FD48A5189DC7}" srcId="{812582D5-D08D-41F2-A5EA-6A36332249D0}" destId="{F0CC1C5D-A8FB-45B1-A191-F8716BACA22D}" srcOrd="0" destOrd="0" parTransId="{73B13C8B-1C7D-46B7-B26F-973274400E8E}" sibTransId="{AEA06BED-B10C-49C4-A794-E9CC72AEC957}"/>
    <dgm:cxn modelId="{95405D97-0AB2-4EB1-95B8-57B8AB14AC11}" type="presOf" srcId="{4219E4F1-B064-499D-895D-B0030899F7BA}" destId="{8DA475E8-C0B6-4DB6-B6A6-4DEE0D87D56B}" srcOrd="0" destOrd="0" presId="urn:microsoft.com/office/officeart/2008/layout/AlternatingHexagons"/>
    <dgm:cxn modelId="{3B690FE7-285F-4FA5-8457-8462837D395F}" type="presOf" srcId="{812582D5-D08D-41F2-A5EA-6A36332249D0}" destId="{DD7F559F-3772-4D63-9D74-09D7134E898E}" srcOrd="0" destOrd="0" presId="urn:microsoft.com/office/officeart/2008/layout/AlternatingHexagons"/>
    <dgm:cxn modelId="{850B5588-FC65-4BCA-BEBE-3F1ABCCABF0E}" type="presOf" srcId="{EA09E7FB-FC9F-4B97-85EB-281F09928C8A}" destId="{42C4D4D3-D988-489F-A0E6-FFF1B1F38084}" srcOrd="0" destOrd="0" presId="urn:microsoft.com/office/officeart/2008/layout/AlternatingHexagons"/>
    <dgm:cxn modelId="{6A5E0D04-6D4A-417C-8B23-CF0BC0B3A273}" srcId="{4FCA0DB7-31FB-497A-84B1-4E8838EB05D8}" destId="{6378B29B-87C0-486D-9950-F5E17991EF0F}" srcOrd="1" destOrd="0" parTransId="{567692E9-EDC0-4A55-9D14-0C49F2F69FB2}" sibTransId="{B36F09D9-2209-480F-AE7E-7A0872F05551}"/>
    <dgm:cxn modelId="{DF8D53CE-9C6D-42D6-AC47-184CF13ECA44}" srcId="{6378B29B-87C0-486D-9950-F5E17991EF0F}" destId="{F3304724-30A5-4DC8-A92C-0689583906DE}" srcOrd="0" destOrd="0" parTransId="{C26A3884-F35A-4F6C-A0B5-214D8BC9327D}" sibTransId="{DB857318-5642-4A7A-8519-87F71B05E89A}"/>
    <dgm:cxn modelId="{2133A67B-61A3-45D3-8909-C71AD299453F}" type="presOf" srcId="{B36F09D9-2209-480F-AE7E-7A0872F05551}" destId="{A1C8F582-5C88-4690-B30D-5BC379FF66B6}" srcOrd="0" destOrd="0" presId="urn:microsoft.com/office/officeart/2008/layout/AlternatingHexagons"/>
    <dgm:cxn modelId="{6797E5C5-1DCC-4624-A57C-52408E1B8B0D}" type="presOf" srcId="{049EA410-9CAE-4ACB-9A21-DC1ABFE5641A}" destId="{43F13760-4BED-4AA7-8402-B9A9760AC437}" srcOrd="0" destOrd="0" presId="urn:microsoft.com/office/officeart/2008/layout/AlternatingHexagons"/>
    <dgm:cxn modelId="{40B32650-3BC8-4C51-B59B-B7F10CEE7789}" type="presOf" srcId="{6378B29B-87C0-486D-9950-F5E17991EF0F}" destId="{92A20E44-215B-4401-B3E8-1369C8204A2F}" srcOrd="0" destOrd="0" presId="urn:microsoft.com/office/officeart/2008/layout/AlternatingHexagons"/>
    <dgm:cxn modelId="{DE02D8D7-0677-41AE-B576-0B64E74C36A4}" type="presOf" srcId="{4FCA0DB7-31FB-497A-84B1-4E8838EB05D8}" destId="{95D00479-EBCE-40C9-827B-F67862038799}" srcOrd="0" destOrd="0" presId="urn:microsoft.com/office/officeart/2008/layout/AlternatingHexagons"/>
    <dgm:cxn modelId="{7A851A11-5136-4E63-A5D5-29C753996619}" type="presOf" srcId="{F3304724-30A5-4DC8-A92C-0689583906DE}" destId="{A57AFD13-C557-40A1-BD17-06578723FAD0}" srcOrd="0" destOrd="0" presId="urn:microsoft.com/office/officeart/2008/layout/AlternatingHexagons"/>
    <dgm:cxn modelId="{1FF3F9F2-BCF8-4B82-B382-C3E669EC403B}" srcId="{4FCA0DB7-31FB-497A-84B1-4E8838EB05D8}" destId="{EA09E7FB-FC9F-4B97-85EB-281F09928C8A}" srcOrd="2" destOrd="0" parTransId="{B05C857B-1C25-460E-A543-4089F3F50BC3}" sibTransId="{4219E4F1-B064-499D-895D-B0030899F7BA}"/>
    <dgm:cxn modelId="{99703160-02A7-41C6-9214-7C888EB1B464}" srcId="{4FCA0DB7-31FB-497A-84B1-4E8838EB05D8}" destId="{DC0D0B68-8DD1-473A-91A7-CCC34F1B21B9}" srcOrd="3" destOrd="0" parTransId="{B8167028-8143-4C3A-8855-88CF5D2CD98E}" sibTransId="{78CC0F37-06FA-4890-8DD3-4A47734043A4}"/>
    <dgm:cxn modelId="{5C041CAB-5279-4D2A-9A3B-542DBAB065F9}" type="presOf" srcId="{78CC0F37-06FA-4890-8DD3-4A47734043A4}" destId="{956A0468-7D3A-4FB4-B463-0AE3CFA7C3BE}" srcOrd="0" destOrd="0" presId="urn:microsoft.com/office/officeart/2008/layout/AlternatingHexagons"/>
    <dgm:cxn modelId="{8724EF73-FF35-4059-9656-FB3C5751AC55}" type="presParOf" srcId="{95D00479-EBCE-40C9-827B-F67862038799}" destId="{6A3B3395-91BB-4D1E-B508-662424437AE4}" srcOrd="0" destOrd="0" presId="urn:microsoft.com/office/officeart/2008/layout/AlternatingHexagons"/>
    <dgm:cxn modelId="{1FFA523E-E3F7-4209-A2E7-1402C0511497}" type="presParOf" srcId="{6A3B3395-91BB-4D1E-B508-662424437AE4}" destId="{DD7F559F-3772-4D63-9D74-09D7134E898E}" srcOrd="0" destOrd="0" presId="urn:microsoft.com/office/officeart/2008/layout/AlternatingHexagons"/>
    <dgm:cxn modelId="{00EBD6CB-870A-4C6F-A20C-814CD012C8EB}" type="presParOf" srcId="{6A3B3395-91BB-4D1E-B508-662424437AE4}" destId="{119E64AC-B955-49B7-AC43-A06DA21DE890}" srcOrd="1" destOrd="0" presId="urn:microsoft.com/office/officeart/2008/layout/AlternatingHexagons"/>
    <dgm:cxn modelId="{BE09B430-9118-4AA1-855A-1CEA4BB6616F}" type="presParOf" srcId="{6A3B3395-91BB-4D1E-B508-662424437AE4}" destId="{35FA0AE1-96BD-4F26-A88A-4B5B4A704A2E}" srcOrd="2" destOrd="0" presId="urn:microsoft.com/office/officeart/2008/layout/AlternatingHexagons"/>
    <dgm:cxn modelId="{5CBB56D1-86D2-49AC-A80D-785C0538C3BA}" type="presParOf" srcId="{6A3B3395-91BB-4D1E-B508-662424437AE4}" destId="{C8F7388E-D636-4F33-A04B-C567BBE3FA97}" srcOrd="3" destOrd="0" presId="urn:microsoft.com/office/officeart/2008/layout/AlternatingHexagons"/>
    <dgm:cxn modelId="{520C6CEF-5A5D-4385-92FF-6530FCCB0CE1}" type="presParOf" srcId="{6A3B3395-91BB-4D1E-B508-662424437AE4}" destId="{43F13760-4BED-4AA7-8402-B9A9760AC437}" srcOrd="4" destOrd="0" presId="urn:microsoft.com/office/officeart/2008/layout/AlternatingHexagons"/>
    <dgm:cxn modelId="{3A59AB2E-6A98-4996-A416-740EBA773BA0}" type="presParOf" srcId="{95D00479-EBCE-40C9-827B-F67862038799}" destId="{C401B28C-0B08-4608-BBEF-098601EA1A89}" srcOrd="1" destOrd="0" presId="urn:microsoft.com/office/officeart/2008/layout/AlternatingHexagons"/>
    <dgm:cxn modelId="{19EE26E4-19C2-407F-8A26-C808EDF17549}" type="presParOf" srcId="{95D00479-EBCE-40C9-827B-F67862038799}" destId="{43032BE7-E947-4990-8434-F3D00140F917}" srcOrd="2" destOrd="0" presId="urn:microsoft.com/office/officeart/2008/layout/AlternatingHexagons"/>
    <dgm:cxn modelId="{B005B7D1-4E74-4360-A924-89302D583159}" type="presParOf" srcId="{43032BE7-E947-4990-8434-F3D00140F917}" destId="{92A20E44-215B-4401-B3E8-1369C8204A2F}" srcOrd="0" destOrd="0" presId="urn:microsoft.com/office/officeart/2008/layout/AlternatingHexagons"/>
    <dgm:cxn modelId="{6410630A-D2F3-44BA-A404-5CF56F9FC3EB}" type="presParOf" srcId="{43032BE7-E947-4990-8434-F3D00140F917}" destId="{A57AFD13-C557-40A1-BD17-06578723FAD0}" srcOrd="1" destOrd="0" presId="urn:microsoft.com/office/officeart/2008/layout/AlternatingHexagons"/>
    <dgm:cxn modelId="{E61F240E-D1D1-473A-9F41-6A53945F77E6}" type="presParOf" srcId="{43032BE7-E947-4990-8434-F3D00140F917}" destId="{4FBC8876-1CF2-45C4-A320-037BDFE8917A}" srcOrd="2" destOrd="0" presId="urn:microsoft.com/office/officeart/2008/layout/AlternatingHexagons"/>
    <dgm:cxn modelId="{BDC423F9-7A45-4B36-894C-EA4ADE4A1998}" type="presParOf" srcId="{43032BE7-E947-4990-8434-F3D00140F917}" destId="{9F1D76C2-F07F-417F-976D-DCBE883B7124}" srcOrd="3" destOrd="0" presId="urn:microsoft.com/office/officeart/2008/layout/AlternatingHexagons"/>
    <dgm:cxn modelId="{AF3177DB-97F3-41C4-84AA-8F4041F55D48}" type="presParOf" srcId="{43032BE7-E947-4990-8434-F3D00140F917}" destId="{A1C8F582-5C88-4690-B30D-5BC379FF66B6}" srcOrd="4" destOrd="0" presId="urn:microsoft.com/office/officeart/2008/layout/AlternatingHexagons"/>
    <dgm:cxn modelId="{F020B70F-41E1-4A2D-96EC-07A4571840B8}" type="presParOf" srcId="{95D00479-EBCE-40C9-827B-F67862038799}" destId="{B0AD8031-B5CF-4B85-8504-CA2FD53B9736}" srcOrd="3" destOrd="0" presId="urn:microsoft.com/office/officeart/2008/layout/AlternatingHexagons"/>
    <dgm:cxn modelId="{A9EB59A0-E58A-486C-852D-C2A33AAC3771}" type="presParOf" srcId="{95D00479-EBCE-40C9-827B-F67862038799}" destId="{5E7147D2-4435-40F5-BB89-97E1E6CFB7F7}" srcOrd="4" destOrd="0" presId="urn:microsoft.com/office/officeart/2008/layout/AlternatingHexagons"/>
    <dgm:cxn modelId="{AA8F9451-4E0C-469B-9FB7-AB8EB5E92512}" type="presParOf" srcId="{5E7147D2-4435-40F5-BB89-97E1E6CFB7F7}" destId="{42C4D4D3-D988-489F-A0E6-FFF1B1F38084}" srcOrd="0" destOrd="0" presId="urn:microsoft.com/office/officeart/2008/layout/AlternatingHexagons"/>
    <dgm:cxn modelId="{8B67F53D-6534-4BB4-A473-F2B9AC2BA46F}" type="presParOf" srcId="{5E7147D2-4435-40F5-BB89-97E1E6CFB7F7}" destId="{2B2E38AF-0B3C-465F-8E09-33B4693437FA}" srcOrd="1" destOrd="0" presId="urn:microsoft.com/office/officeart/2008/layout/AlternatingHexagons"/>
    <dgm:cxn modelId="{5161EA98-FA8E-4EF1-8B17-93897FE51DFB}" type="presParOf" srcId="{5E7147D2-4435-40F5-BB89-97E1E6CFB7F7}" destId="{CB43A3B8-C130-4822-AAC1-1ABF1A1C85C4}" srcOrd="2" destOrd="0" presId="urn:microsoft.com/office/officeart/2008/layout/AlternatingHexagons"/>
    <dgm:cxn modelId="{ACC75D33-C43D-4FC0-A77D-E300FE4F7CA6}" type="presParOf" srcId="{5E7147D2-4435-40F5-BB89-97E1E6CFB7F7}" destId="{0BD05077-420E-4B47-9E72-4527467DFAC9}" srcOrd="3" destOrd="0" presId="urn:microsoft.com/office/officeart/2008/layout/AlternatingHexagons"/>
    <dgm:cxn modelId="{152D13D3-B4A2-43BB-91C3-06413F8841DC}" type="presParOf" srcId="{5E7147D2-4435-40F5-BB89-97E1E6CFB7F7}" destId="{8DA475E8-C0B6-4DB6-B6A6-4DEE0D87D56B}" srcOrd="4" destOrd="0" presId="urn:microsoft.com/office/officeart/2008/layout/AlternatingHexagons"/>
    <dgm:cxn modelId="{A5693248-78CE-4A94-8959-6ADAD97C3F07}" type="presParOf" srcId="{95D00479-EBCE-40C9-827B-F67862038799}" destId="{0905D706-67F1-44C8-B191-5C4A8AE5DDBB}" srcOrd="5" destOrd="0" presId="urn:microsoft.com/office/officeart/2008/layout/AlternatingHexagons"/>
    <dgm:cxn modelId="{1004C934-BBB6-48FD-97BD-960506CB78AE}" type="presParOf" srcId="{95D00479-EBCE-40C9-827B-F67862038799}" destId="{3C0F3C89-EF2D-4717-B74E-557FE3F48843}" srcOrd="6" destOrd="0" presId="urn:microsoft.com/office/officeart/2008/layout/AlternatingHexagons"/>
    <dgm:cxn modelId="{CA12FABF-D386-46AC-905A-3D79C04D760A}" type="presParOf" srcId="{3C0F3C89-EF2D-4717-B74E-557FE3F48843}" destId="{67D0DA56-4B3E-4616-B696-24694CD5E90C}" srcOrd="0" destOrd="0" presId="urn:microsoft.com/office/officeart/2008/layout/AlternatingHexagons"/>
    <dgm:cxn modelId="{89103866-B596-499D-B5F8-609ACFA06794}" type="presParOf" srcId="{3C0F3C89-EF2D-4717-B74E-557FE3F48843}" destId="{48130A75-DE6D-47B8-BE51-57ACE85EA311}" srcOrd="1" destOrd="0" presId="urn:microsoft.com/office/officeart/2008/layout/AlternatingHexagons"/>
    <dgm:cxn modelId="{F6045389-D4F3-43DF-AF83-FB3A8FC869F8}" type="presParOf" srcId="{3C0F3C89-EF2D-4717-B74E-557FE3F48843}" destId="{531AE0D6-C3C8-43E0-9AD0-AAA74A016E3A}" srcOrd="2" destOrd="0" presId="urn:microsoft.com/office/officeart/2008/layout/AlternatingHexagons"/>
    <dgm:cxn modelId="{99A770B1-BBD2-403C-BEBB-D03D11BAA57A}" type="presParOf" srcId="{3C0F3C89-EF2D-4717-B74E-557FE3F48843}" destId="{A3728972-2F50-4E5E-8F20-16C051FC42A4}" srcOrd="3" destOrd="0" presId="urn:microsoft.com/office/officeart/2008/layout/AlternatingHexagons"/>
    <dgm:cxn modelId="{F29B8B2B-C442-4C1B-A8AE-C64F090C9CC1}" type="presParOf" srcId="{3C0F3C89-EF2D-4717-B74E-557FE3F48843}" destId="{956A0468-7D3A-4FB4-B463-0AE3CFA7C3BE}" srcOrd="4" destOrd="0" presId="urn:microsoft.com/office/officeart/2008/layout/AlternatingHexagons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F0FAE3-042C-4C9F-85F3-97A9C5C8AEA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8C7A69-0E79-4ACE-B701-B2F30A56DE96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fa-IR" sz="3600" b="1" dirty="0">
              <a:solidFill>
                <a:schemeClr val="tx1"/>
              </a:solidFill>
              <a:cs typeface="B Koodak" panose="00000700000000000000" pitchFamily="2" charset="-78"/>
            </a:rPr>
            <a:t>تعریفی</a:t>
          </a:r>
          <a:endParaRPr lang="en-US" sz="3600" b="1" dirty="0">
            <a:solidFill>
              <a:schemeClr val="tx1"/>
            </a:solidFill>
            <a:cs typeface="B Koodak" panose="00000700000000000000" pitchFamily="2" charset="-78"/>
          </a:endParaRPr>
        </a:p>
      </dgm:t>
    </dgm:pt>
    <dgm:pt modelId="{49D0E942-7520-46BC-AFB1-3B47A92A5212}" type="parTrans" cxnId="{C4F0A607-B04F-4D89-84BD-4C300574F5A0}">
      <dgm:prSet/>
      <dgm:spPr/>
      <dgm:t>
        <a:bodyPr/>
        <a:lstStyle/>
        <a:p>
          <a:endParaRPr lang="en-US"/>
        </a:p>
      </dgm:t>
    </dgm:pt>
    <dgm:pt modelId="{B28502BE-A4E0-4304-853A-575230AC5725}" type="sibTrans" cxnId="{C4F0A607-B04F-4D89-84BD-4C300574F5A0}">
      <dgm:prSet/>
      <dgm:spPr/>
      <dgm:t>
        <a:bodyPr/>
        <a:lstStyle/>
        <a:p>
          <a:endParaRPr lang="en-US"/>
        </a:p>
      </dgm:t>
    </dgm:pt>
    <dgm:pt modelId="{412AF488-D131-4D6C-B18C-DC465AC693F4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fa-IR" sz="3600" b="1" dirty="0">
              <a:solidFill>
                <a:schemeClr val="tx1"/>
              </a:solidFill>
              <a:cs typeface="B Koodak" panose="00000700000000000000" pitchFamily="2" charset="-78"/>
            </a:rPr>
            <a:t>رده بندی</a:t>
          </a:r>
          <a:endParaRPr lang="en-US" sz="3600" b="1" dirty="0">
            <a:solidFill>
              <a:schemeClr val="tx1"/>
            </a:solidFill>
            <a:cs typeface="B Koodak" panose="00000700000000000000" pitchFamily="2" charset="-78"/>
          </a:endParaRPr>
        </a:p>
      </dgm:t>
    </dgm:pt>
    <dgm:pt modelId="{5DBCFDAD-F03B-497E-BF23-32BF241DF27C}" type="parTrans" cxnId="{05AF4176-C72A-4BDD-A7D8-AC25E976B517}">
      <dgm:prSet/>
      <dgm:spPr/>
      <dgm:t>
        <a:bodyPr/>
        <a:lstStyle/>
        <a:p>
          <a:endParaRPr lang="en-US"/>
        </a:p>
      </dgm:t>
    </dgm:pt>
    <dgm:pt modelId="{A1A0EEF2-696B-4233-B122-2DA4837808FD}" type="sibTrans" cxnId="{05AF4176-C72A-4BDD-A7D8-AC25E976B517}">
      <dgm:prSet/>
      <dgm:spPr/>
      <dgm:t>
        <a:bodyPr/>
        <a:lstStyle/>
        <a:p>
          <a:endParaRPr lang="en-US"/>
        </a:p>
      </dgm:t>
    </dgm:pt>
    <dgm:pt modelId="{6D3B0E73-B10F-47CD-9B36-EB3121969712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fa-IR" sz="3600" b="1" dirty="0">
              <a:solidFill>
                <a:schemeClr val="tx1"/>
              </a:solidFill>
              <a:cs typeface="B Koodak" panose="00000700000000000000" pitchFamily="2" charset="-78"/>
            </a:rPr>
            <a:t>علت و معلولی</a:t>
          </a:r>
          <a:endParaRPr lang="en-US" sz="3600" b="1" dirty="0">
            <a:solidFill>
              <a:schemeClr val="tx1"/>
            </a:solidFill>
            <a:cs typeface="B Koodak" panose="00000700000000000000" pitchFamily="2" charset="-78"/>
          </a:endParaRPr>
        </a:p>
      </dgm:t>
    </dgm:pt>
    <dgm:pt modelId="{DDE5FFEA-D4E4-4BF0-B41F-8CC523B65E48}" type="parTrans" cxnId="{7D877332-428C-4756-9DDA-2C3870690255}">
      <dgm:prSet/>
      <dgm:spPr/>
      <dgm:t>
        <a:bodyPr/>
        <a:lstStyle/>
        <a:p>
          <a:endParaRPr lang="en-US"/>
        </a:p>
      </dgm:t>
    </dgm:pt>
    <dgm:pt modelId="{70BE1733-6D19-443F-B05D-693CEDF6DA7B}" type="sibTrans" cxnId="{7D877332-428C-4756-9DDA-2C3870690255}">
      <dgm:prSet/>
      <dgm:spPr/>
      <dgm:t>
        <a:bodyPr/>
        <a:lstStyle/>
        <a:p>
          <a:endParaRPr lang="en-US"/>
        </a:p>
      </dgm:t>
    </dgm:pt>
    <dgm:pt modelId="{2C1B4768-8FEA-4740-BBE0-C9CD379A25A8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fa-IR" sz="3600" b="1" dirty="0">
              <a:solidFill>
                <a:schemeClr val="tx1"/>
              </a:solidFill>
              <a:cs typeface="B Koodak" panose="00000700000000000000" pitchFamily="2" charset="-78"/>
            </a:rPr>
            <a:t>طرح مسئله</a:t>
          </a:r>
          <a:endParaRPr lang="en-US" sz="3600" b="1" dirty="0">
            <a:solidFill>
              <a:schemeClr val="tx1"/>
            </a:solidFill>
            <a:cs typeface="B Koodak" panose="00000700000000000000" pitchFamily="2" charset="-78"/>
          </a:endParaRPr>
        </a:p>
      </dgm:t>
    </dgm:pt>
    <dgm:pt modelId="{0E6558A6-35F2-4A64-A0CF-8966D22FBE4A}" type="parTrans" cxnId="{951B94F1-417D-4376-BA6C-84C434078A4D}">
      <dgm:prSet/>
      <dgm:spPr/>
      <dgm:t>
        <a:bodyPr/>
        <a:lstStyle/>
        <a:p>
          <a:endParaRPr lang="en-US"/>
        </a:p>
      </dgm:t>
    </dgm:pt>
    <dgm:pt modelId="{6172FF99-843E-4C9B-901B-6BE0D7818531}" type="sibTrans" cxnId="{951B94F1-417D-4376-BA6C-84C434078A4D}">
      <dgm:prSet/>
      <dgm:spPr/>
      <dgm:t>
        <a:bodyPr/>
        <a:lstStyle/>
        <a:p>
          <a:endParaRPr lang="en-US"/>
        </a:p>
      </dgm:t>
    </dgm:pt>
    <dgm:pt modelId="{FC3207B0-5B6F-4B1A-872E-D5724782C2A7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fa-IR" sz="3200" b="1" dirty="0">
              <a:solidFill>
                <a:schemeClr val="tx1"/>
              </a:solidFill>
              <a:cs typeface="B Koodak" panose="00000700000000000000" pitchFamily="2" charset="-78"/>
            </a:rPr>
            <a:t>مقایسه ای و مقابله ای</a:t>
          </a:r>
          <a:endParaRPr lang="en-US" sz="3200" b="1" dirty="0">
            <a:solidFill>
              <a:schemeClr val="tx1"/>
            </a:solidFill>
            <a:cs typeface="B Koodak" panose="00000700000000000000" pitchFamily="2" charset="-78"/>
          </a:endParaRPr>
        </a:p>
      </dgm:t>
    </dgm:pt>
    <dgm:pt modelId="{6924ED05-C139-4891-B727-C8FE0170E438}" type="parTrans" cxnId="{1574A485-5713-4A80-A205-06E9C93A3864}">
      <dgm:prSet/>
      <dgm:spPr/>
      <dgm:t>
        <a:bodyPr/>
        <a:lstStyle/>
        <a:p>
          <a:endParaRPr lang="en-US"/>
        </a:p>
      </dgm:t>
    </dgm:pt>
    <dgm:pt modelId="{A22F6B6C-3D21-492D-B58A-D9A324FCB6ED}" type="sibTrans" cxnId="{1574A485-5713-4A80-A205-06E9C93A3864}">
      <dgm:prSet/>
      <dgm:spPr/>
      <dgm:t>
        <a:bodyPr/>
        <a:lstStyle/>
        <a:p>
          <a:endParaRPr lang="en-US"/>
        </a:p>
      </dgm:t>
    </dgm:pt>
    <dgm:pt modelId="{537215A8-1F0D-466C-B388-272101728E46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algn="l"/>
          <a:r>
            <a:rPr lang="fa-IR" sz="3600" b="1" dirty="0">
              <a:solidFill>
                <a:schemeClr val="tx1"/>
              </a:solidFill>
              <a:cs typeface="B Koodak" panose="00000700000000000000" pitchFamily="2" charset="-78"/>
            </a:rPr>
            <a:t>نتیجه گیری</a:t>
          </a:r>
          <a:endParaRPr lang="en-US" sz="3600" b="1" dirty="0">
            <a:solidFill>
              <a:schemeClr val="tx1"/>
            </a:solidFill>
            <a:cs typeface="B Koodak" panose="00000700000000000000" pitchFamily="2" charset="-78"/>
          </a:endParaRPr>
        </a:p>
      </dgm:t>
    </dgm:pt>
    <dgm:pt modelId="{A683ECD8-3AF3-4A46-8F34-CB5273712D6A}" type="parTrans" cxnId="{5F59DFB2-8B72-4A6E-B5EC-9C1D8436275F}">
      <dgm:prSet/>
      <dgm:spPr/>
      <dgm:t>
        <a:bodyPr/>
        <a:lstStyle/>
        <a:p>
          <a:endParaRPr lang="en-US"/>
        </a:p>
      </dgm:t>
    </dgm:pt>
    <dgm:pt modelId="{FD956109-C8F1-4C74-9392-89F92257C6E1}" type="sibTrans" cxnId="{5F59DFB2-8B72-4A6E-B5EC-9C1D8436275F}">
      <dgm:prSet/>
      <dgm:spPr/>
      <dgm:t>
        <a:bodyPr/>
        <a:lstStyle/>
        <a:p>
          <a:endParaRPr lang="en-US"/>
        </a:p>
      </dgm:t>
    </dgm:pt>
    <dgm:pt modelId="{902125FD-541B-44EB-8126-4BAD7DB433B5}" type="pres">
      <dgm:prSet presAssocID="{C3F0FAE3-042C-4C9F-85F3-97A9C5C8AEA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21C19F9-A3B2-4076-A371-6BF80EDB7782}" type="pres">
      <dgm:prSet presAssocID="{C3F0FAE3-042C-4C9F-85F3-97A9C5C8AEAB}" presName="Name1" presStyleCnt="0"/>
      <dgm:spPr/>
    </dgm:pt>
    <dgm:pt modelId="{B2661EEF-6B72-4283-BBFD-52386EFA83AD}" type="pres">
      <dgm:prSet presAssocID="{C3F0FAE3-042C-4C9F-85F3-97A9C5C8AEAB}" presName="cycle" presStyleCnt="0"/>
      <dgm:spPr/>
    </dgm:pt>
    <dgm:pt modelId="{A314550C-F3A6-4BDC-AA02-B4E7294F09C9}" type="pres">
      <dgm:prSet presAssocID="{C3F0FAE3-042C-4C9F-85F3-97A9C5C8AEAB}" presName="srcNode" presStyleLbl="node1" presStyleIdx="0" presStyleCnt="6"/>
      <dgm:spPr/>
    </dgm:pt>
    <dgm:pt modelId="{3D90D7A8-7272-44C8-AD2A-295B70A59CEE}" type="pres">
      <dgm:prSet presAssocID="{C3F0FAE3-042C-4C9F-85F3-97A9C5C8AEAB}" presName="conn" presStyleLbl="parChTrans1D2" presStyleIdx="0" presStyleCnt="1"/>
      <dgm:spPr/>
      <dgm:t>
        <a:bodyPr/>
        <a:lstStyle/>
        <a:p>
          <a:endParaRPr lang="en-US"/>
        </a:p>
      </dgm:t>
    </dgm:pt>
    <dgm:pt modelId="{BF37BD93-0332-411F-BEBC-C9EB8C88AAEF}" type="pres">
      <dgm:prSet presAssocID="{C3F0FAE3-042C-4C9F-85F3-97A9C5C8AEAB}" presName="extraNode" presStyleLbl="node1" presStyleIdx="0" presStyleCnt="6"/>
      <dgm:spPr/>
    </dgm:pt>
    <dgm:pt modelId="{80DD179E-80BA-4697-BB26-F1BA24778003}" type="pres">
      <dgm:prSet presAssocID="{C3F0FAE3-042C-4C9F-85F3-97A9C5C8AEAB}" presName="dstNode" presStyleLbl="node1" presStyleIdx="0" presStyleCnt="6"/>
      <dgm:spPr/>
    </dgm:pt>
    <dgm:pt modelId="{295871B3-92D1-4352-9C0F-557EFBC7E5DF}" type="pres">
      <dgm:prSet presAssocID="{728C7A69-0E79-4ACE-B701-B2F30A56DE9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285C89-43BE-44BB-B053-BF7B4F54F2EC}" type="pres">
      <dgm:prSet presAssocID="{728C7A69-0E79-4ACE-B701-B2F30A56DE96}" presName="accent_1" presStyleCnt="0"/>
      <dgm:spPr/>
    </dgm:pt>
    <dgm:pt modelId="{7EEE49C8-DACD-4C18-A24F-63B64606692C}" type="pres">
      <dgm:prSet presAssocID="{728C7A69-0E79-4ACE-B701-B2F30A56DE96}" presName="accentRepeatNode" presStyleLbl="solidFgAcc1" presStyleIdx="0" presStyleCnt="6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</dgm:pt>
    <dgm:pt modelId="{E509EE82-92BF-47F8-8329-76D009D8B17D}" type="pres">
      <dgm:prSet presAssocID="{412AF488-D131-4D6C-B18C-DC465AC693F4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7CDBCE-8371-4138-A83C-CF5365564707}" type="pres">
      <dgm:prSet presAssocID="{412AF488-D131-4D6C-B18C-DC465AC693F4}" presName="accent_2" presStyleCnt="0"/>
      <dgm:spPr/>
    </dgm:pt>
    <dgm:pt modelId="{23E0514B-B1B2-4DB1-AC4A-4891E4781D49}" type="pres">
      <dgm:prSet presAssocID="{412AF488-D131-4D6C-B18C-DC465AC693F4}" presName="accentRepeatNode" presStyleLbl="solidFgAcc1" presStyleIdx="1" presStyleCnt="6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</dgm:pt>
    <dgm:pt modelId="{665BFBDA-9B09-497F-A3F3-2B90A35F7556}" type="pres">
      <dgm:prSet presAssocID="{6D3B0E73-B10F-47CD-9B36-EB3121969712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4754D-AB0A-4508-985A-057D80DE9D84}" type="pres">
      <dgm:prSet presAssocID="{6D3B0E73-B10F-47CD-9B36-EB3121969712}" presName="accent_3" presStyleCnt="0"/>
      <dgm:spPr/>
    </dgm:pt>
    <dgm:pt modelId="{7F1E0F93-C976-4F83-B448-6DDED4006F27}" type="pres">
      <dgm:prSet presAssocID="{6D3B0E73-B10F-47CD-9B36-EB3121969712}" presName="accentRepeatNode" presStyleLbl="solidFgAcc1" presStyleIdx="2" presStyleCnt="6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</dgm:pt>
    <dgm:pt modelId="{7859F594-7B52-41D7-B3B7-77A76F5C7E72}" type="pres">
      <dgm:prSet presAssocID="{FC3207B0-5B6F-4B1A-872E-D5724782C2A7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8FEAE2-5DC9-4F49-B350-8B4EE327FD92}" type="pres">
      <dgm:prSet presAssocID="{FC3207B0-5B6F-4B1A-872E-D5724782C2A7}" presName="accent_4" presStyleCnt="0"/>
      <dgm:spPr/>
    </dgm:pt>
    <dgm:pt modelId="{18FE932D-F258-4C14-BE37-09219319C217}" type="pres">
      <dgm:prSet presAssocID="{FC3207B0-5B6F-4B1A-872E-D5724782C2A7}" presName="accentRepeatNode" presStyleLbl="solidFgAcc1" presStyleIdx="3" presStyleCnt="6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</dgm:pt>
    <dgm:pt modelId="{13EDE416-7910-4186-AEED-E5884A2D3014}" type="pres">
      <dgm:prSet presAssocID="{537215A8-1F0D-466C-B388-272101728E46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0D6582-3F83-4E07-8C0A-34314A2DF048}" type="pres">
      <dgm:prSet presAssocID="{537215A8-1F0D-466C-B388-272101728E46}" presName="accent_5" presStyleCnt="0"/>
      <dgm:spPr/>
    </dgm:pt>
    <dgm:pt modelId="{1EEBCC8C-5E0B-4F42-9F59-FD11F19BFA59}" type="pres">
      <dgm:prSet presAssocID="{537215A8-1F0D-466C-B388-272101728E46}" presName="accentRepeatNode" presStyleLbl="solidFgAcc1" presStyleIdx="4" presStyleCnt="6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</dgm:pt>
    <dgm:pt modelId="{D917E5A0-1A33-4D28-9C15-FF389EB6E65D}" type="pres">
      <dgm:prSet presAssocID="{2C1B4768-8FEA-4740-BBE0-C9CD379A25A8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D0720-33B8-44D9-B024-52CC76C0672C}" type="pres">
      <dgm:prSet presAssocID="{2C1B4768-8FEA-4740-BBE0-C9CD379A25A8}" presName="accent_6" presStyleCnt="0"/>
      <dgm:spPr/>
    </dgm:pt>
    <dgm:pt modelId="{D7281A21-9116-46F6-A086-C436D2042756}" type="pres">
      <dgm:prSet presAssocID="{2C1B4768-8FEA-4740-BBE0-C9CD379A25A8}" presName="accentRepeatNode" presStyleLbl="solidFgAcc1" presStyleIdx="5" presStyleCnt="6"/>
      <dgm:spPr>
        <a:solidFill>
          <a:schemeClr val="accent6">
            <a:lumMod val="50000"/>
          </a:schemeClr>
        </a:solidFill>
        <a:ln>
          <a:solidFill>
            <a:schemeClr val="accent6">
              <a:lumMod val="50000"/>
            </a:schemeClr>
          </a:solidFill>
        </a:ln>
      </dgm:spPr>
    </dgm:pt>
  </dgm:ptLst>
  <dgm:cxnLst>
    <dgm:cxn modelId="{05AF4176-C72A-4BDD-A7D8-AC25E976B517}" srcId="{C3F0FAE3-042C-4C9F-85F3-97A9C5C8AEAB}" destId="{412AF488-D131-4D6C-B18C-DC465AC693F4}" srcOrd="1" destOrd="0" parTransId="{5DBCFDAD-F03B-497E-BF23-32BF241DF27C}" sibTransId="{A1A0EEF2-696B-4233-B122-2DA4837808FD}"/>
    <dgm:cxn modelId="{7D877332-428C-4756-9DDA-2C3870690255}" srcId="{C3F0FAE3-042C-4C9F-85F3-97A9C5C8AEAB}" destId="{6D3B0E73-B10F-47CD-9B36-EB3121969712}" srcOrd="2" destOrd="0" parTransId="{DDE5FFEA-D4E4-4BF0-B41F-8CC523B65E48}" sibTransId="{70BE1733-6D19-443F-B05D-693CEDF6DA7B}"/>
    <dgm:cxn modelId="{C4F0A607-B04F-4D89-84BD-4C300574F5A0}" srcId="{C3F0FAE3-042C-4C9F-85F3-97A9C5C8AEAB}" destId="{728C7A69-0E79-4ACE-B701-B2F30A56DE96}" srcOrd="0" destOrd="0" parTransId="{49D0E942-7520-46BC-AFB1-3B47A92A5212}" sibTransId="{B28502BE-A4E0-4304-853A-575230AC5725}"/>
    <dgm:cxn modelId="{1574A485-5713-4A80-A205-06E9C93A3864}" srcId="{C3F0FAE3-042C-4C9F-85F3-97A9C5C8AEAB}" destId="{FC3207B0-5B6F-4B1A-872E-D5724782C2A7}" srcOrd="3" destOrd="0" parTransId="{6924ED05-C139-4891-B727-C8FE0170E438}" sibTransId="{A22F6B6C-3D21-492D-B58A-D9A324FCB6ED}"/>
    <dgm:cxn modelId="{5F59DFB2-8B72-4A6E-B5EC-9C1D8436275F}" srcId="{C3F0FAE3-042C-4C9F-85F3-97A9C5C8AEAB}" destId="{537215A8-1F0D-466C-B388-272101728E46}" srcOrd="4" destOrd="0" parTransId="{A683ECD8-3AF3-4A46-8F34-CB5273712D6A}" sibTransId="{FD956109-C8F1-4C74-9392-89F92257C6E1}"/>
    <dgm:cxn modelId="{30833168-7B65-4392-B695-DF05CFCA9AB9}" type="presOf" srcId="{728C7A69-0E79-4ACE-B701-B2F30A56DE96}" destId="{295871B3-92D1-4352-9C0F-557EFBC7E5DF}" srcOrd="0" destOrd="0" presId="urn:microsoft.com/office/officeart/2008/layout/VerticalCurvedList"/>
    <dgm:cxn modelId="{9D85499D-549E-4D44-AC0D-925857022D06}" type="presOf" srcId="{B28502BE-A4E0-4304-853A-575230AC5725}" destId="{3D90D7A8-7272-44C8-AD2A-295B70A59CEE}" srcOrd="0" destOrd="0" presId="urn:microsoft.com/office/officeart/2008/layout/VerticalCurvedList"/>
    <dgm:cxn modelId="{5CFE68FA-1731-42BE-BCA6-E6DC8325D7DB}" type="presOf" srcId="{FC3207B0-5B6F-4B1A-872E-D5724782C2A7}" destId="{7859F594-7B52-41D7-B3B7-77A76F5C7E72}" srcOrd="0" destOrd="0" presId="urn:microsoft.com/office/officeart/2008/layout/VerticalCurvedList"/>
    <dgm:cxn modelId="{951B94F1-417D-4376-BA6C-84C434078A4D}" srcId="{C3F0FAE3-042C-4C9F-85F3-97A9C5C8AEAB}" destId="{2C1B4768-8FEA-4740-BBE0-C9CD379A25A8}" srcOrd="5" destOrd="0" parTransId="{0E6558A6-35F2-4A64-A0CF-8966D22FBE4A}" sibTransId="{6172FF99-843E-4C9B-901B-6BE0D7818531}"/>
    <dgm:cxn modelId="{D535B720-2E40-43FD-989A-BCCCE2B44823}" type="presOf" srcId="{C3F0FAE3-042C-4C9F-85F3-97A9C5C8AEAB}" destId="{902125FD-541B-44EB-8126-4BAD7DB433B5}" srcOrd="0" destOrd="0" presId="urn:microsoft.com/office/officeart/2008/layout/VerticalCurvedList"/>
    <dgm:cxn modelId="{551D9168-C228-458E-BA04-FC2C08ECB5CD}" type="presOf" srcId="{2C1B4768-8FEA-4740-BBE0-C9CD379A25A8}" destId="{D917E5A0-1A33-4D28-9C15-FF389EB6E65D}" srcOrd="0" destOrd="0" presId="urn:microsoft.com/office/officeart/2008/layout/VerticalCurvedList"/>
    <dgm:cxn modelId="{39864EE7-44AF-49E1-934C-D2C1AEE34C92}" type="presOf" srcId="{537215A8-1F0D-466C-B388-272101728E46}" destId="{13EDE416-7910-4186-AEED-E5884A2D3014}" srcOrd="0" destOrd="0" presId="urn:microsoft.com/office/officeart/2008/layout/VerticalCurvedList"/>
    <dgm:cxn modelId="{ED462B8E-07C9-412D-A8EE-C6A5FBCD6678}" type="presOf" srcId="{412AF488-D131-4D6C-B18C-DC465AC693F4}" destId="{E509EE82-92BF-47F8-8329-76D009D8B17D}" srcOrd="0" destOrd="0" presId="urn:microsoft.com/office/officeart/2008/layout/VerticalCurvedList"/>
    <dgm:cxn modelId="{F2E1A820-5CDF-400D-88DC-115C7442A819}" type="presOf" srcId="{6D3B0E73-B10F-47CD-9B36-EB3121969712}" destId="{665BFBDA-9B09-497F-A3F3-2B90A35F7556}" srcOrd="0" destOrd="0" presId="urn:microsoft.com/office/officeart/2008/layout/VerticalCurvedList"/>
    <dgm:cxn modelId="{1E325063-CF7C-45EF-AFD7-4D3E06B49E2A}" type="presParOf" srcId="{902125FD-541B-44EB-8126-4BAD7DB433B5}" destId="{C21C19F9-A3B2-4076-A371-6BF80EDB7782}" srcOrd="0" destOrd="0" presId="urn:microsoft.com/office/officeart/2008/layout/VerticalCurvedList"/>
    <dgm:cxn modelId="{5E0E64AF-A67D-4C43-8AF6-08B46E9D8E7E}" type="presParOf" srcId="{C21C19F9-A3B2-4076-A371-6BF80EDB7782}" destId="{B2661EEF-6B72-4283-BBFD-52386EFA83AD}" srcOrd="0" destOrd="0" presId="urn:microsoft.com/office/officeart/2008/layout/VerticalCurvedList"/>
    <dgm:cxn modelId="{63D8A6E9-A1EC-487D-98DD-DA6D9C95E641}" type="presParOf" srcId="{B2661EEF-6B72-4283-BBFD-52386EFA83AD}" destId="{A314550C-F3A6-4BDC-AA02-B4E7294F09C9}" srcOrd="0" destOrd="0" presId="urn:microsoft.com/office/officeart/2008/layout/VerticalCurvedList"/>
    <dgm:cxn modelId="{C69DAC25-9BB3-4E4A-ACCB-F6EF70811252}" type="presParOf" srcId="{B2661EEF-6B72-4283-BBFD-52386EFA83AD}" destId="{3D90D7A8-7272-44C8-AD2A-295B70A59CEE}" srcOrd="1" destOrd="0" presId="urn:microsoft.com/office/officeart/2008/layout/VerticalCurvedList"/>
    <dgm:cxn modelId="{2CF0B2E9-A405-4330-8F69-D25CE12C6A6E}" type="presParOf" srcId="{B2661EEF-6B72-4283-BBFD-52386EFA83AD}" destId="{BF37BD93-0332-411F-BEBC-C9EB8C88AAEF}" srcOrd="2" destOrd="0" presId="urn:microsoft.com/office/officeart/2008/layout/VerticalCurvedList"/>
    <dgm:cxn modelId="{91A2560D-CBC3-4005-90D3-53BAB770DE9A}" type="presParOf" srcId="{B2661EEF-6B72-4283-BBFD-52386EFA83AD}" destId="{80DD179E-80BA-4697-BB26-F1BA24778003}" srcOrd="3" destOrd="0" presId="urn:microsoft.com/office/officeart/2008/layout/VerticalCurvedList"/>
    <dgm:cxn modelId="{E270FBA8-3BC1-4DF2-94F8-B73BED56568D}" type="presParOf" srcId="{C21C19F9-A3B2-4076-A371-6BF80EDB7782}" destId="{295871B3-92D1-4352-9C0F-557EFBC7E5DF}" srcOrd="1" destOrd="0" presId="urn:microsoft.com/office/officeart/2008/layout/VerticalCurvedList"/>
    <dgm:cxn modelId="{4A193CF8-BF22-4A5D-83E3-B8418297D06D}" type="presParOf" srcId="{C21C19F9-A3B2-4076-A371-6BF80EDB7782}" destId="{3F285C89-43BE-44BB-B053-BF7B4F54F2EC}" srcOrd="2" destOrd="0" presId="urn:microsoft.com/office/officeart/2008/layout/VerticalCurvedList"/>
    <dgm:cxn modelId="{877A014D-09C8-426C-86BF-585F4C5627CB}" type="presParOf" srcId="{3F285C89-43BE-44BB-B053-BF7B4F54F2EC}" destId="{7EEE49C8-DACD-4C18-A24F-63B64606692C}" srcOrd="0" destOrd="0" presId="urn:microsoft.com/office/officeart/2008/layout/VerticalCurvedList"/>
    <dgm:cxn modelId="{2354E643-6661-400E-9B8D-99F966A11853}" type="presParOf" srcId="{C21C19F9-A3B2-4076-A371-6BF80EDB7782}" destId="{E509EE82-92BF-47F8-8329-76D009D8B17D}" srcOrd="3" destOrd="0" presId="urn:microsoft.com/office/officeart/2008/layout/VerticalCurvedList"/>
    <dgm:cxn modelId="{0D91B400-5D11-49A3-A05D-7FF76FA8330D}" type="presParOf" srcId="{C21C19F9-A3B2-4076-A371-6BF80EDB7782}" destId="{787CDBCE-8371-4138-A83C-CF5365564707}" srcOrd="4" destOrd="0" presId="urn:microsoft.com/office/officeart/2008/layout/VerticalCurvedList"/>
    <dgm:cxn modelId="{ACFC65B2-E681-4824-A411-529250675268}" type="presParOf" srcId="{787CDBCE-8371-4138-A83C-CF5365564707}" destId="{23E0514B-B1B2-4DB1-AC4A-4891E4781D49}" srcOrd="0" destOrd="0" presId="urn:microsoft.com/office/officeart/2008/layout/VerticalCurvedList"/>
    <dgm:cxn modelId="{EF1EB6AD-F0CD-4DA6-A948-BE98EDB112D1}" type="presParOf" srcId="{C21C19F9-A3B2-4076-A371-6BF80EDB7782}" destId="{665BFBDA-9B09-497F-A3F3-2B90A35F7556}" srcOrd="5" destOrd="0" presId="urn:microsoft.com/office/officeart/2008/layout/VerticalCurvedList"/>
    <dgm:cxn modelId="{3FE9F530-644F-4B55-B095-8BBBE6F6B6C9}" type="presParOf" srcId="{C21C19F9-A3B2-4076-A371-6BF80EDB7782}" destId="{5EE4754D-AB0A-4508-985A-057D80DE9D84}" srcOrd="6" destOrd="0" presId="urn:microsoft.com/office/officeart/2008/layout/VerticalCurvedList"/>
    <dgm:cxn modelId="{88F45058-96D6-453C-852F-049F0990E7B0}" type="presParOf" srcId="{5EE4754D-AB0A-4508-985A-057D80DE9D84}" destId="{7F1E0F93-C976-4F83-B448-6DDED4006F27}" srcOrd="0" destOrd="0" presId="urn:microsoft.com/office/officeart/2008/layout/VerticalCurvedList"/>
    <dgm:cxn modelId="{C3D6FEE9-8255-4C4D-B00F-A702B2D685C4}" type="presParOf" srcId="{C21C19F9-A3B2-4076-A371-6BF80EDB7782}" destId="{7859F594-7B52-41D7-B3B7-77A76F5C7E72}" srcOrd="7" destOrd="0" presId="urn:microsoft.com/office/officeart/2008/layout/VerticalCurvedList"/>
    <dgm:cxn modelId="{B76A6402-87BC-4120-89C5-7B9E829C1188}" type="presParOf" srcId="{C21C19F9-A3B2-4076-A371-6BF80EDB7782}" destId="{158FEAE2-5DC9-4F49-B350-8B4EE327FD92}" srcOrd="8" destOrd="0" presId="urn:microsoft.com/office/officeart/2008/layout/VerticalCurvedList"/>
    <dgm:cxn modelId="{00E96A33-5F19-4698-9697-7BDF641BBD18}" type="presParOf" srcId="{158FEAE2-5DC9-4F49-B350-8B4EE327FD92}" destId="{18FE932D-F258-4C14-BE37-09219319C217}" srcOrd="0" destOrd="0" presId="urn:microsoft.com/office/officeart/2008/layout/VerticalCurvedList"/>
    <dgm:cxn modelId="{BFF6C004-F155-49EC-AB5B-C97C6EF93D5A}" type="presParOf" srcId="{C21C19F9-A3B2-4076-A371-6BF80EDB7782}" destId="{13EDE416-7910-4186-AEED-E5884A2D3014}" srcOrd="9" destOrd="0" presId="urn:microsoft.com/office/officeart/2008/layout/VerticalCurvedList"/>
    <dgm:cxn modelId="{AE351489-3F1C-41E2-8099-97E22DA4A7F8}" type="presParOf" srcId="{C21C19F9-A3B2-4076-A371-6BF80EDB7782}" destId="{0A0D6582-3F83-4E07-8C0A-34314A2DF048}" srcOrd="10" destOrd="0" presId="urn:microsoft.com/office/officeart/2008/layout/VerticalCurvedList"/>
    <dgm:cxn modelId="{12977428-7AA3-4C15-BD24-B73BA2D56161}" type="presParOf" srcId="{0A0D6582-3F83-4E07-8C0A-34314A2DF048}" destId="{1EEBCC8C-5E0B-4F42-9F59-FD11F19BFA59}" srcOrd="0" destOrd="0" presId="urn:microsoft.com/office/officeart/2008/layout/VerticalCurvedList"/>
    <dgm:cxn modelId="{614A3A4A-30CD-4A08-8F99-F0B05A1E28BF}" type="presParOf" srcId="{C21C19F9-A3B2-4076-A371-6BF80EDB7782}" destId="{D917E5A0-1A33-4D28-9C15-FF389EB6E65D}" srcOrd="11" destOrd="0" presId="urn:microsoft.com/office/officeart/2008/layout/VerticalCurvedList"/>
    <dgm:cxn modelId="{2DA15A2D-1AF4-483E-B1C4-1CC191C46275}" type="presParOf" srcId="{C21C19F9-A3B2-4076-A371-6BF80EDB7782}" destId="{29DD0720-33B8-44D9-B024-52CC76C0672C}" srcOrd="12" destOrd="0" presId="urn:microsoft.com/office/officeart/2008/layout/VerticalCurvedList"/>
    <dgm:cxn modelId="{79EC7E79-E206-4BFC-ABB9-AC56B6D9E544}" type="presParOf" srcId="{29DD0720-33B8-44D9-B024-52CC76C0672C}" destId="{D7281A21-9116-46F6-A086-C436D204275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CA0DB7-31FB-497A-84B1-4E8838EB05D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2582D5-D08D-41F2-A5EA-6A36332249D0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fa-IR" dirty="0"/>
            <a:t> </a:t>
          </a:r>
          <a:endParaRPr lang="en-US" dirty="0"/>
        </a:p>
      </dgm:t>
    </dgm:pt>
    <dgm:pt modelId="{69E19953-8499-4E4C-AD4E-A3E29A49FE45}" type="parTrans" cxnId="{7D300F75-680A-4638-93D7-B69F4F481228}">
      <dgm:prSet/>
      <dgm:spPr/>
      <dgm:t>
        <a:bodyPr/>
        <a:lstStyle/>
        <a:p>
          <a:endParaRPr lang="en-US"/>
        </a:p>
      </dgm:t>
    </dgm:pt>
    <dgm:pt modelId="{049EA410-9CAE-4ACB-9A21-DC1ABFE5641A}" type="sibTrans" cxnId="{7D300F75-680A-4638-93D7-B69F4F481228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F0CC1C5D-A8FB-45B1-A191-F8716BACA22D}">
      <dgm:prSet phldrT="[Text]"/>
      <dgm:spPr/>
      <dgm:t>
        <a:bodyPr/>
        <a:lstStyle/>
        <a:p>
          <a:r>
            <a:rPr lang="fa-IR" dirty="0"/>
            <a:t> </a:t>
          </a:r>
          <a:endParaRPr lang="en-US" dirty="0"/>
        </a:p>
      </dgm:t>
    </dgm:pt>
    <dgm:pt modelId="{73B13C8B-1C7D-46B7-B26F-973274400E8E}" type="parTrans" cxnId="{6EC65612-F11F-476C-85E9-FD48A5189DC7}">
      <dgm:prSet/>
      <dgm:spPr/>
      <dgm:t>
        <a:bodyPr/>
        <a:lstStyle/>
        <a:p>
          <a:endParaRPr lang="en-US"/>
        </a:p>
      </dgm:t>
    </dgm:pt>
    <dgm:pt modelId="{AEA06BED-B10C-49C4-A794-E9CC72AEC957}" type="sibTrans" cxnId="{6EC65612-F11F-476C-85E9-FD48A5189DC7}">
      <dgm:prSet/>
      <dgm:spPr/>
      <dgm:t>
        <a:bodyPr/>
        <a:lstStyle/>
        <a:p>
          <a:endParaRPr lang="en-US"/>
        </a:p>
      </dgm:t>
    </dgm:pt>
    <dgm:pt modelId="{6378B29B-87C0-486D-9950-F5E17991EF0F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fa-IR" dirty="0"/>
            <a:t> </a:t>
          </a:r>
          <a:endParaRPr lang="en-US" dirty="0"/>
        </a:p>
      </dgm:t>
    </dgm:pt>
    <dgm:pt modelId="{567692E9-EDC0-4A55-9D14-0C49F2F69FB2}" type="parTrans" cxnId="{6A5E0D04-6D4A-417C-8B23-CF0BC0B3A273}">
      <dgm:prSet/>
      <dgm:spPr/>
      <dgm:t>
        <a:bodyPr/>
        <a:lstStyle/>
        <a:p>
          <a:endParaRPr lang="en-US"/>
        </a:p>
      </dgm:t>
    </dgm:pt>
    <dgm:pt modelId="{B36F09D9-2209-480F-AE7E-7A0872F05551}" type="sibTrans" cxnId="{6A5E0D04-6D4A-417C-8B23-CF0BC0B3A273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F3304724-30A5-4DC8-A92C-0689583906DE}">
      <dgm:prSet phldrT="[Text]"/>
      <dgm:spPr/>
      <dgm:t>
        <a:bodyPr/>
        <a:lstStyle/>
        <a:p>
          <a:r>
            <a:rPr lang="fa-IR" dirty="0"/>
            <a:t> </a:t>
          </a:r>
          <a:endParaRPr lang="en-US" dirty="0"/>
        </a:p>
      </dgm:t>
    </dgm:pt>
    <dgm:pt modelId="{DB857318-5642-4A7A-8519-87F71B05E89A}" type="sibTrans" cxnId="{DF8D53CE-9C6D-42D6-AC47-184CF13ECA44}">
      <dgm:prSet/>
      <dgm:spPr/>
      <dgm:t>
        <a:bodyPr/>
        <a:lstStyle/>
        <a:p>
          <a:endParaRPr lang="en-US"/>
        </a:p>
      </dgm:t>
    </dgm:pt>
    <dgm:pt modelId="{C26A3884-F35A-4F6C-A0B5-214D8BC9327D}" type="parTrans" cxnId="{DF8D53CE-9C6D-42D6-AC47-184CF13ECA44}">
      <dgm:prSet/>
      <dgm:spPr/>
      <dgm:t>
        <a:bodyPr/>
        <a:lstStyle/>
        <a:p>
          <a:endParaRPr lang="en-US"/>
        </a:p>
      </dgm:t>
    </dgm:pt>
    <dgm:pt modelId="{EA09E7FB-FC9F-4B97-85EB-281F09928C8A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fa-IR" dirty="0"/>
            <a:t> </a:t>
          </a:r>
          <a:endParaRPr lang="en-US" dirty="0"/>
        </a:p>
      </dgm:t>
    </dgm:pt>
    <dgm:pt modelId="{4219E4F1-B064-499D-895D-B0030899F7BA}" type="sibTrans" cxnId="{1FF3F9F2-BCF8-4B82-B382-C3E669EC403B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B05C857B-1C25-460E-A543-4089F3F50BC3}" type="parTrans" cxnId="{1FF3F9F2-BCF8-4B82-B382-C3E669EC403B}">
      <dgm:prSet/>
      <dgm:spPr/>
      <dgm:t>
        <a:bodyPr/>
        <a:lstStyle/>
        <a:p>
          <a:endParaRPr lang="en-US"/>
        </a:p>
      </dgm:t>
    </dgm:pt>
    <dgm:pt modelId="{FC75D6FE-D3AD-4B46-AB0B-E7227EE6BD3D}">
      <dgm:prSet phldrT="[Text]"/>
      <dgm:spPr/>
      <dgm:t>
        <a:bodyPr/>
        <a:lstStyle/>
        <a:p>
          <a:r>
            <a:rPr lang="fa-IR" dirty="0"/>
            <a:t> </a:t>
          </a:r>
          <a:endParaRPr lang="en-US" dirty="0"/>
        </a:p>
      </dgm:t>
    </dgm:pt>
    <dgm:pt modelId="{AFFF73A2-DA55-417A-A50E-B9215DDCEAA9}" type="sibTrans" cxnId="{C46EB26E-0914-470C-9F2B-C73C43774CEE}">
      <dgm:prSet/>
      <dgm:spPr/>
      <dgm:t>
        <a:bodyPr/>
        <a:lstStyle/>
        <a:p>
          <a:endParaRPr lang="en-US"/>
        </a:p>
      </dgm:t>
    </dgm:pt>
    <dgm:pt modelId="{6B4329D7-040E-49D0-90EC-1ACB644BBB60}" type="parTrans" cxnId="{C46EB26E-0914-470C-9F2B-C73C43774CEE}">
      <dgm:prSet/>
      <dgm:spPr/>
      <dgm:t>
        <a:bodyPr/>
        <a:lstStyle/>
        <a:p>
          <a:endParaRPr lang="en-US"/>
        </a:p>
      </dgm:t>
    </dgm:pt>
    <dgm:pt modelId="{DC0D0B68-8DD1-473A-91A7-CCC34F1B21B9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 dirty="0"/>
        </a:p>
      </dgm:t>
    </dgm:pt>
    <dgm:pt modelId="{78CC0F37-06FA-4890-8DD3-4A47734043A4}" type="sibTrans" cxnId="{99703160-02A7-41C6-9214-7C888EB1B464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B8167028-8143-4C3A-8855-88CF5D2CD98E}" type="parTrans" cxnId="{99703160-02A7-41C6-9214-7C888EB1B464}">
      <dgm:prSet/>
      <dgm:spPr/>
      <dgm:t>
        <a:bodyPr/>
        <a:lstStyle/>
        <a:p>
          <a:endParaRPr lang="en-US"/>
        </a:p>
      </dgm:t>
    </dgm:pt>
    <dgm:pt modelId="{95D00479-EBCE-40C9-827B-F67862038799}" type="pres">
      <dgm:prSet presAssocID="{4FCA0DB7-31FB-497A-84B1-4E8838EB05D8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A3B3395-91BB-4D1E-B508-662424437AE4}" type="pres">
      <dgm:prSet presAssocID="{812582D5-D08D-41F2-A5EA-6A36332249D0}" presName="composite" presStyleCnt="0"/>
      <dgm:spPr/>
    </dgm:pt>
    <dgm:pt modelId="{DD7F559F-3772-4D63-9D74-09D7134E898E}" type="pres">
      <dgm:prSet presAssocID="{812582D5-D08D-41F2-A5EA-6A36332249D0}" presName="Parent1" presStyleLbl="node1" presStyleIdx="0" presStyleCnt="8" custLinFactNeighborX="-62424" custLinFactNeighborY="-75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9E64AC-B955-49B7-AC43-A06DA21DE890}" type="pres">
      <dgm:prSet presAssocID="{812582D5-D08D-41F2-A5EA-6A36332249D0}" presName="Childtext1" presStyleLbl="revTx" presStyleIdx="0" presStyleCnt="4" custLinFactNeighborX="-48664" custLinFactNeighborY="-126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FA0AE1-96BD-4F26-A88A-4B5B4A704A2E}" type="pres">
      <dgm:prSet presAssocID="{812582D5-D08D-41F2-A5EA-6A36332249D0}" presName="BalanceSpacing" presStyleCnt="0"/>
      <dgm:spPr/>
    </dgm:pt>
    <dgm:pt modelId="{C8F7388E-D636-4F33-A04B-C567BBE3FA97}" type="pres">
      <dgm:prSet presAssocID="{812582D5-D08D-41F2-A5EA-6A36332249D0}" presName="BalanceSpacing1" presStyleCnt="0"/>
      <dgm:spPr/>
    </dgm:pt>
    <dgm:pt modelId="{43F13760-4BED-4AA7-8402-B9A9760AC437}" type="pres">
      <dgm:prSet presAssocID="{049EA410-9CAE-4ACB-9A21-DC1ABFE5641A}" presName="Accent1Text" presStyleLbl="node1" presStyleIdx="1" presStyleCnt="8" custLinFactNeighborX="-62424" custLinFactNeighborY="-7560"/>
      <dgm:spPr/>
      <dgm:t>
        <a:bodyPr/>
        <a:lstStyle/>
        <a:p>
          <a:endParaRPr lang="en-US"/>
        </a:p>
      </dgm:t>
    </dgm:pt>
    <dgm:pt modelId="{C401B28C-0B08-4608-BBEF-098601EA1A89}" type="pres">
      <dgm:prSet presAssocID="{049EA410-9CAE-4ACB-9A21-DC1ABFE5641A}" presName="spaceBetweenRectangles" presStyleCnt="0"/>
      <dgm:spPr/>
    </dgm:pt>
    <dgm:pt modelId="{43032BE7-E947-4990-8434-F3D00140F917}" type="pres">
      <dgm:prSet presAssocID="{6378B29B-87C0-486D-9950-F5E17991EF0F}" presName="composite" presStyleCnt="0"/>
      <dgm:spPr/>
    </dgm:pt>
    <dgm:pt modelId="{92A20E44-215B-4401-B3E8-1369C8204A2F}" type="pres">
      <dgm:prSet presAssocID="{6378B29B-87C0-486D-9950-F5E17991EF0F}" presName="Parent1" presStyleLbl="node1" presStyleIdx="2" presStyleCnt="8" custLinFactNeighborX="-62424" custLinFactNeighborY="-75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7AFD13-C557-40A1-BD17-06578723FAD0}" type="pres">
      <dgm:prSet presAssocID="{6378B29B-87C0-486D-9950-F5E17991EF0F}" presName="Childtext1" presStyleLbl="revTx" presStyleIdx="1" presStyleCnt="4" custLinFactNeighborX="-50286" custLinFactNeighborY="-126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BC8876-1CF2-45C4-A320-037BDFE8917A}" type="pres">
      <dgm:prSet presAssocID="{6378B29B-87C0-486D-9950-F5E17991EF0F}" presName="BalanceSpacing" presStyleCnt="0"/>
      <dgm:spPr/>
    </dgm:pt>
    <dgm:pt modelId="{9F1D76C2-F07F-417F-976D-DCBE883B7124}" type="pres">
      <dgm:prSet presAssocID="{6378B29B-87C0-486D-9950-F5E17991EF0F}" presName="BalanceSpacing1" presStyleCnt="0"/>
      <dgm:spPr/>
    </dgm:pt>
    <dgm:pt modelId="{A1C8F582-5C88-4690-B30D-5BC379FF66B6}" type="pres">
      <dgm:prSet presAssocID="{B36F09D9-2209-480F-AE7E-7A0872F05551}" presName="Accent1Text" presStyleLbl="node1" presStyleIdx="3" presStyleCnt="8" custLinFactNeighborX="-50745" custLinFactNeighborY="-4384"/>
      <dgm:spPr/>
      <dgm:t>
        <a:bodyPr/>
        <a:lstStyle/>
        <a:p>
          <a:endParaRPr lang="en-US"/>
        </a:p>
      </dgm:t>
    </dgm:pt>
    <dgm:pt modelId="{B0AD8031-B5CF-4B85-8504-CA2FD53B9736}" type="pres">
      <dgm:prSet presAssocID="{B36F09D9-2209-480F-AE7E-7A0872F05551}" presName="spaceBetweenRectangles" presStyleCnt="0"/>
      <dgm:spPr/>
    </dgm:pt>
    <dgm:pt modelId="{5E7147D2-4435-40F5-BB89-97E1E6CFB7F7}" type="pres">
      <dgm:prSet presAssocID="{EA09E7FB-FC9F-4B97-85EB-281F09928C8A}" presName="composite" presStyleCnt="0"/>
      <dgm:spPr/>
    </dgm:pt>
    <dgm:pt modelId="{42C4D4D3-D988-489F-A0E6-FFF1B1F38084}" type="pres">
      <dgm:prSet presAssocID="{EA09E7FB-FC9F-4B97-85EB-281F09928C8A}" presName="Parent1" presStyleLbl="node1" presStyleIdx="4" presStyleCnt="8" custLinFactNeighborX="-62424" custLinFactNeighborY="-75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E38AF-0B3C-465F-8E09-33B4693437FA}" type="pres">
      <dgm:prSet presAssocID="{EA09E7FB-FC9F-4B97-85EB-281F09928C8A}" presName="Childtext1" presStyleLbl="revTx" presStyleIdx="2" presStyleCnt="4" custLinFactNeighborX="-48664" custLinFactNeighborY="-126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43A3B8-C130-4822-AAC1-1ABF1A1C85C4}" type="pres">
      <dgm:prSet presAssocID="{EA09E7FB-FC9F-4B97-85EB-281F09928C8A}" presName="BalanceSpacing" presStyleCnt="0"/>
      <dgm:spPr/>
    </dgm:pt>
    <dgm:pt modelId="{0BD05077-420E-4B47-9E72-4527467DFAC9}" type="pres">
      <dgm:prSet presAssocID="{EA09E7FB-FC9F-4B97-85EB-281F09928C8A}" presName="BalanceSpacing1" presStyleCnt="0"/>
      <dgm:spPr/>
    </dgm:pt>
    <dgm:pt modelId="{8DA475E8-C0B6-4DB6-B6A6-4DEE0D87D56B}" type="pres">
      <dgm:prSet presAssocID="{4219E4F1-B064-499D-895D-B0030899F7BA}" presName="Accent1Text" presStyleLbl="node1" presStyleIdx="5" presStyleCnt="8" custLinFactNeighborX="-62424" custLinFactNeighborY="-7560"/>
      <dgm:spPr/>
      <dgm:t>
        <a:bodyPr/>
        <a:lstStyle/>
        <a:p>
          <a:endParaRPr lang="en-US"/>
        </a:p>
      </dgm:t>
    </dgm:pt>
    <dgm:pt modelId="{0905D706-67F1-44C8-B191-5C4A8AE5DDBB}" type="pres">
      <dgm:prSet presAssocID="{4219E4F1-B064-499D-895D-B0030899F7BA}" presName="spaceBetweenRectangles" presStyleCnt="0"/>
      <dgm:spPr/>
    </dgm:pt>
    <dgm:pt modelId="{3C0F3C89-EF2D-4717-B74E-557FE3F48843}" type="pres">
      <dgm:prSet presAssocID="{DC0D0B68-8DD1-473A-91A7-CCC34F1B21B9}" presName="composite" presStyleCnt="0"/>
      <dgm:spPr/>
    </dgm:pt>
    <dgm:pt modelId="{67D0DA56-4B3E-4616-B696-24694CD5E90C}" type="pres">
      <dgm:prSet presAssocID="{DC0D0B68-8DD1-473A-91A7-CCC34F1B21B9}" presName="Parent1" presStyleLbl="node1" presStyleIdx="6" presStyleCnt="8" custLinFactNeighborX="-62424" custLinFactNeighborY="-756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130A75-DE6D-47B8-BE51-57ACE85EA311}" type="pres">
      <dgm:prSet presAssocID="{DC0D0B68-8DD1-473A-91A7-CCC34F1B21B9}" presName="Childtext1" presStyleLbl="revTx" presStyleIdx="3" presStyleCnt="4" custLinFactNeighborX="-50286" custLinFactNeighborY="-12600">
        <dgm:presLayoutVars>
          <dgm:chMax val="0"/>
          <dgm:chPref val="0"/>
          <dgm:bulletEnabled val="1"/>
        </dgm:presLayoutVars>
      </dgm:prSet>
      <dgm:spPr/>
    </dgm:pt>
    <dgm:pt modelId="{531AE0D6-C3C8-43E0-9AD0-AAA74A016E3A}" type="pres">
      <dgm:prSet presAssocID="{DC0D0B68-8DD1-473A-91A7-CCC34F1B21B9}" presName="BalanceSpacing" presStyleCnt="0"/>
      <dgm:spPr/>
    </dgm:pt>
    <dgm:pt modelId="{A3728972-2F50-4E5E-8F20-16C051FC42A4}" type="pres">
      <dgm:prSet presAssocID="{DC0D0B68-8DD1-473A-91A7-CCC34F1B21B9}" presName="BalanceSpacing1" presStyleCnt="0"/>
      <dgm:spPr/>
    </dgm:pt>
    <dgm:pt modelId="{956A0468-7D3A-4FB4-B463-0AE3CFA7C3BE}" type="pres">
      <dgm:prSet presAssocID="{78CC0F37-06FA-4890-8DD3-4A47734043A4}" presName="Accent1Text" presStyleLbl="node1" presStyleIdx="7" presStyleCnt="8" custLinFactNeighborX="-62424" custLinFactNeighborY="-7560"/>
      <dgm:spPr/>
      <dgm:t>
        <a:bodyPr/>
        <a:lstStyle/>
        <a:p>
          <a:endParaRPr lang="en-US"/>
        </a:p>
      </dgm:t>
    </dgm:pt>
  </dgm:ptLst>
  <dgm:cxnLst>
    <dgm:cxn modelId="{C46EB26E-0914-470C-9F2B-C73C43774CEE}" srcId="{EA09E7FB-FC9F-4B97-85EB-281F09928C8A}" destId="{FC75D6FE-D3AD-4B46-AB0B-E7227EE6BD3D}" srcOrd="0" destOrd="0" parTransId="{6B4329D7-040E-49D0-90EC-1ACB644BBB60}" sibTransId="{AFFF73A2-DA55-417A-A50E-B9215DDCEAA9}"/>
    <dgm:cxn modelId="{1F6F3F94-B5A0-40E4-98DC-BB08ECEDAEE8}" type="presOf" srcId="{F0CC1C5D-A8FB-45B1-A191-F8716BACA22D}" destId="{119E64AC-B955-49B7-AC43-A06DA21DE890}" srcOrd="0" destOrd="0" presId="urn:microsoft.com/office/officeart/2008/layout/AlternatingHexagons"/>
    <dgm:cxn modelId="{A3AC324B-E977-45E6-9C57-E66E987CCF40}" type="presOf" srcId="{DC0D0B68-8DD1-473A-91A7-CCC34F1B21B9}" destId="{67D0DA56-4B3E-4616-B696-24694CD5E90C}" srcOrd="0" destOrd="0" presId="urn:microsoft.com/office/officeart/2008/layout/AlternatingHexagons"/>
    <dgm:cxn modelId="{E9CDCC26-8641-4371-91A5-F0C651371C85}" type="presOf" srcId="{FC75D6FE-D3AD-4B46-AB0B-E7227EE6BD3D}" destId="{2B2E38AF-0B3C-465F-8E09-33B4693437FA}" srcOrd="0" destOrd="0" presId="urn:microsoft.com/office/officeart/2008/layout/AlternatingHexagons"/>
    <dgm:cxn modelId="{7D300F75-680A-4638-93D7-B69F4F481228}" srcId="{4FCA0DB7-31FB-497A-84B1-4E8838EB05D8}" destId="{812582D5-D08D-41F2-A5EA-6A36332249D0}" srcOrd="0" destOrd="0" parTransId="{69E19953-8499-4E4C-AD4E-A3E29A49FE45}" sibTransId="{049EA410-9CAE-4ACB-9A21-DC1ABFE5641A}"/>
    <dgm:cxn modelId="{6EC65612-F11F-476C-85E9-FD48A5189DC7}" srcId="{812582D5-D08D-41F2-A5EA-6A36332249D0}" destId="{F0CC1C5D-A8FB-45B1-A191-F8716BACA22D}" srcOrd="0" destOrd="0" parTransId="{73B13C8B-1C7D-46B7-B26F-973274400E8E}" sibTransId="{AEA06BED-B10C-49C4-A794-E9CC72AEC957}"/>
    <dgm:cxn modelId="{95405D97-0AB2-4EB1-95B8-57B8AB14AC11}" type="presOf" srcId="{4219E4F1-B064-499D-895D-B0030899F7BA}" destId="{8DA475E8-C0B6-4DB6-B6A6-4DEE0D87D56B}" srcOrd="0" destOrd="0" presId="urn:microsoft.com/office/officeart/2008/layout/AlternatingHexagons"/>
    <dgm:cxn modelId="{3B690FE7-285F-4FA5-8457-8462837D395F}" type="presOf" srcId="{812582D5-D08D-41F2-A5EA-6A36332249D0}" destId="{DD7F559F-3772-4D63-9D74-09D7134E898E}" srcOrd="0" destOrd="0" presId="urn:microsoft.com/office/officeart/2008/layout/AlternatingHexagons"/>
    <dgm:cxn modelId="{850B5588-FC65-4BCA-BEBE-3F1ABCCABF0E}" type="presOf" srcId="{EA09E7FB-FC9F-4B97-85EB-281F09928C8A}" destId="{42C4D4D3-D988-489F-A0E6-FFF1B1F38084}" srcOrd="0" destOrd="0" presId="urn:microsoft.com/office/officeart/2008/layout/AlternatingHexagons"/>
    <dgm:cxn modelId="{6A5E0D04-6D4A-417C-8B23-CF0BC0B3A273}" srcId="{4FCA0DB7-31FB-497A-84B1-4E8838EB05D8}" destId="{6378B29B-87C0-486D-9950-F5E17991EF0F}" srcOrd="1" destOrd="0" parTransId="{567692E9-EDC0-4A55-9D14-0C49F2F69FB2}" sibTransId="{B36F09D9-2209-480F-AE7E-7A0872F05551}"/>
    <dgm:cxn modelId="{DF8D53CE-9C6D-42D6-AC47-184CF13ECA44}" srcId="{6378B29B-87C0-486D-9950-F5E17991EF0F}" destId="{F3304724-30A5-4DC8-A92C-0689583906DE}" srcOrd="0" destOrd="0" parTransId="{C26A3884-F35A-4F6C-A0B5-214D8BC9327D}" sibTransId="{DB857318-5642-4A7A-8519-87F71B05E89A}"/>
    <dgm:cxn modelId="{2133A67B-61A3-45D3-8909-C71AD299453F}" type="presOf" srcId="{B36F09D9-2209-480F-AE7E-7A0872F05551}" destId="{A1C8F582-5C88-4690-B30D-5BC379FF66B6}" srcOrd="0" destOrd="0" presId="urn:microsoft.com/office/officeart/2008/layout/AlternatingHexagons"/>
    <dgm:cxn modelId="{6797E5C5-1DCC-4624-A57C-52408E1B8B0D}" type="presOf" srcId="{049EA410-9CAE-4ACB-9A21-DC1ABFE5641A}" destId="{43F13760-4BED-4AA7-8402-B9A9760AC437}" srcOrd="0" destOrd="0" presId="urn:microsoft.com/office/officeart/2008/layout/AlternatingHexagons"/>
    <dgm:cxn modelId="{40B32650-3BC8-4C51-B59B-B7F10CEE7789}" type="presOf" srcId="{6378B29B-87C0-486D-9950-F5E17991EF0F}" destId="{92A20E44-215B-4401-B3E8-1369C8204A2F}" srcOrd="0" destOrd="0" presId="urn:microsoft.com/office/officeart/2008/layout/AlternatingHexagons"/>
    <dgm:cxn modelId="{DE02D8D7-0677-41AE-B576-0B64E74C36A4}" type="presOf" srcId="{4FCA0DB7-31FB-497A-84B1-4E8838EB05D8}" destId="{95D00479-EBCE-40C9-827B-F67862038799}" srcOrd="0" destOrd="0" presId="urn:microsoft.com/office/officeart/2008/layout/AlternatingHexagons"/>
    <dgm:cxn modelId="{7A851A11-5136-4E63-A5D5-29C753996619}" type="presOf" srcId="{F3304724-30A5-4DC8-A92C-0689583906DE}" destId="{A57AFD13-C557-40A1-BD17-06578723FAD0}" srcOrd="0" destOrd="0" presId="urn:microsoft.com/office/officeart/2008/layout/AlternatingHexagons"/>
    <dgm:cxn modelId="{1FF3F9F2-BCF8-4B82-B382-C3E669EC403B}" srcId="{4FCA0DB7-31FB-497A-84B1-4E8838EB05D8}" destId="{EA09E7FB-FC9F-4B97-85EB-281F09928C8A}" srcOrd="2" destOrd="0" parTransId="{B05C857B-1C25-460E-A543-4089F3F50BC3}" sibTransId="{4219E4F1-B064-499D-895D-B0030899F7BA}"/>
    <dgm:cxn modelId="{99703160-02A7-41C6-9214-7C888EB1B464}" srcId="{4FCA0DB7-31FB-497A-84B1-4E8838EB05D8}" destId="{DC0D0B68-8DD1-473A-91A7-CCC34F1B21B9}" srcOrd="3" destOrd="0" parTransId="{B8167028-8143-4C3A-8855-88CF5D2CD98E}" sibTransId="{78CC0F37-06FA-4890-8DD3-4A47734043A4}"/>
    <dgm:cxn modelId="{5C041CAB-5279-4D2A-9A3B-542DBAB065F9}" type="presOf" srcId="{78CC0F37-06FA-4890-8DD3-4A47734043A4}" destId="{956A0468-7D3A-4FB4-B463-0AE3CFA7C3BE}" srcOrd="0" destOrd="0" presId="urn:microsoft.com/office/officeart/2008/layout/AlternatingHexagons"/>
    <dgm:cxn modelId="{8724EF73-FF35-4059-9656-FB3C5751AC55}" type="presParOf" srcId="{95D00479-EBCE-40C9-827B-F67862038799}" destId="{6A3B3395-91BB-4D1E-B508-662424437AE4}" srcOrd="0" destOrd="0" presId="urn:microsoft.com/office/officeart/2008/layout/AlternatingHexagons"/>
    <dgm:cxn modelId="{1FFA523E-E3F7-4209-A2E7-1402C0511497}" type="presParOf" srcId="{6A3B3395-91BB-4D1E-B508-662424437AE4}" destId="{DD7F559F-3772-4D63-9D74-09D7134E898E}" srcOrd="0" destOrd="0" presId="urn:microsoft.com/office/officeart/2008/layout/AlternatingHexagons"/>
    <dgm:cxn modelId="{00EBD6CB-870A-4C6F-A20C-814CD012C8EB}" type="presParOf" srcId="{6A3B3395-91BB-4D1E-B508-662424437AE4}" destId="{119E64AC-B955-49B7-AC43-A06DA21DE890}" srcOrd="1" destOrd="0" presId="urn:microsoft.com/office/officeart/2008/layout/AlternatingHexagons"/>
    <dgm:cxn modelId="{BE09B430-9118-4AA1-855A-1CEA4BB6616F}" type="presParOf" srcId="{6A3B3395-91BB-4D1E-B508-662424437AE4}" destId="{35FA0AE1-96BD-4F26-A88A-4B5B4A704A2E}" srcOrd="2" destOrd="0" presId="urn:microsoft.com/office/officeart/2008/layout/AlternatingHexagons"/>
    <dgm:cxn modelId="{5CBB56D1-86D2-49AC-A80D-785C0538C3BA}" type="presParOf" srcId="{6A3B3395-91BB-4D1E-B508-662424437AE4}" destId="{C8F7388E-D636-4F33-A04B-C567BBE3FA97}" srcOrd="3" destOrd="0" presId="urn:microsoft.com/office/officeart/2008/layout/AlternatingHexagons"/>
    <dgm:cxn modelId="{520C6CEF-5A5D-4385-92FF-6530FCCB0CE1}" type="presParOf" srcId="{6A3B3395-91BB-4D1E-B508-662424437AE4}" destId="{43F13760-4BED-4AA7-8402-B9A9760AC437}" srcOrd="4" destOrd="0" presId="urn:microsoft.com/office/officeart/2008/layout/AlternatingHexagons"/>
    <dgm:cxn modelId="{3A59AB2E-6A98-4996-A416-740EBA773BA0}" type="presParOf" srcId="{95D00479-EBCE-40C9-827B-F67862038799}" destId="{C401B28C-0B08-4608-BBEF-098601EA1A89}" srcOrd="1" destOrd="0" presId="urn:microsoft.com/office/officeart/2008/layout/AlternatingHexagons"/>
    <dgm:cxn modelId="{19EE26E4-19C2-407F-8A26-C808EDF17549}" type="presParOf" srcId="{95D00479-EBCE-40C9-827B-F67862038799}" destId="{43032BE7-E947-4990-8434-F3D00140F917}" srcOrd="2" destOrd="0" presId="urn:microsoft.com/office/officeart/2008/layout/AlternatingHexagons"/>
    <dgm:cxn modelId="{B005B7D1-4E74-4360-A924-89302D583159}" type="presParOf" srcId="{43032BE7-E947-4990-8434-F3D00140F917}" destId="{92A20E44-215B-4401-B3E8-1369C8204A2F}" srcOrd="0" destOrd="0" presId="urn:microsoft.com/office/officeart/2008/layout/AlternatingHexagons"/>
    <dgm:cxn modelId="{6410630A-D2F3-44BA-A404-5CF56F9FC3EB}" type="presParOf" srcId="{43032BE7-E947-4990-8434-F3D00140F917}" destId="{A57AFD13-C557-40A1-BD17-06578723FAD0}" srcOrd="1" destOrd="0" presId="urn:microsoft.com/office/officeart/2008/layout/AlternatingHexagons"/>
    <dgm:cxn modelId="{E61F240E-D1D1-473A-9F41-6A53945F77E6}" type="presParOf" srcId="{43032BE7-E947-4990-8434-F3D00140F917}" destId="{4FBC8876-1CF2-45C4-A320-037BDFE8917A}" srcOrd="2" destOrd="0" presId="urn:microsoft.com/office/officeart/2008/layout/AlternatingHexagons"/>
    <dgm:cxn modelId="{BDC423F9-7A45-4B36-894C-EA4ADE4A1998}" type="presParOf" srcId="{43032BE7-E947-4990-8434-F3D00140F917}" destId="{9F1D76C2-F07F-417F-976D-DCBE883B7124}" srcOrd="3" destOrd="0" presId="urn:microsoft.com/office/officeart/2008/layout/AlternatingHexagons"/>
    <dgm:cxn modelId="{AF3177DB-97F3-41C4-84AA-8F4041F55D48}" type="presParOf" srcId="{43032BE7-E947-4990-8434-F3D00140F917}" destId="{A1C8F582-5C88-4690-B30D-5BC379FF66B6}" srcOrd="4" destOrd="0" presId="urn:microsoft.com/office/officeart/2008/layout/AlternatingHexagons"/>
    <dgm:cxn modelId="{F020B70F-41E1-4A2D-96EC-07A4571840B8}" type="presParOf" srcId="{95D00479-EBCE-40C9-827B-F67862038799}" destId="{B0AD8031-B5CF-4B85-8504-CA2FD53B9736}" srcOrd="3" destOrd="0" presId="urn:microsoft.com/office/officeart/2008/layout/AlternatingHexagons"/>
    <dgm:cxn modelId="{A9EB59A0-E58A-486C-852D-C2A33AAC3771}" type="presParOf" srcId="{95D00479-EBCE-40C9-827B-F67862038799}" destId="{5E7147D2-4435-40F5-BB89-97E1E6CFB7F7}" srcOrd="4" destOrd="0" presId="urn:microsoft.com/office/officeart/2008/layout/AlternatingHexagons"/>
    <dgm:cxn modelId="{AA8F9451-4E0C-469B-9FB7-AB8EB5E92512}" type="presParOf" srcId="{5E7147D2-4435-40F5-BB89-97E1E6CFB7F7}" destId="{42C4D4D3-D988-489F-A0E6-FFF1B1F38084}" srcOrd="0" destOrd="0" presId="urn:microsoft.com/office/officeart/2008/layout/AlternatingHexagons"/>
    <dgm:cxn modelId="{8B67F53D-6534-4BB4-A473-F2B9AC2BA46F}" type="presParOf" srcId="{5E7147D2-4435-40F5-BB89-97E1E6CFB7F7}" destId="{2B2E38AF-0B3C-465F-8E09-33B4693437FA}" srcOrd="1" destOrd="0" presId="urn:microsoft.com/office/officeart/2008/layout/AlternatingHexagons"/>
    <dgm:cxn modelId="{5161EA98-FA8E-4EF1-8B17-93897FE51DFB}" type="presParOf" srcId="{5E7147D2-4435-40F5-BB89-97E1E6CFB7F7}" destId="{CB43A3B8-C130-4822-AAC1-1ABF1A1C85C4}" srcOrd="2" destOrd="0" presId="urn:microsoft.com/office/officeart/2008/layout/AlternatingHexagons"/>
    <dgm:cxn modelId="{ACC75D33-C43D-4FC0-A77D-E300FE4F7CA6}" type="presParOf" srcId="{5E7147D2-4435-40F5-BB89-97E1E6CFB7F7}" destId="{0BD05077-420E-4B47-9E72-4527467DFAC9}" srcOrd="3" destOrd="0" presId="urn:microsoft.com/office/officeart/2008/layout/AlternatingHexagons"/>
    <dgm:cxn modelId="{152D13D3-B4A2-43BB-91C3-06413F8841DC}" type="presParOf" srcId="{5E7147D2-4435-40F5-BB89-97E1E6CFB7F7}" destId="{8DA475E8-C0B6-4DB6-B6A6-4DEE0D87D56B}" srcOrd="4" destOrd="0" presId="urn:microsoft.com/office/officeart/2008/layout/AlternatingHexagons"/>
    <dgm:cxn modelId="{A5693248-78CE-4A94-8959-6ADAD97C3F07}" type="presParOf" srcId="{95D00479-EBCE-40C9-827B-F67862038799}" destId="{0905D706-67F1-44C8-B191-5C4A8AE5DDBB}" srcOrd="5" destOrd="0" presId="urn:microsoft.com/office/officeart/2008/layout/AlternatingHexagons"/>
    <dgm:cxn modelId="{1004C934-BBB6-48FD-97BD-960506CB78AE}" type="presParOf" srcId="{95D00479-EBCE-40C9-827B-F67862038799}" destId="{3C0F3C89-EF2D-4717-B74E-557FE3F48843}" srcOrd="6" destOrd="0" presId="urn:microsoft.com/office/officeart/2008/layout/AlternatingHexagons"/>
    <dgm:cxn modelId="{CA12FABF-D386-46AC-905A-3D79C04D760A}" type="presParOf" srcId="{3C0F3C89-EF2D-4717-B74E-557FE3F48843}" destId="{67D0DA56-4B3E-4616-B696-24694CD5E90C}" srcOrd="0" destOrd="0" presId="urn:microsoft.com/office/officeart/2008/layout/AlternatingHexagons"/>
    <dgm:cxn modelId="{89103866-B596-499D-B5F8-609ACFA06794}" type="presParOf" srcId="{3C0F3C89-EF2D-4717-B74E-557FE3F48843}" destId="{48130A75-DE6D-47B8-BE51-57ACE85EA311}" srcOrd="1" destOrd="0" presId="urn:microsoft.com/office/officeart/2008/layout/AlternatingHexagons"/>
    <dgm:cxn modelId="{F6045389-D4F3-43DF-AF83-FB3A8FC869F8}" type="presParOf" srcId="{3C0F3C89-EF2D-4717-B74E-557FE3F48843}" destId="{531AE0D6-C3C8-43E0-9AD0-AAA74A016E3A}" srcOrd="2" destOrd="0" presId="urn:microsoft.com/office/officeart/2008/layout/AlternatingHexagons"/>
    <dgm:cxn modelId="{99A770B1-BBD2-403C-BEBB-D03D11BAA57A}" type="presParOf" srcId="{3C0F3C89-EF2D-4717-B74E-557FE3F48843}" destId="{A3728972-2F50-4E5E-8F20-16C051FC42A4}" srcOrd="3" destOrd="0" presId="urn:microsoft.com/office/officeart/2008/layout/AlternatingHexagons"/>
    <dgm:cxn modelId="{F29B8B2B-C442-4C1B-A8AE-C64F090C9CC1}" type="presParOf" srcId="{3C0F3C89-EF2D-4717-B74E-557FE3F48843}" destId="{956A0468-7D3A-4FB4-B463-0AE3CFA7C3BE}" srcOrd="4" destOrd="0" presId="urn:microsoft.com/office/officeart/2008/layout/AlternatingHexagons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F9B50-3EF5-4025-A3E6-0C53256DA679}">
      <dsp:nvSpPr>
        <dsp:cNvPr id="0" name=""/>
        <dsp:cNvSpPr/>
      </dsp:nvSpPr>
      <dsp:spPr>
        <a:xfrm rot="5400000">
          <a:off x="4828539" y="-1725189"/>
          <a:ext cx="1397000" cy="5201920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4800" kern="1200" dirty="0"/>
            <a:t>بندنوشت</a:t>
          </a:r>
          <a:endParaRPr lang="en-US" sz="4800" kern="1200" dirty="0"/>
        </a:p>
      </dsp:txBody>
      <dsp:txXfrm rot="-5400000">
        <a:off x="2926079" y="245467"/>
        <a:ext cx="5133724" cy="1260608"/>
      </dsp:txXfrm>
    </dsp:sp>
    <dsp:sp modelId="{2FE74A52-2237-4183-95DC-EDD3B9905984}">
      <dsp:nvSpPr>
        <dsp:cNvPr id="0" name=""/>
        <dsp:cNvSpPr/>
      </dsp:nvSpPr>
      <dsp:spPr>
        <a:xfrm>
          <a:off x="0" y="2645"/>
          <a:ext cx="2926080" cy="174625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6500" kern="1200" dirty="0"/>
            <a:t>1</a:t>
          </a:r>
          <a:endParaRPr lang="en-US" sz="6500" kern="1200" dirty="0"/>
        </a:p>
      </dsp:txBody>
      <dsp:txXfrm>
        <a:off x="85245" y="87890"/>
        <a:ext cx="2755590" cy="1575760"/>
      </dsp:txXfrm>
    </dsp:sp>
    <dsp:sp modelId="{58E7FADE-A2BA-4090-B28D-EE533A0264B7}">
      <dsp:nvSpPr>
        <dsp:cNvPr id="0" name=""/>
        <dsp:cNvSpPr/>
      </dsp:nvSpPr>
      <dsp:spPr>
        <a:xfrm rot="5400000">
          <a:off x="4828539" y="108373"/>
          <a:ext cx="1397000" cy="5201920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4800" kern="1200" dirty="0"/>
            <a:t>انواع بندنوشت</a:t>
          </a:r>
          <a:endParaRPr lang="en-US" sz="4800" kern="1200" dirty="0"/>
        </a:p>
      </dsp:txBody>
      <dsp:txXfrm rot="-5400000">
        <a:off x="2926079" y="2079029"/>
        <a:ext cx="5133724" cy="1260608"/>
      </dsp:txXfrm>
    </dsp:sp>
    <dsp:sp modelId="{FA3003D1-8487-4303-ADF3-CF3226683C9E}">
      <dsp:nvSpPr>
        <dsp:cNvPr id="0" name=""/>
        <dsp:cNvSpPr/>
      </dsp:nvSpPr>
      <dsp:spPr>
        <a:xfrm>
          <a:off x="0" y="1836208"/>
          <a:ext cx="2926080" cy="174625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6500" kern="1200" dirty="0"/>
            <a:t>2</a:t>
          </a:r>
          <a:endParaRPr lang="en-US" sz="6500" kern="1200" dirty="0"/>
        </a:p>
      </dsp:txBody>
      <dsp:txXfrm>
        <a:off x="85245" y="1921453"/>
        <a:ext cx="2755590" cy="1575760"/>
      </dsp:txXfrm>
    </dsp:sp>
    <dsp:sp modelId="{7A5289D0-4138-48E8-B24F-4E17AE554017}">
      <dsp:nvSpPr>
        <dsp:cNvPr id="0" name=""/>
        <dsp:cNvSpPr/>
      </dsp:nvSpPr>
      <dsp:spPr>
        <a:xfrm rot="5400000">
          <a:off x="4828539" y="1941936"/>
          <a:ext cx="1397000" cy="5201920"/>
        </a:xfrm>
        <a:prstGeom prst="round2Same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4400" kern="1200" dirty="0"/>
            <a:t>استفاده از بندنوشت</a:t>
          </a:r>
          <a:endParaRPr lang="en-US" sz="4400" kern="1200" dirty="0"/>
        </a:p>
      </dsp:txBody>
      <dsp:txXfrm rot="-5400000">
        <a:off x="2926079" y="3912592"/>
        <a:ext cx="5133724" cy="1260608"/>
      </dsp:txXfrm>
    </dsp:sp>
    <dsp:sp modelId="{2B3730C7-163D-468C-9901-A4EF7F37ADEB}">
      <dsp:nvSpPr>
        <dsp:cNvPr id="0" name=""/>
        <dsp:cNvSpPr/>
      </dsp:nvSpPr>
      <dsp:spPr>
        <a:xfrm>
          <a:off x="0" y="3669771"/>
          <a:ext cx="2926080" cy="174625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6500" kern="1200" dirty="0"/>
            <a:t>3</a:t>
          </a:r>
          <a:endParaRPr lang="en-US" sz="6500" kern="1200" dirty="0"/>
        </a:p>
      </dsp:txBody>
      <dsp:txXfrm>
        <a:off x="85245" y="3755016"/>
        <a:ext cx="2755590" cy="1575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0D7A8-7272-44C8-AD2A-295B70A59CEE}">
      <dsp:nvSpPr>
        <dsp:cNvPr id="0" name=""/>
        <dsp:cNvSpPr/>
      </dsp:nvSpPr>
      <dsp:spPr>
        <a:xfrm>
          <a:off x="-8367560" y="-719949"/>
          <a:ext cx="9958017" cy="9958017"/>
        </a:xfrm>
        <a:prstGeom prst="blockArc">
          <a:avLst>
            <a:gd name="adj1" fmla="val 18900000"/>
            <a:gd name="adj2" fmla="val 2700000"/>
            <a:gd name="adj3" fmla="val 21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871B3-92D1-4352-9C0F-557EFBC7E5DF}">
      <dsp:nvSpPr>
        <dsp:cNvPr id="0" name=""/>
        <dsp:cNvSpPr/>
      </dsp:nvSpPr>
      <dsp:spPr>
        <a:xfrm>
          <a:off x="592466" y="948204"/>
          <a:ext cx="5223029" cy="77919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4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b="1" kern="1200" dirty="0">
              <a:solidFill>
                <a:schemeClr val="tx1"/>
              </a:solidFill>
              <a:cs typeface="+mn-cs"/>
            </a:rPr>
            <a:t>تعریفی</a:t>
          </a:r>
          <a:endParaRPr lang="en-US" sz="3600" b="1" kern="1200" dirty="0">
            <a:solidFill>
              <a:schemeClr val="tx1"/>
            </a:solidFill>
            <a:cs typeface="+mn-cs"/>
          </a:endParaRPr>
        </a:p>
      </dsp:txBody>
      <dsp:txXfrm>
        <a:off x="592466" y="948204"/>
        <a:ext cx="5223029" cy="779198"/>
      </dsp:txXfrm>
    </dsp:sp>
    <dsp:sp modelId="{7EEE49C8-DACD-4C18-A24F-63B64606692C}">
      <dsp:nvSpPr>
        <dsp:cNvPr id="0" name=""/>
        <dsp:cNvSpPr/>
      </dsp:nvSpPr>
      <dsp:spPr>
        <a:xfrm>
          <a:off x="105467" y="850804"/>
          <a:ext cx="973998" cy="97399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9EE82-92BF-47F8-8329-76D009D8B17D}">
      <dsp:nvSpPr>
        <dsp:cNvPr id="0" name=""/>
        <dsp:cNvSpPr/>
      </dsp:nvSpPr>
      <dsp:spPr>
        <a:xfrm>
          <a:off x="1233410" y="2116854"/>
          <a:ext cx="4582085" cy="77919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4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b="1" kern="1200" dirty="0">
              <a:solidFill>
                <a:schemeClr val="tx1"/>
              </a:solidFill>
              <a:cs typeface="+mn-cs"/>
            </a:rPr>
            <a:t>رده بندی</a:t>
          </a:r>
          <a:endParaRPr lang="en-US" sz="3600" b="1" kern="1200" dirty="0">
            <a:solidFill>
              <a:schemeClr val="tx1"/>
            </a:solidFill>
            <a:cs typeface="+mn-cs"/>
          </a:endParaRPr>
        </a:p>
      </dsp:txBody>
      <dsp:txXfrm>
        <a:off x="1233410" y="2116854"/>
        <a:ext cx="4582085" cy="779198"/>
      </dsp:txXfrm>
    </dsp:sp>
    <dsp:sp modelId="{23E0514B-B1B2-4DB1-AC4A-4891E4781D49}">
      <dsp:nvSpPr>
        <dsp:cNvPr id="0" name=""/>
        <dsp:cNvSpPr/>
      </dsp:nvSpPr>
      <dsp:spPr>
        <a:xfrm>
          <a:off x="746411" y="2019454"/>
          <a:ext cx="973998" cy="97399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BFBDA-9B09-497F-A3F3-2B90A35F7556}">
      <dsp:nvSpPr>
        <dsp:cNvPr id="0" name=""/>
        <dsp:cNvSpPr/>
      </dsp:nvSpPr>
      <dsp:spPr>
        <a:xfrm>
          <a:off x="1526498" y="3285504"/>
          <a:ext cx="4288997" cy="77919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4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b="1" kern="1200" dirty="0">
              <a:solidFill>
                <a:schemeClr val="tx1"/>
              </a:solidFill>
              <a:cs typeface="+mn-cs"/>
            </a:rPr>
            <a:t>علت و معلولی</a:t>
          </a:r>
          <a:endParaRPr lang="en-US" sz="3600" b="1" kern="1200" dirty="0">
            <a:solidFill>
              <a:schemeClr val="tx1"/>
            </a:solidFill>
            <a:cs typeface="+mn-cs"/>
          </a:endParaRPr>
        </a:p>
      </dsp:txBody>
      <dsp:txXfrm>
        <a:off x="1526498" y="3285504"/>
        <a:ext cx="4288997" cy="779198"/>
      </dsp:txXfrm>
    </dsp:sp>
    <dsp:sp modelId="{7F1E0F93-C976-4F83-B448-6DDED4006F27}">
      <dsp:nvSpPr>
        <dsp:cNvPr id="0" name=""/>
        <dsp:cNvSpPr/>
      </dsp:nvSpPr>
      <dsp:spPr>
        <a:xfrm>
          <a:off x="1039499" y="3188104"/>
          <a:ext cx="973998" cy="97399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9F594-7B52-41D7-B3B7-77A76F5C7E72}">
      <dsp:nvSpPr>
        <dsp:cNvPr id="0" name=""/>
        <dsp:cNvSpPr/>
      </dsp:nvSpPr>
      <dsp:spPr>
        <a:xfrm>
          <a:off x="1526498" y="4453414"/>
          <a:ext cx="4288997" cy="77919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48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200" b="1" kern="1200" dirty="0" smtClean="0">
              <a:solidFill>
                <a:schemeClr val="tx1"/>
              </a:solidFill>
              <a:cs typeface="+mn-cs"/>
            </a:rPr>
            <a:t>مقایسه‌ای </a:t>
          </a:r>
          <a:r>
            <a:rPr lang="fa-IR" sz="3200" b="1" kern="1200" dirty="0">
              <a:solidFill>
                <a:schemeClr val="tx1"/>
              </a:solidFill>
              <a:cs typeface="+mn-cs"/>
            </a:rPr>
            <a:t>و </a:t>
          </a:r>
          <a:r>
            <a:rPr lang="fa-IR" sz="3200" b="1" kern="1200" dirty="0" smtClean="0">
              <a:solidFill>
                <a:schemeClr val="tx1"/>
              </a:solidFill>
              <a:cs typeface="+mn-cs"/>
            </a:rPr>
            <a:t>مقابله‌ای</a:t>
          </a:r>
          <a:endParaRPr lang="en-US" sz="3200" b="1" kern="1200" dirty="0">
            <a:solidFill>
              <a:schemeClr val="tx1"/>
            </a:solidFill>
            <a:cs typeface="+mn-cs"/>
          </a:endParaRPr>
        </a:p>
      </dsp:txBody>
      <dsp:txXfrm>
        <a:off x="1526498" y="4453414"/>
        <a:ext cx="4288997" cy="779198"/>
      </dsp:txXfrm>
    </dsp:sp>
    <dsp:sp modelId="{18FE932D-F258-4C14-BE37-09219319C217}">
      <dsp:nvSpPr>
        <dsp:cNvPr id="0" name=""/>
        <dsp:cNvSpPr/>
      </dsp:nvSpPr>
      <dsp:spPr>
        <a:xfrm>
          <a:off x="1039499" y="4356014"/>
          <a:ext cx="973998" cy="97399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DE416-7910-4186-AEED-E5884A2D3014}">
      <dsp:nvSpPr>
        <dsp:cNvPr id="0" name=""/>
        <dsp:cNvSpPr/>
      </dsp:nvSpPr>
      <dsp:spPr>
        <a:xfrm>
          <a:off x="1233410" y="5622064"/>
          <a:ext cx="4582085" cy="77919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4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b="1" kern="1200" dirty="0">
              <a:solidFill>
                <a:schemeClr val="tx1"/>
              </a:solidFill>
              <a:cs typeface="+mn-cs"/>
            </a:rPr>
            <a:t>نتیجه گیری</a:t>
          </a:r>
          <a:endParaRPr lang="en-US" sz="3600" b="1" kern="1200" dirty="0">
            <a:solidFill>
              <a:schemeClr val="tx1"/>
            </a:solidFill>
            <a:cs typeface="+mn-cs"/>
          </a:endParaRPr>
        </a:p>
      </dsp:txBody>
      <dsp:txXfrm>
        <a:off x="1233410" y="5622064"/>
        <a:ext cx="4582085" cy="779198"/>
      </dsp:txXfrm>
    </dsp:sp>
    <dsp:sp modelId="{1EEBCC8C-5E0B-4F42-9F59-FD11F19BFA59}">
      <dsp:nvSpPr>
        <dsp:cNvPr id="0" name=""/>
        <dsp:cNvSpPr/>
      </dsp:nvSpPr>
      <dsp:spPr>
        <a:xfrm>
          <a:off x="746411" y="5524664"/>
          <a:ext cx="973998" cy="97399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7E5A0-1A33-4D28-9C15-FF389EB6E65D}">
      <dsp:nvSpPr>
        <dsp:cNvPr id="0" name=""/>
        <dsp:cNvSpPr/>
      </dsp:nvSpPr>
      <dsp:spPr>
        <a:xfrm>
          <a:off x="592466" y="6790714"/>
          <a:ext cx="5223029" cy="77919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4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b="1" kern="1200" dirty="0">
              <a:solidFill>
                <a:schemeClr val="tx1"/>
              </a:solidFill>
              <a:cs typeface="+mn-cs"/>
            </a:rPr>
            <a:t>طرح مسئله</a:t>
          </a:r>
          <a:endParaRPr lang="en-US" sz="3600" b="1" kern="1200" dirty="0">
            <a:solidFill>
              <a:schemeClr val="tx1"/>
            </a:solidFill>
            <a:cs typeface="+mn-cs"/>
          </a:endParaRPr>
        </a:p>
      </dsp:txBody>
      <dsp:txXfrm>
        <a:off x="592466" y="6790714"/>
        <a:ext cx="5223029" cy="779198"/>
      </dsp:txXfrm>
    </dsp:sp>
    <dsp:sp modelId="{D7281A21-9116-46F6-A086-C436D2042756}">
      <dsp:nvSpPr>
        <dsp:cNvPr id="0" name=""/>
        <dsp:cNvSpPr/>
      </dsp:nvSpPr>
      <dsp:spPr>
        <a:xfrm>
          <a:off x="105467" y="6693314"/>
          <a:ext cx="973998" cy="97399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F559F-3772-4D63-9D74-09D7134E898E}">
      <dsp:nvSpPr>
        <dsp:cNvPr id="0" name=""/>
        <dsp:cNvSpPr/>
      </dsp:nvSpPr>
      <dsp:spPr>
        <a:xfrm rot="5400000">
          <a:off x="3216531" y="155984"/>
          <a:ext cx="2399760" cy="208779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6500" kern="1200" dirty="0"/>
            <a:t> </a:t>
          </a:r>
          <a:endParaRPr lang="en-US" sz="6500" kern="1200" dirty="0"/>
        </a:p>
      </dsp:txBody>
      <dsp:txXfrm rot="-5400000">
        <a:off x="3697862" y="373963"/>
        <a:ext cx="1437097" cy="1651834"/>
      </dsp:txXfrm>
    </dsp:sp>
    <dsp:sp modelId="{119E64AC-B955-49B7-AC43-A06DA21DE890}">
      <dsp:nvSpPr>
        <dsp:cNvPr id="0" name=""/>
        <dsp:cNvSpPr/>
      </dsp:nvSpPr>
      <dsp:spPr>
        <a:xfrm>
          <a:off x="5523657" y="302334"/>
          <a:ext cx="2678132" cy="143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kern="1200" dirty="0"/>
            <a:t> </a:t>
          </a:r>
          <a:endParaRPr lang="en-US" sz="3600" kern="1200" dirty="0"/>
        </a:p>
      </dsp:txBody>
      <dsp:txXfrm>
        <a:off x="5523657" y="302334"/>
        <a:ext cx="2678132" cy="1439856"/>
      </dsp:txXfrm>
    </dsp:sp>
    <dsp:sp modelId="{43F13760-4BED-4AA7-8402-B9A9760AC437}">
      <dsp:nvSpPr>
        <dsp:cNvPr id="0" name=""/>
        <dsp:cNvSpPr/>
      </dsp:nvSpPr>
      <dsp:spPr>
        <a:xfrm rot="5400000">
          <a:off x="961716" y="155984"/>
          <a:ext cx="2399760" cy="208779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443047" y="373963"/>
        <a:ext cx="1437097" cy="1651834"/>
      </dsp:txXfrm>
    </dsp:sp>
    <dsp:sp modelId="{92A20E44-215B-4401-B3E8-1369C8204A2F}">
      <dsp:nvSpPr>
        <dsp:cNvPr id="0" name=""/>
        <dsp:cNvSpPr/>
      </dsp:nvSpPr>
      <dsp:spPr>
        <a:xfrm rot="5400000">
          <a:off x="2084804" y="2015283"/>
          <a:ext cx="2399760" cy="208779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6500" kern="1200" dirty="0"/>
            <a:t> </a:t>
          </a:r>
          <a:endParaRPr lang="en-US" sz="6500" kern="1200" dirty="0"/>
        </a:p>
      </dsp:txBody>
      <dsp:txXfrm rot="-5400000">
        <a:off x="2566135" y="2233262"/>
        <a:ext cx="1437097" cy="1651834"/>
      </dsp:txXfrm>
    </dsp:sp>
    <dsp:sp modelId="{A57AFD13-C557-40A1-BD17-06578723FAD0}">
      <dsp:nvSpPr>
        <dsp:cNvPr id="0" name=""/>
        <dsp:cNvSpPr/>
      </dsp:nvSpPr>
      <dsp:spPr>
        <a:xfrm>
          <a:off x="0" y="2339250"/>
          <a:ext cx="2591740" cy="143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kern="1200" dirty="0"/>
            <a:t> </a:t>
          </a:r>
          <a:endParaRPr lang="en-US" sz="3600" kern="1200" dirty="0"/>
        </a:p>
      </dsp:txBody>
      <dsp:txXfrm>
        <a:off x="0" y="2339250"/>
        <a:ext cx="2591740" cy="1439856"/>
      </dsp:txXfrm>
    </dsp:sp>
    <dsp:sp modelId="{A1C8F582-5C88-4690-B30D-5BC379FF66B6}">
      <dsp:nvSpPr>
        <dsp:cNvPr id="0" name=""/>
        <dsp:cNvSpPr/>
      </dsp:nvSpPr>
      <dsp:spPr>
        <a:xfrm rot="5400000">
          <a:off x="4583452" y="2091499"/>
          <a:ext cx="2399760" cy="208779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5064783" y="2309478"/>
        <a:ext cx="1437097" cy="1651834"/>
      </dsp:txXfrm>
    </dsp:sp>
    <dsp:sp modelId="{42C4D4D3-D988-489F-A0E6-FFF1B1F38084}">
      <dsp:nvSpPr>
        <dsp:cNvPr id="0" name=""/>
        <dsp:cNvSpPr/>
      </dsp:nvSpPr>
      <dsp:spPr>
        <a:xfrm rot="5400000">
          <a:off x="3216531" y="4052199"/>
          <a:ext cx="2399760" cy="208779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6500" kern="1200" dirty="0"/>
            <a:t> </a:t>
          </a:r>
          <a:endParaRPr lang="en-US" sz="6500" kern="1200" dirty="0"/>
        </a:p>
      </dsp:txBody>
      <dsp:txXfrm rot="-5400000">
        <a:off x="3697862" y="4270178"/>
        <a:ext cx="1437097" cy="1651834"/>
      </dsp:txXfrm>
    </dsp:sp>
    <dsp:sp modelId="{2B2E38AF-0B3C-465F-8E09-33B4693437FA}">
      <dsp:nvSpPr>
        <dsp:cNvPr id="0" name=""/>
        <dsp:cNvSpPr/>
      </dsp:nvSpPr>
      <dsp:spPr>
        <a:xfrm>
          <a:off x="5523657" y="4376167"/>
          <a:ext cx="2678132" cy="143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kern="1200" dirty="0"/>
            <a:t> </a:t>
          </a:r>
          <a:endParaRPr lang="en-US" sz="3600" kern="1200" dirty="0"/>
        </a:p>
      </dsp:txBody>
      <dsp:txXfrm>
        <a:off x="5523657" y="4376167"/>
        <a:ext cx="2678132" cy="1439856"/>
      </dsp:txXfrm>
    </dsp:sp>
    <dsp:sp modelId="{8DA475E8-C0B6-4DB6-B6A6-4DEE0D87D56B}">
      <dsp:nvSpPr>
        <dsp:cNvPr id="0" name=""/>
        <dsp:cNvSpPr/>
      </dsp:nvSpPr>
      <dsp:spPr>
        <a:xfrm rot="5400000">
          <a:off x="961716" y="4052199"/>
          <a:ext cx="2399760" cy="208779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443047" y="4270178"/>
        <a:ext cx="1437097" cy="1651834"/>
      </dsp:txXfrm>
    </dsp:sp>
    <dsp:sp modelId="{67D0DA56-4B3E-4616-B696-24694CD5E90C}">
      <dsp:nvSpPr>
        <dsp:cNvPr id="0" name=""/>
        <dsp:cNvSpPr/>
      </dsp:nvSpPr>
      <dsp:spPr>
        <a:xfrm rot="5400000">
          <a:off x="2084804" y="6089116"/>
          <a:ext cx="2399760" cy="208779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-5400000">
        <a:off x="2566135" y="6307095"/>
        <a:ext cx="1437097" cy="1651834"/>
      </dsp:txXfrm>
    </dsp:sp>
    <dsp:sp modelId="{48130A75-DE6D-47B8-BE51-57ACE85EA311}">
      <dsp:nvSpPr>
        <dsp:cNvPr id="0" name=""/>
        <dsp:cNvSpPr/>
      </dsp:nvSpPr>
      <dsp:spPr>
        <a:xfrm>
          <a:off x="0" y="6413083"/>
          <a:ext cx="2591740" cy="143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A0468-7D3A-4FB4-B463-0AE3CFA7C3BE}">
      <dsp:nvSpPr>
        <dsp:cNvPr id="0" name=""/>
        <dsp:cNvSpPr/>
      </dsp:nvSpPr>
      <dsp:spPr>
        <a:xfrm rot="5400000">
          <a:off x="4339618" y="6089116"/>
          <a:ext cx="2399760" cy="208779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4820949" y="6307095"/>
        <a:ext cx="1437097" cy="1651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0D7A8-7272-44C8-AD2A-295B70A59CEE}">
      <dsp:nvSpPr>
        <dsp:cNvPr id="0" name=""/>
        <dsp:cNvSpPr/>
      </dsp:nvSpPr>
      <dsp:spPr>
        <a:xfrm>
          <a:off x="-8367560" y="-719949"/>
          <a:ext cx="9958017" cy="9958017"/>
        </a:xfrm>
        <a:prstGeom prst="blockArc">
          <a:avLst>
            <a:gd name="adj1" fmla="val 18900000"/>
            <a:gd name="adj2" fmla="val 2700000"/>
            <a:gd name="adj3" fmla="val 21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871B3-92D1-4352-9C0F-557EFBC7E5DF}">
      <dsp:nvSpPr>
        <dsp:cNvPr id="0" name=""/>
        <dsp:cNvSpPr/>
      </dsp:nvSpPr>
      <dsp:spPr>
        <a:xfrm>
          <a:off x="592466" y="948204"/>
          <a:ext cx="5223029" cy="77919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4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b="1" kern="1200" dirty="0">
              <a:solidFill>
                <a:schemeClr val="tx1"/>
              </a:solidFill>
              <a:cs typeface="B Koodak" panose="00000700000000000000" pitchFamily="2" charset="-78"/>
            </a:rPr>
            <a:t>تعریفی</a:t>
          </a:r>
          <a:endParaRPr lang="en-US" sz="3600" b="1" kern="1200" dirty="0">
            <a:solidFill>
              <a:schemeClr val="tx1"/>
            </a:solidFill>
            <a:cs typeface="B Koodak" panose="00000700000000000000" pitchFamily="2" charset="-78"/>
          </a:endParaRPr>
        </a:p>
      </dsp:txBody>
      <dsp:txXfrm>
        <a:off x="592466" y="948204"/>
        <a:ext cx="5223029" cy="779198"/>
      </dsp:txXfrm>
    </dsp:sp>
    <dsp:sp modelId="{7EEE49C8-DACD-4C18-A24F-63B64606692C}">
      <dsp:nvSpPr>
        <dsp:cNvPr id="0" name=""/>
        <dsp:cNvSpPr/>
      </dsp:nvSpPr>
      <dsp:spPr>
        <a:xfrm>
          <a:off x="105467" y="850804"/>
          <a:ext cx="973998" cy="97399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9EE82-92BF-47F8-8329-76D009D8B17D}">
      <dsp:nvSpPr>
        <dsp:cNvPr id="0" name=""/>
        <dsp:cNvSpPr/>
      </dsp:nvSpPr>
      <dsp:spPr>
        <a:xfrm>
          <a:off x="1233410" y="2116854"/>
          <a:ext cx="4582085" cy="77919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4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b="1" kern="1200" dirty="0">
              <a:solidFill>
                <a:schemeClr val="tx1"/>
              </a:solidFill>
              <a:cs typeface="B Koodak" panose="00000700000000000000" pitchFamily="2" charset="-78"/>
            </a:rPr>
            <a:t>رده بندی</a:t>
          </a:r>
          <a:endParaRPr lang="en-US" sz="3600" b="1" kern="1200" dirty="0">
            <a:solidFill>
              <a:schemeClr val="tx1"/>
            </a:solidFill>
            <a:cs typeface="B Koodak" panose="00000700000000000000" pitchFamily="2" charset="-78"/>
          </a:endParaRPr>
        </a:p>
      </dsp:txBody>
      <dsp:txXfrm>
        <a:off x="1233410" y="2116854"/>
        <a:ext cx="4582085" cy="779198"/>
      </dsp:txXfrm>
    </dsp:sp>
    <dsp:sp modelId="{23E0514B-B1B2-4DB1-AC4A-4891E4781D49}">
      <dsp:nvSpPr>
        <dsp:cNvPr id="0" name=""/>
        <dsp:cNvSpPr/>
      </dsp:nvSpPr>
      <dsp:spPr>
        <a:xfrm>
          <a:off x="746411" y="2019454"/>
          <a:ext cx="973998" cy="97399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BFBDA-9B09-497F-A3F3-2B90A35F7556}">
      <dsp:nvSpPr>
        <dsp:cNvPr id="0" name=""/>
        <dsp:cNvSpPr/>
      </dsp:nvSpPr>
      <dsp:spPr>
        <a:xfrm>
          <a:off x="1526498" y="3285504"/>
          <a:ext cx="4288997" cy="77919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4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b="1" kern="1200" dirty="0">
              <a:solidFill>
                <a:schemeClr val="tx1"/>
              </a:solidFill>
              <a:cs typeface="B Koodak" panose="00000700000000000000" pitchFamily="2" charset="-78"/>
            </a:rPr>
            <a:t>علت و معلولی</a:t>
          </a:r>
          <a:endParaRPr lang="en-US" sz="3600" b="1" kern="1200" dirty="0">
            <a:solidFill>
              <a:schemeClr val="tx1"/>
            </a:solidFill>
            <a:cs typeface="B Koodak" panose="00000700000000000000" pitchFamily="2" charset="-78"/>
          </a:endParaRPr>
        </a:p>
      </dsp:txBody>
      <dsp:txXfrm>
        <a:off x="1526498" y="3285504"/>
        <a:ext cx="4288997" cy="779198"/>
      </dsp:txXfrm>
    </dsp:sp>
    <dsp:sp modelId="{7F1E0F93-C976-4F83-B448-6DDED4006F27}">
      <dsp:nvSpPr>
        <dsp:cNvPr id="0" name=""/>
        <dsp:cNvSpPr/>
      </dsp:nvSpPr>
      <dsp:spPr>
        <a:xfrm>
          <a:off x="1039499" y="3188104"/>
          <a:ext cx="973998" cy="97399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9F594-7B52-41D7-B3B7-77A76F5C7E72}">
      <dsp:nvSpPr>
        <dsp:cNvPr id="0" name=""/>
        <dsp:cNvSpPr/>
      </dsp:nvSpPr>
      <dsp:spPr>
        <a:xfrm>
          <a:off x="1526498" y="4453414"/>
          <a:ext cx="4288997" cy="77919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489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200" b="1" kern="1200" dirty="0">
              <a:solidFill>
                <a:schemeClr val="tx1"/>
              </a:solidFill>
              <a:cs typeface="B Koodak" panose="00000700000000000000" pitchFamily="2" charset="-78"/>
            </a:rPr>
            <a:t>مقایسه ای و مقابله ای</a:t>
          </a:r>
          <a:endParaRPr lang="en-US" sz="3200" b="1" kern="1200" dirty="0">
            <a:solidFill>
              <a:schemeClr val="tx1"/>
            </a:solidFill>
            <a:cs typeface="B Koodak" panose="00000700000000000000" pitchFamily="2" charset="-78"/>
          </a:endParaRPr>
        </a:p>
      </dsp:txBody>
      <dsp:txXfrm>
        <a:off x="1526498" y="4453414"/>
        <a:ext cx="4288997" cy="779198"/>
      </dsp:txXfrm>
    </dsp:sp>
    <dsp:sp modelId="{18FE932D-F258-4C14-BE37-09219319C217}">
      <dsp:nvSpPr>
        <dsp:cNvPr id="0" name=""/>
        <dsp:cNvSpPr/>
      </dsp:nvSpPr>
      <dsp:spPr>
        <a:xfrm>
          <a:off x="1039499" y="4356014"/>
          <a:ext cx="973998" cy="97399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DE416-7910-4186-AEED-E5884A2D3014}">
      <dsp:nvSpPr>
        <dsp:cNvPr id="0" name=""/>
        <dsp:cNvSpPr/>
      </dsp:nvSpPr>
      <dsp:spPr>
        <a:xfrm>
          <a:off x="1233410" y="5622064"/>
          <a:ext cx="4582085" cy="77919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4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b="1" kern="1200" dirty="0">
              <a:solidFill>
                <a:schemeClr val="tx1"/>
              </a:solidFill>
              <a:cs typeface="B Koodak" panose="00000700000000000000" pitchFamily="2" charset="-78"/>
            </a:rPr>
            <a:t>نتیجه گیری</a:t>
          </a:r>
          <a:endParaRPr lang="en-US" sz="3600" b="1" kern="1200" dirty="0">
            <a:solidFill>
              <a:schemeClr val="tx1"/>
            </a:solidFill>
            <a:cs typeface="B Koodak" panose="00000700000000000000" pitchFamily="2" charset="-78"/>
          </a:endParaRPr>
        </a:p>
      </dsp:txBody>
      <dsp:txXfrm>
        <a:off x="1233410" y="5622064"/>
        <a:ext cx="4582085" cy="779198"/>
      </dsp:txXfrm>
    </dsp:sp>
    <dsp:sp modelId="{1EEBCC8C-5E0B-4F42-9F59-FD11F19BFA59}">
      <dsp:nvSpPr>
        <dsp:cNvPr id="0" name=""/>
        <dsp:cNvSpPr/>
      </dsp:nvSpPr>
      <dsp:spPr>
        <a:xfrm>
          <a:off x="746411" y="5524664"/>
          <a:ext cx="973998" cy="97399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7E5A0-1A33-4D28-9C15-FF389EB6E65D}">
      <dsp:nvSpPr>
        <dsp:cNvPr id="0" name=""/>
        <dsp:cNvSpPr/>
      </dsp:nvSpPr>
      <dsp:spPr>
        <a:xfrm>
          <a:off x="592466" y="6790714"/>
          <a:ext cx="5223029" cy="77919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848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b="1" kern="1200" dirty="0">
              <a:solidFill>
                <a:schemeClr val="tx1"/>
              </a:solidFill>
              <a:cs typeface="B Koodak" panose="00000700000000000000" pitchFamily="2" charset="-78"/>
            </a:rPr>
            <a:t>طرح مسئله</a:t>
          </a:r>
          <a:endParaRPr lang="en-US" sz="3600" b="1" kern="1200" dirty="0">
            <a:solidFill>
              <a:schemeClr val="tx1"/>
            </a:solidFill>
            <a:cs typeface="B Koodak" panose="00000700000000000000" pitchFamily="2" charset="-78"/>
          </a:endParaRPr>
        </a:p>
      </dsp:txBody>
      <dsp:txXfrm>
        <a:off x="592466" y="6790714"/>
        <a:ext cx="5223029" cy="779198"/>
      </dsp:txXfrm>
    </dsp:sp>
    <dsp:sp modelId="{D7281A21-9116-46F6-A086-C436D2042756}">
      <dsp:nvSpPr>
        <dsp:cNvPr id="0" name=""/>
        <dsp:cNvSpPr/>
      </dsp:nvSpPr>
      <dsp:spPr>
        <a:xfrm>
          <a:off x="105467" y="6693314"/>
          <a:ext cx="973998" cy="973998"/>
        </a:xfrm>
        <a:prstGeom prst="ellipse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F559F-3772-4D63-9D74-09D7134E898E}">
      <dsp:nvSpPr>
        <dsp:cNvPr id="0" name=""/>
        <dsp:cNvSpPr/>
      </dsp:nvSpPr>
      <dsp:spPr>
        <a:xfrm rot="5400000">
          <a:off x="3216531" y="155984"/>
          <a:ext cx="2399760" cy="208779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6500" kern="1200" dirty="0"/>
            <a:t> </a:t>
          </a:r>
          <a:endParaRPr lang="en-US" sz="6500" kern="1200" dirty="0"/>
        </a:p>
      </dsp:txBody>
      <dsp:txXfrm rot="-5400000">
        <a:off x="3697862" y="373963"/>
        <a:ext cx="1437097" cy="1651834"/>
      </dsp:txXfrm>
    </dsp:sp>
    <dsp:sp modelId="{119E64AC-B955-49B7-AC43-A06DA21DE890}">
      <dsp:nvSpPr>
        <dsp:cNvPr id="0" name=""/>
        <dsp:cNvSpPr/>
      </dsp:nvSpPr>
      <dsp:spPr>
        <a:xfrm>
          <a:off x="5523657" y="302334"/>
          <a:ext cx="2678132" cy="143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kern="1200" dirty="0"/>
            <a:t> </a:t>
          </a:r>
          <a:endParaRPr lang="en-US" sz="3600" kern="1200" dirty="0"/>
        </a:p>
      </dsp:txBody>
      <dsp:txXfrm>
        <a:off x="5523657" y="302334"/>
        <a:ext cx="2678132" cy="1439856"/>
      </dsp:txXfrm>
    </dsp:sp>
    <dsp:sp modelId="{43F13760-4BED-4AA7-8402-B9A9760AC437}">
      <dsp:nvSpPr>
        <dsp:cNvPr id="0" name=""/>
        <dsp:cNvSpPr/>
      </dsp:nvSpPr>
      <dsp:spPr>
        <a:xfrm rot="5400000">
          <a:off x="961716" y="155984"/>
          <a:ext cx="2399760" cy="208779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443047" y="373963"/>
        <a:ext cx="1437097" cy="1651834"/>
      </dsp:txXfrm>
    </dsp:sp>
    <dsp:sp modelId="{92A20E44-215B-4401-B3E8-1369C8204A2F}">
      <dsp:nvSpPr>
        <dsp:cNvPr id="0" name=""/>
        <dsp:cNvSpPr/>
      </dsp:nvSpPr>
      <dsp:spPr>
        <a:xfrm rot="5400000">
          <a:off x="2084804" y="2015283"/>
          <a:ext cx="2399760" cy="208779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6500" kern="1200" dirty="0"/>
            <a:t> </a:t>
          </a:r>
          <a:endParaRPr lang="en-US" sz="6500" kern="1200" dirty="0"/>
        </a:p>
      </dsp:txBody>
      <dsp:txXfrm rot="-5400000">
        <a:off x="2566135" y="2233262"/>
        <a:ext cx="1437097" cy="1651834"/>
      </dsp:txXfrm>
    </dsp:sp>
    <dsp:sp modelId="{A57AFD13-C557-40A1-BD17-06578723FAD0}">
      <dsp:nvSpPr>
        <dsp:cNvPr id="0" name=""/>
        <dsp:cNvSpPr/>
      </dsp:nvSpPr>
      <dsp:spPr>
        <a:xfrm>
          <a:off x="0" y="2339250"/>
          <a:ext cx="2591740" cy="143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kern="1200" dirty="0"/>
            <a:t> </a:t>
          </a:r>
          <a:endParaRPr lang="en-US" sz="3600" kern="1200" dirty="0"/>
        </a:p>
      </dsp:txBody>
      <dsp:txXfrm>
        <a:off x="0" y="2339250"/>
        <a:ext cx="2591740" cy="1439856"/>
      </dsp:txXfrm>
    </dsp:sp>
    <dsp:sp modelId="{A1C8F582-5C88-4690-B30D-5BC379FF66B6}">
      <dsp:nvSpPr>
        <dsp:cNvPr id="0" name=""/>
        <dsp:cNvSpPr/>
      </dsp:nvSpPr>
      <dsp:spPr>
        <a:xfrm rot="5400000">
          <a:off x="4583452" y="2091499"/>
          <a:ext cx="2399760" cy="208779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5064783" y="2309478"/>
        <a:ext cx="1437097" cy="1651834"/>
      </dsp:txXfrm>
    </dsp:sp>
    <dsp:sp modelId="{42C4D4D3-D988-489F-A0E6-FFF1B1F38084}">
      <dsp:nvSpPr>
        <dsp:cNvPr id="0" name=""/>
        <dsp:cNvSpPr/>
      </dsp:nvSpPr>
      <dsp:spPr>
        <a:xfrm rot="5400000">
          <a:off x="3216531" y="4052199"/>
          <a:ext cx="2399760" cy="208779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6500" kern="1200" dirty="0"/>
            <a:t> </a:t>
          </a:r>
          <a:endParaRPr lang="en-US" sz="6500" kern="1200" dirty="0"/>
        </a:p>
      </dsp:txBody>
      <dsp:txXfrm rot="-5400000">
        <a:off x="3697862" y="4270178"/>
        <a:ext cx="1437097" cy="1651834"/>
      </dsp:txXfrm>
    </dsp:sp>
    <dsp:sp modelId="{2B2E38AF-0B3C-465F-8E09-33B4693437FA}">
      <dsp:nvSpPr>
        <dsp:cNvPr id="0" name=""/>
        <dsp:cNvSpPr/>
      </dsp:nvSpPr>
      <dsp:spPr>
        <a:xfrm>
          <a:off x="5523657" y="4376167"/>
          <a:ext cx="2678132" cy="143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3600" kern="1200" dirty="0"/>
            <a:t> </a:t>
          </a:r>
          <a:endParaRPr lang="en-US" sz="3600" kern="1200" dirty="0"/>
        </a:p>
      </dsp:txBody>
      <dsp:txXfrm>
        <a:off x="5523657" y="4376167"/>
        <a:ext cx="2678132" cy="1439856"/>
      </dsp:txXfrm>
    </dsp:sp>
    <dsp:sp modelId="{8DA475E8-C0B6-4DB6-B6A6-4DEE0D87D56B}">
      <dsp:nvSpPr>
        <dsp:cNvPr id="0" name=""/>
        <dsp:cNvSpPr/>
      </dsp:nvSpPr>
      <dsp:spPr>
        <a:xfrm rot="5400000">
          <a:off x="961716" y="4052199"/>
          <a:ext cx="2399760" cy="208779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443047" y="4270178"/>
        <a:ext cx="1437097" cy="1651834"/>
      </dsp:txXfrm>
    </dsp:sp>
    <dsp:sp modelId="{67D0DA56-4B3E-4616-B696-24694CD5E90C}">
      <dsp:nvSpPr>
        <dsp:cNvPr id="0" name=""/>
        <dsp:cNvSpPr/>
      </dsp:nvSpPr>
      <dsp:spPr>
        <a:xfrm rot="5400000">
          <a:off x="2084804" y="6089116"/>
          <a:ext cx="2399760" cy="208779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500" kern="1200" dirty="0"/>
        </a:p>
      </dsp:txBody>
      <dsp:txXfrm rot="-5400000">
        <a:off x="2566135" y="6307095"/>
        <a:ext cx="1437097" cy="1651834"/>
      </dsp:txXfrm>
    </dsp:sp>
    <dsp:sp modelId="{48130A75-DE6D-47B8-BE51-57ACE85EA311}">
      <dsp:nvSpPr>
        <dsp:cNvPr id="0" name=""/>
        <dsp:cNvSpPr/>
      </dsp:nvSpPr>
      <dsp:spPr>
        <a:xfrm>
          <a:off x="0" y="6413083"/>
          <a:ext cx="2591740" cy="14398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A0468-7D3A-4FB4-B463-0AE3CFA7C3BE}">
      <dsp:nvSpPr>
        <dsp:cNvPr id="0" name=""/>
        <dsp:cNvSpPr/>
      </dsp:nvSpPr>
      <dsp:spPr>
        <a:xfrm rot="5400000">
          <a:off x="4339618" y="6089116"/>
          <a:ext cx="2399760" cy="2087791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4820949" y="6307095"/>
        <a:ext cx="1437097" cy="1651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F2C0-59A4-4E0F-973B-C7017606D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A43E7-3505-4A53-8064-006AFC70E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27254-5788-46F7-9A4C-6132B515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F3A8-2DA8-43E0-9F8F-2D8F6F257B5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4348-8390-4A34-AD30-FA205C9A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C8BA-3E15-40DC-9AAC-30490450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A508-6286-4151-8B0A-27CFE0D9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4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3C23-52A2-41F7-A908-54EDB013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869FE-C01B-4C44-AA71-2D0593F3F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1B7D5-0FFA-45D0-8118-B7DF4687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F3A8-2DA8-43E0-9F8F-2D8F6F257B5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78892-3652-4DEE-BB41-00346DB6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CA95C-79D2-483B-838E-6C2D9F4F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A508-6286-4151-8B0A-27CFE0D9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DE7BE-E244-4605-AD0C-353DC948E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2B441-D4F1-4176-9E31-3F0CB8778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17799-A74B-494D-80DF-C5BD44A4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F3A8-2DA8-43E0-9F8F-2D8F6F257B5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B1B76-2AC9-4F30-B313-7D029F7A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F569-C419-4D71-A052-D91FB73D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A508-6286-4151-8B0A-27CFE0D9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2CEF-FDEF-4779-9327-BFDAAF65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6ACC-30E1-4310-8121-E598F4F4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4B212-FD03-4F67-809F-81A054B0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F3A8-2DA8-43E0-9F8F-2D8F6F257B5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B8A05-A518-4F20-A8DE-E83F0CC8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52E70-003A-4324-881B-DB4C3FB1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A508-6286-4151-8B0A-27CFE0D9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7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DE68-14B7-41DE-9251-E3C03E06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2D35-E7E3-492D-957D-066804FE4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D100-2B7E-4B26-BE22-B9CF051D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F3A8-2DA8-43E0-9F8F-2D8F6F257B5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E9C06-D442-4350-81C9-DFB076CC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7EA7E-5F58-4531-8C2C-A69F89BE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A508-6286-4151-8B0A-27CFE0D9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0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F07E-283A-4389-9720-443C68BB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AB4D-E535-4D52-809D-49608E676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C3A52-7099-4A37-B835-3428938C6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90663-425F-440E-98F4-132AF443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F3A8-2DA8-43E0-9F8F-2D8F6F257B5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F15E8-7A29-46A9-B66B-B6A0878F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BE909-AEC5-4F10-BA53-9100D2D9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A508-6286-4151-8B0A-27CFE0D9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1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7C64-5F0C-4F36-871C-858BF2A0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C3293-4DD4-4F43-9E3E-5851C7F23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FA55B-EF49-4C56-8C39-61414C25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2F2D1-83BD-4F4A-B733-9FBD11D48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AD858-D67E-4AC6-A1FC-222891D56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E8182-FA1C-4B78-98EF-C06B3ABF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F3A8-2DA8-43E0-9F8F-2D8F6F257B5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07719-84EF-4B05-B6EB-D37FDB2D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FB847-56FB-4C36-9371-75489B78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A508-6286-4151-8B0A-27CFE0D9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1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5CCF-96FB-4A0B-AC58-EC315D17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33ACC-5759-412F-BE6D-2ABDA6A5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F3A8-2DA8-43E0-9F8F-2D8F6F257B5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54C98-078A-4674-AA91-E1BE0332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827D7-6686-40AD-8B51-1C779C09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A508-6286-4151-8B0A-27CFE0D9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9F011-78FB-4108-B66B-169FC653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F3A8-2DA8-43E0-9F8F-2D8F6F257B5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9525F-1657-4896-891A-D2A7150F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C6238-F91F-4B43-A933-E7FFC34B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A508-6286-4151-8B0A-27CFE0D9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4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3DB4-B50B-4465-A906-A21DE61B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E06D-E076-4787-B60E-33E507C0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DFAE4-BEB1-48EC-9AB7-26BBDC262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CF885-FBB5-4379-82DA-6D29D196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F3A8-2DA8-43E0-9F8F-2D8F6F257B5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9674F-2E04-4C30-AFE4-3C1C6D7E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28D70-C2EC-4BD2-986D-B44F3AD3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A508-6286-4151-8B0A-27CFE0D9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0894-ED8D-427A-BBD9-6E9190F2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DEC00-6673-41FC-8071-19B7D899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263FE-6D06-42BB-9AB2-23154E4CD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E5F1D-DD2F-4183-AA87-75DCB0BD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F3A8-2DA8-43E0-9F8F-2D8F6F257B5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FA9E9-D20B-43B6-895B-32665C67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6EE0-FC1B-4E0E-8222-AC9940DE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EA508-6286-4151-8B0A-27CFE0D9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7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7A4A2-9F53-4452-80F2-2B5410BD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9B407-BA8C-4C97-A471-887CE727A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2ABD1-A7EF-495B-A3AA-675ED3309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1F3A8-2DA8-43E0-9F8F-2D8F6F257B5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0CCA-FE1C-4E60-A986-1BDEFCC49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4AA4E-37BB-4B84-B13E-86340E772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EA508-6286-4151-8B0A-27CFE0D9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5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EA43CB1-56D4-481A-9738-77F0E78919F0}"/>
              </a:ext>
            </a:extLst>
          </p:cNvPr>
          <p:cNvSpPr/>
          <p:nvPr/>
        </p:nvSpPr>
        <p:spPr>
          <a:xfrm>
            <a:off x="-2522220" y="-2179320"/>
            <a:ext cx="6111240" cy="61112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ED2296-5A36-4E16-B3A1-C049E6035DAF}"/>
              </a:ext>
            </a:extLst>
          </p:cNvPr>
          <p:cNvSpPr/>
          <p:nvPr/>
        </p:nvSpPr>
        <p:spPr>
          <a:xfrm>
            <a:off x="3124200" y="563880"/>
            <a:ext cx="11605260" cy="116052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86560-64D2-499E-8107-0F0668AB7F7C}"/>
              </a:ext>
            </a:extLst>
          </p:cNvPr>
          <p:cNvSpPr txBox="1"/>
          <p:nvPr/>
        </p:nvSpPr>
        <p:spPr>
          <a:xfrm>
            <a:off x="6078969" y="2858596"/>
            <a:ext cx="46177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1500" dirty="0">
                <a:latin typeface="Andalus" panose="02020603050405020304" pitchFamily="18" charset="-78"/>
                <a:cs typeface="Andalus" panose="02020603050405020304" pitchFamily="18" charset="-78"/>
              </a:rPr>
              <a:t>به نام خدا</a:t>
            </a:r>
            <a:endParaRPr lang="en-US" sz="115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810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7978D3-EDF7-455F-B88B-14C255D80A07}"/>
              </a:ext>
            </a:extLst>
          </p:cNvPr>
          <p:cNvSpPr/>
          <p:nvPr/>
        </p:nvSpPr>
        <p:spPr>
          <a:xfrm>
            <a:off x="358140" y="235634"/>
            <a:ext cx="11475720" cy="6386732"/>
          </a:xfrm>
          <a:prstGeom prst="roundRect">
            <a:avLst>
              <a:gd name="adj" fmla="val 27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1"/>
            <a:r>
              <a:rPr lang="fa-IR" sz="3600" u="sng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ما باید نکاتی را رعایت کنیم :</a:t>
            </a:r>
          </a:p>
          <a:p>
            <a:pPr algn="just" rtl="1"/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indent="-742950" algn="just" rtl="1">
              <a:buAutoNum type="arabicParenR"/>
            </a:pP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رده بندی زیر بخش‌ها بر اساس </a:t>
            </a:r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یک اصل واحد</a:t>
            </a:r>
          </a:p>
          <a:p>
            <a:pPr marL="742950" indent="-742950" algn="just" rtl="1">
              <a:buAutoNum type="arabicParenR"/>
            </a:pPr>
            <a:endParaRPr lang="fa-IR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 algn="just" rtl="1">
              <a:buAutoNum type="arabicParenR"/>
            </a:pP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در نظر گرفتن  </a:t>
            </a:r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درجه اهمیت </a:t>
            </a: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رده‌ها (از مهمترین به کم اهمیت ترین یا بالعکس)</a:t>
            </a:r>
          </a:p>
          <a:p>
            <a:pPr marL="742950" indent="-742950" algn="just" rtl="1">
              <a:buAutoNum type="arabicParenR"/>
            </a:pPr>
            <a:endParaRPr lang="fa-IR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indent="-742950" algn="just" rtl="1">
              <a:buAutoNum type="arabicParenR"/>
            </a:pP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در صورت داشتن ارزش برابر بخش‌ها، استفاده از </a:t>
            </a:r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اعداد ترتیبی </a:t>
            </a: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(اول و دوم) و </a:t>
            </a:r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صفت شمارشی </a:t>
            </a: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(نخستین و دومین)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80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7978D3-EDF7-455F-B88B-14C255D80A07}"/>
              </a:ext>
            </a:extLst>
          </p:cNvPr>
          <p:cNvSpPr/>
          <p:nvPr/>
        </p:nvSpPr>
        <p:spPr>
          <a:xfrm>
            <a:off x="358140" y="235634"/>
            <a:ext cx="11475720" cy="6386732"/>
          </a:xfrm>
          <a:prstGeom prst="roundRect">
            <a:avLst>
              <a:gd name="adj" fmla="val 27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36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رتبه بندی رده ها : </a:t>
            </a:r>
          </a:p>
          <a:p>
            <a:pPr algn="ctr" rtl="1"/>
            <a:endParaRPr lang="fa-IR" sz="3600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endParaRPr lang="fa-IR" sz="3600" dirty="0" smtClean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الف) رتبه بندی نزولی </a:t>
            </a:r>
          </a:p>
          <a:p>
            <a:pPr algn="ctr" rtl="1"/>
            <a:endParaRPr lang="fa-IR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1"/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ب) رتبه بندی صعودی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3692434" y="3317966"/>
            <a:ext cx="583475" cy="7663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3661954" y="4484915"/>
            <a:ext cx="644434" cy="7750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26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77BC9A-C827-4803-A792-AD9C12E545F3}"/>
              </a:ext>
            </a:extLst>
          </p:cNvPr>
          <p:cNvSpPr/>
          <p:nvPr/>
        </p:nvSpPr>
        <p:spPr>
          <a:xfrm>
            <a:off x="3631956" y="82061"/>
            <a:ext cx="4928088" cy="1232933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علت و معلولی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7978D3-EDF7-455F-B88B-14C255D80A07}"/>
              </a:ext>
            </a:extLst>
          </p:cNvPr>
          <p:cNvSpPr/>
          <p:nvPr/>
        </p:nvSpPr>
        <p:spPr>
          <a:xfrm>
            <a:off x="358140" y="1550126"/>
            <a:ext cx="11475720" cy="5085805"/>
          </a:xfrm>
          <a:prstGeom prst="roundRect">
            <a:avLst>
              <a:gd name="adj" fmla="val 27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1"/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در این نوع بندنوشت علت یک امر یا نتایج و یا معلول‌های یک علت بیان می شود.</a:t>
            </a:r>
          </a:p>
          <a:p>
            <a:pPr algn="just" rtl="1"/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گاهی اوقات این بند نوشت مانند بند نوشت رده بندی تنظیم و یا شکل گرفته می شود.</a:t>
            </a:r>
          </a:p>
          <a:p>
            <a:pPr algn="just" rtl="1"/>
            <a:r>
              <a:rPr lang="fa-IR" sz="36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3600" i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در این بندنوشت دو نوع جمله داریم :</a:t>
            </a:r>
          </a:p>
          <a:p>
            <a:pPr marL="1314450" lvl="1" indent="-857250" algn="just" rtl="1">
              <a:buFont typeface="+mj-lt"/>
              <a:buAutoNum type="romanUcPeriod"/>
            </a:pPr>
            <a:r>
              <a:rPr lang="fa-IR" sz="36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جمله پشتیبان </a:t>
            </a: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که </a:t>
            </a:r>
            <a:r>
              <a:rPr lang="fa-IR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فهرستی از علت و معلول‌ها </a:t>
            </a: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است.</a:t>
            </a:r>
          </a:p>
          <a:p>
            <a:pPr marL="1314450" lvl="1" indent="-857250" algn="just" rtl="1">
              <a:buFont typeface="+mj-lt"/>
              <a:buAutoNum type="romanUcPeriod"/>
            </a:pPr>
            <a:r>
              <a:rPr lang="fa-IR" sz="36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جمله علت </a:t>
            </a: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که شامل </a:t>
            </a:r>
            <a:r>
              <a:rPr lang="fa-IR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دلایل یا تغییراتی </a:t>
            </a: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هستند که </a:t>
            </a:r>
            <a:r>
              <a:rPr lang="fa-IR" sz="36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چرایی محتوای جمله کانون</a:t>
            </a: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را بیان می کند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10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7978D3-EDF7-455F-B88B-14C255D80A07}"/>
              </a:ext>
            </a:extLst>
          </p:cNvPr>
          <p:cNvSpPr/>
          <p:nvPr/>
        </p:nvSpPr>
        <p:spPr>
          <a:xfrm>
            <a:off x="358140" y="235634"/>
            <a:ext cx="11475720" cy="6386732"/>
          </a:xfrm>
          <a:prstGeom prst="roundRect">
            <a:avLst>
              <a:gd name="adj" fmla="val 27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1"/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در این نوع بندنوشت ما می‌توانیم تمرکزمان را بر روی معلول بگذاریم و یا بر علت تکیه کنیم.</a:t>
            </a:r>
          </a:p>
          <a:p>
            <a:pPr algn="just" rtl="1"/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علت        معلول : تماشای زیاد تلوزیون باعث تنبلی دانش آموزان می شود.</a:t>
            </a:r>
          </a:p>
          <a:p>
            <a:pPr algn="just" rtl="1"/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معلول        علت : تنبلی دانش آموزان نتیجه تماشای زیاد تلوزیون است. </a:t>
            </a:r>
          </a:p>
          <a:p>
            <a:pPr algn="just" rtl="1"/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اگر بخواهیم بر علت تکیه کنیم باید </a:t>
            </a:r>
            <a:r>
              <a:rPr lang="fa-IR" sz="36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فهرستی</a:t>
            </a: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از معلول‌هایی که قرار است مورد بحث قرار گیرند تهیه کنیم و بالعکس این موضوع هم صدق می‌کند. </a:t>
            </a:r>
          </a:p>
        </p:txBody>
      </p:sp>
      <p:sp>
        <p:nvSpPr>
          <p:cNvPr id="4" name="Right Arrow 3"/>
          <p:cNvSpPr/>
          <p:nvPr/>
        </p:nvSpPr>
        <p:spPr>
          <a:xfrm rot="10800000">
            <a:off x="9531532" y="2257697"/>
            <a:ext cx="722812" cy="148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9366068" y="3354977"/>
            <a:ext cx="722812" cy="148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98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7978D3-EDF7-455F-B88B-14C255D80A07}"/>
              </a:ext>
            </a:extLst>
          </p:cNvPr>
          <p:cNvSpPr/>
          <p:nvPr/>
        </p:nvSpPr>
        <p:spPr>
          <a:xfrm>
            <a:off x="358140" y="235634"/>
            <a:ext cx="11475720" cy="6386732"/>
          </a:xfrm>
          <a:prstGeom prst="roundRect">
            <a:avLst>
              <a:gd name="adj" fmla="val 27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3600" dirty="0" smtClean="0">
                <a:solidFill>
                  <a:schemeClr val="tx1"/>
                </a:solidFill>
              </a:rPr>
              <a:t> </a:t>
            </a:r>
            <a:r>
              <a:rPr lang="fa-IR" sz="3600" u="sng" dirty="0" smtClean="0">
                <a:solidFill>
                  <a:srgbClr val="002060"/>
                </a:solidFill>
              </a:rPr>
              <a:t>تعامل زنجیره‌ای علت و معلول‌ها :</a:t>
            </a:r>
          </a:p>
          <a:p>
            <a:pPr algn="r" rtl="1"/>
            <a:endParaRPr lang="fa-IR" sz="3600" dirty="0" smtClean="0">
              <a:solidFill>
                <a:srgbClr val="002060"/>
              </a:solidFill>
            </a:endParaRPr>
          </a:p>
          <a:p>
            <a:pPr algn="r" rtl="1"/>
            <a:r>
              <a:rPr lang="fa-IR" sz="3600" dirty="0" smtClean="0">
                <a:solidFill>
                  <a:schemeClr val="tx1"/>
                </a:solidFill>
              </a:rPr>
              <a:t>گاهی اوقات در موقعیت‌هایی معلول نیز به خودی خود علت موقعیت بعدی خواهد بود.</a:t>
            </a:r>
          </a:p>
          <a:p>
            <a:pPr algn="r" rtl="1"/>
            <a:r>
              <a:rPr lang="fa-IR" sz="3600" dirty="0" smtClean="0">
                <a:solidFill>
                  <a:schemeClr val="tx1"/>
                </a:solidFill>
              </a:rPr>
              <a:t> به چنین رابطه‌هایی تعامل زنجیره‌ای می‌گوییم، به عبارتی دیگر اولین اتفاق یا پیشامد منجر به دومی می‌شود و به همین ترتیب دومی به سومی و ...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76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77BC9A-C827-4803-A792-AD9C12E545F3}"/>
              </a:ext>
            </a:extLst>
          </p:cNvPr>
          <p:cNvSpPr/>
          <p:nvPr/>
        </p:nvSpPr>
        <p:spPr>
          <a:xfrm>
            <a:off x="3631956" y="82061"/>
            <a:ext cx="4928088" cy="179832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مقایسه‌ای </a:t>
            </a:r>
            <a:r>
              <a:rPr lang="fa-I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 </a:t>
            </a:r>
            <a:r>
              <a:rPr lang="fa-IR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مقابله‌ای "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7978D3-EDF7-455F-B88B-14C255D80A07}"/>
              </a:ext>
            </a:extLst>
          </p:cNvPr>
          <p:cNvSpPr/>
          <p:nvPr/>
        </p:nvSpPr>
        <p:spPr>
          <a:xfrm>
            <a:off x="358140" y="2209800"/>
            <a:ext cx="11475720" cy="4434840"/>
          </a:xfrm>
          <a:prstGeom prst="roundRect">
            <a:avLst>
              <a:gd name="adj" fmla="val 27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3600" dirty="0" smtClean="0">
                <a:solidFill>
                  <a:schemeClr val="tx1"/>
                </a:solidFill>
              </a:rPr>
              <a:t>برای نوشتن درباره تفاوت یا شباهت‌های میان دو چیز (فرد، موضوع و...) </a:t>
            </a:r>
            <a:r>
              <a:rPr lang="fa-IR" sz="3600" dirty="0" smtClean="0">
                <a:solidFill>
                  <a:schemeClr val="accent1">
                    <a:lumMod val="75000"/>
                  </a:schemeClr>
                </a:solidFill>
              </a:rPr>
              <a:t>جمله کانونی </a:t>
            </a:r>
            <a:r>
              <a:rPr lang="fa-IR" sz="3600" dirty="0" smtClean="0">
                <a:solidFill>
                  <a:schemeClr val="tx1"/>
                </a:solidFill>
              </a:rPr>
              <a:t>بر بیان شباهت‌ها یا تفاوت‌ها تمرکز دارد.</a:t>
            </a:r>
          </a:p>
          <a:p>
            <a:pPr algn="r" rtl="1"/>
            <a:endParaRPr lang="fa-IR" sz="3600" dirty="0" smtClean="0">
              <a:solidFill>
                <a:schemeClr val="tx1"/>
              </a:solidFill>
            </a:endParaRPr>
          </a:p>
          <a:p>
            <a:pPr algn="r" rtl="1"/>
            <a:r>
              <a:rPr lang="fa-IR" sz="3600" dirty="0" smtClean="0">
                <a:solidFill>
                  <a:schemeClr val="accent1">
                    <a:lumMod val="75000"/>
                  </a:schemeClr>
                </a:solidFill>
              </a:rPr>
              <a:t>جمله‌های کمکی </a:t>
            </a:r>
            <a:r>
              <a:rPr lang="fa-IR" sz="3600" dirty="0" smtClean="0">
                <a:solidFill>
                  <a:schemeClr val="tx1"/>
                </a:solidFill>
              </a:rPr>
              <a:t>بحث از همانندی یا تفاوت‌های دو معقوله را در قالب یک </a:t>
            </a:r>
            <a:r>
              <a:rPr lang="fa-IR" sz="3600" u="sng" dirty="0" smtClean="0">
                <a:solidFill>
                  <a:schemeClr val="tx1"/>
                </a:solidFill>
              </a:rPr>
              <a:t>تحلیل مقایسه‌ای یا تقابلی </a:t>
            </a:r>
            <a:r>
              <a:rPr lang="fa-IR" sz="3600" dirty="0" smtClean="0">
                <a:solidFill>
                  <a:schemeClr val="tx1"/>
                </a:solidFill>
              </a:rPr>
              <a:t>گسترش می‌دهند.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230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7978D3-EDF7-455F-B88B-14C255D80A07}"/>
              </a:ext>
            </a:extLst>
          </p:cNvPr>
          <p:cNvSpPr/>
          <p:nvPr/>
        </p:nvSpPr>
        <p:spPr>
          <a:xfrm>
            <a:off x="358140" y="235634"/>
            <a:ext cx="11475720" cy="6386732"/>
          </a:xfrm>
          <a:prstGeom prst="roundRect">
            <a:avLst>
              <a:gd name="adj" fmla="val 27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fa-IR" sz="3600" dirty="0" smtClean="0">
              <a:solidFill>
                <a:schemeClr val="tx1"/>
              </a:solidFill>
            </a:endParaRPr>
          </a:p>
          <a:p>
            <a:pPr algn="ctr" rtl="1"/>
            <a:r>
              <a:rPr lang="fa-IR" sz="3600" dirty="0" smtClean="0">
                <a:solidFill>
                  <a:schemeClr val="tx1"/>
                </a:solidFill>
              </a:rPr>
              <a:t>در مقایسه‌ بیشتر به </a:t>
            </a:r>
            <a:r>
              <a:rPr lang="fa-IR" sz="3600" u="sng" dirty="0" smtClean="0">
                <a:solidFill>
                  <a:schemeClr val="accent5">
                    <a:lumMod val="75000"/>
                  </a:schemeClr>
                </a:solidFill>
              </a:rPr>
              <a:t>شباهت‌ها</a:t>
            </a:r>
            <a:r>
              <a:rPr lang="fa-IR" sz="3600" dirty="0" smtClean="0">
                <a:solidFill>
                  <a:schemeClr val="tx1"/>
                </a:solidFill>
              </a:rPr>
              <a:t> می‌پردازیم.</a:t>
            </a:r>
          </a:p>
          <a:p>
            <a:pPr algn="ctr" rtl="1"/>
            <a:endParaRPr lang="fa-IR" sz="3600" dirty="0" smtClean="0">
              <a:solidFill>
                <a:schemeClr val="tx1"/>
              </a:solidFill>
            </a:endParaRPr>
          </a:p>
          <a:p>
            <a:pPr algn="ctr" rtl="1"/>
            <a:r>
              <a:rPr lang="fa-IR" sz="3600" dirty="0" smtClean="0">
                <a:solidFill>
                  <a:schemeClr val="tx1"/>
                </a:solidFill>
              </a:rPr>
              <a:t>در مقابله بر </a:t>
            </a:r>
            <a:r>
              <a:rPr lang="fa-IR" sz="3600" u="sng" dirty="0" smtClean="0">
                <a:solidFill>
                  <a:schemeClr val="accent5">
                    <a:lumMod val="75000"/>
                  </a:schemeClr>
                </a:solidFill>
              </a:rPr>
              <a:t>تفاوت‌ها</a:t>
            </a:r>
            <a:r>
              <a:rPr lang="fa-IR" sz="3600" dirty="0" smtClean="0">
                <a:solidFill>
                  <a:schemeClr val="tx1"/>
                </a:solidFill>
              </a:rPr>
              <a:t> تکیه می‌کنیم.</a:t>
            </a:r>
          </a:p>
          <a:p>
            <a:pPr algn="ctr" rtl="1"/>
            <a:r>
              <a:rPr lang="fa-IR" sz="3600" dirty="0" smtClean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endParaRPr lang="en-US" sz="36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8325394" y="792480"/>
            <a:ext cx="1942012" cy="1036320"/>
          </a:xfrm>
          <a:prstGeom prst="wedgeRoundRectCallout">
            <a:avLst>
              <a:gd name="adj1" fmla="val -19936"/>
              <a:gd name="adj2" fmla="val 7846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b="1" dirty="0" smtClean="0">
                <a:solidFill>
                  <a:schemeClr val="accent5">
                    <a:lumMod val="50000"/>
                  </a:schemeClr>
                </a:solidFill>
              </a:rPr>
              <a:t>نکته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625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7978D3-EDF7-455F-B88B-14C255D80A07}"/>
              </a:ext>
            </a:extLst>
          </p:cNvPr>
          <p:cNvSpPr/>
          <p:nvPr/>
        </p:nvSpPr>
        <p:spPr>
          <a:xfrm>
            <a:off x="358140" y="235634"/>
            <a:ext cx="11475720" cy="6386732"/>
          </a:xfrm>
          <a:prstGeom prst="roundRect">
            <a:avLst>
              <a:gd name="adj" fmla="val 27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fa-IR" sz="3600" dirty="0" smtClean="0">
              <a:solidFill>
                <a:schemeClr val="tx1"/>
              </a:solidFill>
            </a:endParaRPr>
          </a:p>
          <a:p>
            <a:pPr algn="ctr" rtl="1">
              <a:lnSpc>
                <a:spcPct val="150000"/>
              </a:lnSpc>
            </a:pPr>
            <a:r>
              <a:rPr lang="fa-IR" sz="3600" dirty="0" smtClean="0">
                <a:solidFill>
                  <a:schemeClr val="tx1"/>
                </a:solidFill>
              </a:rPr>
              <a:t>ما در متن‌های مقایسه‌ای به جای استفاده کلیشه‌ای و تکراری از عبارت </a:t>
            </a:r>
            <a:r>
              <a:rPr lang="fa-IR" sz="3600" b="1" u="sng" dirty="0" smtClean="0">
                <a:solidFill>
                  <a:schemeClr val="accent1">
                    <a:lumMod val="50000"/>
                  </a:schemeClr>
                </a:solidFill>
              </a:rPr>
              <a:t>هردو</a:t>
            </a:r>
            <a:r>
              <a:rPr lang="fa-IR" sz="3600" dirty="0" smtClean="0">
                <a:solidFill>
                  <a:schemeClr val="tx1"/>
                </a:solidFill>
              </a:rPr>
              <a:t> ، می‌توانیم عباراتی مانند </a:t>
            </a:r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</a:rPr>
              <a:t>هم ..هم.. </a:t>
            </a:r>
            <a:r>
              <a:rPr lang="fa-IR" sz="3600" dirty="0" smtClean="0">
                <a:solidFill>
                  <a:schemeClr val="tx1"/>
                </a:solidFill>
              </a:rPr>
              <a:t>، </a:t>
            </a:r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</a:rPr>
              <a:t>درست</a:t>
            </a:r>
            <a:r>
              <a:rPr lang="fa-IR" sz="3600" dirty="0" smtClean="0">
                <a:solidFill>
                  <a:schemeClr val="tx1"/>
                </a:solidFill>
              </a:rPr>
              <a:t>، </a:t>
            </a:r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</a:rPr>
              <a:t>همانند</a:t>
            </a:r>
            <a:r>
              <a:rPr lang="fa-IR" sz="3600" dirty="0" smtClean="0">
                <a:solidFill>
                  <a:schemeClr val="tx1"/>
                </a:solidFill>
              </a:rPr>
              <a:t>، </a:t>
            </a:r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</a:rPr>
              <a:t>دقیقا</a:t>
            </a:r>
            <a:r>
              <a:rPr lang="fa-IR" sz="3600" dirty="0" smtClean="0">
                <a:solidFill>
                  <a:schemeClr val="tx1"/>
                </a:solidFill>
              </a:rPr>
              <a:t>، </a:t>
            </a:r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</a:rPr>
              <a:t>مانند</a:t>
            </a:r>
            <a:r>
              <a:rPr lang="fa-IR" sz="3600" dirty="0" smtClean="0">
                <a:solidFill>
                  <a:schemeClr val="tx1"/>
                </a:solidFill>
              </a:rPr>
              <a:t> و ... را برای جلوگیری از یکنواختی و بی‌روح شدن متن استفاده کنیم.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8360228" y="583474"/>
            <a:ext cx="1942012" cy="1036320"/>
          </a:xfrm>
          <a:prstGeom prst="wedgeRoundRectCallout">
            <a:avLst>
              <a:gd name="adj1" fmla="val -19936"/>
              <a:gd name="adj2" fmla="val 7846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b="1" dirty="0" smtClean="0">
                <a:solidFill>
                  <a:schemeClr val="accent5">
                    <a:lumMod val="50000"/>
                  </a:schemeClr>
                </a:solidFill>
              </a:rPr>
              <a:t>تذکر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17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7978D3-EDF7-455F-B88B-14C255D80A07}"/>
              </a:ext>
            </a:extLst>
          </p:cNvPr>
          <p:cNvSpPr/>
          <p:nvPr/>
        </p:nvSpPr>
        <p:spPr>
          <a:xfrm>
            <a:off x="358140" y="235634"/>
            <a:ext cx="11475720" cy="6386732"/>
          </a:xfrm>
          <a:prstGeom prst="roundRect">
            <a:avLst>
              <a:gd name="adj" fmla="val 27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3600" u="sng" dirty="0" smtClean="0">
                <a:solidFill>
                  <a:schemeClr val="accent1">
                    <a:lumMod val="50000"/>
                  </a:schemeClr>
                </a:solidFill>
              </a:rPr>
              <a:t>بندنوشت مقابله‌ای ) </a:t>
            </a:r>
          </a:p>
          <a:p>
            <a:pPr algn="r" rtl="1"/>
            <a:r>
              <a:rPr lang="fa-IR" sz="3600" dirty="0" smtClean="0">
                <a:solidFill>
                  <a:schemeClr val="tx1"/>
                </a:solidFill>
              </a:rPr>
              <a:t> </a:t>
            </a:r>
          </a:p>
          <a:p>
            <a:pPr algn="r" rtl="1"/>
            <a:r>
              <a:rPr lang="fa-IR" sz="3600" dirty="0" smtClean="0">
                <a:solidFill>
                  <a:schemeClr val="tx1"/>
                </a:solidFill>
              </a:rPr>
              <a:t>برای سازماندهی تفاوت‌های دو چیز در این بند نویسی دو روش وجود دارد:</a:t>
            </a:r>
          </a:p>
          <a:p>
            <a:pPr algn="r" rtl="1"/>
            <a:r>
              <a:rPr lang="fa-IR" sz="3600" dirty="0" smtClean="0">
                <a:solidFill>
                  <a:schemeClr val="tx1"/>
                </a:solidFill>
              </a:rPr>
              <a:t>          روش اول              نکته به نکته</a:t>
            </a:r>
          </a:p>
          <a:p>
            <a:pPr algn="r" rtl="1"/>
            <a:r>
              <a:rPr lang="fa-IR" sz="3600" dirty="0" smtClean="0">
                <a:solidFill>
                  <a:schemeClr val="tx1"/>
                </a:solidFill>
              </a:rPr>
              <a:t>          روش روم              تقابل کلی </a:t>
            </a:r>
          </a:p>
          <a:p>
            <a:pPr algn="r" rtl="1"/>
            <a:endParaRPr lang="fa-IR" sz="3600" dirty="0" smtClean="0">
              <a:solidFill>
                <a:schemeClr val="tx1"/>
              </a:solidFill>
            </a:endParaRPr>
          </a:p>
          <a:p>
            <a:pPr algn="r" rtl="1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" name="Left Arrow 1"/>
          <p:cNvSpPr/>
          <p:nvPr/>
        </p:nvSpPr>
        <p:spPr>
          <a:xfrm>
            <a:off x="7105721" y="3614058"/>
            <a:ext cx="853440" cy="2351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721" y="4174442"/>
            <a:ext cx="871804" cy="2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40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7978D3-EDF7-455F-B88B-14C255D80A07}"/>
              </a:ext>
            </a:extLst>
          </p:cNvPr>
          <p:cNvSpPr/>
          <p:nvPr/>
        </p:nvSpPr>
        <p:spPr>
          <a:xfrm>
            <a:off x="358140" y="235634"/>
            <a:ext cx="11475720" cy="6386732"/>
          </a:xfrm>
          <a:prstGeom prst="roundRect">
            <a:avLst>
              <a:gd name="adj" fmla="val 27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fa-IR" sz="3600" dirty="0" smtClean="0">
              <a:solidFill>
                <a:schemeClr val="tx1"/>
              </a:solidFill>
            </a:endParaRPr>
          </a:p>
          <a:p>
            <a:pPr algn="ctr" rtl="1">
              <a:lnSpc>
                <a:spcPct val="150000"/>
              </a:lnSpc>
            </a:pPr>
            <a:r>
              <a:rPr lang="fa-IR" sz="3600" dirty="0">
                <a:solidFill>
                  <a:schemeClr val="tx1"/>
                </a:solidFill>
              </a:rPr>
              <a:t> </a:t>
            </a:r>
            <a:r>
              <a:rPr lang="fa-IR" sz="3600" dirty="0" smtClean="0">
                <a:solidFill>
                  <a:schemeClr val="tx1"/>
                </a:solidFill>
              </a:rPr>
              <a:t>در این روش تفاوت‌های دو مورد را در چند جنبه، مقابل هم</a:t>
            </a:r>
          </a:p>
          <a:p>
            <a:pPr algn="ctr" rtl="1">
              <a:lnSpc>
                <a:spcPct val="150000"/>
              </a:lnSpc>
            </a:pPr>
            <a:r>
              <a:rPr lang="fa-IR" sz="3600" dirty="0" smtClean="0">
                <a:solidFill>
                  <a:schemeClr val="tx1"/>
                </a:solidFill>
              </a:rPr>
              <a:t> بیان می‌کنیم به طوری که تفاوت‌هایشان در یک مقیاس کامل</a:t>
            </a:r>
          </a:p>
          <a:p>
            <a:pPr algn="ctr" rtl="1">
              <a:lnSpc>
                <a:spcPct val="150000"/>
              </a:lnSpc>
            </a:pPr>
            <a:r>
              <a:rPr lang="fa-IR" sz="3600" dirty="0" smtClean="0">
                <a:solidFill>
                  <a:schemeClr val="tx1"/>
                </a:solidFill>
              </a:rPr>
              <a:t> مورد سنجش قرار گیرند.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7698377" y="696686"/>
            <a:ext cx="2804160" cy="914400"/>
          </a:xfrm>
          <a:prstGeom prst="horizontalScroll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>
                <a:solidFill>
                  <a:schemeClr val="accent1">
                    <a:lumMod val="50000"/>
                  </a:schemeClr>
                </a:solidFill>
              </a:rPr>
              <a:t>نکته به نکته</a:t>
            </a:r>
          </a:p>
        </p:txBody>
      </p:sp>
    </p:spTree>
    <p:extLst>
      <p:ext uri="{BB962C8B-B14F-4D97-AF65-F5344CB8AC3E}">
        <p14:creationId xmlns:p14="http://schemas.microsoft.com/office/powerpoint/2010/main" val="19364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EA43CB1-56D4-481A-9738-77F0E78919F0}"/>
              </a:ext>
            </a:extLst>
          </p:cNvPr>
          <p:cNvSpPr/>
          <p:nvPr/>
        </p:nvSpPr>
        <p:spPr>
          <a:xfrm>
            <a:off x="7749540" y="-2179320"/>
            <a:ext cx="6111240" cy="61112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ED2296-5A36-4E16-B3A1-C049E6035DAF}"/>
              </a:ext>
            </a:extLst>
          </p:cNvPr>
          <p:cNvSpPr/>
          <p:nvPr/>
        </p:nvSpPr>
        <p:spPr>
          <a:xfrm>
            <a:off x="-3688080" y="396240"/>
            <a:ext cx="11605260" cy="116052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E2149-5610-4CB3-A081-45250051AEE8}"/>
              </a:ext>
            </a:extLst>
          </p:cNvPr>
          <p:cNvSpPr txBox="1"/>
          <p:nvPr/>
        </p:nvSpPr>
        <p:spPr>
          <a:xfrm>
            <a:off x="1586881" y="2306783"/>
            <a:ext cx="998373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13800" dirty="0" smtClean="0">
                <a:latin typeface="Arial" panose="020B0604020202020204" pitchFamily="34" charset="0"/>
                <a:cs typeface="Arial" panose="020B0604020202020204" pitchFamily="34" charset="0"/>
              </a:rPr>
              <a:t>نگار</a:t>
            </a:r>
            <a:r>
              <a:rPr lang="fa-IR" sz="13800" dirty="0">
                <a:latin typeface="Arial" panose="020B0604020202020204" pitchFamily="34" charset="0"/>
                <a:cs typeface="Arial" panose="020B0604020202020204" pitchFamily="34" charset="0"/>
              </a:rPr>
              <a:t>ش</a:t>
            </a:r>
            <a:endParaRPr lang="en-US" sz="1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0411C-1D44-4FBE-B817-BE218C2ECCDD}"/>
              </a:ext>
            </a:extLst>
          </p:cNvPr>
          <p:cNvSpPr txBox="1"/>
          <p:nvPr/>
        </p:nvSpPr>
        <p:spPr>
          <a:xfrm>
            <a:off x="2065020" y="5002812"/>
            <a:ext cx="5684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600" dirty="0"/>
              <a:t>امیررضا میرمحمدعلی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9B3A6-FE10-405C-8BD3-0CFC2C044F96}"/>
              </a:ext>
            </a:extLst>
          </p:cNvPr>
          <p:cNvSpPr txBox="1"/>
          <p:nvPr/>
        </p:nvSpPr>
        <p:spPr>
          <a:xfrm>
            <a:off x="6578750" y="987094"/>
            <a:ext cx="5074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b="1" dirty="0">
                <a:solidFill>
                  <a:schemeClr val="accent1">
                    <a:lumMod val="50000"/>
                  </a:schemeClr>
                </a:solidFill>
                <a:latin typeface="B Elham"/>
              </a:rPr>
              <a:t>استاد راهنما </a:t>
            </a:r>
            <a:r>
              <a:rPr lang="fa-IR" sz="3200" b="1" dirty="0" smtClean="0">
                <a:solidFill>
                  <a:schemeClr val="accent1">
                    <a:lumMod val="50000"/>
                  </a:schemeClr>
                </a:solidFill>
                <a:latin typeface="B Elham"/>
              </a:rPr>
              <a:t>: </a:t>
            </a:r>
            <a:endParaRPr lang="fa-IR" sz="3200" b="1" dirty="0">
              <a:solidFill>
                <a:schemeClr val="accent1">
                  <a:lumMod val="50000"/>
                </a:schemeClr>
              </a:solidFill>
              <a:latin typeface="B Elham"/>
            </a:endParaRPr>
          </a:p>
          <a:p>
            <a:pPr algn="r"/>
            <a:r>
              <a:rPr lang="fa-IR" sz="3200" b="1" dirty="0" smtClean="0">
                <a:latin typeface="B Elham"/>
              </a:rPr>
              <a:t>          </a:t>
            </a:r>
            <a:r>
              <a:rPr lang="fa-IR" sz="3200" b="1" dirty="0" smtClean="0">
                <a:solidFill>
                  <a:schemeClr val="accent6">
                    <a:lumMod val="50000"/>
                  </a:schemeClr>
                </a:solidFill>
                <a:latin typeface="B Elham"/>
              </a:rPr>
              <a:t>جناب آقای </a:t>
            </a:r>
            <a:r>
              <a:rPr lang="fa-IR" sz="3200" b="1" dirty="0">
                <a:solidFill>
                  <a:schemeClr val="accent6">
                    <a:lumMod val="50000"/>
                  </a:schemeClr>
                </a:solidFill>
                <a:latin typeface="B Elham"/>
              </a:rPr>
              <a:t>قنبری 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B Elha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891F2-CBA5-4B41-BA1B-37BA6BC2579B}"/>
              </a:ext>
            </a:extLst>
          </p:cNvPr>
          <p:cNvSpPr txBox="1"/>
          <p:nvPr/>
        </p:nvSpPr>
        <p:spPr>
          <a:xfrm>
            <a:off x="4328160" y="-909756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600" dirty="0">
                <a:cs typeface="B Koodak" panose="00000700000000000000" pitchFamily="2" charset="-78"/>
              </a:rPr>
              <a:t>فهرست مطالب</a:t>
            </a:r>
            <a:endParaRPr lang="en-US" sz="3600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9046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7978D3-EDF7-455F-B88B-14C255D80A07}"/>
              </a:ext>
            </a:extLst>
          </p:cNvPr>
          <p:cNvSpPr/>
          <p:nvPr/>
        </p:nvSpPr>
        <p:spPr>
          <a:xfrm>
            <a:off x="358140" y="235634"/>
            <a:ext cx="11475720" cy="6386732"/>
          </a:xfrm>
          <a:prstGeom prst="roundRect">
            <a:avLst>
              <a:gd name="adj" fmla="val 27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fa-IR" sz="3600" dirty="0" smtClean="0">
              <a:solidFill>
                <a:schemeClr val="tx1"/>
              </a:solidFill>
            </a:endParaRPr>
          </a:p>
          <a:p>
            <a:pPr algn="ctr" rtl="1">
              <a:lnSpc>
                <a:spcPct val="150000"/>
              </a:lnSpc>
            </a:pPr>
            <a:r>
              <a:rPr lang="fa-IR" sz="3600" dirty="0">
                <a:solidFill>
                  <a:schemeClr val="tx1"/>
                </a:solidFill>
              </a:rPr>
              <a:t> </a:t>
            </a:r>
            <a:r>
              <a:rPr lang="fa-IR" sz="3600" dirty="0" smtClean="0">
                <a:solidFill>
                  <a:schemeClr val="tx1"/>
                </a:solidFill>
              </a:rPr>
              <a:t>در این روش از میان دو گزینه مورد بررسی، </a:t>
            </a:r>
          </a:p>
          <a:p>
            <a:pPr algn="ctr" rtl="1">
              <a:lnSpc>
                <a:spcPct val="150000"/>
              </a:lnSpc>
            </a:pPr>
            <a:r>
              <a:rPr lang="fa-IR" sz="3600" dirty="0" smtClean="0">
                <a:solidFill>
                  <a:schemeClr val="tx1"/>
                </a:solidFill>
              </a:rPr>
              <a:t>ابتدا تمام ویژگی‌های گزینه اول را نوشته و</a:t>
            </a:r>
          </a:p>
          <a:p>
            <a:pPr algn="ctr" rtl="1">
              <a:lnSpc>
                <a:spcPct val="150000"/>
              </a:lnSpc>
            </a:pPr>
            <a:r>
              <a:rPr lang="fa-IR" sz="3600" dirty="0" smtClean="0">
                <a:solidFill>
                  <a:schemeClr val="tx1"/>
                </a:solidFill>
              </a:rPr>
              <a:t> سپس به سراغ گزینه دوم می‌رویم .</a:t>
            </a:r>
          </a:p>
          <a:p>
            <a:pPr algn="ctr" rtl="1">
              <a:lnSpc>
                <a:spcPct val="150000"/>
              </a:lnSpc>
            </a:pPr>
            <a:r>
              <a:rPr lang="fa-IR" sz="3600" u="sng" dirty="0" smtClean="0">
                <a:solidFill>
                  <a:schemeClr val="accent1">
                    <a:lumMod val="50000"/>
                  </a:schemeClr>
                </a:solidFill>
              </a:rPr>
              <a:t>نکته مهم</a:t>
            </a:r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</a:rPr>
              <a:t>: ترتیب معیارهای مقایسه‌ای برای هردو گزینه باید یکسان باشند.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7698377" y="696686"/>
            <a:ext cx="2804160" cy="914400"/>
          </a:xfrm>
          <a:prstGeom prst="horizontalScroll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</a:rPr>
              <a:t>تقابل کلی</a:t>
            </a:r>
            <a:endParaRPr lang="fa-IR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06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77BC9A-C827-4803-A792-AD9C12E545F3}"/>
              </a:ext>
            </a:extLst>
          </p:cNvPr>
          <p:cNvSpPr/>
          <p:nvPr/>
        </p:nvSpPr>
        <p:spPr>
          <a:xfrm>
            <a:off x="3631956" y="82061"/>
            <a:ext cx="4928088" cy="179832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بندنوشت نتیجه‌گیری"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7978D3-EDF7-455F-B88B-14C255D80A07}"/>
              </a:ext>
            </a:extLst>
          </p:cNvPr>
          <p:cNvSpPr/>
          <p:nvPr/>
        </p:nvSpPr>
        <p:spPr>
          <a:xfrm>
            <a:off x="358140" y="2209800"/>
            <a:ext cx="11475720" cy="4434840"/>
          </a:xfrm>
          <a:prstGeom prst="roundRect">
            <a:avLst>
              <a:gd name="adj" fmla="val 27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3600" dirty="0" smtClean="0">
                <a:solidFill>
                  <a:schemeClr val="tx1"/>
                </a:solidFill>
              </a:rPr>
              <a:t>این بندنوشت معمولا در بخش </a:t>
            </a:r>
            <a:r>
              <a:rPr lang="fa-IR" sz="3600" u="sng" dirty="0" smtClean="0">
                <a:solidFill>
                  <a:schemeClr val="tx1"/>
                </a:solidFill>
              </a:rPr>
              <a:t>پایانی</a:t>
            </a:r>
            <a:r>
              <a:rPr lang="fa-IR" sz="3600" dirty="0" smtClean="0">
                <a:solidFill>
                  <a:schemeClr val="tx1"/>
                </a:solidFill>
              </a:rPr>
              <a:t> گفتار ذکر می‌شود و علاوه بر بازگویی </a:t>
            </a:r>
            <a:r>
              <a:rPr lang="fa-IR" sz="3600" u="sng" dirty="0" smtClean="0">
                <a:solidFill>
                  <a:schemeClr val="tx1"/>
                </a:solidFill>
              </a:rPr>
              <a:t>نکات اصلی </a:t>
            </a:r>
            <a:r>
              <a:rPr lang="fa-IR" sz="3600" dirty="0" smtClean="0">
                <a:solidFill>
                  <a:schemeClr val="tx1"/>
                </a:solidFill>
              </a:rPr>
              <a:t>هیچ نظر یا موضوع جدیدی </a:t>
            </a:r>
            <a:r>
              <a:rPr lang="fa-IR" sz="3600" b="1" dirty="0" smtClean="0">
                <a:solidFill>
                  <a:schemeClr val="tx1"/>
                </a:solidFill>
              </a:rPr>
              <a:t>نباید</a:t>
            </a:r>
            <a:r>
              <a:rPr lang="fa-IR" sz="3600" dirty="0" smtClean="0">
                <a:solidFill>
                  <a:schemeClr val="tx1"/>
                </a:solidFill>
              </a:rPr>
              <a:t> در آن مطرح شود.</a:t>
            </a:r>
          </a:p>
          <a:p>
            <a:pPr algn="r" rtl="1"/>
            <a:endParaRPr lang="fa-IR" sz="3600" dirty="0" smtClean="0">
              <a:solidFill>
                <a:schemeClr val="tx1"/>
              </a:solidFill>
            </a:endParaRPr>
          </a:p>
          <a:p>
            <a:pPr algn="r" rtl="1"/>
            <a:r>
              <a:rPr lang="fa-IR" sz="3600" dirty="0" smtClean="0">
                <a:solidFill>
                  <a:schemeClr val="tx1"/>
                </a:solidFill>
              </a:rPr>
              <a:t>با خواندن این بندنوشت خواننده باید </a:t>
            </a:r>
            <a:r>
              <a:rPr lang="fa-IR" sz="3600" dirty="0" smtClean="0">
                <a:solidFill>
                  <a:srgbClr val="0070C0"/>
                </a:solidFill>
              </a:rPr>
              <a:t>تکمیل</a:t>
            </a:r>
            <a:r>
              <a:rPr lang="fa-IR" sz="3600" dirty="0" smtClean="0">
                <a:solidFill>
                  <a:schemeClr val="tx1"/>
                </a:solidFill>
              </a:rPr>
              <a:t> مبحث را درک کند. 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136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77BC9A-C827-4803-A792-AD9C12E545F3}"/>
              </a:ext>
            </a:extLst>
          </p:cNvPr>
          <p:cNvSpPr/>
          <p:nvPr/>
        </p:nvSpPr>
        <p:spPr>
          <a:xfrm>
            <a:off x="3631956" y="82061"/>
            <a:ext cx="4928088" cy="179832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بندنوشت طرح مسئله "</a:t>
            </a:r>
            <a:endParaRPr lang="en-US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7978D3-EDF7-455F-B88B-14C255D80A07}"/>
              </a:ext>
            </a:extLst>
          </p:cNvPr>
          <p:cNvSpPr/>
          <p:nvPr/>
        </p:nvSpPr>
        <p:spPr>
          <a:xfrm>
            <a:off x="358140" y="2209800"/>
            <a:ext cx="11475720" cy="4434840"/>
          </a:xfrm>
          <a:prstGeom prst="roundRect">
            <a:avLst>
              <a:gd name="adj" fmla="val 27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3600" dirty="0" smtClean="0">
                <a:solidFill>
                  <a:schemeClr val="tx1"/>
                </a:solidFill>
              </a:rPr>
              <a:t>- این بندنوشت معمولا در بخش </a:t>
            </a:r>
            <a:r>
              <a:rPr lang="fa-IR" sz="3600" u="sng" dirty="0" smtClean="0">
                <a:solidFill>
                  <a:schemeClr val="tx1"/>
                </a:solidFill>
              </a:rPr>
              <a:t>آغازین</a:t>
            </a:r>
            <a:r>
              <a:rPr lang="fa-IR" sz="3600" dirty="0" smtClean="0">
                <a:solidFill>
                  <a:schemeClr val="tx1"/>
                </a:solidFill>
              </a:rPr>
              <a:t> گفتار ذکر می‌شود.</a:t>
            </a:r>
          </a:p>
          <a:p>
            <a:pPr algn="r" rtl="1"/>
            <a:r>
              <a:rPr lang="fa-IR" sz="3600" dirty="0" smtClean="0">
                <a:solidFill>
                  <a:schemeClr val="tx1"/>
                </a:solidFill>
              </a:rPr>
              <a:t>- باید یک الی سه بند باشد.</a:t>
            </a:r>
          </a:p>
          <a:p>
            <a:pPr marL="571500" indent="-571500" algn="r" rtl="1">
              <a:buFontTx/>
              <a:buChar char="-"/>
            </a:pPr>
            <a:r>
              <a:rPr lang="fa-IR" sz="3600" dirty="0" smtClean="0">
                <a:solidFill>
                  <a:schemeClr val="tx1"/>
                </a:solidFill>
              </a:rPr>
              <a:t>موضوع اصلی یا اندیشه‌ای که قرار است مورد بحث </a:t>
            </a:r>
            <a:r>
              <a:rPr lang="fa-IR" sz="3600" dirty="0">
                <a:solidFill>
                  <a:schemeClr val="tx1"/>
                </a:solidFill>
              </a:rPr>
              <a:t>قرار </a:t>
            </a:r>
            <a:r>
              <a:rPr lang="fa-IR" sz="3600" dirty="0" smtClean="0">
                <a:solidFill>
                  <a:schemeClr val="tx1"/>
                </a:solidFill>
              </a:rPr>
              <a:t>گیرد باید در </a:t>
            </a:r>
            <a:r>
              <a:rPr lang="fa-IR" sz="3600" dirty="0">
                <a:solidFill>
                  <a:srgbClr val="0070C0"/>
                </a:solidFill>
              </a:rPr>
              <a:t>جمله </a:t>
            </a:r>
            <a:r>
              <a:rPr lang="fa-IR" sz="3600" dirty="0" smtClean="0">
                <a:solidFill>
                  <a:srgbClr val="0070C0"/>
                </a:solidFill>
              </a:rPr>
              <a:t>کانونی </a:t>
            </a:r>
            <a:r>
              <a:rPr lang="fa-IR" sz="3600" dirty="0" smtClean="0">
                <a:solidFill>
                  <a:schemeClr val="tx1"/>
                </a:solidFill>
              </a:rPr>
              <a:t>مطرح شود و سپس جملات پشتیبان با پرسش‌هایی مانند </a:t>
            </a:r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</a:rPr>
              <a:t>چرا این قضیه مهم است؟ (دلیل طرح)  </a:t>
            </a:r>
            <a:r>
              <a:rPr lang="fa-IR" sz="3600" dirty="0" smtClean="0">
                <a:solidFill>
                  <a:schemeClr val="tx1"/>
                </a:solidFill>
              </a:rPr>
              <a:t>و  </a:t>
            </a:r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</a:rPr>
              <a:t>چگونه به این موضوع بپردازیم؟ (بیان روش) </a:t>
            </a:r>
            <a:r>
              <a:rPr lang="fa-IR" sz="3600" dirty="0" smtClean="0">
                <a:solidFill>
                  <a:schemeClr val="tx1"/>
                </a:solidFill>
              </a:rPr>
              <a:t>بندنوشت را گسترش می‌دهند.</a:t>
            </a:r>
          </a:p>
          <a:p>
            <a:pPr algn="r" rtl="1"/>
            <a:r>
              <a:rPr lang="fa-IR" sz="36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070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344B48-4167-47BE-95FB-361CFA5C1A5D}"/>
              </a:ext>
            </a:extLst>
          </p:cNvPr>
          <p:cNvSpPr/>
          <p:nvPr/>
        </p:nvSpPr>
        <p:spPr>
          <a:xfrm rot="18193326">
            <a:off x="-882762" y="6518393"/>
            <a:ext cx="12466320" cy="266041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1A5418-A480-490C-B6F3-435E17553C66}"/>
              </a:ext>
            </a:extLst>
          </p:cNvPr>
          <p:cNvSpPr/>
          <p:nvPr/>
        </p:nvSpPr>
        <p:spPr>
          <a:xfrm rot="18193326">
            <a:off x="467545" y="-1330204"/>
            <a:ext cx="12466320" cy="266041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3D3FF3-A642-41DA-A5B5-FF3266052E9B}"/>
              </a:ext>
            </a:extLst>
          </p:cNvPr>
          <p:cNvSpPr/>
          <p:nvPr/>
        </p:nvSpPr>
        <p:spPr>
          <a:xfrm rot="18193326">
            <a:off x="-7101838" y="4612965"/>
            <a:ext cx="12466320" cy="266041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D5F59-7E37-48BB-AE82-4C88E030CD55}"/>
              </a:ext>
            </a:extLst>
          </p:cNvPr>
          <p:cNvSpPr/>
          <p:nvPr/>
        </p:nvSpPr>
        <p:spPr>
          <a:xfrm rot="18193326">
            <a:off x="7096945" y="-266402"/>
            <a:ext cx="12466320" cy="266041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4B25C9-B806-4803-9B52-2DE8DCDFF217}"/>
              </a:ext>
            </a:extLst>
          </p:cNvPr>
          <p:cNvGrpSpPr/>
          <p:nvPr/>
        </p:nvGrpSpPr>
        <p:grpSpPr>
          <a:xfrm>
            <a:off x="822550" y="1422934"/>
            <a:ext cx="9959944" cy="3648634"/>
            <a:chOff x="3211831" y="2209800"/>
            <a:chExt cx="4884531" cy="1789354"/>
          </a:xfrm>
        </p:grpSpPr>
        <p:sp>
          <p:nvSpPr>
            <p:cNvPr id="9" name="Moon 8">
              <a:extLst>
                <a:ext uri="{FF2B5EF4-FFF2-40B4-BE49-F238E27FC236}">
                  <a16:creationId xmlns:a16="http://schemas.microsoft.com/office/drawing/2014/main" id="{A692AA07-5C70-44F2-8C98-9BF252E9AA31}"/>
                </a:ext>
              </a:extLst>
            </p:cNvPr>
            <p:cNvSpPr/>
            <p:nvPr/>
          </p:nvSpPr>
          <p:spPr>
            <a:xfrm>
              <a:off x="3211831" y="2209800"/>
              <a:ext cx="894677" cy="1789354"/>
            </a:xfrm>
            <a:prstGeom prst="mo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oon 14">
              <a:extLst>
                <a:ext uri="{FF2B5EF4-FFF2-40B4-BE49-F238E27FC236}">
                  <a16:creationId xmlns:a16="http://schemas.microsoft.com/office/drawing/2014/main" id="{31CE27DF-3129-4087-9252-69F0D1C33E1C}"/>
                </a:ext>
              </a:extLst>
            </p:cNvPr>
            <p:cNvSpPr/>
            <p:nvPr/>
          </p:nvSpPr>
          <p:spPr>
            <a:xfrm rot="10800000">
              <a:off x="7201685" y="2209800"/>
              <a:ext cx="894677" cy="1789354"/>
            </a:xfrm>
            <a:prstGeom prst="moon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624262-1A26-4569-A1A8-A615BAF808FB}"/>
                </a:ext>
              </a:extLst>
            </p:cNvPr>
            <p:cNvSpPr/>
            <p:nvPr/>
          </p:nvSpPr>
          <p:spPr>
            <a:xfrm>
              <a:off x="4106508" y="2209800"/>
              <a:ext cx="3178212" cy="17893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825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5400" dirty="0" smtClean="0">
                  <a:solidFill>
                    <a:schemeClr val="accent6">
                      <a:lumMod val="50000"/>
                    </a:schemeClr>
                  </a:solidFill>
                </a:rPr>
                <a:t>سپاس از توجه شما</a:t>
              </a:r>
              <a:endParaRPr lang="en-US" sz="5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681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EA43CB1-56D4-481A-9738-77F0E78919F0}"/>
              </a:ext>
            </a:extLst>
          </p:cNvPr>
          <p:cNvSpPr/>
          <p:nvPr/>
        </p:nvSpPr>
        <p:spPr>
          <a:xfrm>
            <a:off x="11422380" y="-5181600"/>
            <a:ext cx="6111240" cy="61112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ED2296-5A36-4E16-B3A1-C049E6035DAF}"/>
              </a:ext>
            </a:extLst>
          </p:cNvPr>
          <p:cNvSpPr/>
          <p:nvPr/>
        </p:nvSpPr>
        <p:spPr>
          <a:xfrm>
            <a:off x="-10012680" y="5791200"/>
            <a:ext cx="11605260" cy="116052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E2149-5610-4CB3-A081-45250051AEE8}"/>
              </a:ext>
            </a:extLst>
          </p:cNvPr>
          <p:cNvSpPr txBox="1"/>
          <p:nvPr/>
        </p:nvSpPr>
        <p:spPr>
          <a:xfrm>
            <a:off x="-5419358" y="7880330"/>
            <a:ext cx="99837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8800" dirty="0">
                <a:cs typeface="B Elham" panose="00000400000000000000" pitchFamily="2" charset="-78"/>
              </a:rPr>
              <a:t>ارائه نگارش</a:t>
            </a:r>
            <a:endParaRPr lang="en-US" sz="8800" dirty="0">
              <a:cs typeface="B Elham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0411C-1D44-4FBE-B817-BE218C2ECCDD}"/>
              </a:ext>
            </a:extLst>
          </p:cNvPr>
          <p:cNvSpPr txBox="1"/>
          <p:nvPr/>
        </p:nvSpPr>
        <p:spPr>
          <a:xfrm>
            <a:off x="-5114558" y="9999880"/>
            <a:ext cx="4474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600" dirty="0">
                <a:cs typeface="B Nazanin" panose="00000400000000000000" pitchFamily="2" charset="-78"/>
              </a:rPr>
              <a:t>امیررضا میرمحمدعلی</a:t>
            </a:r>
            <a:endParaRPr lang="en-US" sz="3600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9B3A6-FE10-405C-8BD3-0CFC2C044F96}"/>
              </a:ext>
            </a:extLst>
          </p:cNvPr>
          <p:cNvSpPr txBox="1"/>
          <p:nvPr/>
        </p:nvSpPr>
        <p:spPr>
          <a:xfrm>
            <a:off x="10149840" y="-2664589"/>
            <a:ext cx="5074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b="1" dirty="0">
                <a:cs typeface="B Nazanin" panose="00000400000000000000" pitchFamily="2" charset="-78"/>
              </a:rPr>
              <a:t>استاد راهنما : </a:t>
            </a:r>
          </a:p>
          <a:p>
            <a:pPr algn="r"/>
            <a:r>
              <a:rPr lang="fa-IR" sz="3200" b="1" dirty="0">
                <a:cs typeface="B Nazanin" panose="00000400000000000000" pitchFamily="2" charset="-78"/>
              </a:rPr>
              <a:t>جناب اقای قنبری </a:t>
            </a:r>
            <a:endParaRPr lang="en-US" sz="3200" b="1" dirty="0">
              <a:cs typeface="B Nazanin" panose="00000400000000000000" pitchFamily="2" charset="-78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8CF2DF7-11AE-43F5-8FB3-C517DB809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706997"/>
              </p:ext>
            </p:extLst>
          </p:nvPr>
        </p:nvGraphicFramePr>
        <p:xfrm>
          <a:off x="2032000" y="12378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ECB6724-11E0-4CF5-88F5-0432A9389FBF}"/>
              </a:ext>
            </a:extLst>
          </p:cNvPr>
          <p:cNvSpPr txBox="1"/>
          <p:nvPr/>
        </p:nvSpPr>
        <p:spPr>
          <a:xfrm>
            <a:off x="4328160" y="241660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600" dirty="0"/>
              <a:t>فهرست مطالب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79395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CADCEB-7F99-4F75-9F04-3FBB84336523}"/>
              </a:ext>
            </a:extLst>
          </p:cNvPr>
          <p:cNvSpPr/>
          <p:nvPr/>
        </p:nvSpPr>
        <p:spPr>
          <a:xfrm>
            <a:off x="6789041" y="657181"/>
            <a:ext cx="7526216" cy="1758462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a-IR" sz="5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تعریف بندنوشت </a:t>
            </a:r>
            <a:endParaRPr lang="fa-IR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DD32FAC-2EB2-47C1-B336-EF8254C6460E}"/>
              </a:ext>
            </a:extLst>
          </p:cNvPr>
          <p:cNvSpPr/>
          <p:nvPr/>
        </p:nvSpPr>
        <p:spPr>
          <a:xfrm>
            <a:off x="-2033609" y="-2379096"/>
            <a:ext cx="6072554" cy="60725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477219-0DD7-40AC-84AC-718A8789F396}"/>
              </a:ext>
            </a:extLst>
          </p:cNvPr>
          <p:cNvSpPr/>
          <p:nvPr/>
        </p:nvSpPr>
        <p:spPr>
          <a:xfrm>
            <a:off x="-2672864" y="3366247"/>
            <a:ext cx="17537723" cy="17537723"/>
          </a:xfrm>
          <a:prstGeom prst="roundRect">
            <a:avLst>
              <a:gd name="adj" fmla="val 4420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FCE48-1244-4E75-B719-79399ED0D59B}"/>
              </a:ext>
            </a:extLst>
          </p:cNvPr>
          <p:cNvSpPr txBox="1"/>
          <p:nvPr/>
        </p:nvSpPr>
        <p:spPr>
          <a:xfrm>
            <a:off x="2778366" y="3914816"/>
            <a:ext cx="6635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600" dirty="0" smtClean="0"/>
              <a:t>انواع بند نویسی</a:t>
            </a:r>
          </a:p>
          <a:p>
            <a:pPr algn="ctr"/>
            <a:r>
              <a:rPr lang="fa-IR" sz="3600" dirty="0" smtClean="0"/>
              <a:t> جهت بیان نوع اندیشیدن</a:t>
            </a:r>
          </a:p>
          <a:p>
            <a:pPr algn="ctr"/>
            <a:r>
              <a:rPr lang="fa-IR" sz="3600" dirty="0" smtClean="0"/>
              <a:t> برای تعریف موضوعات در نوشته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17471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B8D8143-6397-4F38-A4DC-41B795C56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0432251"/>
              </p:ext>
            </p:extLst>
          </p:nvPr>
        </p:nvGraphicFramePr>
        <p:xfrm>
          <a:off x="2221927" y="-830059"/>
          <a:ext cx="5920963" cy="8518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A0860E6-97A2-41B1-90C5-BA03ABE080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605765"/>
              </p:ext>
            </p:extLst>
          </p:nvPr>
        </p:nvGraphicFramePr>
        <p:xfrm>
          <a:off x="-4092135" y="-1036182"/>
          <a:ext cx="10371015" cy="8518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Hexagon 8">
            <a:extLst>
              <a:ext uri="{FF2B5EF4-FFF2-40B4-BE49-F238E27FC236}">
                <a16:creationId xmlns:a16="http://schemas.microsoft.com/office/drawing/2014/main" id="{20D86E8F-50C9-4BE1-9147-A65A03E9D496}"/>
              </a:ext>
            </a:extLst>
          </p:cNvPr>
          <p:cNvSpPr/>
          <p:nvPr/>
        </p:nvSpPr>
        <p:spPr>
          <a:xfrm rot="5400000">
            <a:off x="8417169" y="5695799"/>
            <a:ext cx="2696308" cy="2324403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1BEFB875-AA38-4DFB-A9F4-128F90478469}"/>
              </a:ext>
            </a:extLst>
          </p:cNvPr>
          <p:cNvSpPr/>
          <p:nvPr/>
        </p:nvSpPr>
        <p:spPr>
          <a:xfrm rot="5400000">
            <a:off x="11093265" y="5695799"/>
            <a:ext cx="2696308" cy="2324403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227E7B-4FDF-44F3-9658-044952BE2F4D}"/>
              </a:ext>
            </a:extLst>
          </p:cNvPr>
          <p:cNvSpPr/>
          <p:nvPr/>
        </p:nvSpPr>
        <p:spPr>
          <a:xfrm>
            <a:off x="8187714" y="57662"/>
            <a:ext cx="4934503" cy="1664677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4800" b="1" dirty="0">
                <a:solidFill>
                  <a:schemeClr val="tx1"/>
                </a:solidFill>
              </a:rPr>
              <a:t>انواع بندنوشت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D5B8F7-BED2-4784-96B5-8BF72CBE417B}"/>
              </a:ext>
            </a:extLst>
          </p:cNvPr>
          <p:cNvSpPr txBox="1"/>
          <p:nvPr/>
        </p:nvSpPr>
        <p:spPr>
          <a:xfrm>
            <a:off x="2537156" y="78137"/>
            <a:ext cx="571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>
                <a:solidFill>
                  <a:schemeClr val="bg1"/>
                </a:solidFill>
              </a:rPr>
              <a:t>1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EBD87E-196D-4243-9D5E-9149EB3196A5}"/>
              </a:ext>
            </a:extLst>
          </p:cNvPr>
          <p:cNvSpPr txBox="1"/>
          <p:nvPr/>
        </p:nvSpPr>
        <p:spPr>
          <a:xfrm>
            <a:off x="3238196" y="1279956"/>
            <a:ext cx="571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>
                <a:solidFill>
                  <a:schemeClr val="bg1"/>
                </a:solidFill>
              </a:rPr>
              <a:t>2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76C01F-26C0-4ABC-9D5D-942D3455C126}"/>
              </a:ext>
            </a:extLst>
          </p:cNvPr>
          <p:cNvSpPr txBox="1"/>
          <p:nvPr/>
        </p:nvSpPr>
        <p:spPr>
          <a:xfrm>
            <a:off x="3524098" y="2453436"/>
            <a:ext cx="571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>
                <a:solidFill>
                  <a:schemeClr val="bg1"/>
                </a:solidFill>
              </a:rPr>
              <a:t>3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71927E-694E-47B7-BBFB-446C83B6D210}"/>
              </a:ext>
            </a:extLst>
          </p:cNvPr>
          <p:cNvSpPr txBox="1"/>
          <p:nvPr/>
        </p:nvSpPr>
        <p:spPr>
          <a:xfrm>
            <a:off x="3524098" y="3626712"/>
            <a:ext cx="571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>
                <a:solidFill>
                  <a:schemeClr val="bg1"/>
                </a:solidFill>
              </a:rPr>
              <a:t>4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C61B0-321C-48A9-9CC8-F491C51D93A7}"/>
              </a:ext>
            </a:extLst>
          </p:cNvPr>
          <p:cNvSpPr txBox="1"/>
          <p:nvPr/>
        </p:nvSpPr>
        <p:spPr>
          <a:xfrm>
            <a:off x="3201916" y="4799988"/>
            <a:ext cx="571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>
                <a:solidFill>
                  <a:schemeClr val="bg1"/>
                </a:solidFill>
              </a:rPr>
              <a:t>5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A8D548-2CB1-4795-A203-0EAE47EAE2B9}"/>
              </a:ext>
            </a:extLst>
          </p:cNvPr>
          <p:cNvSpPr txBox="1"/>
          <p:nvPr/>
        </p:nvSpPr>
        <p:spPr>
          <a:xfrm>
            <a:off x="2573700" y="6010422"/>
            <a:ext cx="571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>
                <a:solidFill>
                  <a:schemeClr val="bg1"/>
                </a:solidFill>
              </a:rPr>
              <a:t>6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4EC0B5F-82FC-428A-97AE-4151418AAD1A}"/>
              </a:ext>
            </a:extLst>
          </p:cNvPr>
          <p:cNvSpPr/>
          <p:nvPr/>
        </p:nvSpPr>
        <p:spPr>
          <a:xfrm>
            <a:off x="17981002" y="82061"/>
            <a:ext cx="4928088" cy="179832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4800" b="1" dirty="0">
                <a:solidFill>
                  <a:schemeClr val="tx1"/>
                </a:solidFill>
              </a:rPr>
              <a:t>تعریفی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11F1299-41CF-4097-BE2C-8E758C249974}"/>
              </a:ext>
            </a:extLst>
          </p:cNvPr>
          <p:cNvSpPr/>
          <p:nvPr/>
        </p:nvSpPr>
        <p:spPr>
          <a:xfrm>
            <a:off x="14707186" y="2209800"/>
            <a:ext cx="11475720" cy="4434840"/>
          </a:xfrm>
          <a:prstGeom prst="roundRect">
            <a:avLst>
              <a:gd name="adj" fmla="val 27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600" dirty="0">
                <a:solidFill>
                  <a:schemeClr val="tx1"/>
                </a:solidFill>
              </a:rPr>
              <a:t>تعریف 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590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2B06646-AD47-4284-BBB3-5715591A7488}"/>
              </a:ext>
            </a:extLst>
          </p:cNvPr>
          <p:cNvSpPr/>
          <p:nvPr/>
        </p:nvSpPr>
        <p:spPr>
          <a:xfrm>
            <a:off x="-8802533" y="0"/>
            <a:ext cx="8162453" cy="1664677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4800" b="1" dirty="0">
                <a:solidFill>
                  <a:schemeClr val="tx1"/>
                </a:solidFill>
                <a:cs typeface="B Koodak" panose="00000700000000000000" pitchFamily="2" charset="-78"/>
              </a:rPr>
              <a:t>                                                                                                                                        انواع بند نوشت</a:t>
            </a:r>
            <a:endParaRPr lang="en-US" sz="4800" b="1" dirty="0">
              <a:solidFill>
                <a:schemeClr val="tx1"/>
              </a:solidFill>
              <a:cs typeface="B Koodak" panose="00000700000000000000" pitchFamily="2" charset="-7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DC5F6C-1663-4BEC-82F8-EE5780AA9A6E}"/>
              </a:ext>
            </a:extLst>
          </p:cNvPr>
          <p:cNvSpPr/>
          <p:nvPr/>
        </p:nvSpPr>
        <p:spPr>
          <a:xfrm>
            <a:off x="3418596" y="-51582"/>
            <a:ext cx="4928088" cy="179832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تعریفی</a:t>
            </a:r>
            <a:endParaRPr lang="en-US" sz="4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59BB36-F02D-4A98-B87C-FB9EE1A70A8A}"/>
              </a:ext>
            </a:extLst>
          </p:cNvPr>
          <p:cNvSpPr/>
          <p:nvPr/>
        </p:nvSpPr>
        <p:spPr>
          <a:xfrm>
            <a:off x="144780" y="1996317"/>
            <a:ext cx="11475720" cy="4692357"/>
          </a:xfrm>
          <a:prstGeom prst="roundRect">
            <a:avLst>
              <a:gd name="adj" fmla="val 27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گاهی اوقات برای </a:t>
            </a:r>
            <a:r>
              <a:rPr lang="fa-IR" sz="3200" u="sng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تعریف یا توضیح </a:t>
            </a:r>
            <a:r>
              <a:rPr lang="fa-I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یک اصطلاح و توضیح </a:t>
            </a:r>
            <a:r>
              <a:rPr lang="fa-IR" sz="32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معنی</a:t>
            </a:r>
            <a:r>
              <a:rPr lang="fa-I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آن باید بندنوشتی بنویسیم. این بندنوشت همان نوع تعریفی یا توضیحی می‌باشد.</a:t>
            </a:r>
          </a:p>
          <a:p>
            <a:pPr algn="r" rtl="1"/>
            <a:r>
              <a:rPr lang="fa-I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دو دسته تعریف داریم : </a:t>
            </a:r>
            <a:r>
              <a:rPr lang="fa-IR" sz="32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تعریف </a:t>
            </a:r>
            <a:r>
              <a:rPr lang="fa-IR" sz="3200" u="sng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قراردادی</a:t>
            </a:r>
            <a:r>
              <a:rPr lang="fa-I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و  </a:t>
            </a:r>
            <a:r>
              <a:rPr lang="fa-IR" sz="32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تعریف </a:t>
            </a:r>
            <a:r>
              <a:rPr lang="fa-IR" sz="3200" u="sng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رسمی</a:t>
            </a:r>
          </a:p>
          <a:p>
            <a:pPr algn="r" rtl="1"/>
            <a:r>
              <a:rPr lang="fa-IR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قراردادی :</a:t>
            </a:r>
          </a:p>
          <a:p>
            <a:pPr algn="r" rtl="1"/>
            <a:r>
              <a:rPr lang="fa-IR" sz="3200" dirty="0">
                <a:solidFill>
                  <a:schemeClr val="tx1"/>
                </a:solidFill>
                <a:latin typeface="Arial" panose="020B0604020202020204" pitchFamily="34" charset="0"/>
              </a:rPr>
              <a:t>در یک متن که بیشتر در </a:t>
            </a:r>
            <a:r>
              <a:rPr lang="fa-IR" sz="3200" dirty="0" smtClean="0">
                <a:solidFill>
                  <a:schemeClr val="tx1"/>
                </a:solidFill>
                <a:latin typeface="Arial" panose="020B0604020202020204" pitchFamily="34" charset="0"/>
              </a:rPr>
              <a:t>حوضه‌های </a:t>
            </a:r>
            <a:r>
              <a:rPr lang="fa-IR" sz="3200" dirty="0">
                <a:solidFill>
                  <a:schemeClr val="tx1"/>
                </a:solidFill>
                <a:latin typeface="Arial" panose="020B0604020202020204" pitchFamily="34" charset="0"/>
              </a:rPr>
              <a:t>تخصصی </a:t>
            </a:r>
            <a:r>
              <a:rPr lang="fa-IR" sz="3200" dirty="0" smtClean="0">
                <a:solidFill>
                  <a:schemeClr val="tx1"/>
                </a:solidFill>
                <a:latin typeface="Arial" panose="020B0604020202020204" pitchFamily="34" charset="0"/>
              </a:rPr>
              <a:t>معمولا </a:t>
            </a:r>
            <a:r>
              <a:rPr lang="fa-IR" sz="3200" dirty="0">
                <a:solidFill>
                  <a:schemeClr val="tx1"/>
                </a:solidFill>
                <a:latin typeface="Arial" panose="020B0604020202020204" pitchFamily="34" charset="0"/>
              </a:rPr>
              <a:t>از تعریف قراردادی استفاده </a:t>
            </a:r>
            <a:r>
              <a:rPr lang="fa-IR" sz="3200" dirty="0" smtClean="0">
                <a:solidFill>
                  <a:schemeClr val="tx1"/>
                </a:solidFill>
                <a:latin typeface="Arial" panose="020B0604020202020204" pitchFamily="34" charset="0"/>
              </a:rPr>
              <a:t>می‌کنیم.</a:t>
            </a:r>
          </a:p>
          <a:p>
            <a:pPr algn="r" rtl="1"/>
            <a:r>
              <a:rPr lang="fa-IR" sz="32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a-IR" sz="3200" dirty="0">
                <a:solidFill>
                  <a:schemeClr val="tx1"/>
                </a:solidFill>
                <a:latin typeface="Arial" panose="020B0604020202020204" pitchFamily="34" charset="0"/>
              </a:rPr>
              <a:t>باید یک تعریف معتبر و روشن و بر اساس </a:t>
            </a:r>
            <a:r>
              <a:rPr lang="fa-IR" sz="3200" u="sng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پژوهش</a:t>
            </a:r>
            <a:r>
              <a:rPr lang="fa-IR" sz="3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a-IR" sz="3200" dirty="0" smtClean="0">
                <a:solidFill>
                  <a:schemeClr val="tx1"/>
                </a:solidFill>
                <a:latin typeface="Arial" panose="020B0604020202020204" pitchFamily="34" charset="0"/>
              </a:rPr>
              <a:t>ارائه دهیم </a:t>
            </a:r>
            <a:r>
              <a:rPr lang="fa-IR" sz="3200" dirty="0">
                <a:solidFill>
                  <a:schemeClr val="tx1"/>
                </a:solidFill>
                <a:latin typeface="Arial" panose="020B0604020202020204" pitchFamily="34" charset="0"/>
              </a:rPr>
              <a:t>و از آوردن تعریف های متفاوت و متناقض خودداری کنیم. </a:t>
            </a: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3D5A1DE4-C664-4AA0-9D16-924BFD107C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903550"/>
              </p:ext>
            </p:extLst>
          </p:nvPr>
        </p:nvGraphicFramePr>
        <p:xfrm>
          <a:off x="-15183727" y="-830059"/>
          <a:ext cx="5920963" cy="8518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D5F4B5BB-BE9F-4692-8874-640ABDEF2A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388877"/>
              </p:ext>
            </p:extLst>
          </p:nvPr>
        </p:nvGraphicFramePr>
        <p:xfrm>
          <a:off x="-21223469" y="-1788804"/>
          <a:ext cx="10371015" cy="8518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Hexagon 22">
            <a:extLst>
              <a:ext uri="{FF2B5EF4-FFF2-40B4-BE49-F238E27FC236}">
                <a16:creationId xmlns:a16="http://schemas.microsoft.com/office/drawing/2014/main" id="{187C9560-506B-4B41-818D-D245389F47D4}"/>
              </a:ext>
            </a:extLst>
          </p:cNvPr>
          <p:cNvSpPr/>
          <p:nvPr/>
        </p:nvSpPr>
        <p:spPr>
          <a:xfrm rot="5400000">
            <a:off x="-9044231" y="6642054"/>
            <a:ext cx="2696308" cy="2324403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836A188B-7183-4C25-88C7-EF380EA51DB5}"/>
              </a:ext>
            </a:extLst>
          </p:cNvPr>
          <p:cNvSpPr/>
          <p:nvPr/>
        </p:nvSpPr>
        <p:spPr>
          <a:xfrm rot="5400000">
            <a:off x="-5769987" y="6382770"/>
            <a:ext cx="2696308" cy="2324403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719C47-1BDF-4227-978C-F1ECC471C6CE}"/>
              </a:ext>
            </a:extLst>
          </p:cNvPr>
          <p:cNvSpPr txBox="1"/>
          <p:nvPr/>
        </p:nvSpPr>
        <p:spPr>
          <a:xfrm>
            <a:off x="-14868498" y="78137"/>
            <a:ext cx="571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>
                <a:solidFill>
                  <a:schemeClr val="bg1"/>
                </a:solidFill>
              </a:rPr>
              <a:t>1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5C29EC-FB1A-4C77-8EEC-55768D8A28F7}"/>
              </a:ext>
            </a:extLst>
          </p:cNvPr>
          <p:cNvSpPr txBox="1"/>
          <p:nvPr/>
        </p:nvSpPr>
        <p:spPr>
          <a:xfrm>
            <a:off x="-14167458" y="1279956"/>
            <a:ext cx="571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>
                <a:solidFill>
                  <a:schemeClr val="bg1"/>
                </a:solidFill>
              </a:rPr>
              <a:t>2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F8C8B-70A3-415A-95E5-85F7F2098B85}"/>
              </a:ext>
            </a:extLst>
          </p:cNvPr>
          <p:cNvSpPr txBox="1"/>
          <p:nvPr/>
        </p:nvSpPr>
        <p:spPr>
          <a:xfrm>
            <a:off x="-13881556" y="2453436"/>
            <a:ext cx="571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>
                <a:solidFill>
                  <a:schemeClr val="bg1"/>
                </a:solidFill>
              </a:rPr>
              <a:t>3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7B0F8A-D9A3-4C5F-A2B9-039063ED9F90}"/>
              </a:ext>
            </a:extLst>
          </p:cNvPr>
          <p:cNvSpPr txBox="1"/>
          <p:nvPr/>
        </p:nvSpPr>
        <p:spPr>
          <a:xfrm>
            <a:off x="-13881556" y="3626712"/>
            <a:ext cx="571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>
                <a:solidFill>
                  <a:schemeClr val="bg1"/>
                </a:solidFill>
              </a:rPr>
              <a:t>4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F3F39F-F74E-45C5-BEC7-94F9078B568B}"/>
              </a:ext>
            </a:extLst>
          </p:cNvPr>
          <p:cNvSpPr txBox="1"/>
          <p:nvPr/>
        </p:nvSpPr>
        <p:spPr>
          <a:xfrm>
            <a:off x="-14203738" y="4799988"/>
            <a:ext cx="571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>
                <a:solidFill>
                  <a:schemeClr val="bg1"/>
                </a:solidFill>
              </a:rPr>
              <a:t>5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F1A290-51F5-48B8-8878-3788F8A2D234}"/>
              </a:ext>
            </a:extLst>
          </p:cNvPr>
          <p:cNvSpPr txBox="1"/>
          <p:nvPr/>
        </p:nvSpPr>
        <p:spPr>
          <a:xfrm>
            <a:off x="-14831954" y="6010422"/>
            <a:ext cx="571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4400" dirty="0">
                <a:solidFill>
                  <a:schemeClr val="bg1"/>
                </a:solidFill>
              </a:rPr>
              <a:t>6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7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7978D3-EDF7-455F-B88B-14C255D80A07}"/>
              </a:ext>
            </a:extLst>
          </p:cNvPr>
          <p:cNvSpPr/>
          <p:nvPr/>
        </p:nvSpPr>
        <p:spPr>
          <a:xfrm>
            <a:off x="358140" y="235634"/>
            <a:ext cx="11475720" cy="6386732"/>
          </a:xfrm>
          <a:prstGeom prst="roundRect">
            <a:avLst>
              <a:gd name="adj" fmla="val 27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36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رسمی :</a:t>
            </a:r>
          </a:p>
          <a:p>
            <a:pPr algn="r" rtl="1"/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برای یک تعریف رسمی باید </a:t>
            </a:r>
            <a:r>
              <a:rPr lang="fa-IR" sz="36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سواد و دانایی خواننده </a:t>
            </a: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را در نظر گرفت و از آوردن مطالبی که شاید برای خواننده گنگ باشد خودداری کنیم.</a:t>
            </a:r>
          </a:p>
          <a:p>
            <a:pPr algn="r" rtl="1"/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یک تعریف رسمی شامل سه بخش </a:t>
            </a:r>
            <a:r>
              <a:rPr lang="fa-IR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اصطلاح</a:t>
            </a: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، </a:t>
            </a:r>
            <a:r>
              <a:rPr lang="fa-IR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رده</a:t>
            </a: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و</a:t>
            </a:r>
          </a:p>
          <a:p>
            <a:pPr algn="r" rtl="1"/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ویژگی</a:t>
            </a:r>
            <a:r>
              <a:rPr lang="fa-IR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‌</a:t>
            </a:r>
            <a:r>
              <a:rPr lang="fa-IR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های</a:t>
            </a: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sz="3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خاص</a:t>
            </a: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است.  برای مثال:</a:t>
            </a:r>
          </a:p>
          <a:p>
            <a:pPr algn="r" rtl="1"/>
            <a:endParaRPr lang="fa-I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قانون : یک ساز است از خانواده سازهای سیمی با کاسه ای چوبین و به شکل ذورنقه که دارای 63 تا 84 سیم می‌باشد. </a:t>
            </a:r>
            <a:endParaRPr lang="fa-IR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در اینجا (سیمی      اصطلاح)، (دارای کاسه چوبین      رده) </a:t>
            </a:r>
            <a:endParaRPr lang="fa-IR" sz="3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و ( شکل ذورنقه و 63 تا 84 سیم </a:t>
            </a:r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ویژگی‌های خاص) می‌باشند.</a:t>
            </a:r>
          </a:p>
        </p:txBody>
      </p:sp>
      <p:sp>
        <p:nvSpPr>
          <p:cNvPr id="2" name="Left Arrow 1"/>
          <p:cNvSpPr/>
          <p:nvPr/>
        </p:nvSpPr>
        <p:spPr>
          <a:xfrm>
            <a:off x="8072846" y="4990011"/>
            <a:ext cx="539931" cy="3135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850" y="4990011"/>
            <a:ext cx="560881" cy="3475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731" y="5589147"/>
            <a:ext cx="480737" cy="29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3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7978D3-EDF7-455F-B88B-14C255D80A07}"/>
              </a:ext>
            </a:extLst>
          </p:cNvPr>
          <p:cNvSpPr/>
          <p:nvPr/>
        </p:nvSpPr>
        <p:spPr>
          <a:xfrm>
            <a:off x="480060" y="235634"/>
            <a:ext cx="11475720" cy="6386732"/>
          </a:xfrm>
          <a:prstGeom prst="roundRect">
            <a:avLst>
              <a:gd name="adj" fmla="val 27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fa-IR" sz="2800" u="sng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خطا در تعریف: </a:t>
            </a:r>
            <a:r>
              <a:rPr lang="fa-I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در نوشتار تعریفی معمولا </a:t>
            </a:r>
            <a:r>
              <a:rPr lang="fa-IR" sz="28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سه</a:t>
            </a:r>
            <a:r>
              <a:rPr lang="fa-I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اشتباه رخ می‌دهد. </a:t>
            </a:r>
          </a:p>
          <a:p>
            <a:pPr algn="r" rtl="1"/>
            <a:endParaRPr lang="fa-I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r" rtl="1">
              <a:buAutoNum type="arabicParenR"/>
            </a:pPr>
            <a:r>
              <a:rPr lang="fa-I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دور در تعریف          به عنوان مثال وقتی برای </a:t>
            </a:r>
            <a:r>
              <a:rPr lang="fa-IR" sz="28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تعریف روز </a:t>
            </a:r>
            <a:r>
              <a:rPr lang="fa-I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می‌گوییم چیزی که "شب" نباشد، یعنی از </a:t>
            </a:r>
            <a:r>
              <a:rPr lang="fa-IR" sz="28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متضاد</a:t>
            </a:r>
            <a:r>
              <a:rPr lang="fa-I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آن استفاده کرده‌ایم که این کار غلط است.</a:t>
            </a:r>
          </a:p>
          <a:p>
            <a:pPr marL="514350" indent="-514350" algn="r" rtl="1">
              <a:buAutoNum type="arabicParenR"/>
            </a:pPr>
            <a:endParaRPr lang="fa-IR" sz="2800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گستردگی تعریف          اگر برای تعریف مثلا لیموناد بگوییم که یک نوشیدنی خنک  منظور را کامل نرسانده‌ایم و خواننده ممکن است هزاران نوشیدنی دیگربرداشت کند.</a:t>
            </a:r>
          </a:p>
          <a:p>
            <a:pPr algn="r" rtl="1"/>
            <a:endParaRPr lang="fa-IR" sz="2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fa-IR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3) محدودیت تعریف           دقیقا بالعکس مورد بالا اگر بخواهیم میز را توصیف کنیم و بگوییم جایی برای غذا خوردن اشتباه مرتکب شدیم چون از میز استفاده‌های دیگری مانند مطالعه ، کار با کامپیوتر و ... هم میکنند</a:t>
            </a:r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.</a:t>
            </a:r>
            <a:endParaRPr lang="fa-IR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 rot="10800000">
            <a:off x="8273140" y="2039634"/>
            <a:ext cx="748939" cy="305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8087360" y="3280591"/>
            <a:ext cx="807720" cy="296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7948021" y="4586331"/>
            <a:ext cx="851265" cy="281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70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B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77BC9A-C827-4803-A792-AD9C12E545F3}"/>
              </a:ext>
            </a:extLst>
          </p:cNvPr>
          <p:cNvSpPr/>
          <p:nvPr/>
        </p:nvSpPr>
        <p:spPr>
          <a:xfrm>
            <a:off x="3631956" y="82061"/>
            <a:ext cx="4928088" cy="1798320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a-IR" sz="4800" b="1" dirty="0">
                <a:solidFill>
                  <a:schemeClr val="tx1"/>
                </a:solidFill>
              </a:rPr>
              <a:t>رده بندی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7978D3-EDF7-455F-B88B-14C255D80A07}"/>
              </a:ext>
            </a:extLst>
          </p:cNvPr>
          <p:cNvSpPr/>
          <p:nvPr/>
        </p:nvSpPr>
        <p:spPr>
          <a:xfrm>
            <a:off x="358140" y="2209800"/>
            <a:ext cx="11475720" cy="4434840"/>
          </a:xfrm>
          <a:prstGeom prst="roundRect">
            <a:avLst>
              <a:gd name="adj" fmla="val 2766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1"/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</a:rPr>
              <a:t>این نوع بندنوشت با معرفی یک مورد و تقسیم آن به بخش‌های کوچکتر آغاز می‌شود.</a:t>
            </a:r>
          </a:p>
          <a:p>
            <a:pPr algn="just" rtl="1"/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</a:rPr>
              <a:t> واژه‌هایی مانند </a:t>
            </a:r>
            <a:r>
              <a:rPr lang="fa-IR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گروه</a:t>
            </a: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</a:rPr>
              <a:t>، </a:t>
            </a:r>
            <a:r>
              <a:rPr lang="fa-IR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طبقه</a:t>
            </a: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</a:rPr>
              <a:t>، </a:t>
            </a:r>
            <a:r>
              <a:rPr lang="fa-IR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نوع</a:t>
            </a: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</a:rPr>
              <a:t>، </a:t>
            </a:r>
            <a:r>
              <a:rPr lang="fa-IR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بخش</a:t>
            </a: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</a:rPr>
              <a:t>، </a:t>
            </a:r>
            <a:r>
              <a:rPr lang="fa-IR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مقوله</a:t>
            </a:r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</a:rPr>
              <a:t> و غیره به عنوان کلید واژه‌هایی در این بندنوشت استفاده می‌شوند.</a:t>
            </a:r>
          </a:p>
          <a:p>
            <a:pPr algn="just" rtl="1"/>
            <a:r>
              <a:rPr lang="fa-IR" sz="3600" dirty="0" smtClean="0">
                <a:solidFill>
                  <a:schemeClr val="tx1"/>
                </a:solidFill>
                <a:latin typeface="Arial" panose="020B0604020202020204" pitchFamily="34" charset="0"/>
              </a:rPr>
              <a:t> جملات حتما باید به روشی منطقی مرتب شوند. در این نوع بندنوشت ما فهرستی از زیررده ها و خورده بخش‌های یک مورد ارائه می دهیم.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21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1076</Words>
  <Application>Microsoft Office PowerPoint</Application>
  <PresentationFormat>Widescreen</PresentationFormat>
  <Paragraphs>152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Andalus</vt:lpstr>
      <vt:lpstr>Arial</vt:lpstr>
      <vt:lpstr>B Elham</vt:lpstr>
      <vt:lpstr>B Koodak</vt:lpstr>
      <vt:lpstr>B Nazanin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student</cp:lastModifiedBy>
  <cp:revision>35</cp:revision>
  <dcterms:created xsi:type="dcterms:W3CDTF">2024-10-22T15:07:32Z</dcterms:created>
  <dcterms:modified xsi:type="dcterms:W3CDTF">2024-10-23T05:09:05Z</dcterms:modified>
</cp:coreProperties>
</file>