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7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5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185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4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98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5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1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9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3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5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80E4E7-3374-4AD4-8E78-702ADFE286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B9A7D1-AE73-4131-BECB-CDF45E78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7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309B-2FCD-1703-A1A8-0E5F0A50C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IKIU Robotic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91442-5DBF-E34F-54B1-DCD2048C4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Imam Khomeini International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BF52B-4ED5-894A-253F-312CBCF3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8" y="1912648"/>
            <a:ext cx="1733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9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IKIU Robotic Teams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IKIU Robotic Teams</dc:title>
  <dc:creator>farhan daemi</dc:creator>
  <cp:lastModifiedBy>farhan daemi</cp:lastModifiedBy>
  <cp:revision>2</cp:revision>
  <dcterms:created xsi:type="dcterms:W3CDTF">2023-11-09T06:44:26Z</dcterms:created>
  <dcterms:modified xsi:type="dcterms:W3CDTF">2023-11-09T06:51:51Z</dcterms:modified>
</cp:coreProperties>
</file>