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68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1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7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2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8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48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5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50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94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1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B28E8-2B4F-A540-87AA-01832EBE31B2}" type="datetimeFigureOut">
              <a:rPr lang="de-DE" smtClean="0"/>
              <a:t>01.02.12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65DA-DEA4-4B43-9266-2A84CB36BE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5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OttOS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Embedded Betriebssystem für</a:t>
            </a:r>
            <a:br>
              <a:rPr lang="de-DE" dirty="0" smtClean="0"/>
            </a:br>
            <a:r>
              <a:rPr lang="de-DE" dirty="0" smtClean="0"/>
              <a:t>ARM Cortex A8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72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Trennung User- und System-Mode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231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Virtuelles Speichermanagement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9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Laden von Applikationen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Dateisystem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84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Drivers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2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Performanztests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 Speicherauslastung mit </a:t>
            </a:r>
            <a:r>
              <a:rPr lang="de-DE" dirty="0" err="1" smtClean="0">
                <a:latin typeface="Courier New"/>
                <a:cs typeface="Courier New"/>
              </a:rPr>
              <a:t>free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/>
              <a:t>Aktuell gestartete Prozesse mit </a:t>
            </a:r>
            <a:r>
              <a:rPr lang="de-DE" dirty="0" err="1" smtClean="0">
                <a:latin typeface="Courier New"/>
                <a:cs typeface="Courier New"/>
              </a:rPr>
              <a:t>ps</a:t>
            </a:r>
            <a:endParaRPr lang="de-DE" dirty="0" smtClean="0">
              <a:latin typeface="Courier New"/>
              <a:cs typeface="Courier New"/>
            </a:endParaRPr>
          </a:p>
          <a:p>
            <a:r>
              <a:rPr lang="de-DE" dirty="0" smtClean="0"/>
              <a:t>TODO: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49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Single-User Betriebssystem für Anwendung Wetterstation</a:t>
            </a:r>
          </a:p>
          <a:p>
            <a:r>
              <a:rPr lang="de-DE" dirty="0" err="1" smtClean="0"/>
              <a:t>Präemptives</a:t>
            </a:r>
            <a:r>
              <a:rPr lang="de-DE" dirty="0" smtClean="0"/>
              <a:t> Multitasking</a:t>
            </a:r>
          </a:p>
          <a:p>
            <a:r>
              <a:rPr lang="de-DE" dirty="0" smtClean="0"/>
              <a:t>Implementierung einer Konsole</a:t>
            </a:r>
          </a:p>
          <a:p>
            <a:r>
              <a:rPr lang="de-DE" dirty="0" smtClean="0"/>
              <a:t>Exemplarische Implementierung Wetterstation</a:t>
            </a:r>
          </a:p>
          <a:p>
            <a:r>
              <a:rPr lang="de-DE" dirty="0" smtClean="0"/>
              <a:t>Inter-Prozess-Kommunikation</a:t>
            </a:r>
          </a:p>
          <a:p>
            <a:r>
              <a:rPr lang="de-DE" dirty="0" smtClean="0"/>
              <a:t>Trennung zwischen User- und System-Mode</a:t>
            </a:r>
          </a:p>
          <a:p>
            <a:r>
              <a:rPr lang="de-DE" dirty="0" smtClean="0"/>
              <a:t>Virtuelles Speichermanagement mit MMU</a:t>
            </a:r>
          </a:p>
          <a:p>
            <a:r>
              <a:rPr lang="de-DE" dirty="0" smtClean="0"/>
              <a:t>Laden von Applikationen via SD-Karte</a:t>
            </a:r>
          </a:p>
          <a:p>
            <a:r>
              <a:rPr lang="de-DE" dirty="0" smtClean="0"/>
              <a:t>Dateisystem FAT32</a:t>
            </a:r>
          </a:p>
          <a:p>
            <a:r>
              <a:rPr lang="de-DE" dirty="0" smtClean="0"/>
              <a:t>Device Drivers</a:t>
            </a:r>
          </a:p>
          <a:p>
            <a:r>
              <a:rPr lang="de-DE" dirty="0" err="1" smtClean="0"/>
              <a:t>Performanztests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67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Präemptives</a:t>
            </a:r>
            <a:r>
              <a:rPr lang="de-DE" dirty="0" smtClean="0"/>
              <a:t> Multitasking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Round Robin ohne Prioritätenbehandlung</a:t>
            </a:r>
          </a:p>
          <a:p>
            <a:r>
              <a:rPr lang="de-DE" dirty="0" smtClean="0"/>
              <a:t>Prozess erhält jeweils 10ms Zeit bis zur nächsten Unterbrechung</a:t>
            </a:r>
          </a:p>
          <a:p>
            <a:r>
              <a:rPr lang="de-DE" dirty="0" smtClean="0"/>
              <a:t>Prozess kann durch einen System-Call blockiert und entsprechend unterbrochen werden</a:t>
            </a:r>
          </a:p>
        </p:txBody>
      </p:sp>
    </p:spTree>
    <p:extLst>
      <p:ext uri="{BB962C8B-B14F-4D97-AF65-F5344CB8AC3E}">
        <p14:creationId xmlns:p14="http://schemas.microsoft.com/office/powerpoint/2010/main" val="109006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Präemptives</a:t>
            </a:r>
            <a:r>
              <a:rPr lang="de-DE" dirty="0" smtClean="0"/>
              <a:t> Multitasking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rgbClr val="3F7F5F"/>
                </a:solidFill>
                <a:latin typeface="Monaco"/>
              </a:rPr>
              <a:t>/*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3F7F5F"/>
                </a:solidFill>
                <a:latin typeface="Monaco"/>
              </a:rPr>
              <a:t> * </a:t>
            </a:r>
            <a:r>
              <a:rPr lang="de-DE" dirty="0" err="1" smtClean="0">
                <a:solidFill>
                  <a:srgbClr val="3F7F5F"/>
                </a:solidFill>
                <a:latin typeface="Monaco"/>
              </a:rPr>
              <a:t>Process</a:t>
            </a:r>
            <a:endParaRPr lang="de-DE" dirty="0" smtClean="0">
              <a:solidFill>
                <a:srgbClr val="3F7F5F"/>
              </a:solidFill>
              <a:latin typeface="Monaco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3F7F5F"/>
                </a:solidFill>
                <a:latin typeface="Monaco"/>
              </a:rPr>
              <a:t> */</a:t>
            </a:r>
          </a:p>
          <a:p>
            <a:pPr marL="0" indent="0">
              <a:buNone/>
            </a:pP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process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dirty="0" err="1" smtClean="0">
                <a:solidFill>
                  <a:srgbClr val="005032"/>
                </a:solidFill>
                <a:latin typeface="Monaco"/>
              </a:rPr>
              <a:t>mem_address_t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master_table_address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dirty="0" err="1" smtClean="0">
                <a:solidFill>
                  <a:srgbClr val="005032"/>
                </a:solidFill>
                <a:latin typeface="Monaco"/>
              </a:rPr>
              <a:t>mem_address_t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code_location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page_count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endParaRPr lang="de-DE" dirty="0" smtClean="0">
              <a:latin typeface="Monaco"/>
            </a:endParaRP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pid_t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pid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b="1" dirty="0" err="1" smtClean="0">
                <a:solidFill>
                  <a:srgbClr val="7F0055"/>
                </a:solidFill>
                <a:latin typeface="Monaco"/>
              </a:rPr>
              <a:t>int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0000C0"/>
                </a:solidFill>
                <a:latin typeface="Monaco"/>
              </a:rPr>
              <a:t>priority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b="1" dirty="0" err="1" smtClean="0">
                <a:solidFill>
                  <a:srgbClr val="7F0055"/>
                </a:solidFill>
                <a:latin typeface="Monaco"/>
              </a:rPr>
              <a:t>enum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644632"/>
                </a:solidFill>
                <a:latin typeface="Monaco"/>
              </a:rPr>
              <a:t>ProcessState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0000C0"/>
                </a:solidFill>
                <a:latin typeface="Monaco"/>
              </a:rPr>
              <a:t>state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b="1" dirty="0" err="1" smtClean="0">
                <a:solidFill>
                  <a:srgbClr val="7F0055"/>
                </a:solidFill>
                <a:latin typeface="Monaco"/>
              </a:rPr>
              <a:t>enum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644632"/>
                </a:solidFill>
                <a:latin typeface="Monaco"/>
              </a:rPr>
              <a:t>BlockState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b="1" dirty="0" err="1" smtClean="0">
                <a:solidFill>
                  <a:srgbClr val="0000C0"/>
                </a:solidFill>
                <a:latin typeface="Monaco"/>
              </a:rPr>
              <a:t>blockstate</a:t>
            </a:r>
            <a:r>
              <a:rPr lang="fi-FI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pcb_t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pcb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endParaRPr lang="fi-FI" dirty="0" smtClean="0">
              <a:latin typeface="Monaco"/>
            </a:endParaRP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process_file_descriptor_t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open_file_list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endParaRPr lang="fi-FI" dirty="0" smtClean="0">
              <a:latin typeface="Monaco"/>
            </a:endParaRP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process_t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child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dirty="0" err="1" smtClean="0">
                <a:solidFill>
                  <a:srgbClr val="005032"/>
                </a:solidFill>
                <a:latin typeface="Monaco"/>
              </a:rPr>
              <a:t>process_t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fi-FI" dirty="0" err="1" smtClean="0">
                <a:solidFill>
                  <a:srgbClr val="0000C0"/>
                </a:solidFill>
                <a:latin typeface="Monaco"/>
              </a:rPr>
              <a:t>parent</a:t>
            </a:r>
            <a:r>
              <a:rPr lang="fi-FI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fi-FI" dirty="0" smtClean="0">
                <a:solidFill>
                  <a:srgbClr val="000000"/>
                </a:solidFill>
                <a:latin typeface="Monaco"/>
              </a:rPr>
              <a:t>};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67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einer Konsole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Terminal zum Erzeugen von Prozessen (Vordergrund/Hintergrund)</a:t>
            </a:r>
          </a:p>
          <a:p>
            <a:r>
              <a:rPr lang="de-DE" dirty="0" smtClean="0"/>
              <a:t>Übergabe von Parameter beim Start von Applikationen</a:t>
            </a:r>
          </a:p>
          <a:p>
            <a:r>
              <a:rPr lang="de-DE" dirty="0" smtClean="0"/>
              <a:t>Wechseln des aktuellen Arbeits-Verzeichnis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84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Wetterstation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Externes Sensorboard mit einem AVR </a:t>
            </a:r>
            <a:r>
              <a:rPr lang="de-DE" dirty="0" smtClean="0"/>
              <a:t>µC</a:t>
            </a:r>
          </a:p>
          <a:p>
            <a:r>
              <a:rPr lang="de-DE" dirty="0" smtClean="0"/>
              <a:t>Temperatur, Solar und Luftdruck</a:t>
            </a:r>
          </a:p>
          <a:p>
            <a:r>
              <a:rPr lang="de-DE" dirty="0" smtClean="0"/>
              <a:t>Applikation empfängt über IPC die Sensor-Daten von einem Sensor-Service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81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Wetterstation</a:t>
            </a:r>
          </a:p>
        </p:txBody>
      </p:sp>
      <p:pic>
        <p:nvPicPr>
          <p:cNvPr id="4" name="Inhaltsplatzhalter 3" descr="IMG_20120201_180338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19040"/>
          <a:stretch/>
        </p:blipFill>
        <p:spPr/>
      </p:pic>
      <p:sp>
        <p:nvSpPr>
          <p:cNvPr id="9" name="Pfeil nach rechts 8"/>
          <p:cNvSpPr/>
          <p:nvPr/>
        </p:nvSpPr>
        <p:spPr>
          <a:xfrm>
            <a:off x="5129944" y="1600493"/>
            <a:ext cx="1367057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Helligkeit</a:t>
            </a:r>
            <a:endParaRPr lang="de-DE" dirty="0"/>
          </a:p>
        </p:txBody>
      </p:sp>
      <p:sp>
        <p:nvSpPr>
          <p:cNvPr id="10" name="Pfeil nach links 9"/>
          <p:cNvSpPr/>
          <p:nvPr/>
        </p:nvSpPr>
        <p:spPr>
          <a:xfrm>
            <a:off x="5309414" y="4341807"/>
            <a:ext cx="1316764" cy="822960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smtClean="0"/>
              <a:t>Luftdruck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Inter-Prozess-Kommunikation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mit Message-Queue</a:t>
            </a:r>
          </a:p>
          <a:p>
            <a:r>
              <a:rPr lang="de-DE" dirty="0" smtClean="0"/>
              <a:t>(mehrere) Empfänger registriert sich an Namespace und wartet auf Nachrichten</a:t>
            </a:r>
          </a:p>
          <a:p>
            <a:r>
              <a:rPr lang="de-DE" dirty="0" smtClean="0"/>
              <a:t>Sender schickt an Namespace Nachricht</a:t>
            </a:r>
          </a:p>
          <a:p>
            <a:r>
              <a:rPr lang="de-DE" dirty="0" smtClean="0"/>
              <a:t>Nachricht wird an alle registrierten Empfänger gesendet</a:t>
            </a:r>
          </a:p>
        </p:txBody>
      </p:sp>
    </p:spTree>
    <p:extLst>
      <p:ext uri="{BB962C8B-B14F-4D97-AF65-F5344CB8AC3E}">
        <p14:creationId xmlns:p14="http://schemas.microsoft.com/office/powerpoint/2010/main" val="345923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Inter-Prozess-Kommunikation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53229" y="1792512"/>
            <a:ext cx="803439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3F7F5F"/>
                </a:solidFill>
                <a:latin typeface="Monaco"/>
              </a:rPr>
              <a:t>/*</a:t>
            </a:r>
          </a:p>
          <a:p>
            <a:r>
              <a:rPr lang="de-DE" dirty="0" smtClean="0">
                <a:solidFill>
                  <a:srgbClr val="3F7F5F"/>
                </a:solidFill>
                <a:latin typeface="Monaco"/>
              </a:rPr>
              <a:t> * IPC </a:t>
            </a:r>
            <a:r>
              <a:rPr lang="de-DE" dirty="0" err="1" smtClean="0">
                <a:solidFill>
                  <a:srgbClr val="3F7F5F"/>
                </a:solidFill>
                <a:latin typeface="Monaco"/>
              </a:rPr>
              <a:t>message</a:t>
            </a:r>
            <a:endParaRPr lang="de-DE" dirty="0" smtClean="0">
              <a:solidFill>
                <a:srgbClr val="3F7F5F"/>
              </a:solidFill>
              <a:latin typeface="Monaco"/>
            </a:endParaRPr>
          </a:p>
          <a:p>
            <a:r>
              <a:rPr lang="de-DE" dirty="0" smtClean="0">
                <a:solidFill>
                  <a:srgbClr val="3F7F5F"/>
                </a:solidFill>
                <a:latin typeface="Monaco"/>
              </a:rPr>
              <a:t> */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typedef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ipc_message_t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{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dirty="0" err="1" smtClean="0">
                <a:solidFill>
                  <a:srgbClr val="005032"/>
                </a:solidFill>
                <a:latin typeface="Monaco"/>
              </a:rPr>
              <a:t>pid_t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sender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dirty="0" err="1" smtClean="0">
                <a:solidFill>
                  <a:srgbClr val="005032"/>
                </a:solidFill>
                <a:latin typeface="Monaco"/>
              </a:rPr>
              <a:t>pid_t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Monaco"/>
              </a:rPr>
              <a:t>receiver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const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char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ns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message_t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message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de-DE" b="1" dirty="0" err="1" smtClean="0">
                <a:solidFill>
                  <a:srgbClr val="7F0055"/>
                </a:solidFill>
                <a:latin typeface="Monaco"/>
              </a:rPr>
              <a:t>struct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Monaco"/>
              </a:rPr>
              <a:t>ipc_message_t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* </a:t>
            </a:r>
            <a:r>
              <a:rPr lang="de-DE" b="1" dirty="0" err="1" smtClean="0">
                <a:solidFill>
                  <a:srgbClr val="0000C0"/>
                </a:solidFill>
                <a:latin typeface="Monaco"/>
              </a:rPr>
              <a:t>next</a:t>
            </a:r>
            <a:r>
              <a:rPr lang="de-DE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Monaco"/>
              </a:rPr>
              <a:t>} </a:t>
            </a:r>
            <a:r>
              <a:rPr lang="de-DE" dirty="0" smtClean="0">
                <a:solidFill>
                  <a:srgbClr val="005032"/>
                </a:solidFill>
                <a:latin typeface="Monaco"/>
              </a:rPr>
              <a:t>IPC_MESSAGE</a:t>
            </a:r>
            <a:r>
              <a:rPr lang="de-DE" dirty="0" smtClean="0">
                <a:solidFill>
                  <a:srgbClr val="000000"/>
                </a:solidFill>
                <a:latin typeface="Monaco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47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Bildschirmpräsentation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Office-Design</vt:lpstr>
      <vt:lpstr>OttOS</vt:lpstr>
      <vt:lpstr>Aufgabenstellung</vt:lpstr>
      <vt:lpstr>Präemptives Multitasking</vt:lpstr>
      <vt:lpstr>Präemptives Multitasking</vt:lpstr>
      <vt:lpstr>Implementierung einer Konsole</vt:lpstr>
      <vt:lpstr>Implementierung Wetterstation</vt:lpstr>
      <vt:lpstr>Implementierung Wetterstation</vt:lpstr>
      <vt:lpstr>Inter-Prozess-Kommunikation</vt:lpstr>
      <vt:lpstr>Inter-Prozess-Kommunikation</vt:lpstr>
      <vt:lpstr>Trennung User- und System-Mode</vt:lpstr>
      <vt:lpstr>Virtuelles Speichermanagement</vt:lpstr>
      <vt:lpstr>Laden von Applikationen</vt:lpstr>
      <vt:lpstr>Dateisystem</vt:lpstr>
      <vt:lpstr>Device Drivers</vt:lpstr>
      <vt:lpstr>Performanztests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OttOS</dc:title>
  <dc:creator>Franziskus Domig</dc:creator>
  <cp:lastModifiedBy>Franziskus Domig</cp:lastModifiedBy>
  <cp:revision>21</cp:revision>
  <dcterms:created xsi:type="dcterms:W3CDTF">2012-02-01T08:16:10Z</dcterms:created>
  <dcterms:modified xsi:type="dcterms:W3CDTF">2012-02-01T17:45:13Z</dcterms:modified>
</cp:coreProperties>
</file>