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0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B79F48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4CFEC-AD7D-47B4-8F5E-9BF43703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750667"/>
            <a:ext cx="5602705" cy="2678333"/>
          </a:xfrm>
        </p:spPr>
        <p:txBody>
          <a:bodyPr anchor="b">
            <a:normAutofit/>
          </a:bodyPr>
          <a:lstStyle/>
          <a:p>
            <a:r>
              <a:rPr lang="en-US" sz="6000"/>
              <a:t>Module 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87086-A490-4124-A554-059D14FC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094" y="3572613"/>
            <a:ext cx="5602705" cy="8504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Group 2</a:t>
            </a:r>
          </a:p>
          <a:p>
            <a:pPr>
              <a:lnSpc>
                <a:spcPct val="90000"/>
              </a:lnSpc>
            </a:pPr>
            <a:r>
              <a:rPr lang="en-US" sz="2000" b="1"/>
              <a:t>Fengxia Dong, </a:t>
            </a:r>
            <a:r>
              <a:rPr lang="en-US" sz="2000" b="1" err="1"/>
              <a:t>Zhiyu</a:t>
            </a:r>
            <a:r>
              <a:rPr lang="en-US" sz="2000" b="1"/>
              <a:t> Ji, </a:t>
            </a:r>
            <a:r>
              <a:rPr lang="en-US" sz="2000" b="1" err="1"/>
              <a:t>Xinyue</a:t>
            </a:r>
            <a:r>
              <a:rPr lang="en-US" sz="2000" b="1"/>
              <a:t> Wang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8B6C2-5A4A-4586-B4C2-0EAE4BD2F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542264" y="3327918"/>
            <a:ext cx="4410736" cy="24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1677-011A-406C-8801-B0D637D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9C5-9FF9-4B97-8AF3-F7036A27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analysis focuses on </a:t>
            </a:r>
            <a:r>
              <a:rPr lang="en-US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restaurants that provide fast food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customers.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heir average stars were only </a:t>
            </a:r>
            <a:r>
              <a:rPr lang="en-US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2.69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on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Yelp during the period of 10/2004 to 12/2019.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category of restaurants has not been serving customers well.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They need advises to improve.</a:t>
            </a:r>
          </a:p>
        </p:txBody>
      </p:sp>
    </p:spTree>
    <p:extLst>
      <p:ext uri="{BB962C8B-B14F-4D97-AF65-F5344CB8AC3E}">
        <p14:creationId xmlns:p14="http://schemas.microsoft.com/office/powerpoint/2010/main" val="404493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16B6-44C4-4F73-B42F-2F545EB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A7BC-A6F4-432C-86A4-7D00D4E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 businesses in business json file with “fast food” listed in its category.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 reviews for the chosen businesses from review json file.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Select related users and tips from user json file and tip json file, respectively.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33,262 reviews by 21,741 users for 1,638 restaurants serving fast food with 5,823 tips.</a:t>
            </a:r>
          </a:p>
        </p:txBody>
      </p:sp>
    </p:spTree>
    <p:extLst>
      <p:ext uri="{BB962C8B-B14F-4D97-AF65-F5344CB8AC3E}">
        <p14:creationId xmlns:p14="http://schemas.microsoft.com/office/powerpoint/2010/main" val="160000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16B6-44C4-4F73-B42F-2F545EB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A7BC-A6F4-432C-86A4-7D00D4E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tilize the R package “tidy2vec” to break the text into individual tokens and transform the list of tokens into a vector space.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rune words occurring less than 10 times and those appearing in less than 0.1% of reviews.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reate a document-term matrix (DTM) for our further analysis.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total, we have 15,163 words in the DTM.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6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7A0-44B1-4268-BA9A-DF1788B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B241-1EA1-47DC-90AA-39FA2ECC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 restaurants are located in the states of Illinois, Ohio, Wisconsin, and Pennsylvania, with average stars ranging from 2.64 to 2.82.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Mean of stars is 2.69 with standard deviation of 0.94.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2F478-3A7D-4623-9561-0C79DDBCC1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3" y="4018547"/>
            <a:ext cx="3223565" cy="2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7A0-44B1-4268-BA9A-DF1788B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B241-1EA1-47DC-90AA-39FA2ECC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xamine the frequency of words appearing in reviews by using “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tidytext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package in 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92CEE-08EC-4EDA-A741-C0155E33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02" y="2561829"/>
            <a:ext cx="5631975" cy="4223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EB8E1-0400-4547-8BE1-0E7D68DAEB5D}"/>
              </a:ext>
            </a:extLst>
          </p:cNvPr>
          <p:cNvSpPr txBox="1"/>
          <p:nvPr/>
        </p:nvSpPr>
        <p:spPr>
          <a:xfrm>
            <a:off x="793301" y="2911642"/>
            <a:ext cx="4642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Words that are not useful for an analysis are excluded.</a:t>
            </a:r>
          </a:p>
        </p:txBody>
      </p:sp>
    </p:spTree>
    <p:extLst>
      <p:ext uri="{BB962C8B-B14F-4D97-AF65-F5344CB8AC3E}">
        <p14:creationId xmlns:p14="http://schemas.microsoft.com/office/powerpoint/2010/main" val="117160738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1A2E"/>
      </a:dk2>
      <a:lt2>
        <a:srgbClr val="F0F1F3"/>
      </a:lt2>
      <a:accent1>
        <a:srgbClr val="B79F48"/>
      </a:accent1>
      <a:accent2>
        <a:srgbClr val="B166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4A64C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Elephant</vt:lpstr>
      <vt:lpstr>Times New Roman</vt:lpstr>
      <vt:lpstr>BrushVTI</vt:lpstr>
      <vt:lpstr>Module 3 </vt:lpstr>
      <vt:lpstr>Introduction and Motivation</vt:lpstr>
      <vt:lpstr>Data Cleaning and Pre-Processing</vt:lpstr>
      <vt:lpstr>Data Cleaning and Pre-Processing</vt:lpstr>
      <vt:lpstr>Exploratory Data Analysis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</dc:title>
  <dc:creator>Fengxia Dong</dc:creator>
  <cp:lastModifiedBy>Fengxia Dong</cp:lastModifiedBy>
  <cp:revision>3</cp:revision>
  <dcterms:created xsi:type="dcterms:W3CDTF">2020-12-01T22:06:06Z</dcterms:created>
  <dcterms:modified xsi:type="dcterms:W3CDTF">2020-12-02T04:59:14Z</dcterms:modified>
</cp:coreProperties>
</file>