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448"/>
    <p:restoredTop sz="95814"/>
  </p:normalViewPr>
  <p:slideViewPr>
    <p:cSldViewPr snapToGrid="0">
      <p:cViewPr varScale="1">
        <p:scale>
          <a:sx n="53" d="100"/>
          <a:sy n="53" d="100"/>
        </p:scale>
        <p:origin x="200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9D7976-C6A7-4DA9-84B9-743EBA3EFD36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D7BEE05-66CF-4014-AD85-9511A4F8EB48}">
      <dgm:prSet/>
      <dgm:spPr/>
      <dgm:t>
        <a:bodyPr/>
        <a:lstStyle/>
        <a:p>
          <a:r>
            <a:rPr lang="en-GB" dirty="0"/>
            <a:t>Tested all models in Django – created a bank account and checked it was created correctly</a:t>
          </a:r>
          <a:endParaRPr lang="en-US" dirty="0"/>
        </a:p>
      </dgm:t>
    </dgm:pt>
    <dgm:pt modelId="{B9D2AE06-D9F0-4CFE-AE53-4B9ABF6A5FB3}" type="parTrans" cxnId="{EC36C6B3-296C-4B59-A39C-51A6456F7A4B}">
      <dgm:prSet/>
      <dgm:spPr/>
      <dgm:t>
        <a:bodyPr/>
        <a:lstStyle/>
        <a:p>
          <a:endParaRPr lang="en-US"/>
        </a:p>
      </dgm:t>
    </dgm:pt>
    <dgm:pt modelId="{0F921E8A-CEB2-4330-90A2-528371147867}" type="sibTrans" cxnId="{EC36C6B3-296C-4B59-A39C-51A6456F7A4B}">
      <dgm:prSet/>
      <dgm:spPr/>
      <dgm:t>
        <a:bodyPr/>
        <a:lstStyle/>
        <a:p>
          <a:endParaRPr lang="en-US"/>
        </a:p>
      </dgm:t>
    </dgm:pt>
    <dgm:pt modelId="{EA69C16B-04D7-474F-ABF8-64072E729B2C}">
      <dgm:prSet/>
      <dgm:spPr/>
      <dgm:t>
        <a:bodyPr/>
        <a:lstStyle/>
        <a:p>
          <a:r>
            <a:rPr lang="en-GB"/>
            <a:t>Tested an API Root – shows total across all bank accounts, checked this output the same value as was in the backend</a:t>
          </a:r>
          <a:endParaRPr lang="en-US"/>
        </a:p>
      </dgm:t>
    </dgm:pt>
    <dgm:pt modelId="{CF9F09F9-FB21-431A-9E4B-EE0FAACB3FE4}" type="parTrans" cxnId="{B5DF2E6D-81AE-43DE-9D83-E93665931A8A}">
      <dgm:prSet/>
      <dgm:spPr/>
      <dgm:t>
        <a:bodyPr/>
        <a:lstStyle/>
        <a:p>
          <a:endParaRPr lang="en-US"/>
        </a:p>
      </dgm:t>
    </dgm:pt>
    <dgm:pt modelId="{F4A67383-E8E3-4561-B5DB-F1BD67EBE61A}" type="sibTrans" cxnId="{B5DF2E6D-81AE-43DE-9D83-E93665931A8A}">
      <dgm:prSet/>
      <dgm:spPr/>
      <dgm:t>
        <a:bodyPr/>
        <a:lstStyle/>
        <a:p>
          <a:endParaRPr lang="en-US"/>
        </a:p>
      </dgm:t>
    </dgm:pt>
    <dgm:pt modelId="{DA9DAC71-8960-2348-B034-2C816E85AF44}" type="pres">
      <dgm:prSet presAssocID="{2E9D7976-C6A7-4DA9-84B9-743EBA3EFD3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33D758-CB82-4B4A-8FEA-A59C285D2158}" type="pres">
      <dgm:prSet presAssocID="{ED7BEE05-66CF-4014-AD85-9511A4F8EB48}" presName="hierRoot1" presStyleCnt="0"/>
      <dgm:spPr/>
    </dgm:pt>
    <dgm:pt modelId="{4117DC93-BD50-B24E-AE09-CF66D097E8F3}" type="pres">
      <dgm:prSet presAssocID="{ED7BEE05-66CF-4014-AD85-9511A4F8EB48}" presName="composite" presStyleCnt="0"/>
      <dgm:spPr/>
    </dgm:pt>
    <dgm:pt modelId="{D0251E74-3BE1-9E4A-A3D8-5CF423BDF8D7}" type="pres">
      <dgm:prSet presAssocID="{ED7BEE05-66CF-4014-AD85-9511A4F8EB48}" presName="background" presStyleLbl="node0" presStyleIdx="0" presStyleCnt="2"/>
      <dgm:spPr/>
    </dgm:pt>
    <dgm:pt modelId="{C0522132-6F35-8847-80B6-456C0CF2789E}" type="pres">
      <dgm:prSet presAssocID="{ED7BEE05-66CF-4014-AD85-9511A4F8EB48}" presName="text" presStyleLbl="fgAcc0" presStyleIdx="0" presStyleCnt="2" custLinFactNeighborX="8200" custLinFactNeighborY="30529">
        <dgm:presLayoutVars>
          <dgm:chPref val="3"/>
        </dgm:presLayoutVars>
      </dgm:prSet>
      <dgm:spPr/>
    </dgm:pt>
    <dgm:pt modelId="{2781EA08-3B86-DB46-B188-7455D434BACB}" type="pres">
      <dgm:prSet presAssocID="{ED7BEE05-66CF-4014-AD85-9511A4F8EB48}" presName="hierChild2" presStyleCnt="0"/>
      <dgm:spPr/>
    </dgm:pt>
    <dgm:pt modelId="{AB4911C5-B186-954A-9A57-8609FE42FC43}" type="pres">
      <dgm:prSet presAssocID="{EA69C16B-04D7-474F-ABF8-64072E729B2C}" presName="hierRoot1" presStyleCnt="0"/>
      <dgm:spPr/>
    </dgm:pt>
    <dgm:pt modelId="{8FAD8743-72E0-1642-A76C-0EF37CD70BCC}" type="pres">
      <dgm:prSet presAssocID="{EA69C16B-04D7-474F-ABF8-64072E729B2C}" presName="composite" presStyleCnt="0"/>
      <dgm:spPr/>
    </dgm:pt>
    <dgm:pt modelId="{5EBD5B12-B89D-B34D-A2C9-691E363CC23A}" type="pres">
      <dgm:prSet presAssocID="{EA69C16B-04D7-474F-ABF8-64072E729B2C}" presName="background" presStyleLbl="node0" presStyleIdx="1" presStyleCnt="2"/>
      <dgm:spPr/>
    </dgm:pt>
    <dgm:pt modelId="{3EE3889C-134A-FF4C-9456-724C389FDCE5}" type="pres">
      <dgm:prSet presAssocID="{EA69C16B-04D7-474F-ABF8-64072E729B2C}" presName="text" presStyleLbl="fgAcc0" presStyleIdx="1" presStyleCnt="2" custLinFactNeighborX="-2917" custLinFactNeighborY="-44847">
        <dgm:presLayoutVars>
          <dgm:chPref val="3"/>
        </dgm:presLayoutVars>
      </dgm:prSet>
      <dgm:spPr/>
    </dgm:pt>
    <dgm:pt modelId="{E78D08CE-61A6-D74D-A59E-A86A29FEBB9C}" type="pres">
      <dgm:prSet presAssocID="{EA69C16B-04D7-474F-ABF8-64072E729B2C}" presName="hierChild2" presStyleCnt="0"/>
      <dgm:spPr/>
    </dgm:pt>
  </dgm:ptLst>
  <dgm:cxnLst>
    <dgm:cxn modelId="{77F3E546-E0FA-F94E-BB81-6E5B9C7A365D}" type="presOf" srcId="{EA69C16B-04D7-474F-ABF8-64072E729B2C}" destId="{3EE3889C-134A-FF4C-9456-724C389FDCE5}" srcOrd="0" destOrd="0" presId="urn:microsoft.com/office/officeart/2005/8/layout/hierarchy1"/>
    <dgm:cxn modelId="{B5DF2E6D-81AE-43DE-9D83-E93665931A8A}" srcId="{2E9D7976-C6A7-4DA9-84B9-743EBA3EFD36}" destId="{EA69C16B-04D7-474F-ABF8-64072E729B2C}" srcOrd="1" destOrd="0" parTransId="{CF9F09F9-FB21-431A-9E4B-EE0FAACB3FE4}" sibTransId="{F4A67383-E8E3-4561-B5DB-F1BD67EBE61A}"/>
    <dgm:cxn modelId="{7E5FF6A7-E797-C842-9D5A-D8C44EC32671}" type="presOf" srcId="{2E9D7976-C6A7-4DA9-84B9-743EBA3EFD36}" destId="{DA9DAC71-8960-2348-B034-2C816E85AF44}" srcOrd="0" destOrd="0" presId="urn:microsoft.com/office/officeart/2005/8/layout/hierarchy1"/>
    <dgm:cxn modelId="{EC36C6B3-296C-4B59-A39C-51A6456F7A4B}" srcId="{2E9D7976-C6A7-4DA9-84B9-743EBA3EFD36}" destId="{ED7BEE05-66CF-4014-AD85-9511A4F8EB48}" srcOrd="0" destOrd="0" parTransId="{B9D2AE06-D9F0-4CFE-AE53-4B9ABF6A5FB3}" sibTransId="{0F921E8A-CEB2-4330-90A2-528371147867}"/>
    <dgm:cxn modelId="{BCE49DD2-A8AE-AE4F-BAA0-37FFECC2D197}" type="presOf" srcId="{ED7BEE05-66CF-4014-AD85-9511A4F8EB48}" destId="{C0522132-6F35-8847-80B6-456C0CF2789E}" srcOrd="0" destOrd="0" presId="urn:microsoft.com/office/officeart/2005/8/layout/hierarchy1"/>
    <dgm:cxn modelId="{22249D09-AD9E-2646-81DB-74F40712A1C3}" type="presParOf" srcId="{DA9DAC71-8960-2348-B034-2C816E85AF44}" destId="{C033D758-CB82-4B4A-8FEA-A59C285D2158}" srcOrd="0" destOrd="0" presId="urn:microsoft.com/office/officeart/2005/8/layout/hierarchy1"/>
    <dgm:cxn modelId="{B9991B95-0B6E-6140-9E5C-90FB8DA04F2B}" type="presParOf" srcId="{C033D758-CB82-4B4A-8FEA-A59C285D2158}" destId="{4117DC93-BD50-B24E-AE09-CF66D097E8F3}" srcOrd="0" destOrd="0" presId="urn:microsoft.com/office/officeart/2005/8/layout/hierarchy1"/>
    <dgm:cxn modelId="{73DA47B1-0509-6149-B431-503887E3B2D1}" type="presParOf" srcId="{4117DC93-BD50-B24E-AE09-CF66D097E8F3}" destId="{D0251E74-3BE1-9E4A-A3D8-5CF423BDF8D7}" srcOrd="0" destOrd="0" presId="urn:microsoft.com/office/officeart/2005/8/layout/hierarchy1"/>
    <dgm:cxn modelId="{C1CD5CA9-7293-E544-B410-D9F081AFA166}" type="presParOf" srcId="{4117DC93-BD50-B24E-AE09-CF66D097E8F3}" destId="{C0522132-6F35-8847-80B6-456C0CF2789E}" srcOrd="1" destOrd="0" presId="urn:microsoft.com/office/officeart/2005/8/layout/hierarchy1"/>
    <dgm:cxn modelId="{22821C51-7A30-E64B-BD15-69924D582005}" type="presParOf" srcId="{C033D758-CB82-4B4A-8FEA-A59C285D2158}" destId="{2781EA08-3B86-DB46-B188-7455D434BACB}" srcOrd="1" destOrd="0" presId="urn:microsoft.com/office/officeart/2005/8/layout/hierarchy1"/>
    <dgm:cxn modelId="{5D398ECD-CC29-2B4E-8388-F7028319D43B}" type="presParOf" srcId="{DA9DAC71-8960-2348-B034-2C816E85AF44}" destId="{AB4911C5-B186-954A-9A57-8609FE42FC43}" srcOrd="1" destOrd="0" presId="urn:microsoft.com/office/officeart/2005/8/layout/hierarchy1"/>
    <dgm:cxn modelId="{091A9D4C-ECFB-CA42-95D3-BD2442FEE154}" type="presParOf" srcId="{AB4911C5-B186-954A-9A57-8609FE42FC43}" destId="{8FAD8743-72E0-1642-A76C-0EF37CD70BCC}" srcOrd="0" destOrd="0" presId="urn:microsoft.com/office/officeart/2005/8/layout/hierarchy1"/>
    <dgm:cxn modelId="{736DE939-0F06-874A-84C4-2B24DB5844F2}" type="presParOf" srcId="{8FAD8743-72E0-1642-A76C-0EF37CD70BCC}" destId="{5EBD5B12-B89D-B34D-A2C9-691E363CC23A}" srcOrd="0" destOrd="0" presId="urn:microsoft.com/office/officeart/2005/8/layout/hierarchy1"/>
    <dgm:cxn modelId="{3B558EF0-F2A8-C245-A815-1C3B33DC3B6A}" type="presParOf" srcId="{8FAD8743-72E0-1642-A76C-0EF37CD70BCC}" destId="{3EE3889C-134A-FF4C-9456-724C389FDCE5}" srcOrd="1" destOrd="0" presId="urn:microsoft.com/office/officeart/2005/8/layout/hierarchy1"/>
    <dgm:cxn modelId="{C2C33CE8-18AA-3F4C-9F70-DC774D799174}" type="presParOf" srcId="{AB4911C5-B186-954A-9A57-8609FE42FC43}" destId="{E78D08CE-61A6-D74D-A59E-A86A29FEBB9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51E74-3BE1-9E4A-A3D8-5CF423BDF8D7}">
      <dsp:nvSpPr>
        <dsp:cNvPr id="0" name=""/>
        <dsp:cNvSpPr/>
      </dsp:nvSpPr>
      <dsp:spPr>
        <a:xfrm>
          <a:off x="388414" y="2353869"/>
          <a:ext cx="4720361" cy="2997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0522132-6F35-8847-80B6-456C0CF2789E}">
      <dsp:nvSpPr>
        <dsp:cNvPr id="0" name=""/>
        <dsp:cNvSpPr/>
      </dsp:nvSpPr>
      <dsp:spPr>
        <a:xfrm>
          <a:off x="912899" y="2852129"/>
          <a:ext cx="4720361" cy="299742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Tested all models in Django – created a bank account and checked it was created correctly</a:t>
          </a:r>
          <a:endParaRPr lang="en-US" sz="3200" kern="1200" dirty="0"/>
        </a:p>
      </dsp:txBody>
      <dsp:txXfrm>
        <a:off x="1000691" y="2939921"/>
        <a:ext cx="4544777" cy="2821845"/>
      </dsp:txXfrm>
    </dsp:sp>
    <dsp:sp modelId="{5EBD5B12-B89D-B34D-A2C9-691E363CC23A}">
      <dsp:nvSpPr>
        <dsp:cNvPr id="0" name=""/>
        <dsp:cNvSpPr/>
      </dsp:nvSpPr>
      <dsp:spPr>
        <a:xfrm>
          <a:off x="5632982" y="94526"/>
          <a:ext cx="4720361" cy="299742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EE3889C-134A-FF4C-9456-724C389FDCE5}">
      <dsp:nvSpPr>
        <dsp:cNvPr id="0" name=""/>
        <dsp:cNvSpPr/>
      </dsp:nvSpPr>
      <dsp:spPr>
        <a:xfrm>
          <a:off x="6157467" y="592787"/>
          <a:ext cx="4720361" cy="299742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/>
            <a:t>Tested an API Root – shows total across all bank accounts, checked this output the same value as was in the backend</a:t>
          </a:r>
          <a:endParaRPr lang="en-US" sz="3200" kern="1200"/>
        </a:p>
      </dsp:txBody>
      <dsp:txXfrm>
        <a:off x="6245259" y="680579"/>
        <a:ext cx="4544777" cy="28218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775B-1008-6F41-8D80-B4E1EEB43E1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EBAA2-83CC-5748-B6B8-FC2E3FDF96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169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EBAA2-83CC-5748-B6B8-FC2E3FDF963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5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38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68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5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39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840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49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2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1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49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808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80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C096FEB-0C15-B545-8678-F3DDEA3648A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8F1EB-3E5B-7B43-958E-BCE8D47ACD05}" type="slidenum">
              <a:rPr lang="en-GB" smtClean="0"/>
              <a:t>‹#›</a:t>
            </a:fld>
            <a:endParaRPr lang="en-GB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92532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0BE3D13-5BE5-4B05-AFCF-2A2E059D2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C85C80-0175-4214-A13D-03C224658C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9124" y="487443"/>
            <a:ext cx="5841548" cy="584154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B788-8569-409E-862D-665AD53C9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00AB8B-40A4-957F-C6A3-514F14B49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9048" y="2568817"/>
            <a:ext cx="7155598" cy="3133968"/>
          </a:xfrm>
        </p:spPr>
        <p:txBody>
          <a:bodyPr>
            <a:normAutofit/>
          </a:bodyPr>
          <a:lstStyle/>
          <a:p>
            <a:pPr algn="l"/>
            <a:r>
              <a:rPr lang="en-GB" sz="6600">
                <a:solidFill>
                  <a:srgbClr val="1F2D29"/>
                </a:solidFill>
              </a:rPr>
              <a:t>Coin 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82D412-7767-55DA-0CC4-FBD4F97CA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48" y="1325691"/>
            <a:ext cx="4355178" cy="1138426"/>
          </a:xfrm>
        </p:spPr>
        <p:txBody>
          <a:bodyPr>
            <a:normAutofit/>
          </a:bodyPr>
          <a:lstStyle/>
          <a:p>
            <a:pPr algn="l"/>
            <a:endParaRPr lang="en-GB" sz="1600" dirty="0">
              <a:solidFill>
                <a:srgbClr val="1F2D29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6562092-3AA7-4EF0-9007-C44F879A1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663C086-1480-4E81-BD6F-3E43A4C38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585313" y="2747897"/>
            <a:ext cx="353147" cy="353147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84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8033-CEA7-A806-46AA-74AB4386B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05C9-D633-A365-891F-6ACE7A343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of the group and members (where based, </a:t>
            </a:r>
            <a:r>
              <a:rPr lang="en-GB" dirty="0" err="1"/>
              <a:t>uni</a:t>
            </a:r>
            <a:r>
              <a:rPr lang="en-GB" dirty="0"/>
              <a:t>, studying)</a:t>
            </a:r>
          </a:p>
          <a:p>
            <a:r>
              <a:rPr lang="en-GB" dirty="0"/>
              <a:t>Technologies used and why they were chosen </a:t>
            </a:r>
          </a:p>
          <a:p>
            <a:r>
              <a:rPr lang="en-GB" dirty="0"/>
              <a:t>Tests, language and purpose</a:t>
            </a:r>
          </a:p>
          <a:p>
            <a:r>
              <a:rPr lang="en-GB" dirty="0"/>
              <a:t>Relevance to Citi</a:t>
            </a:r>
          </a:p>
          <a:p>
            <a:r>
              <a:rPr lang="en-GB" dirty="0"/>
              <a:t>Most useful prompts found</a:t>
            </a:r>
          </a:p>
          <a:p>
            <a:r>
              <a:rPr lang="en-GB" dirty="0"/>
              <a:t>Q and 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8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FA61BF-EE76-B840-755E-0E871C46C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Login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7" name="Content Placeholder 6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1198B0D-4F01-9ABB-0998-BF93F85DF4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51618" y="3428999"/>
            <a:ext cx="2970463" cy="262821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B5790D-4255-5146-0B39-ADF0D38FD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431" y="275857"/>
            <a:ext cx="4034147" cy="288828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5699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F7DA5E-34A4-54C6-5945-5143B8FD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Dashboard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515AB-5C48-358F-8630-B4A2EC50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5835" y="442504"/>
            <a:ext cx="6287032" cy="3287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5E48EA-08CA-3418-197D-54C4E6F2A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351" y="3994633"/>
            <a:ext cx="3747294" cy="19593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33BC68-D3FD-51C9-C394-AB8ADC6E9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238" y="3778163"/>
            <a:ext cx="3168650" cy="2882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6233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04A1DA-BF41-401C-6CEF-ECFB7816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Stocks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C02D7-B123-E771-AFA7-08FE27020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9969" y="129312"/>
            <a:ext cx="66167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07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214283E-D7B4-49E9-932E-D7F2A284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33" y="-1"/>
            <a:ext cx="12189867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FCFF961-4E84-4FD1-859C-B7F410031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" y="0"/>
            <a:ext cx="463250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F398F0-B877-9422-B786-22441506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300" y="1201723"/>
            <a:ext cx="2888120" cy="4454554"/>
          </a:xfrm>
        </p:spPr>
        <p:txBody>
          <a:bodyPr anchor="ctr">
            <a:normAutofit/>
          </a:bodyPr>
          <a:lstStyle/>
          <a:p>
            <a:r>
              <a:rPr lang="en-GB" sz="3600" dirty="0"/>
              <a:t>Settings Page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737BB4-6553-47A8-893F-178A10C6B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352F6-4683-6456-7819-76CA51515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07767" y="413747"/>
            <a:ext cx="3854304" cy="4126281"/>
          </a:xfrm>
          <a:prstGeom prst="rect">
            <a:avLst/>
          </a:prstGeom>
        </p:spPr>
      </p:pic>
      <p:pic>
        <p:nvPicPr>
          <p:cNvPr id="6" name="Graphic 5" descr="Single gear with solid fill">
            <a:extLst>
              <a:ext uri="{FF2B5EF4-FFF2-40B4-BE49-F238E27FC236}">
                <a16:creationId xmlns:a16="http://schemas.microsoft.com/office/drawing/2014/main" id="{D890E458-5BB2-794E-AB1F-5FC9266E97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8800" y="4367463"/>
            <a:ext cx="1898906" cy="189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821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3EBD9-3AAE-556E-2DE4-DDA63BAB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GB"/>
              <a:t>Tests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677636D-802F-7C29-6A11-BCC9E29FE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3875"/>
              </p:ext>
            </p:extLst>
          </p:nvPr>
        </p:nvGraphicFramePr>
        <p:xfrm>
          <a:off x="0" y="484742"/>
          <a:ext cx="11016867" cy="637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09279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419-24B4-FBC7-019E-DC87822B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Useful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42913-ECFD-F91C-B0F2-E078D6BB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Prefix with #code base – it will find files automatically</a:t>
            </a:r>
          </a:p>
          <a:p>
            <a:r>
              <a:rPr lang="en-GB" dirty="0"/>
              <a:t>Use agent mode it will speed up the workflow</a:t>
            </a:r>
          </a:p>
          <a:p>
            <a:r>
              <a:rPr lang="en-GB" dirty="0"/>
              <a:t>Add a terminal selection to help debug errors</a:t>
            </a:r>
          </a:p>
        </p:txBody>
      </p:sp>
    </p:spTree>
    <p:extLst>
      <p:ext uri="{BB962C8B-B14F-4D97-AF65-F5344CB8AC3E}">
        <p14:creationId xmlns:p14="http://schemas.microsoft.com/office/powerpoint/2010/main" val="660654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45</TotalTime>
  <Words>119</Words>
  <Application>Microsoft Macintosh PowerPoint</Application>
  <PresentationFormat>Widescreen</PresentationFormat>
  <Paragraphs>20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MS Shell Dlg 2</vt:lpstr>
      <vt:lpstr>Wingdings</vt:lpstr>
      <vt:lpstr>Wingdings 3</vt:lpstr>
      <vt:lpstr>Madison</vt:lpstr>
      <vt:lpstr>Coin Pilot</vt:lpstr>
      <vt:lpstr>Our Members</vt:lpstr>
      <vt:lpstr>Login Page</vt:lpstr>
      <vt:lpstr>Dashboard Page</vt:lpstr>
      <vt:lpstr>Stocks Page</vt:lpstr>
      <vt:lpstr>Settings Page</vt:lpstr>
      <vt:lpstr>Tests</vt:lpstr>
      <vt:lpstr>Useful Prompts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Faye Doorish</dc:creator>
  <cp:lastModifiedBy>Faye Doorish</cp:lastModifiedBy>
  <cp:revision>2</cp:revision>
  <dcterms:created xsi:type="dcterms:W3CDTF">2025-06-23T08:32:09Z</dcterms:created>
  <dcterms:modified xsi:type="dcterms:W3CDTF">2025-06-23T13:14:28Z</dcterms:modified>
</cp:coreProperties>
</file>