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8"/>
  </p:normalViewPr>
  <p:slideViewPr>
    <p:cSldViewPr snapToGrid="0">
      <p:cViewPr varScale="1">
        <p:scale>
          <a:sx n="88" d="100"/>
          <a:sy n="88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7527-F01B-2A9A-3B78-9BD58D20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A76C-ED79-0813-8D57-C010A90A7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D3BC-8938-5FAF-8B7E-0088D5A7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9372-FADE-DBCA-A7EB-2CE3770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6BC3-F6FD-4D95-C609-AF4F540C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182A-005C-17CF-2FF8-1E72A71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D85B3-101F-4BC6-3D2E-7862D8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2F1A-7993-21BC-BCD6-C10C941D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F0CE-7C77-7BE8-DF44-4AF77094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6A568-B131-0728-66E0-13AF067A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1783E-1AE5-C152-BABB-FF0720FDC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8C3AA-EF11-E29C-B944-236070134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4783-3EF5-4FC9-B160-28A6FB46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B764A-B781-2176-6322-8DE18736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6D27-8026-F1DA-5275-F67F40B6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3FAF-9643-239F-E25C-BE503053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C543-E477-240E-E93E-82A1AB10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F558-5C4E-72C6-42B2-C99AE2EB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120B-5097-CEF3-4540-699F24B1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C1A1-9286-A04C-5A82-59BAED6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6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A75A-0B1C-AFEE-6453-C057FD28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9405-1988-6311-D7A1-FD93A658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0918-ACA8-9816-8A51-FA6CF45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DDBD-D71C-F98B-F94D-F25ED6A9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EFE9-BFE2-E10B-D1D6-07A5F2AB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1C6A-9BAF-1ED1-703D-E700079E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9D39-AD2F-DD99-6520-471313561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7F29-7186-DB57-10C5-21F8D98D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70502-F487-A1EE-52F9-663F31C0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3B69-BC79-CCB4-BBEA-8D7EB85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318C9-FCA2-EE47-2005-741590C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0911-955F-D264-D96A-83B88550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8246-64CC-A7AB-B716-4E16BDD9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026B2-6543-A097-2950-86161816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9FAAF-DE3D-5FB9-7E52-5092BC52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F977E-DEEE-B79C-E063-214428016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66A71-2163-7AE1-E5D7-FA83E6A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7BDDB-AA24-6993-C1A4-F8B2EFFD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18859-FC0C-9A0F-72FD-AC453C5C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85B5-8499-CD9A-8DF6-E56607D1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74EC4-7B5A-66C7-5E64-A3CC3A1A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E9A06-0244-1BE1-B676-B928B65C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CC29E-030D-249C-5411-1379583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0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C577-FA8C-069E-784F-419C3246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7E03F-E7A9-B20F-1271-8C1F126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4C73-650A-1342-C7D4-4023411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21D-4069-FAC0-66BD-E964DE9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73-EFBF-1F61-CF0F-51BCDDEF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0F4F7-C672-D557-0D3A-2085D84F4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B77C-5A3C-4CAB-B34C-FBC8F37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22BB-545E-7D92-A927-5DDBC224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8A06-6607-971A-9287-6E8FD68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E724-0ED7-F7D2-EF62-E18C81C0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05540-78AF-68B7-47D4-5364EA6F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C3F1-5773-85FB-F5D3-963E536C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4A99A-501A-DA86-3DF7-715484C7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7FA0-979D-F94F-A184-3601FDF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4959-4F9C-6DA7-7907-A9B4ABD8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5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B4E26-E1C8-3C18-F8A2-06BF44E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33E2-9561-F668-D0B9-68300142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20DA-84D5-AF43-E8D4-5EEC35A03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74F6-2A71-271F-F903-B984BEDA4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03D46-B567-F9E7-EA01-65F204C50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AB8B-40A4-957F-C6A3-514F14B49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Coin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D412-7767-55DA-0CC4-FBD4F97CA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4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8033-CEA7-A806-46AA-74AB438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05C9-D633-A365-891F-6ACE7A34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of the group and members (where based, </a:t>
            </a:r>
            <a:r>
              <a:rPr lang="en-GB" dirty="0" err="1"/>
              <a:t>uni</a:t>
            </a:r>
            <a:r>
              <a:rPr lang="en-GB" dirty="0"/>
              <a:t>, studying)</a:t>
            </a:r>
          </a:p>
          <a:p>
            <a:r>
              <a:rPr lang="en-GB" dirty="0"/>
              <a:t>Technologies used and why they were chosen </a:t>
            </a:r>
          </a:p>
          <a:p>
            <a:r>
              <a:rPr lang="en-GB" dirty="0"/>
              <a:t>Tests, language and purpose</a:t>
            </a:r>
          </a:p>
          <a:p>
            <a:r>
              <a:rPr lang="en-GB" dirty="0"/>
              <a:t>Relevance to </a:t>
            </a:r>
            <a:r>
              <a:rPr lang="en-GB" dirty="0" err="1"/>
              <a:t>citi</a:t>
            </a:r>
            <a:endParaRPr lang="en-GB" dirty="0"/>
          </a:p>
          <a:p>
            <a:r>
              <a:rPr lang="en-GB" dirty="0"/>
              <a:t>Most useful prompts found</a:t>
            </a:r>
          </a:p>
          <a:p>
            <a:r>
              <a:rPr lang="en-GB" dirty="0"/>
              <a:t>Q and 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3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Coin Pilot</vt:lpstr>
      <vt:lpstr>Things to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Faye Doorish</dc:creator>
  <cp:lastModifiedBy>Faye Doorish</cp:lastModifiedBy>
  <cp:revision>1</cp:revision>
  <dcterms:created xsi:type="dcterms:W3CDTF">2025-06-23T08:32:09Z</dcterms:created>
  <dcterms:modified xsi:type="dcterms:W3CDTF">2025-06-23T08:34:16Z</dcterms:modified>
</cp:coreProperties>
</file>