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0dbddae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0dbddae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0dbddae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0dbddae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811d39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811d39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811d39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811d39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c811d39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c811d39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0dbddae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20dbddae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b1ccb1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2b1ccb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c811d39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c811d39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811d39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811d39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a2fe62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a2fe62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5b783c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5b783c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5b783c5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25b783c5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5b783c5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5b783c5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0dbddae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0dbddae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78700" y="337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</a:t>
            </a:r>
            <a:r>
              <a:rPr lang="en"/>
              <a:t>Práctico</a:t>
            </a:r>
            <a:r>
              <a:rPr lang="en"/>
              <a:t>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76550" y="2313902"/>
            <a:ext cx="82221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8F8F8"/>
                </a:solidFill>
              </a:rPr>
              <a:t>Integrantes</a:t>
            </a:r>
            <a:r>
              <a:rPr b="1" lang="en" sz="2400"/>
              <a:t>:</a:t>
            </a:r>
            <a:endParaRPr b="1"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Rodrigo Torres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Samir Gattás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Federico Lo Nostro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Joaquín Cardoso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Federico Ferrara</a:t>
            </a:r>
            <a:endParaRPr sz="2200"/>
          </a:p>
        </p:txBody>
      </p:sp>
      <p:sp>
        <p:nvSpPr>
          <p:cNvPr id="69" name="Google Shape;69;p13"/>
          <p:cNvSpPr txBox="1"/>
          <p:nvPr/>
        </p:nvSpPr>
        <p:spPr>
          <a:xfrm>
            <a:off x="531125" y="1439625"/>
            <a:ext cx="2096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Grupo N°3</a:t>
            </a:r>
            <a:endParaRPr b="1" sz="220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400"/>
            <a:ext cx="9144000" cy="41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59075" y="1085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Luego de comparar los datos llegamos a la conclusión que los precios en dólares sobre metro cuadrado es representado mayormente por la superficie cubierta y no por la superficie total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60950" y="265550"/>
            <a:ext cx="82221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Inferencia del tipo de vivienda sobre la superficie para la definición de los precios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7175" y="1919075"/>
            <a:ext cx="18675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Utilizamos el mismo método comparativo visto en la sección anterior para deducir la inferencia del tipo de vivienda sobre la superficie y su impacto hacia los precios</a:t>
            </a:r>
            <a:endParaRPr/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75" y="1844950"/>
            <a:ext cx="6474401" cy="3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</a:t>
            </a:r>
            <a:r>
              <a:rPr lang="en"/>
              <a:t> de Datos Faltantes.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86725" y="1804050"/>
            <a:ext cx="8076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Aquí</a:t>
            </a:r>
            <a:r>
              <a:rPr lang="en"/>
              <a:t> analizamos la cantidad de datos faltantantes que tenemos, con eso decidimos no tirar los datos ya que representaban más del 13% del total de los datos. 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5" y="2446400"/>
            <a:ext cx="87058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</a:t>
            </a:r>
            <a:r>
              <a:rPr lang="en"/>
              <a:t> de datos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71900" y="1919075"/>
            <a:ext cx="8179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Comenzamos</a:t>
            </a:r>
            <a:r>
              <a:rPr lang="en"/>
              <a:t> </a:t>
            </a:r>
            <a:r>
              <a:rPr lang="en"/>
              <a:t>imputando</a:t>
            </a:r>
            <a:r>
              <a:rPr lang="en"/>
              <a:t> la media dejando de lado los valores </a:t>
            </a:r>
            <a:r>
              <a:rPr lang="en"/>
              <a:t>más</a:t>
            </a:r>
            <a:r>
              <a:rPr lang="en"/>
              <a:t> extremos de los promedios para tener un valor </a:t>
            </a:r>
            <a:r>
              <a:rPr lang="en"/>
              <a:t>más</a:t>
            </a:r>
            <a:r>
              <a:rPr lang="en"/>
              <a:t> certero. 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54050"/>
            <a:ext cx="8000801" cy="2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Imputación de datos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71900" y="1919075"/>
            <a:ext cx="836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 la misma manera creamos una función con el valor de la moda en lugar del media. Esto es para poder llenar los valores de la cantidad de ambientes.  Tomamos esta </a:t>
            </a:r>
            <a:r>
              <a:rPr lang="en"/>
              <a:t>decisión</a:t>
            </a:r>
            <a:r>
              <a:rPr lang="en"/>
              <a:t> ya que nos </a:t>
            </a:r>
            <a:r>
              <a:rPr lang="en"/>
              <a:t>parecía</a:t>
            </a:r>
            <a:r>
              <a:rPr lang="en"/>
              <a:t> </a:t>
            </a:r>
            <a:r>
              <a:rPr lang="en"/>
              <a:t>más</a:t>
            </a:r>
            <a:r>
              <a:rPr lang="en"/>
              <a:t> adecuado llenar ese valor con un entero </a:t>
            </a:r>
            <a:r>
              <a:rPr lang="en"/>
              <a:t>más</a:t>
            </a:r>
            <a:r>
              <a:rPr lang="en"/>
              <a:t> que con el valor promedio. 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63" y="2785313"/>
            <a:ext cx="79724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60950" y="560475"/>
            <a:ext cx="8222100" cy="12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89600" y="1787475"/>
            <a:ext cx="342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Realizamos un comparativa entre todos los datos y vimos que </a:t>
            </a:r>
            <a:r>
              <a:rPr lang="en"/>
              <a:t>teníamos</a:t>
            </a:r>
            <a:r>
              <a:rPr lang="en"/>
              <a:t> valores muy grandes (outliers) y decidimos sacarlos del dataset ya que no son representativos.  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50" y="1728325"/>
            <a:ext cx="4998350" cy="34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limpios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761700"/>
            <a:ext cx="4633080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5088375" y="1937675"/>
            <a:ext cx="37341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podemos observar los datos de una manera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ordenada tomando como referencia sólo los datos de Capital Federal.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Podemos observar que una vez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extraídos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los outliers los gráficos tienen una visualización mejor representada sobre los datos en sí y nos permite analizar mejor el comportamiento de los mismos.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de Datos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2" type="body"/>
          </p:nvPr>
        </p:nvSpPr>
        <p:spPr>
          <a:xfrm>
            <a:off x="5249750" y="1867650"/>
            <a:ext cx="3504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</a:t>
            </a:r>
            <a:r>
              <a:rPr lang="en"/>
              <a:t> podemos observar un comparativa de los datos entre todas las provincias.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Viendo primero una clara </a:t>
            </a:r>
            <a:r>
              <a:rPr lang="en"/>
              <a:t>relación</a:t>
            </a:r>
            <a:r>
              <a:rPr lang="en"/>
              <a:t> que mientras mayor </a:t>
            </a:r>
            <a:r>
              <a:rPr lang="en"/>
              <a:t>superficie</a:t>
            </a:r>
            <a:r>
              <a:rPr lang="en"/>
              <a:t> mayor el precio. 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Luego se puede observar una pequeña diferencia en los precios </a:t>
            </a:r>
            <a:r>
              <a:rPr lang="en"/>
              <a:t>según</a:t>
            </a:r>
            <a:r>
              <a:rPr lang="en"/>
              <a:t> las provincias. 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25" y="1717925"/>
            <a:ext cx="4913999" cy="32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513050" y="1919075"/>
            <a:ext cx="8317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Despues del analisis  y limpieza de datos exhaustivos, se obtuvo un material de trabajo </a:t>
            </a:r>
            <a:r>
              <a:rPr lang="en"/>
              <a:t>más</a:t>
            </a:r>
            <a:r>
              <a:rPr lang="en"/>
              <a:t> reducido pero que creemos que va a tener mayor eficiencia a la hora de aplicarlo al objetivo siguiente, es decir, utilizarlo como herramienta de manera conjunta con un modelo automatizado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Gracias!!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Properati Inmobiliaria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siguiente </a:t>
            </a:r>
            <a:r>
              <a:rPr lang="en"/>
              <a:t>presentación</a:t>
            </a:r>
            <a:r>
              <a:rPr lang="en"/>
              <a:t> se </a:t>
            </a:r>
            <a:r>
              <a:rPr lang="en"/>
              <a:t>verá una limpieza y un primer análisis de las variables de la base de datos de PROPERATI.  </a:t>
            </a:r>
            <a:r>
              <a:rPr lang="en"/>
              <a:t>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 objetivo principal del trabajo práctico es llevar a cabo un modelo automatizado que permita calcular el valor de las propiedades para posibles futuras ventas usando como referencia los valores disponibles.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Datos: </a:t>
            </a:r>
            <a:r>
              <a:rPr lang="en"/>
              <a:t>Identificación</a:t>
            </a:r>
            <a:r>
              <a:rPr lang="en"/>
              <a:t> de valores faltantes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base de datos es sobre la las distintas operaciones de venta en el país de propiedades.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cantidad de datos que tiene es de 121220 filas por 26 columnas.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 primer </a:t>
            </a:r>
            <a:r>
              <a:rPr lang="en"/>
              <a:t>análisis</a:t>
            </a:r>
            <a:r>
              <a:rPr lang="en"/>
              <a:t> nos muestra el porcentaje de datos faltantes que tenemos por columna.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Como primera </a:t>
            </a:r>
            <a:r>
              <a:rPr lang="en"/>
              <a:t>acción ajustamos “Place_name” para tener los valores faltantes</a:t>
            </a:r>
            <a:r>
              <a:rPr lang="en"/>
              <a:t>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875" y="1751400"/>
            <a:ext cx="248436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0950" y="682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Datos: </a:t>
            </a:r>
            <a:r>
              <a:rPr lang="en"/>
              <a:t>Unificación</a:t>
            </a:r>
            <a:r>
              <a:rPr lang="en"/>
              <a:t> del tipo de Divisa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0950" y="1826000"/>
            <a:ext cx="33018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primera acción se van a identificar todos los tipos de moneda. Luego, se van a normalizar todos los Precios; tanto de Precio Total como Precio sobre metro cuadrado a D</a:t>
            </a:r>
            <a:r>
              <a:rPr lang="en"/>
              <a:t>ólares</a:t>
            </a:r>
            <a:r>
              <a:rPr lang="en"/>
              <a:t> Estadounidenses. Ej: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6000"/>
            <a:ext cx="4312850" cy="14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75" y="3636850"/>
            <a:ext cx="8833400" cy="13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60950" y="682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 de Duplicados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0950" y="1826000"/>
            <a:ext cx="33018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tomamos la </a:t>
            </a:r>
            <a:r>
              <a:rPr lang="en"/>
              <a:t>decisión</a:t>
            </a:r>
            <a:r>
              <a:rPr lang="en"/>
              <a:t> de eliminar los datos duplicados que hay en el data- set siempre, para eso duplicamos los valores que cumplan lo siguiente: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3159400"/>
            <a:ext cx="88296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78675" y="490690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8" y="4444213"/>
            <a:ext cx="3267816" cy="3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053075" y="44542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Viendo aqui que se eliminaron 24435 valores duplicados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60950" y="682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Limpieza de Datos </a:t>
            </a:r>
            <a:r>
              <a:rPr lang="en"/>
              <a:t>Vacíos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0950" y="1826000"/>
            <a:ext cx="33018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decidimos </a:t>
            </a:r>
            <a:r>
              <a:rPr lang="en"/>
              <a:t>eliminar</a:t>
            </a:r>
            <a:r>
              <a:rPr lang="en"/>
              <a:t> los datos que </a:t>
            </a:r>
            <a:r>
              <a:rPr lang="en"/>
              <a:t>tenían</a:t>
            </a:r>
            <a:r>
              <a:rPr lang="en"/>
              <a:t> todos los valores nulos en las columnas de mayor </a:t>
            </a:r>
            <a:r>
              <a:rPr lang="en"/>
              <a:t>importancia</a:t>
            </a:r>
            <a:r>
              <a:rPr lang="en"/>
              <a:t>.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38" y="2686200"/>
            <a:ext cx="83534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3933550"/>
            <a:ext cx="75533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62425" y="337875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Ademas,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60950" y="682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Decisiones</a:t>
            </a:r>
            <a:r>
              <a:rPr lang="en"/>
              <a:t> de limpieza de datos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36600" y="1856850"/>
            <a:ext cx="57093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Tratamos el 93,89% de los datos esto es </a:t>
            </a:r>
            <a:r>
              <a:rPr lang="en"/>
              <a:t>representado</a:t>
            </a:r>
            <a:r>
              <a:rPr lang="en"/>
              <a:t> por las </a:t>
            </a:r>
            <a:r>
              <a:rPr lang="en"/>
              <a:t>siguientes</a:t>
            </a:r>
            <a:r>
              <a:rPr lang="en"/>
              <a:t> provincias: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 esta forma podemos concentrar el modelo donde se encuentran la mayor cantidad de datos.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Aquí</a:t>
            </a:r>
            <a:r>
              <a:rPr lang="en"/>
              <a:t> realizamos un </a:t>
            </a:r>
            <a:r>
              <a:rPr lang="en"/>
              <a:t>análisis</a:t>
            </a:r>
            <a:r>
              <a:rPr lang="en"/>
              <a:t> para ver si </a:t>
            </a:r>
            <a:r>
              <a:rPr lang="en"/>
              <a:t>podíamos</a:t>
            </a:r>
            <a:r>
              <a:rPr lang="en"/>
              <a:t> generar zonas con mayor cantidad de datos por ejemplo: NOA pero </a:t>
            </a:r>
            <a:r>
              <a:rPr lang="en"/>
              <a:t>seguíamos</a:t>
            </a:r>
            <a:r>
              <a:rPr lang="en"/>
              <a:t> teniendo pocos datos como para luego poder hacer un </a:t>
            </a:r>
            <a:r>
              <a:rPr lang="en"/>
              <a:t>análisis</a:t>
            </a:r>
            <a:r>
              <a:rPr lang="en"/>
              <a:t> certero. 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75" y="2634775"/>
            <a:ext cx="5495176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950" y="1754712"/>
            <a:ext cx="2429109" cy="3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</a:t>
            </a:r>
            <a:r>
              <a:rPr lang="en"/>
              <a:t> sobre la relación entre Precio/m2 y Superficie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39999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Comparamos los precios sobre metro cuadrado para identificar </a:t>
            </a:r>
            <a:r>
              <a:rPr lang="en"/>
              <a:t>cuál</a:t>
            </a:r>
            <a:r>
              <a:rPr lang="en"/>
              <a:t> de las superficies (superficie cubierta o superficie total) tiene mayor incidencia sobre los datos.</a:t>
            </a:r>
            <a:endParaRPr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694100" y="1919075"/>
            <a:ext cx="39999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Utilizamos el dataset limpio para poder tener un resultado más preciso sobre la comparativa que se quiere llevar a cabo.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1118175" y="3130763"/>
            <a:ext cx="6485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Creamos una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para relacionar las variables de precio y precio sobre metro cuadrado como base de la conclusión a la cual se quiere llegar: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5" y="3941450"/>
            <a:ext cx="8530650" cy="3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714300" y="4433700"/>
            <a:ext cx="77154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