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Su" initials="CS" lastIdx="1" clrIdx="0">
    <p:extLst>
      <p:ext uri="{19B8F6BF-5375-455C-9EA6-DF929625EA0E}">
        <p15:presenceInfo xmlns:p15="http://schemas.microsoft.com/office/powerpoint/2012/main" userId="S::ch899764@bmrn.com::42e3f6f0-0930-4b87-9556-501eee2a7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Su" userId="42e3f6f0-0930-4b87-9556-501eee2a7260" providerId="ADAL" clId="{031CC7BE-0911-4E5E-BD6A-DBF472B1CD13}"/>
    <pc:docChg chg="modSld">
      <pc:chgData name="Cheng Su" userId="42e3f6f0-0930-4b87-9556-501eee2a7260" providerId="ADAL" clId="{031CC7BE-0911-4E5E-BD6A-DBF472B1CD13}" dt="2022-06-30T21:15:32.634" v="5" actId="1076"/>
      <pc:docMkLst>
        <pc:docMk/>
      </pc:docMkLst>
      <pc:sldChg chg="modSp mod">
        <pc:chgData name="Cheng Su" userId="42e3f6f0-0930-4b87-9556-501eee2a7260" providerId="ADAL" clId="{031CC7BE-0911-4E5E-BD6A-DBF472B1CD13}" dt="2022-06-30T21:15:32.634" v="5" actId="1076"/>
        <pc:sldMkLst>
          <pc:docMk/>
          <pc:sldMk cId="3574334744" sldId="257"/>
        </pc:sldMkLst>
        <pc:spChg chg="mod">
          <ac:chgData name="Cheng Su" userId="42e3f6f0-0930-4b87-9556-501eee2a7260" providerId="ADAL" clId="{031CC7BE-0911-4E5E-BD6A-DBF472B1CD13}" dt="2022-06-30T21:15:32.634" v="5" actId="1076"/>
          <ac:spMkLst>
            <pc:docMk/>
            <pc:sldMk cId="3574334744" sldId="257"/>
            <ac:spMk id="9" creationId="{594B609A-FA68-4ACA-A2CE-E016F3B6A69A}"/>
          </ac:spMkLst>
        </pc:spChg>
        <pc:picChg chg="mod">
          <ac:chgData name="Cheng Su" userId="42e3f6f0-0930-4b87-9556-501eee2a7260" providerId="ADAL" clId="{031CC7BE-0911-4E5E-BD6A-DBF472B1CD13}" dt="2022-06-30T21:15:26.911" v="3" actId="1076"/>
          <ac:picMkLst>
            <pc:docMk/>
            <pc:sldMk cId="3574334744" sldId="257"/>
            <ac:picMk id="5" creationId="{813C78FC-CA23-4AC6-9523-971FFD36420B}"/>
          </ac:picMkLst>
        </pc:picChg>
        <pc:cxnChg chg="mod">
          <ac:chgData name="Cheng Su" userId="42e3f6f0-0930-4b87-9556-501eee2a7260" providerId="ADAL" clId="{031CC7BE-0911-4E5E-BD6A-DBF472B1CD13}" dt="2022-06-30T21:15:29.824" v="4" actId="1076"/>
          <ac:cxnSpMkLst>
            <pc:docMk/>
            <pc:sldMk cId="3574334744" sldId="257"/>
            <ac:cxnSpMk id="7" creationId="{958D7F51-2021-4034-926C-E6E8CC7B89B1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14:08:13.675" idx="1">
    <p:pos x="6168" y="405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11C7-EC4B-4B5C-9D29-77E7BEB20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D916-27C3-47B2-AFB0-2FD666E24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4D5F-2492-4B5E-A55E-E11C270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1D3A-2572-45C8-A92B-536C4229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28EC-77F1-456D-A82F-5ED75CA3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4590-570E-479C-9F88-0BAB3B92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06355-736E-41AF-9488-F1EE01F8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BE98-B920-44E7-B117-F04C3DE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FF59-D774-44EB-AD44-EA4A152E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C8B1-BE9D-43BC-90F7-8A4721D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7727D-63B0-4536-A192-805BCE3E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BFC76-0F64-4350-9DCA-7E44E859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B4DF-E1EF-4C5A-B3F5-2DB635A0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B9E9-89D5-40EB-819A-6FAEB388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8239-33F8-46E4-90C5-82C6A848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AB90-DC00-44DF-8E2D-C052CCDA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4B54-ACEA-4D88-8C04-07EA5EFD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512F-0B38-45CE-8501-96BB5C14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D968-2C33-4525-AA0E-9DEB2064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DE5C-CA9B-4981-8849-0ECDDB4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D5D8-6BC4-4164-BA9C-C84A50E4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CC9E-89CC-4A58-BF8C-E88E9B2A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41BF-43F0-4EB1-858B-5A5D0670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191F-06B0-4D5E-B885-CC620AAA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47AB-9788-4EC2-BF54-912707F6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F028-275E-4AB4-BB1B-BAC96E3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AD5D-F8E5-4009-8E03-7BF832A6B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BEEA-2277-4DCF-90DB-C72E0D1C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078C3-D690-40A3-8157-B491354A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28B37-8187-465F-AE41-355EFA0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E38E-BAF1-46AF-94CA-3262202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BC19-2CEE-4070-B8F6-7C5D7DFC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FC9B-F5BA-4BE5-88A5-9C80ACFB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6449-A61F-45CB-9CC1-5AB85722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FCE85-9863-4208-8A21-9A224A4B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F0EB7-AD2F-4DBB-8A61-14C68A44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1EC40-7BA5-4FFA-8B9C-9BF63E09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2F3EA-8ABB-4B32-BC7E-49EA097A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F3F4-5E9F-4FD2-A0BF-66EA724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7FED-B050-4FF8-8DFC-214AEE32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607B9-24E6-486D-8157-FD204A5C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F1E3B-59E0-4A67-B99F-16B6B094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7186C-EF5B-49FA-A032-F67E0F1D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0FF14-4B61-4D6B-817C-2386CE52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E6286-E762-4FE8-A3F3-F4B4E504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153B-1F47-4A86-B3AC-2F210A80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E36E-85CD-4F40-88CA-BE7B36FC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94F-203D-4232-ACA3-A895FE64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A081F-CD38-4441-AE96-EFD6F576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DECE-D054-432B-8526-0B850E0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9E53-B5B3-4148-9018-195FA2AE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2A6F-48D9-4F9F-A472-6BE6EE55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A942-2260-4F39-AD12-2A0CF76A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65C23-333E-4199-B9F6-118A1B7D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2395-38E8-4ECA-B843-4950C5C26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C5AD9-377A-438B-819A-5818271E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A249-967F-4E8C-B5BA-AB56A3CD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B6F9-69D5-4203-B758-EC3D4D98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67172-A7C6-465F-A95E-D71A099F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EB56-BC60-4676-8FB0-7A0E6F0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892F-7E66-406E-A5E2-B8FE4CB0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5462-DBAE-4F3C-9478-BB34CAC86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C53D-9790-41A3-AAFA-14C312E19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A227-8053-4AE9-AEDA-B17C752E7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E584-216E-4047-9998-8104D49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C78FC-CA23-4AC6-9523-971FFD36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100571"/>
            <a:ext cx="4054104" cy="45174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8D7F51-2021-4034-926C-E6E8CC7B89B1}"/>
              </a:ext>
            </a:extLst>
          </p:cNvPr>
          <p:cNvCxnSpPr/>
          <p:nvPr/>
        </p:nvCxnSpPr>
        <p:spPr>
          <a:xfrm>
            <a:off x="4717047" y="0"/>
            <a:ext cx="0" cy="668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4B609A-FA68-4ACA-A2CE-E016F3B6A69A}"/>
              </a:ext>
            </a:extLst>
          </p:cNvPr>
          <p:cNvSpPr txBox="1"/>
          <p:nvPr/>
        </p:nvSpPr>
        <p:spPr>
          <a:xfrm>
            <a:off x="5922042" y="1100571"/>
            <a:ext cx="5165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1F2D3D"/>
                </a:solidFill>
                <a:effectLst/>
                <a:latin typeface="system-ui"/>
              </a:rPr>
              <a:t>Treatment Evaluation Statistical Tools for Research Experiments (TEST)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2B8C1-C1E8-45ED-92C4-18554B136707}"/>
              </a:ext>
            </a:extLst>
          </p:cNvPr>
          <p:cNvSpPr txBox="1"/>
          <p:nvPr/>
        </p:nvSpPr>
        <p:spPr>
          <a:xfrm>
            <a:off x="6351533" y="4240924"/>
            <a:ext cx="565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Asdhgfajshgdaslkd</a:t>
            </a:r>
            <a:r>
              <a:rPr lang="en-US" dirty="0"/>
              <a:t> </a:t>
            </a:r>
            <a:r>
              <a:rPr lang="en-US" dirty="0" err="1"/>
              <a:t>haslkhjalkdshfjalkhfjadslkfhjdalkfshjkfdshj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208E4-E241-45FC-A765-AD28C830FB01}"/>
              </a:ext>
            </a:extLst>
          </p:cNvPr>
          <p:cNvSpPr txBox="1"/>
          <p:nvPr/>
        </p:nvSpPr>
        <p:spPr>
          <a:xfrm>
            <a:off x="6233292" y="5833664"/>
            <a:ext cx="565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sagdasgashhh</a:t>
            </a:r>
            <a:endParaRPr lang="en-US" sz="12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2662DF-B3DF-435D-81E1-6453EE196C2C}"/>
              </a:ext>
            </a:extLst>
          </p:cNvPr>
          <p:cNvSpPr/>
          <p:nvPr/>
        </p:nvSpPr>
        <p:spPr>
          <a:xfrm>
            <a:off x="9178487" y="6430488"/>
            <a:ext cx="612718" cy="20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9E6DA-27D9-4323-96FC-517C3866FF42}"/>
              </a:ext>
            </a:extLst>
          </p:cNvPr>
          <p:cNvSpPr txBox="1"/>
          <p:nvPr/>
        </p:nvSpPr>
        <p:spPr>
          <a:xfrm>
            <a:off x="749088" y="306412"/>
            <a:ext cx="116734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1F2D3D"/>
                </a:solidFill>
                <a:effectLst/>
                <a:latin typeface="system-ui"/>
              </a:rPr>
              <a:t>Treatment Evaluation Statistical Tools for Research Experiments (TEST)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D66F6-764D-4287-A0FB-0FE736EE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" y="194684"/>
            <a:ext cx="935604" cy="101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E80CB9-D5E0-41F4-9384-2137DF0F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2" y="1942099"/>
            <a:ext cx="2965091" cy="251867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1182A6-A585-4B62-9E6E-4C36B10FCFD6}"/>
              </a:ext>
            </a:extLst>
          </p:cNvPr>
          <p:cNvCxnSpPr/>
          <p:nvPr/>
        </p:nvCxnSpPr>
        <p:spPr>
          <a:xfrm>
            <a:off x="111318" y="1439048"/>
            <a:ext cx="12080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C024F8-B087-4A10-AABF-774C645F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63" y="1942099"/>
            <a:ext cx="2965091" cy="2518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90B6FB-4E90-4FBF-B158-B62E41EB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98" y="1942099"/>
            <a:ext cx="2965091" cy="25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system-ui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Biomarin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Su</dc:creator>
  <cp:lastModifiedBy>Cheng Su</cp:lastModifiedBy>
  <cp:revision>3</cp:revision>
  <dcterms:created xsi:type="dcterms:W3CDTF">2022-06-30T20:19:39Z</dcterms:created>
  <dcterms:modified xsi:type="dcterms:W3CDTF">2022-06-30T21:15:34Z</dcterms:modified>
</cp:coreProperties>
</file>