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ppt/notesSlides/notesSlide278.xml" ContentType="application/vnd.openxmlformats-officedocument.presentationml.notesSlide+xml"/>
  <Override PartName="/ppt/notesSlides/notesSlide279.xml" ContentType="application/vnd.openxmlformats-officedocument.presentationml.notesSlide+xml"/>
  <Override PartName="/ppt/notesSlides/notesSlide280.xml" ContentType="application/vnd.openxmlformats-officedocument.presentationml.notesSlide+xml"/>
  <Override PartName="/ppt/notesSlides/notesSlide281.xml" ContentType="application/vnd.openxmlformats-officedocument.presentationml.notesSlide+xml"/>
  <Override PartName="/ppt/notesSlides/notesSlide282.xml" ContentType="application/vnd.openxmlformats-officedocument.presentationml.notesSlide+xml"/>
  <Override PartName="/ppt/notesSlides/notesSlide283.xml" ContentType="application/vnd.openxmlformats-officedocument.presentationml.notesSlide+xml"/>
  <Override PartName="/ppt/notesSlides/notesSlide284.xml" ContentType="application/vnd.openxmlformats-officedocument.presentationml.notesSlide+xml"/>
  <Override PartName="/ppt/notesSlides/notesSlide285.xml" ContentType="application/vnd.openxmlformats-officedocument.presentationml.notesSlide+xml"/>
  <Override PartName="/ppt/notesSlides/notesSlide286.xml" ContentType="application/vnd.openxmlformats-officedocument.presentationml.notesSlide+xml"/>
  <Override PartName="/ppt/notesSlides/notesSlide287.xml" ContentType="application/vnd.openxmlformats-officedocument.presentationml.notesSlide+xml"/>
  <Override PartName="/ppt/notesSlides/notesSlide288.xml" ContentType="application/vnd.openxmlformats-officedocument.presentationml.notesSlide+xml"/>
  <Override PartName="/ppt/notesSlides/notesSlide289.xml" ContentType="application/vnd.openxmlformats-officedocument.presentationml.notesSlide+xml"/>
  <Override PartName="/ppt/notesSlides/notesSlide290.xml" ContentType="application/vnd.openxmlformats-officedocument.presentationml.notesSlide+xml"/>
  <Override PartName="/ppt/notesSlides/notesSlide291.xml" ContentType="application/vnd.openxmlformats-officedocument.presentationml.notesSlide+xml"/>
  <Override PartName="/ppt/notesSlides/notesSlide292.xml" ContentType="application/vnd.openxmlformats-officedocument.presentationml.notesSlide+xml"/>
  <Override PartName="/ppt/notesSlides/notesSlide293.xml" ContentType="application/vnd.openxmlformats-officedocument.presentationml.notesSlide+xml"/>
  <Override PartName="/ppt/notesSlides/notesSlide294.xml" ContentType="application/vnd.openxmlformats-officedocument.presentationml.notesSlide+xml"/>
  <Override PartName="/ppt/notesSlides/notesSlide295.xml" ContentType="application/vnd.openxmlformats-officedocument.presentationml.notesSlide+xml"/>
  <Override PartName="/ppt/notesSlides/notesSlide296.xml" ContentType="application/vnd.openxmlformats-officedocument.presentationml.notesSlide+xml"/>
  <Override PartName="/ppt/notesSlides/notesSlide297.xml" ContentType="application/vnd.openxmlformats-officedocument.presentationml.notesSlide+xml"/>
  <Override PartName="/ppt/notesSlides/notesSlide298.xml" ContentType="application/vnd.openxmlformats-officedocument.presentationml.notesSlide+xml"/>
  <Override PartName="/ppt/notesSlides/notesSlide299.xml" ContentType="application/vnd.openxmlformats-officedocument.presentationml.notesSlide+xml"/>
  <Override PartName="/ppt/notesSlides/notesSlide3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2"/>
  </p:notesMasterIdLst>
  <p:sldIdLst>
    <p:sldId id="456" r:id="rId2"/>
    <p:sldId id="457" r:id="rId3"/>
    <p:sldId id="458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499" r:id="rId45"/>
    <p:sldId id="500" r:id="rId46"/>
    <p:sldId id="501" r:id="rId47"/>
    <p:sldId id="502" r:id="rId48"/>
    <p:sldId id="503" r:id="rId49"/>
    <p:sldId id="504" r:id="rId50"/>
    <p:sldId id="505" r:id="rId51"/>
    <p:sldId id="506" r:id="rId52"/>
    <p:sldId id="507" r:id="rId53"/>
    <p:sldId id="508" r:id="rId54"/>
    <p:sldId id="509" r:id="rId55"/>
    <p:sldId id="510" r:id="rId56"/>
    <p:sldId id="511" r:id="rId57"/>
    <p:sldId id="512" r:id="rId58"/>
    <p:sldId id="513" r:id="rId59"/>
    <p:sldId id="514" r:id="rId60"/>
    <p:sldId id="515" r:id="rId61"/>
    <p:sldId id="516" r:id="rId62"/>
    <p:sldId id="517" r:id="rId63"/>
    <p:sldId id="518" r:id="rId64"/>
    <p:sldId id="519" r:id="rId65"/>
    <p:sldId id="520" r:id="rId66"/>
    <p:sldId id="521" r:id="rId67"/>
    <p:sldId id="522" r:id="rId68"/>
    <p:sldId id="523" r:id="rId69"/>
    <p:sldId id="524" r:id="rId70"/>
    <p:sldId id="525" r:id="rId71"/>
    <p:sldId id="526" r:id="rId72"/>
    <p:sldId id="527" r:id="rId73"/>
    <p:sldId id="528" r:id="rId74"/>
    <p:sldId id="529" r:id="rId75"/>
    <p:sldId id="530" r:id="rId76"/>
    <p:sldId id="531" r:id="rId77"/>
    <p:sldId id="532" r:id="rId78"/>
    <p:sldId id="533" r:id="rId79"/>
    <p:sldId id="534" r:id="rId80"/>
    <p:sldId id="535" r:id="rId81"/>
    <p:sldId id="536" r:id="rId82"/>
    <p:sldId id="537" r:id="rId83"/>
    <p:sldId id="538" r:id="rId84"/>
    <p:sldId id="539" r:id="rId85"/>
    <p:sldId id="540" r:id="rId86"/>
    <p:sldId id="541" r:id="rId87"/>
    <p:sldId id="542" r:id="rId88"/>
    <p:sldId id="543" r:id="rId89"/>
    <p:sldId id="544" r:id="rId90"/>
    <p:sldId id="545" r:id="rId91"/>
    <p:sldId id="546" r:id="rId92"/>
    <p:sldId id="547" r:id="rId93"/>
    <p:sldId id="548" r:id="rId94"/>
    <p:sldId id="549" r:id="rId95"/>
    <p:sldId id="550" r:id="rId96"/>
    <p:sldId id="551" r:id="rId97"/>
    <p:sldId id="552" r:id="rId98"/>
    <p:sldId id="553" r:id="rId99"/>
    <p:sldId id="554" r:id="rId100"/>
    <p:sldId id="5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256" r:id="rId202"/>
    <p:sldId id="257" r:id="rId203"/>
    <p:sldId id="258" r:id="rId204"/>
    <p:sldId id="259" r:id="rId205"/>
    <p:sldId id="260" r:id="rId206"/>
    <p:sldId id="261" r:id="rId207"/>
    <p:sldId id="262" r:id="rId208"/>
    <p:sldId id="263" r:id="rId209"/>
    <p:sldId id="264" r:id="rId210"/>
    <p:sldId id="265" r:id="rId211"/>
    <p:sldId id="266" r:id="rId212"/>
    <p:sldId id="267" r:id="rId213"/>
    <p:sldId id="268" r:id="rId214"/>
    <p:sldId id="269" r:id="rId215"/>
    <p:sldId id="270" r:id="rId216"/>
    <p:sldId id="271" r:id="rId217"/>
    <p:sldId id="272" r:id="rId218"/>
    <p:sldId id="273" r:id="rId219"/>
    <p:sldId id="274" r:id="rId220"/>
    <p:sldId id="275" r:id="rId221"/>
    <p:sldId id="276" r:id="rId222"/>
    <p:sldId id="277" r:id="rId223"/>
    <p:sldId id="278" r:id="rId224"/>
    <p:sldId id="279" r:id="rId225"/>
    <p:sldId id="280" r:id="rId226"/>
    <p:sldId id="281" r:id="rId227"/>
    <p:sldId id="282" r:id="rId228"/>
    <p:sldId id="283" r:id="rId229"/>
    <p:sldId id="284" r:id="rId230"/>
    <p:sldId id="285" r:id="rId231"/>
    <p:sldId id="286" r:id="rId232"/>
    <p:sldId id="287" r:id="rId233"/>
    <p:sldId id="288" r:id="rId234"/>
    <p:sldId id="289" r:id="rId235"/>
    <p:sldId id="290" r:id="rId236"/>
    <p:sldId id="291" r:id="rId237"/>
    <p:sldId id="292" r:id="rId238"/>
    <p:sldId id="293" r:id="rId239"/>
    <p:sldId id="294" r:id="rId240"/>
    <p:sldId id="295" r:id="rId241"/>
    <p:sldId id="296" r:id="rId242"/>
    <p:sldId id="297" r:id="rId243"/>
    <p:sldId id="298" r:id="rId244"/>
    <p:sldId id="299" r:id="rId245"/>
    <p:sldId id="300" r:id="rId246"/>
    <p:sldId id="301" r:id="rId247"/>
    <p:sldId id="302" r:id="rId248"/>
    <p:sldId id="303" r:id="rId249"/>
    <p:sldId id="304" r:id="rId250"/>
    <p:sldId id="305" r:id="rId251"/>
    <p:sldId id="306" r:id="rId252"/>
    <p:sldId id="307" r:id="rId253"/>
    <p:sldId id="308" r:id="rId254"/>
    <p:sldId id="309" r:id="rId255"/>
    <p:sldId id="310" r:id="rId256"/>
    <p:sldId id="311" r:id="rId257"/>
    <p:sldId id="312" r:id="rId258"/>
    <p:sldId id="313" r:id="rId259"/>
    <p:sldId id="314" r:id="rId260"/>
    <p:sldId id="315" r:id="rId261"/>
    <p:sldId id="316" r:id="rId262"/>
    <p:sldId id="317" r:id="rId263"/>
    <p:sldId id="318" r:id="rId264"/>
    <p:sldId id="319" r:id="rId265"/>
    <p:sldId id="320" r:id="rId266"/>
    <p:sldId id="321" r:id="rId267"/>
    <p:sldId id="322" r:id="rId268"/>
    <p:sldId id="323" r:id="rId269"/>
    <p:sldId id="324" r:id="rId270"/>
    <p:sldId id="325" r:id="rId271"/>
    <p:sldId id="326" r:id="rId272"/>
    <p:sldId id="327" r:id="rId273"/>
    <p:sldId id="328" r:id="rId274"/>
    <p:sldId id="329" r:id="rId275"/>
    <p:sldId id="330" r:id="rId276"/>
    <p:sldId id="331" r:id="rId277"/>
    <p:sldId id="332" r:id="rId278"/>
    <p:sldId id="333" r:id="rId279"/>
    <p:sldId id="334" r:id="rId280"/>
    <p:sldId id="335" r:id="rId281"/>
    <p:sldId id="336" r:id="rId282"/>
    <p:sldId id="337" r:id="rId283"/>
    <p:sldId id="338" r:id="rId284"/>
    <p:sldId id="339" r:id="rId285"/>
    <p:sldId id="340" r:id="rId286"/>
    <p:sldId id="341" r:id="rId287"/>
    <p:sldId id="342" r:id="rId288"/>
    <p:sldId id="343" r:id="rId289"/>
    <p:sldId id="344" r:id="rId290"/>
    <p:sldId id="345" r:id="rId291"/>
    <p:sldId id="346" r:id="rId292"/>
    <p:sldId id="347" r:id="rId293"/>
    <p:sldId id="348" r:id="rId294"/>
    <p:sldId id="349" r:id="rId295"/>
    <p:sldId id="350" r:id="rId296"/>
    <p:sldId id="351" r:id="rId297"/>
    <p:sldId id="352" r:id="rId298"/>
    <p:sldId id="353" r:id="rId299"/>
    <p:sldId id="354" r:id="rId300"/>
    <p:sldId id="355" r:id="rId30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04" d="100"/>
          <a:sy n="204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260" Type="http://schemas.openxmlformats.org/officeDocument/2006/relationships/slide" Target="slides/slide259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61" Type="http://schemas.openxmlformats.org/officeDocument/2006/relationships/slide" Target="slides/slide260.xml"/><Relationship Id="rId262" Type="http://schemas.openxmlformats.org/officeDocument/2006/relationships/slide" Target="slides/slide261.xml"/><Relationship Id="rId263" Type="http://schemas.openxmlformats.org/officeDocument/2006/relationships/slide" Target="slides/slide262.xml"/><Relationship Id="rId264" Type="http://schemas.openxmlformats.org/officeDocument/2006/relationships/slide" Target="slides/slide263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265" Type="http://schemas.openxmlformats.org/officeDocument/2006/relationships/slide" Target="slides/slide264.xml"/><Relationship Id="rId266" Type="http://schemas.openxmlformats.org/officeDocument/2006/relationships/slide" Target="slides/slide265.xml"/><Relationship Id="rId267" Type="http://schemas.openxmlformats.org/officeDocument/2006/relationships/slide" Target="slides/slide266.xml"/><Relationship Id="rId268" Type="http://schemas.openxmlformats.org/officeDocument/2006/relationships/slide" Target="slides/slide267.xml"/><Relationship Id="rId269" Type="http://schemas.openxmlformats.org/officeDocument/2006/relationships/slide" Target="slides/slide26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270" Type="http://schemas.openxmlformats.org/officeDocument/2006/relationships/slide" Target="slides/slide26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271" Type="http://schemas.openxmlformats.org/officeDocument/2006/relationships/slide" Target="slides/slide270.xml"/><Relationship Id="rId272" Type="http://schemas.openxmlformats.org/officeDocument/2006/relationships/slide" Target="slides/slide271.xml"/><Relationship Id="rId273" Type="http://schemas.openxmlformats.org/officeDocument/2006/relationships/slide" Target="slides/slide272.xml"/><Relationship Id="rId274" Type="http://schemas.openxmlformats.org/officeDocument/2006/relationships/slide" Target="slides/slide273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210" Type="http://schemas.openxmlformats.org/officeDocument/2006/relationships/slide" Target="slides/slide209.xml"/><Relationship Id="rId211" Type="http://schemas.openxmlformats.org/officeDocument/2006/relationships/slide" Target="slides/slide210.xml"/><Relationship Id="rId212" Type="http://schemas.openxmlformats.org/officeDocument/2006/relationships/slide" Target="slides/slide211.xml"/><Relationship Id="rId213" Type="http://schemas.openxmlformats.org/officeDocument/2006/relationships/slide" Target="slides/slide212.xml"/><Relationship Id="rId214" Type="http://schemas.openxmlformats.org/officeDocument/2006/relationships/slide" Target="slides/slide213.xml"/><Relationship Id="rId215" Type="http://schemas.openxmlformats.org/officeDocument/2006/relationships/slide" Target="slides/slide214.xml"/><Relationship Id="rId216" Type="http://schemas.openxmlformats.org/officeDocument/2006/relationships/slide" Target="slides/slide215.xml"/><Relationship Id="rId217" Type="http://schemas.openxmlformats.org/officeDocument/2006/relationships/slide" Target="slides/slide216.xml"/><Relationship Id="rId218" Type="http://schemas.openxmlformats.org/officeDocument/2006/relationships/slide" Target="slides/slide217.xml"/><Relationship Id="rId219" Type="http://schemas.openxmlformats.org/officeDocument/2006/relationships/slide" Target="slides/slide218.xml"/><Relationship Id="rId275" Type="http://schemas.openxmlformats.org/officeDocument/2006/relationships/slide" Target="slides/slide274.xml"/><Relationship Id="rId276" Type="http://schemas.openxmlformats.org/officeDocument/2006/relationships/slide" Target="slides/slide275.xml"/><Relationship Id="rId277" Type="http://schemas.openxmlformats.org/officeDocument/2006/relationships/slide" Target="slides/slide276.xml"/><Relationship Id="rId278" Type="http://schemas.openxmlformats.org/officeDocument/2006/relationships/slide" Target="slides/slide277.xml"/><Relationship Id="rId279" Type="http://schemas.openxmlformats.org/officeDocument/2006/relationships/slide" Target="slides/slide278.xml"/><Relationship Id="rId300" Type="http://schemas.openxmlformats.org/officeDocument/2006/relationships/slide" Target="slides/slide299.xml"/><Relationship Id="rId301" Type="http://schemas.openxmlformats.org/officeDocument/2006/relationships/slide" Target="slides/slide300.xml"/><Relationship Id="rId302" Type="http://schemas.openxmlformats.org/officeDocument/2006/relationships/notesMaster" Target="notesMasters/notesMaster1.xml"/><Relationship Id="rId303" Type="http://schemas.openxmlformats.org/officeDocument/2006/relationships/printerSettings" Target="printerSettings/printerSettings1.bin"/><Relationship Id="rId304" Type="http://schemas.openxmlformats.org/officeDocument/2006/relationships/presProps" Target="presProps.xml"/><Relationship Id="rId305" Type="http://schemas.openxmlformats.org/officeDocument/2006/relationships/viewProps" Target="viewProps.xml"/><Relationship Id="rId306" Type="http://schemas.openxmlformats.org/officeDocument/2006/relationships/theme" Target="theme/theme1.xml"/><Relationship Id="rId307" Type="http://schemas.openxmlformats.org/officeDocument/2006/relationships/tableStyles" Target="tableStyle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280" Type="http://schemas.openxmlformats.org/officeDocument/2006/relationships/slide" Target="slides/slide279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81" Type="http://schemas.openxmlformats.org/officeDocument/2006/relationships/slide" Target="slides/slide280.xml"/><Relationship Id="rId282" Type="http://schemas.openxmlformats.org/officeDocument/2006/relationships/slide" Target="slides/slide281.xml"/><Relationship Id="rId283" Type="http://schemas.openxmlformats.org/officeDocument/2006/relationships/slide" Target="slides/slide282.xml"/><Relationship Id="rId284" Type="http://schemas.openxmlformats.org/officeDocument/2006/relationships/slide" Target="slides/slide283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220" Type="http://schemas.openxmlformats.org/officeDocument/2006/relationships/slide" Target="slides/slide219.xml"/><Relationship Id="rId221" Type="http://schemas.openxmlformats.org/officeDocument/2006/relationships/slide" Target="slides/slide220.xml"/><Relationship Id="rId222" Type="http://schemas.openxmlformats.org/officeDocument/2006/relationships/slide" Target="slides/slide221.xml"/><Relationship Id="rId223" Type="http://schemas.openxmlformats.org/officeDocument/2006/relationships/slide" Target="slides/slide222.xml"/><Relationship Id="rId224" Type="http://schemas.openxmlformats.org/officeDocument/2006/relationships/slide" Target="slides/slide223.xml"/><Relationship Id="rId225" Type="http://schemas.openxmlformats.org/officeDocument/2006/relationships/slide" Target="slides/slide224.xml"/><Relationship Id="rId226" Type="http://schemas.openxmlformats.org/officeDocument/2006/relationships/slide" Target="slides/slide225.xml"/><Relationship Id="rId227" Type="http://schemas.openxmlformats.org/officeDocument/2006/relationships/slide" Target="slides/slide226.xml"/><Relationship Id="rId228" Type="http://schemas.openxmlformats.org/officeDocument/2006/relationships/slide" Target="slides/slide227.xml"/><Relationship Id="rId229" Type="http://schemas.openxmlformats.org/officeDocument/2006/relationships/slide" Target="slides/slide228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285" Type="http://schemas.openxmlformats.org/officeDocument/2006/relationships/slide" Target="slides/slide284.xml"/><Relationship Id="rId286" Type="http://schemas.openxmlformats.org/officeDocument/2006/relationships/slide" Target="slides/slide285.xml"/><Relationship Id="rId287" Type="http://schemas.openxmlformats.org/officeDocument/2006/relationships/slide" Target="slides/slide286.xml"/><Relationship Id="rId288" Type="http://schemas.openxmlformats.org/officeDocument/2006/relationships/slide" Target="slides/slide287.xml"/><Relationship Id="rId289" Type="http://schemas.openxmlformats.org/officeDocument/2006/relationships/slide" Target="slides/slide288.xml"/><Relationship Id="rId290" Type="http://schemas.openxmlformats.org/officeDocument/2006/relationships/slide" Target="slides/slide289.xml"/><Relationship Id="rId291" Type="http://schemas.openxmlformats.org/officeDocument/2006/relationships/slide" Target="slides/slide290.xml"/><Relationship Id="rId292" Type="http://schemas.openxmlformats.org/officeDocument/2006/relationships/slide" Target="slides/slide291.xml"/><Relationship Id="rId293" Type="http://schemas.openxmlformats.org/officeDocument/2006/relationships/slide" Target="slides/slide292.xml"/><Relationship Id="rId294" Type="http://schemas.openxmlformats.org/officeDocument/2006/relationships/slide" Target="slides/slide293.xml"/><Relationship Id="rId295" Type="http://schemas.openxmlformats.org/officeDocument/2006/relationships/slide" Target="slides/slide294.xml"/><Relationship Id="rId296" Type="http://schemas.openxmlformats.org/officeDocument/2006/relationships/slide" Target="slides/slide295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297" Type="http://schemas.openxmlformats.org/officeDocument/2006/relationships/slide" Target="slides/slide296.xml"/><Relationship Id="rId298" Type="http://schemas.openxmlformats.org/officeDocument/2006/relationships/slide" Target="slides/slide297.xml"/><Relationship Id="rId299" Type="http://schemas.openxmlformats.org/officeDocument/2006/relationships/slide" Target="slides/slide29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230" Type="http://schemas.openxmlformats.org/officeDocument/2006/relationships/slide" Target="slides/slide229.xml"/><Relationship Id="rId231" Type="http://schemas.openxmlformats.org/officeDocument/2006/relationships/slide" Target="slides/slide230.xml"/><Relationship Id="rId232" Type="http://schemas.openxmlformats.org/officeDocument/2006/relationships/slide" Target="slides/slide231.xml"/><Relationship Id="rId233" Type="http://schemas.openxmlformats.org/officeDocument/2006/relationships/slide" Target="slides/slide232.xml"/><Relationship Id="rId234" Type="http://schemas.openxmlformats.org/officeDocument/2006/relationships/slide" Target="slides/slide233.xml"/><Relationship Id="rId235" Type="http://schemas.openxmlformats.org/officeDocument/2006/relationships/slide" Target="slides/slide234.xml"/><Relationship Id="rId236" Type="http://schemas.openxmlformats.org/officeDocument/2006/relationships/slide" Target="slides/slide235.xml"/><Relationship Id="rId237" Type="http://schemas.openxmlformats.org/officeDocument/2006/relationships/slide" Target="slides/slide236.xml"/><Relationship Id="rId238" Type="http://schemas.openxmlformats.org/officeDocument/2006/relationships/slide" Target="slides/slide237.xml"/><Relationship Id="rId239" Type="http://schemas.openxmlformats.org/officeDocument/2006/relationships/slide" Target="slides/slide2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240" Type="http://schemas.openxmlformats.org/officeDocument/2006/relationships/slide" Target="slides/slide239.xml"/><Relationship Id="rId241" Type="http://schemas.openxmlformats.org/officeDocument/2006/relationships/slide" Target="slides/slide240.xml"/><Relationship Id="rId242" Type="http://schemas.openxmlformats.org/officeDocument/2006/relationships/slide" Target="slides/slide241.xml"/><Relationship Id="rId243" Type="http://schemas.openxmlformats.org/officeDocument/2006/relationships/slide" Target="slides/slide242.xml"/><Relationship Id="rId244" Type="http://schemas.openxmlformats.org/officeDocument/2006/relationships/slide" Target="slides/slide243.xml"/><Relationship Id="rId245" Type="http://schemas.openxmlformats.org/officeDocument/2006/relationships/slide" Target="slides/slide244.xml"/><Relationship Id="rId246" Type="http://schemas.openxmlformats.org/officeDocument/2006/relationships/slide" Target="slides/slide245.xml"/><Relationship Id="rId247" Type="http://schemas.openxmlformats.org/officeDocument/2006/relationships/slide" Target="slides/slide246.xml"/><Relationship Id="rId248" Type="http://schemas.openxmlformats.org/officeDocument/2006/relationships/slide" Target="slides/slide247.xml"/><Relationship Id="rId249" Type="http://schemas.openxmlformats.org/officeDocument/2006/relationships/slide" Target="slides/slide2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50" Type="http://schemas.openxmlformats.org/officeDocument/2006/relationships/slide" Target="slides/slide249.xml"/><Relationship Id="rId251" Type="http://schemas.openxmlformats.org/officeDocument/2006/relationships/slide" Target="slides/slide250.xml"/><Relationship Id="rId252" Type="http://schemas.openxmlformats.org/officeDocument/2006/relationships/slide" Target="slides/slide251.xml"/><Relationship Id="rId253" Type="http://schemas.openxmlformats.org/officeDocument/2006/relationships/slide" Target="slides/slide252.xml"/><Relationship Id="rId254" Type="http://schemas.openxmlformats.org/officeDocument/2006/relationships/slide" Target="slides/slide253.xml"/><Relationship Id="rId255" Type="http://schemas.openxmlformats.org/officeDocument/2006/relationships/slide" Target="slides/slide254.xml"/><Relationship Id="rId256" Type="http://schemas.openxmlformats.org/officeDocument/2006/relationships/slide" Target="slides/slide255.xml"/><Relationship Id="rId257" Type="http://schemas.openxmlformats.org/officeDocument/2006/relationships/slide" Target="slides/slide256.xml"/><Relationship Id="rId258" Type="http://schemas.openxmlformats.org/officeDocument/2006/relationships/slide" Target="slides/slide257.xml"/><Relationship Id="rId259" Type="http://schemas.openxmlformats.org/officeDocument/2006/relationships/slide" Target="slides/slide25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1911D19-9D2F-E248-826C-613405BAA933}" type="datetimeFigureOut">
              <a:rPr lang="ru-RU"/>
              <a:pPr>
                <a:defRPr/>
              </a:pPr>
              <a:t>13/08/2014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65E948F-AE1D-8E45-BCEB-68F96864D7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0161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1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7.xml"/></Relationships>
</file>

<file path=ppt/notesSlides/_rels/notesSlide1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_rels/notesSlide1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_rels/notesSlide1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1.xml"/></Relationships>
</file>

<file path=ppt/notesSlides/_rels/notesSlide1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2.xml"/></Relationships>
</file>

<file path=ppt/notesSlides/_rels/notesSlide1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3.xml"/></Relationships>
</file>

<file path=ppt/notesSlides/_rels/notesSlide1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4.xml"/></Relationships>
</file>

<file path=ppt/notesSlides/_rels/notesSlide1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5.xml"/></Relationships>
</file>

<file path=ppt/notesSlides/_rels/notesSlide1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6.xml"/></Relationships>
</file>

<file path=ppt/notesSlides/_rels/notesSlide1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7.xml"/></Relationships>
</file>

<file path=ppt/notesSlides/_rels/notesSlide1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8.xml"/></Relationships>
</file>

<file path=ppt/notesSlides/_rels/notesSlide1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0.xml"/></Relationships>
</file>

<file path=ppt/notesSlides/_rels/notesSlide1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1.xml"/></Relationships>
</file>

<file path=ppt/notesSlides/_rels/notesSlide1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2.xml"/></Relationships>
</file>

<file path=ppt/notesSlides/_rels/notesSlide1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3.xml"/></Relationships>
</file>

<file path=ppt/notesSlides/_rels/notesSlide1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4.xml"/></Relationships>
</file>

<file path=ppt/notesSlides/_rels/notesSlide1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5.xml"/></Relationships>
</file>

<file path=ppt/notesSlides/_rels/notesSlide1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6.xml"/></Relationships>
</file>

<file path=ppt/notesSlides/_rels/notesSlide1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7.xml"/></Relationships>
</file>

<file path=ppt/notesSlides/_rels/notesSlide1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8.xml"/></Relationships>
</file>

<file path=ppt/notesSlides/_rels/notesSlide1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0.xml"/></Relationships>
</file>

<file path=ppt/notesSlides/_rels/notesSlide1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1.xml"/></Relationships>
</file>

<file path=ppt/notesSlides/_rels/notesSlide1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2.xml"/></Relationships>
</file>

<file path=ppt/notesSlides/_rels/notesSlide1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3.xml"/></Relationships>
</file>

<file path=ppt/notesSlides/_rels/notesSlide1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4.xml"/></Relationships>
</file>

<file path=ppt/notesSlides/_rels/notesSlide1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5.xml"/></Relationships>
</file>

<file path=ppt/notesSlides/_rels/notesSlide1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6.xml"/></Relationships>
</file>

<file path=ppt/notesSlides/_rels/notesSlide1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7.xml"/></Relationships>
</file>

<file path=ppt/notesSlides/_rels/notesSlide1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8.xml"/></Relationships>
</file>

<file path=ppt/notesSlides/_rels/notesSlide1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0.xml"/></Relationships>
</file>

<file path=ppt/notesSlides/_rels/notesSlide1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1.xml"/></Relationships>
</file>

<file path=ppt/notesSlides/_rels/notesSlide1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2.xml"/></Relationships>
</file>

<file path=ppt/notesSlides/_rels/notesSlide1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3.xml"/></Relationships>
</file>

<file path=ppt/notesSlides/_rels/notesSlide1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4.xml"/></Relationships>
</file>

<file path=ppt/notesSlides/_rels/notesSlide1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5.xml"/></Relationships>
</file>

<file path=ppt/notesSlides/_rels/notesSlide1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6.xml"/></Relationships>
</file>

<file path=ppt/notesSlides/_rels/notesSlide1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7.xml"/></Relationships>
</file>

<file path=ppt/notesSlides/_rels/notesSlide1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8.xml"/></Relationships>
</file>

<file path=ppt/notesSlides/_rels/notesSlide1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0.xml"/></Relationships>
</file>

<file path=ppt/notesSlides/_rels/notesSlide1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1.xml"/></Relationships>
</file>

<file path=ppt/notesSlides/_rels/notesSlide1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2.xml"/></Relationships>
</file>

<file path=ppt/notesSlides/_rels/notesSlide1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3.xml"/></Relationships>
</file>

<file path=ppt/notesSlides/_rels/notesSlide1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4.xml"/></Relationships>
</file>

<file path=ppt/notesSlides/_rels/notesSlide1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5.xml"/></Relationships>
</file>

<file path=ppt/notesSlides/_rels/notesSlide1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6.xml"/></Relationships>
</file>

<file path=ppt/notesSlides/_rels/notesSlide1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7.xml"/></Relationships>
</file>

<file path=ppt/notesSlides/_rels/notesSlide1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8.xml"/></Relationships>
</file>

<file path=ppt/notesSlides/_rels/notesSlide1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0.xml"/></Relationships>
</file>

<file path=ppt/notesSlides/_rels/notesSlide1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1.xml"/></Relationships>
</file>

<file path=ppt/notesSlides/_rels/notesSlide1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2.xml"/></Relationships>
</file>

<file path=ppt/notesSlides/_rels/notesSlide1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3.xml"/></Relationships>
</file>

<file path=ppt/notesSlides/_rels/notesSlide1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4.xml"/></Relationships>
</file>

<file path=ppt/notesSlides/_rels/notesSlide1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5.xml"/></Relationships>
</file>

<file path=ppt/notesSlides/_rels/notesSlide1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6.xml"/></Relationships>
</file>

<file path=ppt/notesSlides/_rels/notesSlide1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7.xml"/></Relationships>
</file>

<file path=ppt/notesSlides/_rels/notesSlide1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8.xml"/></Relationships>
</file>

<file path=ppt/notesSlides/_rels/notesSlide1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0.xml"/></Relationships>
</file>

<file path=ppt/notesSlides/_rels/notesSlide1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1.xml"/></Relationships>
</file>

<file path=ppt/notesSlides/_rels/notesSlide1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2.xml"/></Relationships>
</file>

<file path=ppt/notesSlides/_rels/notesSlide1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3.xml"/></Relationships>
</file>

<file path=ppt/notesSlides/_rels/notesSlide1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4.xml"/></Relationships>
</file>

<file path=ppt/notesSlides/_rels/notesSlide1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5.xml"/></Relationships>
</file>

<file path=ppt/notesSlides/_rels/notesSlide1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6.xml"/></Relationships>
</file>

<file path=ppt/notesSlides/_rels/notesSlide1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7.xml"/></Relationships>
</file>

<file path=ppt/notesSlides/_rels/notesSlide1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8.xml"/></Relationships>
</file>

<file path=ppt/notesSlides/_rels/notesSlide1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0.xml"/></Relationships>
</file>

<file path=ppt/notesSlides/_rels/notesSlide2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1.xml"/></Relationships>
</file>

<file path=ppt/notesSlides/_rels/notesSlide2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2.xml"/></Relationships>
</file>

<file path=ppt/notesSlides/_rels/notesSlide2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3.xml"/></Relationships>
</file>

<file path=ppt/notesSlides/_rels/notesSlide2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4.xml"/></Relationships>
</file>

<file path=ppt/notesSlides/_rels/notesSlide2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5.xml"/></Relationships>
</file>

<file path=ppt/notesSlides/_rels/notesSlide2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6.xml"/></Relationships>
</file>

<file path=ppt/notesSlides/_rels/notesSlide2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7.xml"/></Relationships>
</file>

<file path=ppt/notesSlides/_rels/notesSlide2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8.xml"/></Relationships>
</file>

<file path=ppt/notesSlides/_rels/notesSlide2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0.xml"/></Relationships>
</file>

<file path=ppt/notesSlides/_rels/notesSlide2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1.xml"/></Relationships>
</file>

<file path=ppt/notesSlides/_rels/notesSlide2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2.xml"/></Relationships>
</file>

<file path=ppt/notesSlides/_rels/notesSlide2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3.xml"/></Relationships>
</file>

<file path=ppt/notesSlides/_rels/notesSlide2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4.xml"/></Relationships>
</file>

<file path=ppt/notesSlides/_rels/notesSlide2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5.xml"/></Relationships>
</file>

<file path=ppt/notesSlides/_rels/notesSlide2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6.xml"/></Relationships>
</file>

<file path=ppt/notesSlides/_rels/notesSlide2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7.xml"/></Relationships>
</file>

<file path=ppt/notesSlides/_rels/notesSlide2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8.xml"/></Relationships>
</file>

<file path=ppt/notesSlides/_rels/notesSlide2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0.xml"/></Relationships>
</file>

<file path=ppt/notesSlides/_rels/notesSlide2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1.xml"/></Relationships>
</file>

<file path=ppt/notesSlides/_rels/notesSlide2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2.xml"/></Relationships>
</file>

<file path=ppt/notesSlides/_rels/notesSlide2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3.xml"/></Relationships>
</file>

<file path=ppt/notesSlides/_rels/notesSlide2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4.xml"/></Relationships>
</file>

<file path=ppt/notesSlides/_rels/notesSlide2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5.xml"/></Relationships>
</file>

<file path=ppt/notesSlides/_rels/notesSlide2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6.xml"/></Relationships>
</file>

<file path=ppt/notesSlides/_rels/notesSlide2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7.xml"/></Relationships>
</file>

<file path=ppt/notesSlides/_rels/notesSlide2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8.xml"/></Relationships>
</file>

<file path=ppt/notesSlides/_rels/notesSlide2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0.xml"/></Relationships>
</file>

<file path=ppt/notesSlides/_rels/notesSlide2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1.xml"/></Relationships>
</file>

<file path=ppt/notesSlides/_rels/notesSlide2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2.xml"/></Relationships>
</file>

<file path=ppt/notesSlides/_rels/notesSlide2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3.xml"/></Relationships>
</file>

<file path=ppt/notesSlides/_rels/notesSlide2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4.xml"/></Relationships>
</file>

<file path=ppt/notesSlides/_rels/notesSlide2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5.xml"/></Relationships>
</file>

<file path=ppt/notesSlides/_rels/notesSlide2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6.xml"/></Relationships>
</file>

<file path=ppt/notesSlides/_rels/notesSlide2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7.xml"/></Relationships>
</file>

<file path=ppt/notesSlides/_rels/notesSlide2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8.xml"/></Relationships>
</file>

<file path=ppt/notesSlides/_rels/notesSlide2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0.xml"/></Relationships>
</file>

<file path=ppt/notesSlides/_rels/notesSlide2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1.xml"/></Relationships>
</file>

<file path=ppt/notesSlides/_rels/notesSlide2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2.xml"/></Relationships>
</file>

<file path=ppt/notesSlides/_rels/notesSlide2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3.xml"/></Relationships>
</file>

<file path=ppt/notesSlides/_rels/notesSlide2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4.xml"/></Relationships>
</file>

<file path=ppt/notesSlides/_rels/notesSlide2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5.xml"/></Relationships>
</file>

<file path=ppt/notesSlides/_rels/notesSlide2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6.xml"/></Relationships>
</file>

<file path=ppt/notesSlides/_rels/notesSlide2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7.xml"/></Relationships>
</file>

<file path=ppt/notesSlides/_rels/notesSlide2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8.xml"/></Relationships>
</file>

<file path=ppt/notesSlides/_rels/notesSlide2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0.xml"/></Relationships>
</file>

<file path=ppt/notesSlides/_rels/notesSlide2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1.xml"/></Relationships>
</file>

<file path=ppt/notesSlides/_rels/notesSlide2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2.xml"/></Relationships>
</file>

<file path=ppt/notesSlides/_rels/notesSlide2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3.xml"/></Relationships>
</file>

<file path=ppt/notesSlides/_rels/notesSlide2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4.xml"/></Relationships>
</file>

<file path=ppt/notesSlides/_rels/notesSlide2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5.xml"/></Relationships>
</file>

<file path=ppt/notesSlides/_rels/notesSlide2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6.xml"/></Relationships>
</file>

<file path=ppt/notesSlides/_rels/notesSlide2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7.xml"/></Relationships>
</file>

<file path=ppt/notesSlides/_rels/notesSlide2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8.xml"/></Relationships>
</file>

<file path=ppt/notesSlides/_rels/notesSlide2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0.xml"/></Relationships>
</file>

<file path=ppt/notesSlides/_rels/notesSlide2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1.xml"/></Relationships>
</file>

<file path=ppt/notesSlides/_rels/notesSlide2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2.xml"/></Relationships>
</file>

<file path=ppt/notesSlides/_rels/notesSlide2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3.xml"/></Relationships>
</file>

<file path=ppt/notesSlides/_rels/notesSlide2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4.xml"/></Relationships>
</file>

<file path=ppt/notesSlides/_rels/notesSlide2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5.xml"/></Relationships>
</file>

<file path=ppt/notesSlides/_rels/notesSlide2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6.xml"/></Relationships>
</file>

<file path=ppt/notesSlides/_rels/notesSlide2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7.xml"/></Relationships>
</file>

<file path=ppt/notesSlides/_rels/notesSlide2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8.xml"/></Relationships>
</file>

<file path=ppt/notesSlides/_rels/notesSlide2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0.xml"/></Relationships>
</file>

<file path=ppt/notesSlides/_rels/notesSlide2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1.xml"/></Relationships>
</file>

<file path=ppt/notesSlides/_rels/notesSlide2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2.xml"/></Relationships>
</file>

<file path=ppt/notesSlides/_rels/notesSlide2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3.xml"/></Relationships>
</file>

<file path=ppt/notesSlides/_rels/notesSlide2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4.xml"/></Relationships>
</file>

<file path=ppt/notesSlides/_rels/notesSlide2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5.xml"/></Relationships>
</file>

<file path=ppt/notesSlides/_rels/notesSlide2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6.xml"/></Relationships>
</file>

<file path=ppt/notesSlides/_rels/notesSlide2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7.xml"/></Relationships>
</file>

<file path=ppt/notesSlides/_rels/notesSlide2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8.xml"/></Relationships>
</file>

<file path=ppt/notesSlides/_rels/notesSlide2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0.xml"/></Relationships>
</file>

<file path=ppt/notesSlides/_rels/notesSlide2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1.xml"/></Relationships>
</file>

<file path=ppt/notesSlides/_rels/notesSlide2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2.xml"/></Relationships>
</file>

<file path=ppt/notesSlides/_rels/notesSlide2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3.xml"/></Relationships>
</file>

<file path=ppt/notesSlides/_rels/notesSlide2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4.xml"/></Relationships>
</file>

<file path=ppt/notesSlides/_rels/notesSlide2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5.xml"/></Relationships>
</file>

<file path=ppt/notesSlides/_rels/notesSlide2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6.xml"/></Relationships>
</file>

<file path=ppt/notesSlides/_rels/notesSlide2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7.xml"/></Relationships>
</file>

<file path=ppt/notesSlides/_rels/notesSlide2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8.xml"/></Relationships>
</file>

<file path=ppt/notesSlides/_rels/notesSlide2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0.xml"/></Relationships>
</file>

<file path=ppt/notesSlides/_rels/notesSlide2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1.xml"/></Relationships>
</file>

<file path=ppt/notesSlides/_rels/notesSlide2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2.xml"/></Relationships>
</file>

<file path=ppt/notesSlides/_rels/notesSlide2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3.xml"/></Relationships>
</file>

<file path=ppt/notesSlides/_rels/notesSlide2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4.xml"/></Relationships>
</file>

<file path=ppt/notesSlides/_rels/notesSlide2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5.xml"/></Relationships>
</file>

<file path=ppt/notesSlides/_rels/notesSlide2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6.xml"/></Relationships>
</file>

<file path=ppt/notesSlides/_rels/notesSlide2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7.xml"/></Relationships>
</file>

<file path=ppt/notesSlides/_rels/notesSlide2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8.xml"/></Relationships>
</file>

<file path=ppt/notesSlides/_rels/notesSlide2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811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016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221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425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630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835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040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245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449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654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859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064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269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473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678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883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088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293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497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702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907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112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317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521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726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931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136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341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545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750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955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160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365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569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774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979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184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389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593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798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003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208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413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617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822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027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232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437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641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846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051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256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461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665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870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075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280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485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689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894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099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304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509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713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918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123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328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533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737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942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147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352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557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761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966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171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376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581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785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990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195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400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605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809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014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219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424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629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833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038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243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448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653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857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62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267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472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677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881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086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291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496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701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2905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110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315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520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725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929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134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339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544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749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953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158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363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568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773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977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182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387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592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797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001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206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411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616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821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025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230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435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640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845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049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254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459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664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869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073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278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483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688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893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097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302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507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712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917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121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326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531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736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941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145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350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555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760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965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169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374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579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784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989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193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398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603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808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013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217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422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627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832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037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241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446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651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856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061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265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470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675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880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085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289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494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699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904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109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313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518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723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928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133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337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542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747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952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157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361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566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75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771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885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089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3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23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933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7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42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47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957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61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366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571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76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981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185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390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595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800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005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209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414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619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233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438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43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848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053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257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462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667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872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077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281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486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691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896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101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305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510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715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920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125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329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534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739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944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149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353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558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763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968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173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377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82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7875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9923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1971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4019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1"/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6067" name="Rectangle 2"/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FE10A-DBCA-7D42-96B3-426060C4955C}" type="datetimeFigureOut">
              <a:rPr lang="ru-RU"/>
              <a:pPr>
                <a:defRPr/>
              </a:pPr>
              <a:t>13/08/2014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EC1CB-AF25-B849-953B-AE54245BDB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02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019E9-6F29-184E-BC9D-4174334D7A47}" type="datetimeFigureOut">
              <a:rPr lang="ru-RU"/>
              <a:pPr>
                <a:defRPr/>
              </a:pPr>
              <a:t>13/08/2014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E3E8-AB37-BC49-AB4C-9848B20776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26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9025C-150D-414E-95A4-3F6142B545A2}" type="datetimeFigureOut">
              <a:rPr lang="ru-RU"/>
              <a:pPr>
                <a:defRPr/>
              </a:pPr>
              <a:t>13/08/2014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3B6F8-6F2A-9B45-B3A4-91092A1438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827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80963"/>
            <a:ext cx="7766050" cy="750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79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3C7F0-4953-644A-9EF1-4C01729FCC4F}" type="datetimeFigureOut">
              <a:rPr lang="ru-RU"/>
              <a:pPr>
                <a:defRPr/>
              </a:pPr>
              <a:t>13/08/2014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32011-0DE9-524A-974B-7AE8FAA096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37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93B33-B13A-AB43-888A-1FAB7862726E}" type="datetimeFigureOut">
              <a:rPr lang="ru-RU"/>
              <a:pPr>
                <a:defRPr/>
              </a:pPr>
              <a:t>13/08/2014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BA292-6DC4-F849-8499-057F127528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1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B757E-0926-B24D-BD3F-FCB93E91207F}" type="datetimeFigureOut">
              <a:rPr lang="ru-RU"/>
              <a:pPr>
                <a:defRPr/>
              </a:pPr>
              <a:t>13/08/2014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85DE-AABA-7A47-B12B-17A3DB41F5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12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D8E4F-F2B7-9543-8FD7-3F94CEB6A43E}" type="datetimeFigureOut">
              <a:rPr lang="ru-RU"/>
              <a:pPr>
                <a:defRPr/>
              </a:pPr>
              <a:t>13/08/2014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B3E49-130A-8144-B135-07FAD98476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47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A5523-F6FD-BD42-AFC5-1A534324BAE9}" type="datetimeFigureOut">
              <a:rPr lang="ru-RU"/>
              <a:pPr>
                <a:defRPr/>
              </a:pPr>
              <a:t>13/08/2014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85C8B-DE4D-284F-9ECB-68205939E9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25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B61DA-E8A9-4A4A-A34E-0306134D574B}" type="datetimeFigureOut">
              <a:rPr lang="ru-RU"/>
              <a:pPr>
                <a:defRPr/>
              </a:pPr>
              <a:t>13/08/2014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0DF1F-62CC-FC49-822F-4137BAD0C4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21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6AD65-D6F1-4D4B-95A5-8DA11F86A77A}" type="datetimeFigureOut">
              <a:rPr lang="ru-RU"/>
              <a:pPr>
                <a:defRPr/>
              </a:pPr>
              <a:t>13/08/2014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64C7D-4A7B-7540-ABBD-054571FADB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31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9BF26-5199-F04D-9FDF-928290B44900}" type="datetimeFigureOut">
              <a:rPr lang="ru-RU"/>
              <a:pPr>
                <a:defRPr/>
              </a:pPr>
              <a:t>13/08/2014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30217-BB5A-E04F-A324-CA5F20BA1A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2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7B7A9645-1CAC-9F4C-B057-FBB9397A95DA}" type="datetimeFigureOut">
              <a:rPr lang="ru-RU"/>
              <a:pPr>
                <a:defRPr/>
              </a:pPr>
              <a:t>13/08/2014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0C017EFE-450C-614D-B203-73A3AF89FA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0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5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8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0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4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5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8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0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4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5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8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0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1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4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5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6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8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0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1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3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4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5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8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0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1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4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5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7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8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0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1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4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5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7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8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0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1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4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5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7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8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0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1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3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4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5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6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7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8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80963"/>
            <a:ext cx="7767638" cy="75247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SLIDE 2 </a:t>
            </a:r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43000"/>
            <a:ext cx="7767638" cy="4797425"/>
          </a:xfrm>
        </p:spPr>
        <p:txBody>
          <a:bodyPr lIns="0" tIns="0" rIns="0" bIns="0" anchor="ctr"/>
          <a:lstStyle/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Eric Cantona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Kaka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Ronaldo</a:t>
            </a:r>
          </a:p>
          <a:p>
            <a:pPr marL="0" indent="0" algn="just" eaLnBrk="1" hangingPunct="1">
              <a:spcBef>
                <a:spcPts val="1088"/>
              </a:spcBef>
              <a:spcAft>
                <a:spcPts val="288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Calibri" charset="0"/>
              </a:rPr>
              <a:t>The natural scients universitys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4013" y="398463"/>
            <a:ext cx="7772400" cy="757237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400" b="1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TEST POWERPOINT</a:t>
            </a: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66850"/>
            <a:ext cx="8534400" cy="4800600"/>
          </a:xfrm>
        </p:spPr>
        <p:txBody>
          <a:bodyPr/>
          <a:lstStyle/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Manchester United </a:t>
            </a:r>
          </a:p>
          <a:p>
            <a:pPr eaLnBrk="1" hangingPunct="1">
              <a:lnSpc>
                <a:spcPts val="2588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</a:rPr>
              <a:t>AC Milan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2400</Words>
  <Application>Microsoft Macintosh PowerPoint</Application>
  <PresentationFormat>Présentation à l'écran (4:3)</PresentationFormat>
  <Paragraphs>1200</Paragraphs>
  <Slides>300</Slides>
  <Notes>300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300</vt:i4>
      </vt:variant>
    </vt:vector>
  </HeadingPairs>
  <TitlesOfParts>
    <vt:vector size="304" baseType="lpstr">
      <vt:lpstr>Calibri</vt:lpstr>
      <vt:lpstr>ＭＳ Ｐゴシック</vt:lpstr>
      <vt:lpstr>Arial</vt:lpstr>
      <vt:lpstr>Office Theme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  <vt:lpstr>TEST POWERPOINT</vt:lpstr>
      <vt:lpstr>SLIDE 2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test-Title</dc:title>
  <dc:subject>test-Subject</dc:subject>
  <dc:creator>Max Yakimenko</dc:creator>
  <cp:keywords>test-Keywords</cp:keywords>
  <dc:description>test-Comments</dc:description>
  <cp:lastModifiedBy>Frédéric DROUET</cp:lastModifiedBy>
  <cp:revision>10</cp:revision>
  <dcterms:created xsi:type="dcterms:W3CDTF">2010-08-31T09:33:00Z</dcterms:created>
  <dcterms:modified xsi:type="dcterms:W3CDTF">2014-08-13T11:28:26Z</dcterms:modified>
</cp:coreProperties>
</file>