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29063-769A-4D48-A828-DB9C034C9599}" v="1" dt="2022-06-07T14:00:3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as" userId="ed4f1187-265b-4a9d-9522-9f157016510f" providerId="ADAL" clId="{2DF29063-769A-4D48-A828-DB9C034C9599}"/>
    <pc:docChg chg="undo custSel modSld">
      <pc:chgData name="Simon Pras" userId="ed4f1187-265b-4a9d-9522-9f157016510f" providerId="ADAL" clId="{2DF29063-769A-4D48-A828-DB9C034C9599}" dt="2022-06-08T13:05:56.101" v="535" actId="962"/>
      <pc:docMkLst>
        <pc:docMk/>
      </pc:docMkLst>
      <pc:sldChg chg="addSp delSp modSp mod setBg">
        <pc:chgData name="Simon Pras" userId="ed4f1187-265b-4a9d-9522-9f157016510f" providerId="ADAL" clId="{2DF29063-769A-4D48-A828-DB9C034C9599}" dt="2022-06-07T13:33:20.201" v="63" actId="26606"/>
        <pc:sldMkLst>
          <pc:docMk/>
          <pc:sldMk cId="2535678014" sldId="257"/>
        </pc:sldMkLst>
        <pc:spChg chg="mod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2" creationId="{70160571-58AA-3239-DC93-126A9E41E882}"/>
          </ac:spMkLst>
        </pc:spChg>
        <pc:spChg chg="del mod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3" creationId="{BC5D655B-3DDA-49BE-0BE6-3A89CFE0BA74}"/>
          </ac:spMkLst>
        </pc:spChg>
        <pc:spChg chg="del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8" creationId="{EA67B5B4-3A24-436E-B663-1B2EBFF8A0CD}"/>
          </ac:spMkLst>
        </pc:spChg>
        <pc:spChg chg="del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10" creationId="{987FDF89-C993-41F4-A1B8-DBAFF16008A9}"/>
          </ac:spMkLst>
        </pc:spChg>
        <pc:spChg chg="del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12" creationId="{64E585EA-75FD-4025-8270-F66A58A15CDA}"/>
          </ac:spMkLst>
        </pc:spChg>
        <pc:spChg chg="add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18" creationId="{A3EFF7B1-6CB7-47D1-AD37-B870CA2B2151}"/>
          </ac:spMkLst>
        </pc:spChg>
        <pc:spChg chg="add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20" creationId="{7FA2962B-21B6-4689-A95D-A8FF6ADE47F1}"/>
          </ac:spMkLst>
        </pc:spChg>
        <pc:spChg chg="add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36" creationId="{A00D2CE1-35C1-46E6-BD59-CEE668BD90F4}"/>
          </ac:spMkLst>
        </pc:spChg>
        <pc:spChg chg="add">
          <ac:chgData name="Simon Pras" userId="ed4f1187-265b-4a9d-9522-9f157016510f" providerId="ADAL" clId="{2DF29063-769A-4D48-A828-DB9C034C9599}" dt="2022-06-07T13:33:20.201" v="63" actId="26606"/>
          <ac:spMkLst>
            <pc:docMk/>
            <pc:sldMk cId="2535678014" sldId="257"/>
            <ac:spMk id="44" creationId="{E18403B7-F2C7-4C07-8522-21C31910902C}"/>
          </ac:spMkLst>
        </pc:spChg>
        <pc:grpChg chg="add">
          <ac:chgData name="Simon Pras" userId="ed4f1187-265b-4a9d-9522-9f157016510f" providerId="ADAL" clId="{2DF29063-769A-4D48-A828-DB9C034C9599}" dt="2022-06-07T13:33:20.201" v="63" actId="26606"/>
          <ac:grpSpMkLst>
            <pc:docMk/>
            <pc:sldMk cId="2535678014" sldId="257"/>
            <ac:grpSpMk id="22" creationId="{A745280D-ED36-41FE-8EB1-CE597C99CFE8}"/>
          </ac:grpSpMkLst>
        </pc:grpChg>
        <pc:grpChg chg="add">
          <ac:chgData name="Simon Pras" userId="ed4f1187-265b-4a9d-9522-9f157016510f" providerId="ADAL" clId="{2DF29063-769A-4D48-A828-DB9C034C9599}" dt="2022-06-07T13:33:20.201" v="63" actId="26606"/>
          <ac:grpSpMkLst>
            <pc:docMk/>
            <pc:sldMk cId="2535678014" sldId="257"/>
            <ac:grpSpMk id="28" creationId="{80E95A5C-1E97-41C3-9DEC-245FF6DEBF1F}"/>
          </ac:grpSpMkLst>
        </pc:grpChg>
        <pc:grpChg chg="add">
          <ac:chgData name="Simon Pras" userId="ed4f1187-265b-4a9d-9522-9f157016510f" providerId="ADAL" clId="{2DF29063-769A-4D48-A828-DB9C034C9599}" dt="2022-06-07T13:33:20.201" v="63" actId="26606"/>
          <ac:grpSpMkLst>
            <pc:docMk/>
            <pc:sldMk cId="2535678014" sldId="257"/>
            <ac:grpSpMk id="38" creationId="{A58DCE86-9AE1-46D1-96D6-04B8B3EDF6FA}"/>
          </ac:grpSpMkLst>
        </pc:grpChg>
        <pc:grpChg chg="add">
          <ac:chgData name="Simon Pras" userId="ed4f1187-265b-4a9d-9522-9f157016510f" providerId="ADAL" clId="{2DF29063-769A-4D48-A828-DB9C034C9599}" dt="2022-06-07T13:33:20.201" v="63" actId="26606"/>
          <ac:grpSpMkLst>
            <pc:docMk/>
            <pc:sldMk cId="2535678014" sldId="257"/>
            <ac:grpSpMk id="46" creationId="{23B58CC6-A99E-43AF-A467-256F19287FB8}"/>
          </ac:grpSpMkLst>
        </pc:grpChg>
        <pc:graphicFrameChg chg="add">
          <ac:chgData name="Simon Pras" userId="ed4f1187-265b-4a9d-9522-9f157016510f" providerId="ADAL" clId="{2DF29063-769A-4D48-A828-DB9C034C9599}" dt="2022-06-07T13:33:20.201" v="63" actId="26606"/>
          <ac:graphicFrameMkLst>
            <pc:docMk/>
            <pc:sldMk cId="2535678014" sldId="257"/>
            <ac:graphicFrameMk id="14" creationId="{87710B75-B6FA-E148-BAC4-49F90518E03D}"/>
          </ac:graphicFrameMkLst>
        </pc:graphicFrameChg>
      </pc:sldChg>
      <pc:sldChg chg="modSp mod">
        <pc:chgData name="Simon Pras" userId="ed4f1187-265b-4a9d-9522-9f157016510f" providerId="ADAL" clId="{2DF29063-769A-4D48-A828-DB9C034C9599}" dt="2022-06-07T13:36:15.163" v="90" actId="20577"/>
        <pc:sldMkLst>
          <pc:docMk/>
          <pc:sldMk cId="39240878" sldId="258"/>
        </pc:sldMkLst>
        <pc:spChg chg="mod">
          <ac:chgData name="Simon Pras" userId="ed4f1187-265b-4a9d-9522-9f157016510f" providerId="ADAL" clId="{2DF29063-769A-4D48-A828-DB9C034C9599}" dt="2022-06-07T13:36:15.163" v="90" actId="20577"/>
          <ac:spMkLst>
            <pc:docMk/>
            <pc:sldMk cId="39240878" sldId="258"/>
            <ac:spMk id="3" creationId="{5189F62F-DD66-73A8-A6AA-842002441E35}"/>
          </ac:spMkLst>
        </pc:spChg>
      </pc:sldChg>
      <pc:sldChg chg="modSp mod">
        <pc:chgData name="Simon Pras" userId="ed4f1187-265b-4a9d-9522-9f157016510f" providerId="ADAL" clId="{2DF29063-769A-4D48-A828-DB9C034C9599}" dt="2022-06-07T13:39:12.108" v="117" actId="20577"/>
        <pc:sldMkLst>
          <pc:docMk/>
          <pc:sldMk cId="596771804" sldId="259"/>
        </pc:sldMkLst>
        <pc:spChg chg="mod">
          <ac:chgData name="Simon Pras" userId="ed4f1187-265b-4a9d-9522-9f157016510f" providerId="ADAL" clId="{2DF29063-769A-4D48-A828-DB9C034C9599}" dt="2022-06-07T13:39:12.108" v="117" actId="20577"/>
          <ac:spMkLst>
            <pc:docMk/>
            <pc:sldMk cId="596771804" sldId="259"/>
            <ac:spMk id="3" creationId="{943FBD9D-5F07-FCCD-7731-B557E3EB8E8A}"/>
          </ac:spMkLst>
        </pc:spChg>
      </pc:sldChg>
      <pc:sldChg chg="modSp mod">
        <pc:chgData name="Simon Pras" userId="ed4f1187-265b-4a9d-9522-9f157016510f" providerId="ADAL" clId="{2DF29063-769A-4D48-A828-DB9C034C9599}" dt="2022-06-07T13:42:08.528" v="183" actId="20577"/>
        <pc:sldMkLst>
          <pc:docMk/>
          <pc:sldMk cId="3253932779" sldId="260"/>
        </pc:sldMkLst>
        <pc:spChg chg="mod">
          <ac:chgData name="Simon Pras" userId="ed4f1187-265b-4a9d-9522-9f157016510f" providerId="ADAL" clId="{2DF29063-769A-4D48-A828-DB9C034C9599}" dt="2022-06-07T13:42:08.528" v="183" actId="20577"/>
          <ac:spMkLst>
            <pc:docMk/>
            <pc:sldMk cId="3253932779" sldId="260"/>
            <ac:spMk id="3" creationId="{98FA7963-B0AB-6AB8-AB0B-B45ECBB1C78C}"/>
          </ac:spMkLst>
        </pc:spChg>
      </pc:sldChg>
      <pc:sldChg chg="modSp mod">
        <pc:chgData name="Simon Pras" userId="ed4f1187-265b-4a9d-9522-9f157016510f" providerId="ADAL" clId="{2DF29063-769A-4D48-A828-DB9C034C9599}" dt="2022-06-07T13:45:16.971" v="236" actId="20577"/>
        <pc:sldMkLst>
          <pc:docMk/>
          <pc:sldMk cId="1360491592" sldId="261"/>
        </pc:sldMkLst>
        <pc:spChg chg="mod">
          <ac:chgData name="Simon Pras" userId="ed4f1187-265b-4a9d-9522-9f157016510f" providerId="ADAL" clId="{2DF29063-769A-4D48-A828-DB9C034C9599}" dt="2022-06-07T13:45:16.971" v="236" actId="20577"/>
          <ac:spMkLst>
            <pc:docMk/>
            <pc:sldMk cId="1360491592" sldId="261"/>
            <ac:spMk id="3" creationId="{4D42B16B-714A-4B14-2D0E-68F328343B5B}"/>
          </ac:spMkLst>
        </pc:spChg>
      </pc:sldChg>
      <pc:sldChg chg="addSp delSp modSp mod setBg">
        <pc:chgData name="Simon Pras" userId="ed4f1187-265b-4a9d-9522-9f157016510f" providerId="ADAL" clId="{2DF29063-769A-4D48-A828-DB9C034C9599}" dt="2022-06-08T13:05:56.101" v="535" actId="962"/>
        <pc:sldMkLst>
          <pc:docMk/>
          <pc:sldMk cId="880698796" sldId="262"/>
        </pc:sldMkLst>
        <pc:spChg chg="mod ord">
          <ac:chgData name="Simon Pras" userId="ed4f1187-265b-4a9d-9522-9f157016510f" providerId="ADAL" clId="{2DF29063-769A-4D48-A828-DB9C034C9599}" dt="2022-06-08T13:05:26.531" v="533" actId="26606"/>
          <ac:spMkLst>
            <pc:docMk/>
            <pc:sldMk cId="880698796" sldId="262"/>
            <ac:spMk id="2" creationId="{6B98856A-F7D8-113A-D427-A0E421E2865E}"/>
          </ac:spMkLst>
        </pc:spChg>
        <pc:spChg chg="del">
          <ac:chgData name="Simon Pras" userId="ed4f1187-265b-4a9d-9522-9f157016510f" providerId="ADAL" clId="{2DF29063-769A-4D48-A828-DB9C034C9599}" dt="2022-06-08T13:03:54.234" v="526" actId="26606"/>
          <ac:spMkLst>
            <pc:docMk/>
            <pc:sldMk cId="880698796" sldId="262"/>
            <ac:spMk id="3" creationId="{A27CEC0F-091F-6C0C-855E-415A7DC2D3ED}"/>
          </ac:spMkLst>
        </pc:spChg>
        <pc:spChg chg="add del mod">
          <ac:chgData name="Simon Pras" userId="ed4f1187-265b-4a9d-9522-9f157016510f" providerId="ADAL" clId="{2DF29063-769A-4D48-A828-DB9C034C9599}" dt="2022-06-08T13:05:26.531" v="533" actId="26606"/>
          <ac:spMkLst>
            <pc:docMk/>
            <pc:sldMk cId="880698796" sldId="262"/>
            <ac:spMk id="7" creationId="{D2D826A8-A314-5BA6-D837-286966181953}"/>
          </ac:spMkLst>
        </pc:spChg>
        <pc:spChg chg="add del">
          <ac:chgData name="Simon Pras" userId="ed4f1187-265b-4a9d-9522-9f157016510f" providerId="ADAL" clId="{2DF29063-769A-4D48-A828-DB9C034C9599}" dt="2022-06-08T13:05:26.531" v="533" actId="26606"/>
          <ac:spMkLst>
            <pc:docMk/>
            <pc:sldMk cId="880698796" sldId="262"/>
            <ac:spMk id="10" creationId="{37C89E4B-3C9F-44B9-8B86-D9E3D112D8EC}"/>
          </ac:spMkLst>
        </pc:spChg>
        <pc:spChg chg="add del">
          <ac:chgData name="Simon Pras" userId="ed4f1187-265b-4a9d-9522-9f157016510f" providerId="ADAL" clId="{2DF29063-769A-4D48-A828-DB9C034C9599}" dt="2022-06-08T13:05:23.719" v="530" actId="26606"/>
          <ac:spMkLst>
            <pc:docMk/>
            <pc:sldMk cId="880698796" sldId="262"/>
            <ac:spMk id="19" creationId="{37C89E4B-3C9F-44B9-8B86-D9E3D112D8EC}"/>
          </ac:spMkLst>
        </pc:spChg>
        <pc:spChg chg="add del">
          <ac:chgData name="Simon Pras" userId="ed4f1187-265b-4a9d-9522-9f157016510f" providerId="ADAL" clId="{2DF29063-769A-4D48-A828-DB9C034C9599}" dt="2022-06-08T13:05:26.510" v="532" actId="26606"/>
          <ac:spMkLst>
            <pc:docMk/>
            <pc:sldMk cId="880698796" sldId="262"/>
            <ac:spMk id="27" creationId="{7F57BEA8-497D-4AA8-8A18-BDCD696B25FE}"/>
          </ac:spMkLst>
        </pc:spChg>
        <pc:spChg chg="add">
          <ac:chgData name="Simon Pras" userId="ed4f1187-265b-4a9d-9522-9f157016510f" providerId="ADAL" clId="{2DF29063-769A-4D48-A828-DB9C034C9599}" dt="2022-06-08T13:05:26.531" v="533" actId="26606"/>
          <ac:spMkLst>
            <pc:docMk/>
            <pc:sldMk cId="880698796" sldId="262"/>
            <ac:spMk id="30" creationId="{A414F261-E931-45CB-8605-20FFD6826336}"/>
          </ac:spMkLst>
        </pc:spChg>
        <pc:picChg chg="add del mod">
          <ac:chgData name="Simon Pras" userId="ed4f1187-265b-4a9d-9522-9f157016510f" providerId="ADAL" clId="{2DF29063-769A-4D48-A828-DB9C034C9599}" dt="2022-06-08T13:05:10.209" v="527" actId="478"/>
          <ac:picMkLst>
            <pc:docMk/>
            <pc:sldMk cId="880698796" sldId="262"/>
            <ac:picMk id="5" creationId="{CDD433B4-FAD6-4E6C-5620-510738E6EFD8}"/>
          </ac:picMkLst>
        </pc:picChg>
        <pc:picChg chg="add mod">
          <ac:chgData name="Simon Pras" userId="ed4f1187-265b-4a9d-9522-9f157016510f" providerId="ADAL" clId="{2DF29063-769A-4D48-A828-DB9C034C9599}" dt="2022-06-08T13:05:56.101" v="535" actId="962"/>
          <ac:picMkLst>
            <pc:docMk/>
            <pc:sldMk cId="880698796" sldId="262"/>
            <ac:picMk id="9" creationId="{1F537DA5-2F3C-4BEE-F5B2-51421C16774F}"/>
          </ac:picMkLst>
        </pc:picChg>
        <pc:cxnChg chg="add del">
          <ac:chgData name="Simon Pras" userId="ed4f1187-265b-4a9d-9522-9f157016510f" providerId="ADAL" clId="{2DF29063-769A-4D48-A828-DB9C034C9599}" dt="2022-06-08T13:05:26.531" v="533" actId="26606"/>
          <ac:cxnSpMkLst>
            <pc:docMk/>
            <pc:sldMk cId="880698796" sldId="262"/>
            <ac:cxnSpMk id="12" creationId="{AA2EAA10-076F-46BD-8F0F-B9A2FB77A85C}"/>
          </ac:cxnSpMkLst>
        </pc:cxnChg>
        <pc:cxnChg chg="add del">
          <ac:chgData name="Simon Pras" userId="ed4f1187-265b-4a9d-9522-9f157016510f" providerId="ADAL" clId="{2DF29063-769A-4D48-A828-DB9C034C9599}" dt="2022-06-08T13:05:26.531" v="533" actId="26606"/>
          <ac:cxnSpMkLst>
            <pc:docMk/>
            <pc:sldMk cId="880698796" sldId="262"/>
            <ac:cxnSpMk id="14" creationId="{D891E407-403B-4764-86C9-33A56D3BCAA3}"/>
          </ac:cxnSpMkLst>
        </pc:cxnChg>
        <pc:cxnChg chg="add del">
          <ac:chgData name="Simon Pras" userId="ed4f1187-265b-4a9d-9522-9f157016510f" providerId="ADAL" clId="{2DF29063-769A-4D48-A828-DB9C034C9599}" dt="2022-06-08T13:05:23.719" v="530" actId="26606"/>
          <ac:cxnSpMkLst>
            <pc:docMk/>
            <pc:sldMk cId="880698796" sldId="262"/>
            <ac:cxnSpMk id="21" creationId="{AA2EAA10-076F-46BD-8F0F-B9A2FB77A85C}"/>
          </ac:cxnSpMkLst>
        </pc:cxnChg>
        <pc:cxnChg chg="add del">
          <ac:chgData name="Simon Pras" userId="ed4f1187-265b-4a9d-9522-9f157016510f" providerId="ADAL" clId="{2DF29063-769A-4D48-A828-DB9C034C9599}" dt="2022-06-08T13:05:23.719" v="530" actId="26606"/>
          <ac:cxnSpMkLst>
            <pc:docMk/>
            <pc:sldMk cId="880698796" sldId="262"/>
            <ac:cxnSpMk id="23" creationId="{D891E407-403B-4764-86C9-33A56D3BCAA3}"/>
          </ac:cxnSpMkLst>
        </pc:cxnChg>
        <pc:cxnChg chg="add del">
          <ac:chgData name="Simon Pras" userId="ed4f1187-265b-4a9d-9522-9f157016510f" providerId="ADAL" clId="{2DF29063-769A-4D48-A828-DB9C034C9599}" dt="2022-06-08T13:05:26.510" v="532" actId="26606"/>
          <ac:cxnSpMkLst>
            <pc:docMk/>
            <pc:sldMk cId="880698796" sldId="262"/>
            <ac:cxnSpMk id="25" creationId="{AD7193FB-6AE6-4B3B-8F89-56B55DD63B4D}"/>
          </ac:cxnSpMkLst>
        </pc:cxnChg>
        <pc:cxnChg chg="add del">
          <ac:chgData name="Simon Pras" userId="ed4f1187-265b-4a9d-9522-9f157016510f" providerId="ADAL" clId="{2DF29063-769A-4D48-A828-DB9C034C9599}" dt="2022-06-08T13:05:26.510" v="532" actId="26606"/>
          <ac:cxnSpMkLst>
            <pc:docMk/>
            <pc:sldMk cId="880698796" sldId="262"/>
            <ac:cxnSpMk id="26" creationId="{D2E961F1-4A28-4A5F-BBD4-6E400E5E6C75}"/>
          </ac:cxnSpMkLst>
        </pc:cxnChg>
        <pc:cxnChg chg="add del">
          <ac:chgData name="Simon Pras" userId="ed4f1187-265b-4a9d-9522-9f157016510f" providerId="ADAL" clId="{2DF29063-769A-4D48-A828-DB9C034C9599}" dt="2022-06-08T13:05:26.510" v="532" actId="26606"/>
          <ac:cxnSpMkLst>
            <pc:docMk/>
            <pc:sldMk cId="880698796" sldId="262"/>
            <ac:cxnSpMk id="28" creationId="{A82415D3-DDE5-4D63-8CB3-23A5EC581B27}"/>
          </ac:cxnSpMkLst>
        </pc:cxnChg>
        <pc:cxnChg chg="add">
          <ac:chgData name="Simon Pras" userId="ed4f1187-265b-4a9d-9522-9f157016510f" providerId="ADAL" clId="{2DF29063-769A-4D48-A828-DB9C034C9599}" dt="2022-06-08T13:05:26.531" v="533" actId="26606"/>
          <ac:cxnSpMkLst>
            <pc:docMk/>
            <pc:sldMk cId="880698796" sldId="262"/>
            <ac:cxnSpMk id="31" creationId="{B63CF8AD-BB19-4F90-BDE5-B3B3F56F4E4A}"/>
          </ac:cxnSpMkLst>
        </pc:cxnChg>
        <pc:cxnChg chg="add">
          <ac:chgData name="Simon Pras" userId="ed4f1187-265b-4a9d-9522-9f157016510f" providerId="ADAL" clId="{2DF29063-769A-4D48-A828-DB9C034C9599}" dt="2022-06-08T13:05:26.531" v="533" actId="26606"/>
          <ac:cxnSpMkLst>
            <pc:docMk/>
            <pc:sldMk cId="880698796" sldId="262"/>
            <ac:cxnSpMk id="32" creationId="{224E62CA-FAA3-4628-AEF3-5033C771498B}"/>
          </ac:cxnSpMkLst>
        </pc:cxnChg>
      </pc:sldChg>
      <pc:sldChg chg="addSp modSp mod">
        <pc:chgData name="Simon Pras" userId="ed4f1187-265b-4a9d-9522-9f157016510f" providerId="ADAL" clId="{2DF29063-769A-4D48-A828-DB9C034C9599}" dt="2022-06-07T14:08:26.797" v="524" actId="5793"/>
        <pc:sldMkLst>
          <pc:docMk/>
          <pc:sldMk cId="2394193893" sldId="263"/>
        </pc:sldMkLst>
        <pc:spChg chg="mod">
          <ac:chgData name="Simon Pras" userId="ed4f1187-265b-4a9d-9522-9f157016510f" providerId="ADAL" clId="{2DF29063-769A-4D48-A828-DB9C034C9599}" dt="2022-06-07T14:01:29.813" v="394" actId="20577"/>
          <ac:spMkLst>
            <pc:docMk/>
            <pc:sldMk cId="2394193893" sldId="263"/>
            <ac:spMk id="2" creationId="{F581FF8F-1CA9-4DFD-6A38-5FEF5F34662B}"/>
          </ac:spMkLst>
        </pc:spChg>
        <pc:spChg chg="add mod">
          <ac:chgData name="Simon Pras" userId="ed4f1187-265b-4a9d-9522-9f157016510f" providerId="ADAL" clId="{2DF29063-769A-4D48-A828-DB9C034C9599}" dt="2022-06-07T14:08:26.797" v="524" actId="5793"/>
          <ac:spMkLst>
            <pc:docMk/>
            <pc:sldMk cId="2394193893" sldId="263"/>
            <ac:spMk id="13" creationId="{936C2468-BC9D-BA6C-DD07-4BFE0A05FDDC}"/>
          </ac:spMkLst>
        </pc:spChg>
        <pc:picChg chg="mod">
          <ac:chgData name="Simon Pras" userId="ed4f1187-265b-4a9d-9522-9f157016510f" providerId="ADAL" clId="{2DF29063-769A-4D48-A828-DB9C034C9599}" dt="2022-06-07T14:02:04.443" v="424" actId="1076"/>
          <ac:picMkLst>
            <pc:docMk/>
            <pc:sldMk cId="2394193893" sldId="263"/>
            <ac:picMk id="14" creationId="{5E698F52-EBEC-8A26-472A-645B6889B64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E75C2-A5F9-42AD-8B64-1E4248D548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5BADDF-8F73-4EBB-BB33-885DBD21695B}">
      <dgm:prSet/>
      <dgm:spPr/>
      <dgm:t>
        <a:bodyPr/>
        <a:lstStyle/>
        <a:p>
          <a:r>
            <a:rPr lang="en-US"/>
            <a:t>Reviewssite</a:t>
          </a:r>
        </a:p>
      </dgm:t>
    </dgm:pt>
    <dgm:pt modelId="{3285CD2A-BCBF-4D2C-829C-622F4B5D6C0C}" type="parTrans" cxnId="{B5DFEBE5-EA18-4FD8-BA17-9B6FB6C6E110}">
      <dgm:prSet/>
      <dgm:spPr/>
      <dgm:t>
        <a:bodyPr/>
        <a:lstStyle/>
        <a:p>
          <a:endParaRPr lang="en-US"/>
        </a:p>
      </dgm:t>
    </dgm:pt>
    <dgm:pt modelId="{C30414F5-678E-40F6-80EF-C892F98536B6}" type="sibTrans" cxnId="{B5DFEBE5-EA18-4FD8-BA17-9B6FB6C6E110}">
      <dgm:prSet/>
      <dgm:spPr/>
      <dgm:t>
        <a:bodyPr/>
        <a:lstStyle/>
        <a:p>
          <a:endParaRPr lang="en-US"/>
        </a:p>
      </dgm:t>
    </dgm:pt>
    <dgm:pt modelId="{0C0ED7BB-8234-4A31-872A-6B5D001DB9A9}">
      <dgm:prSet/>
      <dgm:spPr/>
      <dgm:t>
        <a:bodyPr/>
        <a:lstStyle/>
        <a:p>
          <a:r>
            <a:rPr lang="en-US"/>
            <a:t>Wordpress</a:t>
          </a:r>
        </a:p>
      </dgm:t>
    </dgm:pt>
    <dgm:pt modelId="{5D09CE40-4EE8-4FCE-9F49-137C6001725D}" type="parTrans" cxnId="{0615E01A-176B-42B7-B39B-9268C1E3553C}">
      <dgm:prSet/>
      <dgm:spPr/>
      <dgm:t>
        <a:bodyPr/>
        <a:lstStyle/>
        <a:p>
          <a:endParaRPr lang="en-US"/>
        </a:p>
      </dgm:t>
    </dgm:pt>
    <dgm:pt modelId="{2BDC13CB-7309-4094-9A3F-E3FB6D7C1BAC}" type="sibTrans" cxnId="{0615E01A-176B-42B7-B39B-9268C1E3553C}">
      <dgm:prSet/>
      <dgm:spPr/>
      <dgm:t>
        <a:bodyPr/>
        <a:lstStyle/>
        <a:p>
          <a:endParaRPr lang="en-US"/>
        </a:p>
      </dgm:t>
    </dgm:pt>
    <dgm:pt modelId="{688E01EC-381F-4025-A565-998A4A412B18}" type="pres">
      <dgm:prSet presAssocID="{AF3E75C2-A5F9-42AD-8B64-1E4248D54860}" presName="linear" presStyleCnt="0">
        <dgm:presLayoutVars>
          <dgm:animLvl val="lvl"/>
          <dgm:resizeHandles val="exact"/>
        </dgm:presLayoutVars>
      </dgm:prSet>
      <dgm:spPr/>
    </dgm:pt>
    <dgm:pt modelId="{9CAB5A49-9830-4589-BFF3-BE4881F01C35}" type="pres">
      <dgm:prSet presAssocID="{A55BADDF-8F73-4EBB-BB33-885DBD2169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9641A4-44E8-4D4D-9E7C-5C551581452E}" type="pres">
      <dgm:prSet presAssocID="{C30414F5-678E-40F6-80EF-C892F98536B6}" presName="spacer" presStyleCnt="0"/>
      <dgm:spPr/>
    </dgm:pt>
    <dgm:pt modelId="{CD61166B-0561-4192-AE15-C6A2E1A485D1}" type="pres">
      <dgm:prSet presAssocID="{0C0ED7BB-8234-4A31-872A-6B5D001DB9A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15E01A-176B-42B7-B39B-9268C1E3553C}" srcId="{AF3E75C2-A5F9-42AD-8B64-1E4248D54860}" destId="{0C0ED7BB-8234-4A31-872A-6B5D001DB9A9}" srcOrd="1" destOrd="0" parTransId="{5D09CE40-4EE8-4FCE-9F49-137C6001725D}" sibTransId="{2BDC13CB-7309-4094-9A3F-E3FB6D7C1BAC}"/>
    <dgm:cxn modelId="{F311E16E-1378-4016-8841-1DF4CBB0F8A2}" type="presOf" srcId="{A55BADDF-8F73-4EBB-BB33-885DBD21695B}" destId="{9CAB5A49-9830-4589-BFF3-BE4881F01C35}" srcOrd="0" destOrd="0" presId="urn:microsoft.com/office/officeart/2005/8/layout/vList2"/>
    <dgm:cxn modelId="{E0CA86A8-1BCF-4CBF-AF44-488256352C8D}" type="presOf" srcId="{AF3E75C2-A5F9-42AD-8B64-1E4248D54860}" destId="{688E01EC-381F-4025-A565-998A4A412B18}" srcOrd="0" destOrd="0" presId="urn:microsoft.com/office/officeart/2005/8/layout/vList2"/>
    <dgm:cxn modelId="{5B0EDFD0-2E20-429B-B4E8-C687B3FC35AC}" type="presOf" srcId="{0C0ED7BB-8234-4A31-872A-6B5D001DB9A9}" destId="{CD61166B-0561-4192-AE15-C6A2E1A485D1}" srcOrd="0" destOrd="0" presId="urn:microsoft.com/office/officeart/2005/8/layout/vList2"/>
    <dgm:cxn modelId="{B5DFEBE5-EA18-4FD8-BA17-9B6FB6C6E110}" srcId="{AF3E75C2-A5F9-42AD-8B64-1E4248D54860}" destId="{A55BADDF-8F73-4EBB-BB33-885DBD21695B}" srcOrd="0" destOrd="0" parTransId="{3285CD2A-BCBF-4D2C-829C-622F4B5D6C0C}" sibTransId="{C30414F5-678E-40F6-80EF-C892F98536B6}"/>
    <dgm:cxn modelId="{84A419CC-7D09-434D-B69B-004FC4F66D62}" type="presParOf" srcId="{688E01EC-381F-4025-A565-998A4A412B18}" destId="{9CAB5A49-9830-4589-BFF3-BE4881F01C35}" srcOrd="0" destOrd="0" presId="urn:microsoft.com/office/officeart/2005/8/layout/vList2"/>
    <dgm:cxn modelId="{37242D87-F2D8-4839-AF7D-765937BDC811}" type="presParOf" srcId="{688E01EC-381F-4025-A565-998A4A412B18}" destId="{739641A4-44E8-4D4D-9E7C-5C551581452E}" srcOrd="1" destOrd="0" presId="urn:microsoft.com/office/officeart/2005/8/layout/vList2"/>
    <dgm:cxn modelId="{30A438E8-7158-4923-9BAA-81D6A0231A1F}" type="presParOf" srcId="{688E01EC-381F-4025-A565-998A4A412B18}" destId="{CD61166B-0561-4192-AE15-C6A2E1A485D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B5A49-9830-4589-BFF3-BE4881F01C35}">
      <dsp:nvSpPr>
        <dsp:cNvPr id="0" name=""/>
        <dsp:cNvSpPr/>
      </dsp:nvSpPr>
      <dsp:spPr>
        <a:xfrm>
          <a:off x="0" y="875459"/>
          <a:ext cx="6253721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Reviewssite</a:t>
          </a:r>
        </a:p>
      </dsp:txBody>
      <dsp:txXfrm>
        <a:off x="76105" y="951564"/>
        <a:ext cx="6101511" cy="1406815"/>
      </dsp:txXfrm>
    </dsp:sp>
    <dsp:sp modelId="{CD61166B-0561-4192-AE15-C6A2E1A485D1}">
      <dsp:nvSpPr>
        <dsp:cNvPr id="0" name=""/>
        <dsp:cNvSpPr/>
      </dsp:nvSpPr>
      <dsp:spPr>
        <a:xfrm>
          <a:off x="0" y="2621684"/>
          <a:ext cx="6253721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Wordpress</a:t>
          </a:r>
        </a:p>
      </dsp:txBody>
      <dsp:txXfrm>
        <a:off x="76105" y="2697789"/>
        <a:ext cx="6101511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CB17-21AE-9101-F5AD-D6FC149B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1E058-361E-0131-7362-AD22DDE9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0AE-C7B5-3B1A-3C54-E622BBAF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5EB2-BFC7-2B52-A902-C5B0476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9B9B-928F-DC34-4B27-61DCD68F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09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769B-D318-3973-EE28-AEFCB304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C0BE2-91C2-59EF-9802-C15584C8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DB84-1A66-2CF0-BE14-FB3B0E03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217E-1727-0F9D-E4B7-488A058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FC09-0A0B-85AD-BC51-F18082C1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7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DF6EA-12F5-F857-F3FC-FEACFB235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55F7-F318-C108-5B9C-8B4210307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9842-988B-EAFF-727F-E214415D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A2F4-5324-86C4-B2AB-D61B7546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D36B-0A8F-1E1E-20DD-F52D7AC1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79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EB64-7118-F072-D5CD-98B8C7FE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6377-C8F2-7940-3089-483AA8AE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678B-AA8B-4563-C14D-2B7F167E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2548-DFA0-BED7-8EA9-73DDFE03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3298-9C51-CBAE-FA3D-7A3A0AA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35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BF87-3FE2-B857-54B8-866CEC75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2047-E169-08DD-1576-D5C72126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903E-4D3D-0C46-E7BB-76C11BB1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1F66-50BA-4353-9B88-FC8F736F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C4EE-03D0-7943-4C1B-7E326437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11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78B6-1145-375E-BFD9-0475836D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BEED-1C9E-164C-27B3-EEE1D5B9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FC53-3223-BAED-1154-30A90E06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637E0-2141-03F1-C7E1-6D9DD7C5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14CD-7D59-B76F-7516-7DA4A8D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0B00C-D3F9-2315-C81A-182AD0F4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295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59C-64C5-A006-34A3-D9219DB1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2E97-323E-BCF4-3ED9-FABE55D8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105A1-83ED-0CB5-08B8-547DA5A2E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47B1C-B3F8-4111-C92E-5D607CE5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F1CB5-7220-1083-AAF0-A95C98EB1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BCA02-5BE1-B71E-33EB-F89EFAE9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0D885-D3B8-CC50-8F8F-4201077C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2D32-5CBB-F4A5-8B24-5EA0E82F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757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EC96-B4B2-17A6-4E4E-3849C30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36457-16E3-12F7-FF13-B01CEDDB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A11E5-E088-C6F7-2FC6-24CFB934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FA7F-FD3C-988E-70BE-69B85F64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5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7C6C3-BF0B-514D-BE25-64E615DF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DE9F7-87BF-32FB-3049-6A6D003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595C-D888-B7DF-EE17-2977A685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49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331-A49A-AF91-9046-FD25B4E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C64F-EC77-A827-3636-716D14FB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0403-E45B-5799-BFE5-050CC7B4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FDB1D-8E18-EEC5-4C1C-606FE9DC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C49E2-0D02-EF8C-54F6-8017ED91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35CAC-4A64-169F-C3CF-EA42523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478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AF3B-BD1C-4D9E-D430-E9600F14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31BAD-C8D0-B7A9-E124-A3D98D0DC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06F2E-EAF9-781A-76B3-A2E5794B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07FC-7F63-D89F-1141-2AAAFCDF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D5A0-3104-DAD3-233E-0238E43C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434D9-F77D-016C-8860-E9E90095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4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1A1DD-5E8E-9939-9648-C54943DE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C-9D07-B29D-7E8A-C79A3924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ECA7-2E8D-B84C-2101-B7423C23B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32F9-0205-461D-AE8F-6DADCEAC0F49}" type="datetimeFigureOut">
              <a:rPr lang="en-NL" smtClean="0"/>
              <a:t>08/06/2022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4D26-B1E2-8CB0-A9E8-B4404C32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8A98-0E37-D13B-7BF5-A6FDA43CF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6EEB-2C29-4979-8347-A701BF4F4C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157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8D619-4784-213E-8F19-19AD3159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 err="1"/>
              <a:t>Wonderreviews</a:t>
            </a:r>
            <a:endParaRPr lang="en-N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68587-3A7C-1D3C-DD9F-3734196EE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Simon Pras </a:t>
            </a:r>
            <a:r>
              <a:rPr lang="en-US" dirty="0" err="1"/>
              <a:t>en</a:t>
            </a:r>
            <a:r>
              <a:rPr lang="en-US" dirty="0"/>
              <a:t> Finn de Schepper</a:t>
            </a: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160571-58AA-3239-DC93-126A9E41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De opdracht</a:t>
            </a:r>
            <a:endParaRPr lang="en-NL" sz="48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7710B75-B6FA-E148-BAC4-49F90518E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96046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67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2452B-813A-2E65-39B7-461DFBC2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Aanwezigheid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F62F-DD66-73A8-A6AA-84200244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Wij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waren</a:t>
            </a:r>
            <a:r>
              <a:rPr lang="en-US" sz="2000" dirty="0">
                <a:solidFill>
                  <a:srgbClr val="FFFFFF"/>
                </a:solidFill>
              </a:rPr>
              <a:t> er</a:t>
            </a:r>
            <a:endParaRPr lang="en-N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A6F50-773B-A9D5-BA68-B6BBF0FC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/>
              <a:t>Communicatie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BD9D-5F07-FCCD-7731-B557E3EB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Goed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Klant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Trello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Git</a:t>
            </a:r>
            <a:endParaRPr lang="en-N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7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148F-183C-8B61-D433-53F0A884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Aandeel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7963-B0AB-6AB8-AB0B-B45ECBB1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Finn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Backend 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Wordpress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Simon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Frontend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Wireframes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Trello </a:t>
            </a:r>
            <a:endParaRPr lang="en-N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32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9E7D6-17EF-46B7-D672-C689814F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Taken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deadlines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B16B-714A-4B14-2D0E-68F32834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Must haves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Ingehaald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91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537DA5-2F3C-4BEE-F5B2-51421C167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30" r="108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75200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8856A-F7D8-113A-D427-A0E421E2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981575"/>
            <a:ext cx="3228976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Trello</a:t>
            </a:r>
          </a:p>
        </p:txBody>
      </p: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B63CF8AD-BB19-4F90-BDE5-B3B3F56F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48768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224E62CA-FAA3-4628-AEF3-5033C771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59690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9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Een golfclub en een bal op een tee">
            <a:extLst>
              <a:ext uri="{FF2B5EF4-FFF2-40B4-BE49-F238E27FC236}">
                <a16:creationId xmlns:a16="http://schemas.microsoft.com/office/drawing/2014/main" id="{5E698F52-EBEC-8A26-472A-645B6889B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5116" b="-1"/>
          <a:stretch/>
        </p:blipFill>
        <p:spPr>
          <a:xfrm>
            <a:off x="2562726" y="-10159"/>
            <a:ext cx="9629274" cy="685799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1FF8F-1CA9-4DFD-6A38-5FEF5F34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Tips </a:t>
            </a:r>
            <a:r>
              <a:rPr lang="en-US" sz="5400" dirty="0" err="1"/>
              <a:t>en</a:t>
            </a:r>
            <a:r>
              <a:rPr lang="en-US" sz="5400" dirty="0"/>
              <a:t> Tops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36C2468-BC9D-BA6C-DD07-4BFE0A05FDDC}"/>
              </a:ext>
            </a:extLst>
          </p:cNvPr>
          <p:cNvSpPr txBox="1">
            <a:spLocks/>
          </p:cNvSpPr>
          <p:nvPr/>
        </p:nvSpPr>
        <p:spPr>
          <a:xfrm>
            <a:off x="6085651" y="587109"/>
            <a:ext cx="3879232" cy="2177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</a:rPr>
              <a:t>Doorgewerkt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Moeilijk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Uitleg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Ingewikkeld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Makkelijk</a:t>
            </a:r>
            <a:r>
              <a:rPr lang="en-US" sz="200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9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23B9C220-65BC-CE58-6C19-FE7A1D238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" r="25193" b="3605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223861-A3E8-48E6-8C01-F3C9AD22D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E940727-F42D-4F2B-AF71-DA5D9FAB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87F0A-CC63-4764-E2FE-B48AB70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75633"/>
            <a:ext cx="5291328" cy="27075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38982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Wonderreviews</vt:lpstr>
      <vt:lpstr>De opdracht</vt:lpstr>
      <vt:lpstr>Aanwezigheid</vt:lpstr>
      <vt:lpstr>Communicatie</vt:lpstr>
      <vt:lpstr>Aandeel</vt:lpstr>
      <vt:lpstr>Taken en deadlines</vt:lpstr>
      <vt:lpstr>Trello</vt:lpstr>
      <vt:lpstr>Tips en Tops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Wonderreviews</dc:title>
  <dc:creator>Simon Pras</dc:creator>
  <cp:lastModifiedBy>Simon Pras</cp:lastModifiedBy>
  <cp:revision>1</cp:revision>
  <dcterms:created xsi:type="dcterms:W3CDTF">2022-06-07T12:11:05Z</dcterms:created>
  <dcterms:modified xsi:type="dcterms:W3CDTF">2022-06-08T13:05:57Z</dcterms:modified>
</cp:coreProperties>
</file>