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68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5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5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60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65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6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4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A2D2-787D-42F2-AB99-4792C7B24E0A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ADD5-76D5-4D43-A9EC-22459E36B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4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CAFÉ: uma aventura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Como Jogar</a:t>
            </a:r>
          </a:p>
          <a:p>
            <a:endParaRPr lang="pt-BR" dirty="0"/>
          </a:p>
          <a:p>
            <a:r>
              <a:rPr lang="pt-BR" dirty="0"/>
              <a:t>Por Fabiana </a:t>
            </a:r>
            <a:r>
              <a:rPr lang="pt-BR" dirty="0" err="1"/>
              <a:t>Dinelli</a:t>
            </a:r>
            <a:r>
              <a:rPr lang="pt-BR" dirty="0"/>
              <a:t> </a:t>
            </a:r>
            <a:r>
              <a:rPr lang="pt-BR" dirty="0" err="1"/>
              <a:t>Salvático</a:t>
            </a:r>
            <a:r>
              <a:rPr lang="pt-BR" dirty="0"/>
              <a:t> de Paula Kraft</a:t>
            </a:r>
          </a:p>
        </p:txBody>
      </p:sp>
    </p:spTree>
    <p:extLst>
      <p:ext uri="{BB962C8B-B14F-4D97-AF65-F5344CB8AC3E}">
        <p14:creationId xmlns:p14="http://schemas.microsoft.com/office/powerpoint/2010/main" val="45016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Controles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Setas do teclado: mover personagem e seleção de alternativas das perguntas</a:t>
            </a:r>
          </a:p>
          <a:p>
            <a:r>
              <a:rPr lang="pt-BR" dirty="0"/>
              <a:t>Teclas: </a:t>
            </a:r>
            <a:r>
              <a:rPr lang="pt-BR" dirty="0" err="1"/>
              <a:t>Enter</a:t>
            </a:r>
            <a:r>
              <a:rPr lang="pt-BR" dirty="0"/>
              <a:t>; Z; espaço: confirmar alternativa, conversar com personagens e interagir com objetos</a:t>
            </a:r>
          </a:p>
          <a:p>
            <a:r>
              <a:rPr lang="pt-BR" dirty="0"/>
              <a:t>Tecla X: abre o menu</a:t>
            </a:r>
          </a:p>
        </p:txBody>
      </p:sp>
    </p:spTree>
    <p:extLst>
      <p:ext uri="{BB962C8B-B14F-4D97-AF65-F5344CB8AC3E}">
        <p14:creationId xmlns:p14="http://schemas.microsoft.com/office/powerpoint/2010/main" val="137727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161" t="21679" r="30308" b="25391"/>
          <a:stretch/>
        </p:blipFill>
        <p:spPr>
          <a:xfrm>
            <a:off x="2824162" y="1468517"/>
            <a:ext cx="6543675" cy="492593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6729413" y="985838"/>
            <a:ext cx="88582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8643938" y="957263"/>
            <a:ext cx="723899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367837" y="2228850"/>
            <a:ext cx="404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9258300" y="2586038"/>
            <a:ext cx="671513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89217" y="559833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personagem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594056" y="744499"/>
            <a:ext cx="223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Titulo do personagem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933026" y="2049703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Pontos de vida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929813" y="2871788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Pontos de ataque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2357438" y="1385888"/>
            <a:ext cx="46672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319211" y="40791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Abre os menus dos itens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2357438" y="2049703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79750" y="1828801"/>
            <a:ext cx="187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Abre o menu de técnicas</a:t>
            </a: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1957388" y="324112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45301" y="3008154"/>
            <a:ext cx="143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Abre a opção de salvar o jogo</a:t>
            </a: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1875634" y="3571875"/>
            <a:ext cx="1110454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79750" y="4176635"/>
            <a:ext cx="15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Desligar o jogo</a:t>
            </a:r>
          </a:p>
        </p:txBody>
      </p:sp>
    </p:spTree>
    <p:extLst>
      <p:ext uri="{BB962C8B-B14F-4D97-AF65-F5344CB8AC3E}">
        <p14:creationId xmlns:p14="http://schemas.microsoft.com/office/powerpoint/2010/main" val="262825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 jogo é derrotar o Conde </a:t>
            </a:r>
            <a:r>
              <a:rPr lang="pt-BR" dirty="0" err="1"/>
              <a:t>Tchá</a:t>
            </a:r>
            <a:r>
              <a:rPr lang="pt-BR" dirty="0"/>
              <a:t>, que tomou posse do templo do café, impedindo os cidadãos do reino do café de utilizar a bebida. Para isso, o protagonista, um velhinho chamado Vovô, deverá ajudar personagens e responder às suas perguntas. O caminho é cheio de inimigos e cada vez o protagonista fica mais forte.</a:t>
            </a:r>
          </a:p>
          <a:p>
            <a:r>
              <a:rPr lang="pt-BR" dirty="0"/>
              <a:t>O objetivo do trabalho é criar uma alternativa e jogo didático que seja de um gênero atualmente apreciado por crianças a adultos (RPG) e virtualmente disponível (jogo de computador gratuito), o que aumenta sua acessibilidade.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484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CAFÉ: uma aventura</vt:lpstr>
      <vt:lpstr>Controles </vt:lpstr>
      <vt:lpstr>Menu</vt:lpstr>
      <vt:lpstr>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CAFÉ: uma aventura</dc:title>
  <dc:creator>Fabiana Kraft</dc:creator>
  <cp:lastModifiedBy>Fabiana Kraft</cp:lastModifiedBy>
  <cp:revision>3</cp:revision>
  <dcterms:created xsi:type="dcterms:W3CDTF">2016-06-02T17:28:57Z</dcterms:created>
  <dcterms:modified xsi:type="dcterms:W3CDTF">2016-06-02T17:40:53Z</dcterms:modified>
</cp:coreProperties>
</file>