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1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DBA42-7C48-4A62-BB3C-31C9FF7EE42C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9DA19-C758-43D4-8855-5281E427F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90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725DE-26ED-4F1D-9EB1-82986B43A01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680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BDAD2-38D1-4392-823C-1FCEA9F36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A5C26B-0878-4585-852A-68C246CE3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9F99B-F3AF-4C62-A714-6C391BF39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D32D-5897-4F30-96D6-143B53AD50FF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C9530-F76C-4E95-B6A8-38143702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926863-4E23-4248-A344-6C97E0B8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C2E0-3299-4E2D-B92E-57584CD90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11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0C544-2E2B-451D-B6A4-BF8131A3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6BAF7F-C08E-418D-A4ED-31E5DFED0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A5D646-9BA4-437C-B73D-8597E9BCE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D32D-5897-4F30-96D6-143B53AD50FF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608AA2-CC33-4F1F-81F0-5A289BAA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934191-E61E-4BA8-AC9A-BB3CED89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C2E0-3299-4E2D-B92E-57584CD90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62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443B66-1F3B-492F-AA0C-24262E80D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ABBC0D-FC93-47D9-B5B1-BA91FCDDC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6D3483-14F8-423E-8744-AF33E1D7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D32D-5897-4F30-96D6-143B53AD50FF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15CB0-57A7-4107-BC00-D2D6970E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628CC7-F3F9-4B78-BF66-18BDFC36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C2E0-3299-4E2D-B92E-57584CD90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98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3C143-7FE2-4755-BDFB-72CDE0C7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142BF-6A3E-469A-A88A-E37ED7B8B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02ED4-B592-45A1-BCF1-DEBAC3FA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D32D-5897-4F30-96D6-143B53AD50FF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0D65B-0E8F-4D10-9C16-4ADC9310C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39471A-B106-4F7F-A129-DF6C288C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C2E0-3299-4E2D-B92E-57584CD90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1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AA5D7-967D-452C-9CFC-4F8376706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713626-113B-4F91-B3CD-72C99B234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23A5F-2D4F-4B02-A8A6-B06E697DA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D32D-5897-4F30-96D6-143B53AD50FF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A223F8-4ABA-4744-ADFF-8327FAA6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440A5A-30EA-4DE9-A203-C9D91EF8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C2E0-3299-4E2D-B92E-57584CD90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01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8DD64-9215-48A3-9C06-EB00E42D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703CC-36A1-4E72-B39C-E01685DCC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5BA5F2-99EC-4791-8CFC-C9396A54F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893211-B0F4-4438-B45A-843523BEC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D32D-5897-4F30-96D6-143B53AD50FF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DF9E52-51EA-4F69-9CC9-67A22D12E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03420E-6CB2-4B0D-90FD-C9C6AB11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C2E0-3299-4E2D-B92E-57584CD90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88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2D9AA-A39E-43A3-9BB8-58C3C367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48ECFB-9CF8-4E9E-908F-4BD126653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FFBEB4-E8A3-44E0-A5A2-312FD2D06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2287F4-2750-4C4A-B126-5B8977D4E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D79DAC-8597-47F3-A197-4C5E218CB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8B3A27-490E-4289-B908-47A8DEC6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D32D-5897-4F30-96D6-143B53AD50FF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1BB576-4D73-4FB8-948B-BFE077210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A2D537-5B04-4D6C-BD05-4EF0B908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C2E0-3299-4E2D-B92E-57584CD90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4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DA3A6-618E-48B5-89F5-A216D85B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59FD33-B818-4EE4-9D39-FBBBD4BC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D32D-5897-4F30-96D6-143B53AD50FF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BB28E9-9BDC-442B-8A70-69695FDC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48F5CE-F20F-478E-9F15-3ED56FE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C2E0-3299-4E2D-B92E-57584CD90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2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62B65C-55EC-43AB-AC89-70BBF8ED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D32D-5897-4F30-96D6-143B53AD50FF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76C30D-440E-46C4-9A75-4F38470A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E198B2-50E4-47E2-AA41-A4E74A09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C2E0-3299-4E2D-B92E-57584CD90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87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4F2E3-17D0-4E4C-A474-2DB958563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51089-7CE7-44EC-9636-3CC07391B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E829D7-C624-4B9A-A735-CB20CA2D3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590519-5EDB-4B67-AF86-995DF539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D32D-5897-4F30-96D6-143B53AD50FF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581A21-F23D-406E-B4E8-0DA0CDF7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6802F7-D512-4049-9BA0-0EA9DC2C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C2E0-3299-4E2D-B92E-57584CD90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62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1B565-7F73-462B-AE27-495D4991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67E3B5-FD34-42AD-8244-145579C4C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59C943-B437-482E-931A-E1870234A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D56F0F-308F-4150-9A39-8CF75DE2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D32D-5897-4F30-96D6-143B53AD50FF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FF1CFC-752C-47DF-9DAC-F6FEC015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73FE2B-5FF6-4B28-9E52-D8047F2C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C2E0-3299-4E2D-B92E-57584CD90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58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BD03FD-4B1C-4434-BD25-BF466165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3E5F7A-2793-4A28-B917-CCDF6D1F4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628BE-8BD4-43CE-B5C8-DA8356E9F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2D32D-5897-4F30-96D6-143B53AD50FF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956DDC-3D88-4EDC-BC02-B5799C478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2E77A-6EFB-417A-9525-FC5B44730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C2E0-3299-4E2D-B92E-57584CD90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32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pw/kvm-hello-world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302608"/>
            <a:ext cx="1219200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KVM</a:t>
            </a:r>
            <a:r>
              <a:rPr lang="zh-CN" alt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编程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D03853-4D9F-40AD-A5AB-0A8BB46FCAE7}"/>
              </a:ext>
            </a:extLst>
          </p:cNvPr>
          <p:cNvSpPr txBox="1"/>
          <p:nvPr/>
        </p:nvSpPr>
        <p:spPr>
          <a:xfrm>
            <a:off x="1073666" y="1350401"/>
            <a:ext cx="10473565" cy="5050399"/>
          </a:xfrm>
          <a:prstGeom prst="rect">
            <a:avLst/>
          </a:prstGeom>
          <a:noFill/>
        </p:spPr>
        <p:txBody>
          <a:bodyPr wrap="square" numCol="1" rtlCol="0">
            <a:noAutofit/>
          </a:bodyPr>
          <a:lstStyle/>
          <a:p>
            <a:pPr>
              <a:buClr>
                <a:schemeClr val="tx1"/>
              </a:buClr>
            </a:pPr>
            <a:endParaRPr lang="en-US" altLang="zh-CN" dirty="0">
              <a:latin typeface="Century Gothic" panose="020B0502020202020204" pitchFamily="3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Century Gothic" panose="020B0502020202020204" pitchFamily="34" charset="0"/>
              </a:rPr>
              <a:t>KVM</a:t>
            </a:r>
            <a:r>
              <a:rPr lang="zh-CN" altLang="en-US" dirty="0">
                <a:latin typeface="Century Gothic" panose="020B0502020202020204" pitchFamily="34" charset="0"/>
              </a:rPr>
              <a:t>编程</a:t>
            </a:r>
            <a:endParaRPr lang="en-US" altLang="zh-CN" dirty="0">
              <a:latin typeface="Century Gothic" panose="020B0502020202020204" pitchFamily="34" charset="0"/>
            </a:endParaRP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Century Gothic" panose="020B0502020202020204" pitchFamily="34" charset="0"/>
              </a:rPr>
              <a:t>目标：深入理解</a:t>
            </a:r>
            <a:r>
              <a:rPr lang="en-US" altLang="zh-CN" dirty="0">
                <a:latin typeface="Century Gothic" panose="020B0502020202020204" pitchFamily="34" charset="0"/>
              </a:rPr>
              <a:t>KVM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Century Gothic" panose="020B0502020202020204" pitchFamily="34" charset="0"/>
            </a:endParaRP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Century Gothic" panose="020B0502020202020204" pitchFamily="34" charset="0"/>
              </a:rPr>
              <a:t>要求：</a:t>
            </a:r>
            <a:endParaRPr lang="en-US" altLang="zh-CN" dirty="0">
              <a:latin typeface="Century Gothic" panose="020B0502020202020204" pitchFamily="34" charset="0"/>
            </a:endParaRPr>
          </a:p>
          <a:p>
            <a:pPr marL="1257300" lvl="2" indent="-342900">
              <a:buClr>
                <a:schemeClr val="tx1"/>
              </a:buClr>
              <a:buFont typeface="+mj-lt"/>
              <a:buAutoNum type="arabicPeriod"/>
            </a:pPr>
            <a:r>
              <a:rPr kumimoji="1" lang="zh-CN" altLang="en-US" dirty="0"/>
              <a:t>下载 </a:t>
            </a:r>
            <a:r>
              <a:rPr kumimoji="1" lang="en-US" altLang="zh-CN" dirty="0">
                <a:hlinkClick r:id="rId3"/>
              </a:rPr>
              <a:t>https://github.com/dpw/kvm-hello-world.git</a:t>
            </a:r>
            <a:endParaRPr kumimoji="1" lang="en-US" altLang="zh-CN" dirty="0"/>
          </a:p>
          <a:p>
            <a:pPr marL="1257300" lvl="2" indent="-342900">
              <a:buClr>
                <a:schemeClr val="tx1"/>
              </a:buClr>
              <a:buFont typeface="+mj-lt"/>
              <a:buAutoNum type="arabicPeriod"/>
            </a:pPr>
            <a:r>
              <a:rPr kumimoji="1" lang="zh-CN" altLang="en-US" dirty="0">
                <a:latin typeface="Century Gothic" panose="020B0502020202020204" pitchFamily="34" charset="0"/>
              </a:rPr>
              <a:t>编译运行</a:t>
            </a:r>
            <a:endParaRPr kumimoji="1" lang="en-US" altLang="zh-CN" dirty="0">
              <a:latin typeface="Century Gothic" panose="020B0502020202020204" pitchFamily="34" charset="0"/>
            </a:endParaRPr>
          </a:p>
          <a:p>
            <a:pPr marL="1257300" lvl="2" indent="-342900">
              <a:buClr>
                <a:schemeClr val="tx1"/>
              </a:buClr>
              <a:buFont typeface="+mj-lt"/>
              <a:buAutoNum type="arabicPeriod"/>
            </a:pPr>
            <a:r>
              <a:rPr kumimoji="1" lang="en-US" altLang="zh-CN" dirty="0">
                <a:latin typeface="Century Gothic" panose="020B0502020202020204" pitchFamily="34" charset="0"/>
              </a:rPr>
              <a:t>Guest</a:t>
            </a:r>
            <a:r>
              <a:rPr kumimoji="1" lang="zh-CN" altLang="en-US" dirty="0">
                <a:latin typeface="Century Gothic" panose="020B0502020202020204" pitchFamily="34" charset="0"/>
              </a:rPr>
              <a:t>增加</a:t>
            </a:r>
            <a:r>
              <a:rPr kumimoji="1" lang="en-US" altLang="zh-CN" dirty="0">
                <a:latin typeface="Century Gothic" panose="020B0502020202020204" pitchFamily="34" charset="0"/>
              </a:rPr>
              <a:t>in</a:t>
            </a:r>
            <a:r>
              <a:rPr kumimoji="1" lang="zh-CN" altLang="en-US" dirty="0">
                <a:latin typeface="Century Gothic" panose="020B0502020202020204" pitchFamily="34" charset="0"/>
              </a:rPr>
              <a:t>指令，</a:t>
            </a:r>
            <a:r>
              <a:rPr kumimoji="1" lang="en-US" altLang="zh-CN" dirty="0" err="1">
                <a:latin typeface="Century Gothic" panose="020B0502020202020204" pitchFamily="34" charset="0"/>
              </a:rPr>
              <a:t>kvm</a:t>
            </a:r>
            <a:r>
              <a:rPr kumimoji="1" lang="en-US" altLang="zh-CN" dirty="0">
                <a:latin typeface="Century Gothic" panose="020B0502020202020204" pitchFamily="34" charset="0"/>
              </a:rPr>
              <a:t>-hello-world</a:t>
            </a:r>
            <a:r>
              <a:rPr kumimoji="1" lang="zh-CN" altLang="en-US" dirty="0">
                <a:latin typeface="Century Gothic" panose="020B0502020202020204" pitchFamily="34" charset="0"/>
              </a:rPr>
              <a:t>截获</a:t>
            </a:r>
            <a:r>
              <a:rPr kumimoji="1" lang="en-US" altLang="zh-CN" dirty="0">
                <a:latin typeface="Century Gothic" panose="020B0502020202020204" pitchFamily="34" charset="0"/>
              </a:rPr>
              <a:t>in</a:t>
            </a:r>
            <a:r>
              <a:rPr kumimoji="1" lang="zh-CN" altLang="en-US" dirty="0">
                <a:latin typeface="Century Gothic" panose="020B0502020202020204" pitchFamily="34" charset="0"/>
              </a:rPr>
              <a:t>指令，并返回</a:t>
            </a:r>
            <a:r>
              <a:rPr kumimoji="1" lang="en-US" altLang="zh-CN" dirty="0">
                <a:latin typeface="Century Gothic" panose="020B0502020202020204" pitchFamily="34" charset="0"/>
              </a:rPr>
              <a:t>VMM</a:t>
            </a:r>
            <a:r>
              <a:rPr kumimoji="1" lang="zh-CN" altLang="en-US" dirty="0">
                <a:latin typeface="Century Gothic" panose="020B0502020202020204" pitchFamily="34" charset="0"/>
              </a:rPr>
              <a:t>的模式（实，保护，</a:t>
            </a:r>
            <a:r>
              <a:rPr kumimoji="1" lang="en-US" altLang="zh-CN" dirty="0">
                <a:latin typeface="Century Gothic" panose="020B0502020202020204" pitchFamily="34" charset="0"/>
              </a:rPr>
              <a:t>32</a:t>
            </a:r>
            <a:r>
              <a:rPr kumimoji="1" lang="zh-CN" altLang="en-US" dirty="0">
                <a:latin typeface="Century Gothic" panose="020B0502020202020204" pitchFamily="34" charset="0"/>
              </a:rPr>
              <a:t>，</a:t>
            </a:r>
            <a:r>
              <a:rPr kumimoji="1" lang="en-US" altLang="zh-CN" dirty="0">
                <a:latin typeface="Century Gothic" panose="020B0502020202020204" pitchFamily="34" charset="0"/>
              </a:rPr>
              <a:t>64</a:t>
            </a:r>
            <a:r>
              <a:rPr kumimoji="1" lang="zh-CN" altLang="en-US" dirty="0">
                <a:latin typeface="Century Gothic" panose="020B0502020202020204" pitchFamily="34" charset="0"/>
              </a:rPr>
              <a:t>），</a:t>
            </a:r>
            <a:r>
              <a:rPr kumimoji="1" lang="en-US" altLang="zh-CN" dirty="0">
                <a:latin typeface="Century Gothic" panose="020B0502020202020204" pitchFamily="34" charset="0"/>
              </a:rPr>
              <a:t>guest</a:t>
            </a:r>
            <a:r>
              <a:rPr kumimoji="1" lang="zh-CN" altLang="en-US" dirty="0">
                <a:latin typeface="Century Gothic" panose="020B0502020202020204" pitchFamily="34" charset="0"/>
              </a:rPr>
              <a:t>打印输出</a:t>
            </a:r>
            <a:endParaRPr kumimoji="1" lang="en-US" altLang="zh-CN" dirty="0">
              <a:latin typeface="Century Gothic" panose="020B0502020202020204" pitchFamily="34" charset="0"/>
            </a:endParaRP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215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52</Words>
  <Application>Microsoft Office PowerPoint</Application>
  <PresentationFormat>宽屏</PresentationFormat>
  <Paragraphs>10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Century Gothic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duan</dc:creator>
  <cp:lastModifiedBy>jinhu</cp:lastModifiedBy>
  <cp:revision>5</cp:revision>
  <dcterms:created xsi:type="dcterms:W3CDTF">2020-04-27T06:14:14Z</dcterms:created>
  <dcterms:modified xsi:type="dcterms:W3CDTF">2020-07-08T07:27:16Z</dcterms:modified>
</cp:coreProperties>
</file>