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601" r:id="rId3"/>
    <p:sldId id="1602" r:id="rId5"/>
    <p:sldId id="1603" r:id="rId6"/>
    <p:sldId id="1642" r:id="rId7"/>
    <p:sldId id="1649" r:id="rId8"/>
    <p:sldId id="1650" r:id="rId9"/>
    <p:sldId id="165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实验环境" id="{B6CD1151-CF9C-4B94-861D-8F987B028452}">
          <p14:sldIdLst>
            <p14:sldId id="1601"/>
            <p14:sldId id="1602"/>
            <p14:sldId id="1642"/>
            <p14:sldId id="1649"/>
            <p14:sldId id="1650"/>
            <p14:sldId id="1651"/>
            <p14:sldId id="16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1773" autoAdjust="0"/>
  </p:normalViewPr>
  <p:slideViewPr>
    <p:cSldViewPr snapToGrid="0">
      <p:cViewPr varScale="1">
        <p:scale>
          <a:sx n="71" d="100"/>
          <a:sy n="71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D22B0-C788-4733-AAA9-924BB468D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EBE49-2045-480A-807A-6B13BA5F18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l4.systems/projects/buildsystem/using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第一次跑</a:t>
            </a:r>
            <a:r>
              <a:rPr lang="en-US" altLang="zh-CN" dirty="0"/>
              <a:t>make user</a:t>
            </a:r>
            <a:r>
              <a:rPr lang="zh-CN" altLang="en-US" dirty="0"/>
              <a:t>会很慢因为要下载文件。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EBE49-2045-480A-807A-6B13BA5F1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注意：尽量别直接复制</a:t>
            </a:r>
            <a:r>
              <a:rPr lang="en-US" altLang="zh-CN" dirty="0" err="1"/>
              <a:t>ppt</a:t>
            </a:r>
            <a:r>
              <a:rPr lang="zh-CN" altLang="en-US" dirty="0"/>
              <a:t>里的代码，因为有的地方的引号在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 err="1"/>
              <a:t>xshell</a:t>
            </a:r>
            <a:r>
              <a:rPr lang="zh-CN" altLang="en-US" dirty="0"/>
              <a:t>的</a:t>
            </a:r>
            <a:r>
              <a:rPr lang="en-US" altLang="zh-CN" dirty="0"/>
              <a:t>terminal</a:t>
            </a:r>
            <a:r>
              <a:rPr lang="zh-CN" altLang="en-US" dirty="0"/>
              <a:t>中的时候可能会变成中文的。。。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EBE49-2045-480A-807A-6B13BA5F1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后面放个例子，输出自己的信息？</a:t>
            </a:r>
            <a:endParaRPr lang="en-US" altLang="zh-CN" dirty="0"/>
          </a:p>
          <a:p>
            <a:r>
              <a:rPr lang="zh-CN" altLang="en-US" dirty="0"/>
              <a:t>或者应该先讲下源码各个目录是什么？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EBE49-2045-480A-807A-6B13BA5F1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https://docs.sel4.systems/projects/buildsystem/using.html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smp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的个数，每个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都视为一个虚拟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sockets: 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插槽数目，也就是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的个数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核心拥有的线程数目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核心数目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maxcpus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根据文档，是设置可热插拔的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数量，经测试，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的值不可超过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maxcpus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另外有关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camkes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camkes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与前面的类似，唯一区别在于文件里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部分多了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camkes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。编译也是差不多的。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唯一需要注意的是，前面安装的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环境中缺少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haskell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这个软件，要用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apt-get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EBE49-2045-480A-807A-6B13BA5F1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默认是调试</a:t>
            </a:r>
            <a:r>
              <a:rPr lang="en-US" altLang="zh-CN" dirty="0" smtClean="0"/>
              <a:t>sel4test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user program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加上选项</a:t>
            </a:r>
            <a:r>
              <a:rPr lang="en-US" altLang="zh-CN" dirty="0" smtClean="0"/>
              <a:t>-f kernel/</a:t>
            </a:r>
            <a:r>
              <a:rPr lang="en-US" altLang="zh-CN" dirty="0" err="1" smtClean="0"/>
              <a:t>kernel.elf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kernel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这里有一个疑点，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运行时使用的是</a:t>
            </a:r>
            <a:r>
              <a:rPr lang="en-US" altLang="zh-CN" dirty="0" smtClean="0"/>
              <a:t>images/kernel-x86_64-pc99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的镜像，但是这里使用这个作为输入文件会显示错误（</a:t>
            </a:r>
            <a:r>
              <a:rPr lang="en-US" altLang="zh-CN" dirty="0" smtClean="0"/>
              <a:t>kernel-x86_64-pc99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32bit</a:t>
            </a:r>
            <a:r>
              <a:rPr lang="zh-CN" altLang="en-US" dirty="0" smtClean="0"/>
              <a:t>镜像，</a:t>
            </a:r>
            <a:r>
              <a:rPr lang="en-US" altLang="zh-CN" dirty="0" err="1" smtClean="0"/>
              <a:t>kernel.elf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64bit</a:t>
            </a:r>
            <a:r>
              <a:rPr lang="zh-CN" altLang="en-US" dirty="0" smtClean="0"/>
              <a:t>镜像）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72471-B014-47DD-A356-0EF5B76C96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196-AADD-4806-B300-7F04BC5B9D4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FEF0-3FF3-4C39-827E-6CD84EC1894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603-83A3-4DC0-83E4-A8EA300DF02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010F-2879-4DAE-B549-CE3626C7E16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56E9-B6A2-41B0-A2E9-F874F6D58EA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045-9F22-44F8-AE0D-CCED1493A5A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3BA-6632-4EBC-B60F-EFFE1949FA3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8F4-6B7A-4007-84AB-2BABC6DCA2D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D5B-C2BB-49BB-BC4A-02F9D0A008F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C388-D086-4B23-93B5-4A7E9EF8AF5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4D32-9246-4B39-A63D-A032A6D446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5023-02B7-4800-B92C-CD5D761732C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准备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zh-CN" altLang="en-US" sz="2000" dirty="0"/>
              <a:t>默认机器已经安装了</a:t>
            </a:r>
            <a:r>
              <a:rPr lang="en-US" altLang="zh-CN" sz="2000" dirty="0" err="1"/>
              <a:t>docker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lvl="1"/>
            <a:r>
              <a:rPr lang="zh-CN" altLang="en-US" sz="2000" dirty="0"/>
              <a:t>确保用户加入了适当的用户组</a:t>
            </a:r>
            <a:endParaRPr lang="en-US" altLang="zh-CN" sz="2000" dirty="0"/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usermod</a:t>
            </a:r>
            <a:r>
              <a:rPr lang="en-US" altLang="zh-CN" dirty="0"/>
              <a:t> –</a:t>
            </a:r>
            <a:r>
              <a:rPr lang="en-US" altLang="zh-CN" dirty="0" err="1"/>
              <a:t>aG</a:t>
            </a:r>
            <a:r>
              <a:rPr lang="en-US" altLang="zh-CN" dirty="0"/>
              <a:t> </a:t>
            </a:r>
            <a:r>
              <a:rPr lang="en-US" altLang="zh-CN" dirty="0" err="1"/>
              <a:t>docker</a:t>
            </a:r>
            <a:r>
              <a:rPr lang="en-US" altLang="zh-CN" dirty="0"/>
              <a:t> $(</a:t>
            </a:r>
            <a:r>
              <a:rPr lang="en-US" altLang="zh-CN" dirty="0" err="1"/>
              <a:t>whoami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sz="2000" dirty="0"/>
              <a:t>准备</a:t>
            </a:r>
            <a:r>
              <a:rPr lang="en-US" altLang="zh-CN" sz="2000" dirty="0" err="1"/>
              <a:t>docker</a:t>
            </a:r>
            <a:r>
              <a:rPr lang="zh-CN" altLang="en-US" sz="2000" dirty="0"/>
              <a:t>环境</a:t>
            </a:r>
            <a:endParaRPr lang="en-US" altLang="zh-CN" sz="2000" dirty="0"/>
          </a:p>
          <a:p>
            <a:pPr lvl="2"/>
            <a:r>
              <a:rPr lang="en-US" altLang="zh-CN" sz="1900" dirty="0" err="1"/>
              <a:t>git</a:t>
            </a:r>
            <a:r>
              <a:rPr lang="en-US" altLang="zh-CN" sz="1900" dirty="0"/>
              <a:t> clone https://github.com/SEL4PROJ/seL4-CAmkES-L4v-dockerfiles.git</a:t>
            </a:r>
            <a:endParaRPr lang="en-US" altLang="zh-CN" sz="1900" dirty="0"/>
          </a:p>
          <a:p>
            <a:pPr lvl="2"/>
            <a:r>
              <a:rPr lang="en-US" altLang="zh-CN" sz="1900" dirty="0"/>
              <a:t>cd seL4-CAmkES-L4v-dockerfiles</a:t>
            </a:r>
            <a:endParaRPr lang="en-US" altLang="zh-CN" sz="1900" dirty="0"/>
          </a:p>
          <a:p>
            <a:pPr lvl="2"/>
            <a:r>
              <a:rPr lang="en-US" altLang="zh-CN" sz="1900" dirty="0"/>
              <a:t>make user HOST_DIR=&lt;your-</a:t>
            </a:r>
            <a:r>
              <a:rPr lang="en-US" altLang="zh-CN" sz="1900" dirty="0" err="1"/>
              <a:t>loc</a:t>
            </a:r>
            <a:r>
              <a:rPr lang="en-US" altLang="zh-CN" sz="1900" dirty="0"/>
              <a:t>&gt;		#&lt;your-</a:t>
            </a:r>
            <a:r>
              <a:rPr lang="en-US" altLang="zh-CN" sz="1900" dirty="0" err="1"/>
              <a:t>loc</a:t>
            </a:r>
            <a:r>
              <a:rPr lang="en-US" altLang="zh-CN" sz="1900" dirty="0"/>
              <a:t>&gt;</a:t>
            </a:r>
            <a:r>
              <a:rPr lang="zh-CN" altLang="en-US" sz="1900" dirty="0"/>
              <a:t>代表将容器的</a:t>
            </a:r>
            <a:r>
              <a:rPr lang="en-US" altLang="zh-CN" sz="1900" dirty="0"/>
              <a:t>/host</a:t>
            </a:r>
            <a:r>
              <a:rPr lang="zh-CN" altLang="en-US" sz="1900" dirty="0"/>
              <a:t>映射到这个地址</a:t>
            </a:r>
            <a:endParaRPr lang="en-US" altLang="zh-CN" sz="1900" dirty="0"/>
          </a:p>
          <a:p>
            <a:pPr lvl="1"/>
            <a:r>
              <a:rPr lang="zh-CN" altLang="en-US" sz="2000" dirty="0"/>
              <a:t>到此，获得了一个可以用于编译</a:t>
            </a:r>
            <a:r>
              <a:rPr lang="en-US" altLang="zh-CN" sz="2000" dirty="0"/>
              <a:t>sel4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docker</a:t>
            </a:r>
            <a:r>
              <a:rPr lang="zh-CN" altLang="en-US" sz="2000" dirty="0"/>
              <a:t>的环境。</a:t>
            </a:r>
            <a:endParaRPr lang="en-US" altLang="zh-CN" sz="2000" dirty="0"/>
          </a:p>
          <a:p>
            <a:pPr lvl="1"/>
            <a:r>
              <a:rPr lang="zh-CN" altLang="en-US" sz="2000" dirty="0"/>
              <a:t>以后每一次打开</a:t>
            </a:r>
            <a:r>
              <a:rPr lang="en-US" altLang="zh-CN" sz="2000" dirty="0" err="1"/>
              <a:t>docker</a:t>
            </a:r>
            <a:r>
              <a:rPr lang="zh-CN" altLang="en-US" sz="2000" dirty="0"/>
              <a:t>都应该使用上面提到的</a:t>
            </a:r>
            <a:r>
              <a:rPr lang="en-US" altLang="zh-CN" sz="2000" dirty="0"/>
              <a:t>make</a:t>
            </a:r>
            <a:r>
              <a:rPr lang="zh-CN" altLang="en-US" sz="2000" dirty="0"/>
              <a:t>指令，为了方便可以</a:t>
            </a:r>
            <a:endParaRPr lang="en-US" altLang="zh-CN" sz="2000" dirty="0"/>
          </a:p>
          <a:p>
            <a:pPr lvl="2"/>
            <a:r>
              <a:rPr lang="en-US" altLang="zh-CN" sz="1900" dirty="0"/>
              <a:t>echo $'alias container=\'make -C /&lt;path&gt;/&lt;to&gt;/seL4-CAmkES-L4v-dockerfiles user HOST_DIR=$(</a:t>
            </a:r>
            <a:r>
              <a:rPr lang="en-US" altLang="zh-CN" sz="1900" dirty="0" err="1"/>
              <a:t>pwd</a:t>
            </a:r>
            <a:r>
              <a:rPr lang="en-US" altLang="zh-CN" sz="1900" dirty="0"/>
              <a:t>)\'' &gt;&gt; ~/.</a:t>
            </a:r>
            <a:r>
              <a:rPr lang="en-US" altLang="zh-CN" sz="1900" dirty="0" err="1"/>
              <a:t>bashrc</a:t>
            </a:r>
            <a:r>
              <a:rPr lang="en-US" altLang="zh-CN" sz="1900" dirty="0"/>
              <a:t>   </a:t>
            </a:r>
            <a:endParaRPr lang="en-US" altLang="zh-CN" sz="1900" dirty="0"/>
          </a:p>
          <a:p>
            <a:pPr lvl="2"/>
            <a:r>
              <a:rPr lang="zh-CN" altLang="en-US" sz="1900" dirty="0"/>
              <a:t>注意要把</a:t>
            </a:r>
            <a:r>
              <a:rPr lang="en-US" altLang="zh-CN" sz="1900" dirty="0"/>
              <a:t>/&lt;path&gt;/&lt;to&gt;/</a:t>
            </a:r>
            <a:r>
              <a:rPr lang="zh-CN" altLang="en-US" sz="1900" dirty="0"/>
              <a:t>设置成正确的地址</a:t>
            </a:r>
            <a:endParaRPr lang="en-US" altLang="zh-CN" sz="1900" dirty="0"/>
          </a:p>
          <a:p>
            <a:pPr lvl="2"/>
            <a:r>
              <a:rPr lang="zh-CN" altLang="en-US" sz="1900" dirty="0"/>
              <a:t>现在，在以后</a:t>
            </a:r>
            <a:r>
              <a:rPr lang="zh-CN" altLang="en-US" sz="1900" b="1" dirty="0"/>
              <a:t>新开的</a:t>
            </a:r>
            <a:r>
              <a:rPr lang="en-US" altLang="zh-CN" sz="1900" dirty="0"/>
              <a:t>terminal</a:t>
            </a:r>
            <a:r>
              <a:rPr lang="zh-CN" altLang="en-US" sz="1900" dirty="0"/>
              <a:t>中，就可以使用</a:t>
            </a:r>
            <a:r>
              <a:rPr lang="en-US" altLang="zh-CN" sz="1900" dirty="0"/>
              <a:t>container</a:t>
            </a:r>
            <a:r>
              <a:rPr lang="zh-CN" altLang="en-US" sz="1900" dirty="0"/>
              <a:t>指令来代替</a:t>
            </a:r>
            <a:r>
              <a:rPr lang="en-US" altLang="zh-CN" sz="1900" dirty="0"/>
              <a:t>make</a:t>
            </a:r>
            <a:r>
              <a:rPr lang="zh-CN" altLang="en-US" sz="1900" dirty="0"/>
              <a:t>代开</a:t>
            </a:r>
            <a:r>
              <a:rPr lang="en-US" altLang="zh-CN" sz="1900" dirty="0" err="1"/>
              <a:t>docker</a:t>
            </a:r>
            <a:r>
              <a:rPr lang="zh-CN" altLang="en-US" sz="1900" dirty="0"/>
              <a:t>了。</a:t>
            </a:r>
            <a:endParaRPr lang="en-US" altLang="zh-CN" sz="1900" dirty="0"/>
          </a:p>
          <a:p>
            <a:pPr lvl="2"/>
            <a:endParaRPr lang="en-US" altLang="zh-CN" sz="1600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用</a:t>
            </a:r>
            <a:r>
              <a:rPr lang="en-US" altLang="zh-CN" sz="2400" dirty="0"/>
              <a:t>repo</a:t>
            </a:r>
            <a:r>
              <a:rPr lang="zh-CN" altLang="en-US" sz="2400" dirty="0"/>
              <a:t>获取</a:t>
            </a:r>
            <a:r>
              <a:rPr lang="en-US" altLang="zh-CN" sz="2400" dirty="0"/>
              <a:t>sel4</a:t>
            </a:r>
            <a:r>
              <a:rPr lang="zh-CN" altLang="en-US" sz="2400" dirty="0"/>
              <a:t>源代码（不需要打开</a:t>
            </a:r>
            <a:r>
              <a:rPr lang="en-US" altLang="zh-CN" sz="2400" dirty="0" err="1"/>
              <a:t>docker</a:t>
            </a:r>
            <a:r>
              <a:rPr lang="zh-CN" altLang="en-US" sz="2400" dirty="0"/>
              <a:t>）（默认放在</a:t>
            </a:r>
            <a:r>
              <a:rPr lang="en-US" altLang="zh-CN" sz="2400" dirty="0"/>
              <a:t>~/seL4test</a:t>
            </a:r>
            <a:r>
              <a:rPr lang="zh-CN" altLang="en-US" sz="2400" dirty="0"/>
              <a:t>下面）</a:t>
            </a:r>
            <a:endParaRPr lang="en-US" altLang="zh-CN" sz="2400" dirty="0"/>
          </a:p>
          <a:p>
            <a:pPr lvl="1"/>
            <a:r>
              <a:rPr lang="zh-CN" altLang="en-US" sz="1600" dirty="0"/>
              <a:t>准备</a:t>
            </a:r>
            <a:r>
              <a:rPr lang="en-US" altLang="zh-CN" sz="1600" dirty="0"/>
              <a:t>python3</a:t>
            </a:r>
            <a:endParaRPr lang="en-US" altLang="zh-CN" sz="1600" dirty="0"/>
          </a:p>
          <a:p>
            <a:pPr lvl="2"/>
            <a:r>
              <a:rPr lang="zh-CN" altLang="en-US" sz="1400" dirty="0"/>
              <a:t>要求</a:t>
            </a:r>
            <a:r>
              <a:rPr lang="en-US" altLang="zh-CN" sz="1400" dirty="0"/>
              <a:t>3.7</a:t>
            </a:r>
            <a:endParaRPr lang="en-US" altLang="zh-CN" sz="1400" dirty="0"/>
          </a:p>
          <a:p>
            <a:pPr lvl="2"/>
            <a:r>
              <a:rPr lang="zh-CN" altLang="en-US" sz="1400" dirty="0"/>
              <a:t>在使用</a:t>
            </a:r>
            <a:r>
              <a:rPr lang="en-US" altLang="zh-CN" sz="1400" dirty="0"/>
              <a:t>repo</a:t>
            </a:r>
            <a:r>
              <a:rPr lang="zh-CN" altLang="en-US" sz="1400" dirty="0"/>
              <a:t>的使用的时候会需要很多</a:t>
            </a:r>
            <a:r>
              <a:rPr lang="en-US" altLang="zh-CN" sz="1400" dirty="0"/>
              <a:t>module</a:t>
            </a:r>
            <a:r>
              <a:rPr lang="zh-CN" altLang="en-US" sz="1400" dirty="0"/>
              <a:t>，请用到一个自己下载一个</a:t>
            </a:r>
            <a:endParaRPr lang="en-US" altLang="zh-CN" sz="1400" dirty="0"/>
          </a:p>
          <a:p>
            <a:pPr lvl="1"/>
            <a:r>
              <a:rPr lang="zh-CN" altLang="en-US" sz="1600" dirty="0"/>
              <a:t>准备</a:t>
            </a:r>
            <a:r>
              <a:rPr lang="en-US" altLang="zh-CN" sz="1600" dirty="0"/>
              <a:t>repo</a:t>
            </a:r>
            <a:endParaRPr lang="en-US" altLang="zh-CN" sz="1600" dirty="0"/>
          </a:p>
          <a:p>
            <a:pPr lvl="2"/>
            <a:r>
              <a:rPr lang="zh-CN" altLang="en-US" sz="1400" dirty="0"/>
              <a:t>一般来说，</a:t>
            </a:r>
            <a:r>
              <a:rPr lang="en-US" altLang="zh-CN" sz="1400" dirty="0"/>
              <a:t>repo</a:t>
            </a:r>
            <a:r>
              <a:rPr lang="zh-CN" altLang="en-US" sz="1400" dirty="0"/>
              <a:t>的过程中会显示连不上</a:t>
            </a:r>
            <a:r>
              <a:rPr lang="en-US" altLang="zh-CN" sz="1400" dirty="0"/>
              <a:t>google</a:t>
            </a:r>
            <a:r>
              <a:rPr lang="zh-CN" altLang="en-US" sz="1400" dirty="0"/>
              <a:t>的服务器</a:t>
            </a:r>
            <a:endParaRPr lang="en-US" altLang="zh-CN" sz="1400" dirty="0"/>
          </a:p>
          <a:p>
            <a:pPr lvl="2"/>
            <a:r>
              <a:rPr lang="zh-CN" altLang="en-US" sz="1400" dirty="0"/>
              <a:t>因此要</a:t>
            </a:r>
            <a:endParaRPr lang="en-US" altLang="zh-CN" sz="1400" dirty="0"/>
          </a:p>
          <a:p>
            <a:pPr lvl="3"/>
            <a:r>
              <a:rPr lang="zh-CN" altLang="en-US" sz="1200" dirty="0"/>
              <a:t>下载清华的</a:t>
            </a:r>
            <a:r>
              <a:rPr lang="en-US" altLang="zh-CN" sz="1200" dirty="0"/>
              <a:t>repo </a:t>
            </a:r>
            <a:r>
              <a:rPr lang="zh-CN" altLang="en-US" sz="1200" dirty="0"/>
              <a:t>（这是必要的，</a:t>
            </a:r>
            <a:r>
              <a:rPr lang="en-US" altLang="zh-CN" sz="1200" dirty="0"/>
              <a:t>apt-get</a:t>
            </a:r>
            <a:r>
              <a:rPr lang="zh-CN" altLang="en-US" sz="1200" dirty="0"/>
              <a:t>的</a:t>
            </a:r>
            <a:r>
              <a:rPr lang="en-US" altLang="zh-CN" sz="1200" dirty="0"/>
              <a:t>repo</a:t>
            </a:r>
            <a:r>
              <a:rPr lang="zh-CN" altLang="en-US" sz="1200" dirty="0"/>
              <a:t>无法使用过</a:t>
            </a:r>
            <a:r>
              <a:rPr lang="en-US" altLang="zh-CN" sz="1200" dirty="0"/>
              <a:t>REPO_URL</a:t>
            </a:r>
            <a:r>
              <a:rPr lang="zh-CN" altLang="en-US" sz="1200" dirty="0"/>
              <a:t>这个环境变量）</a:t>
            </a:r>
            <a:endParaRPr lang="en-US" altLang="zh-CN" sz="1200" dirty="0"/>
          </a:p>
          <a:p>
            <a:pPr lvl="4"/>
            <a:r>
              <a:rPr lang="pt-BR" altLang="zh-CN" sz="1200" dirty="0"/>
              <a:t>curl https://mirrors.tuna.tsinghua.edu.cn/git/git-repo -o repo</a:t>
            </a:r>
            <a:endParaRPr lang="pt-BR" altLang="zh-CN" sz="1200" dirty="0"/>
          </a:p>
          <a:p>
            <a:pPr lvl="4"/>
            <a:r>
              <a:rPr lang="pt-BR" altLang="zh-CN" sz="1200" dirty="0"/>
              <a:t>chmod +x repo</a:t>
            </a:r>
            <a:endParaRPr lang="en-US" altLang="zh-CN" sz="1200" dirty="0"/>
          </a:p>
          <a:p>
            <a:pPr lvl="3"/>
            <a:r>
              <a:rPr lang="zh-CN" altLang="en-US" sz="1200" dirty="0"/>
              <a:t>然后在使用的之前 </a:t>
            </a:r>
            <a:r>
              <a:rPr lang="en-US" altLang="zh-CN" sz="1200" dirty="0"/>
              <a:t>export REPO_URL=‘https://mirrors.tuna.tsinghua.edu.cn/</a:t>
            </a:r>
            <a:r>
              <a:rPr lang="en-US" altLang="zh-CN" sz="1200" dirty="0" err="1"/>
              <a:t>git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git</a:t>
            </a:r>
            <a:r>
              <a:rPr lang="en-US" altLang="zh-CN" sz="1200" dirty="0"/>
              <a:t>-repo</a:t>
            </a:r>
            <a:r>
              <a:rPr lang="zh-CN" altLang="en-US" sz="1200" dirty="0"/>
              <a:t>’</a:t>
            </a:r>
            <a:endParaRPr lang="en-US" altLang="zh-CN" sz="1200" dirty="0"/>
          </a:p>
          <a:p>
            <a:pPr lvl="2"/>
            <a:r>
              <a:rPr lang="zh-CN" altLang="en-US" sz="1400" dirty="0"/>
              <a:t>为了方便可以把</a:t>
            </a:r>
            <a:r>
              <a:rPr lang="en-US" altLang="zh-CN" sz="1400" dirty="0"/>
              <a:t>export</a:t>
            </a:r>
            <a:r>
              <a:rPr lang="zh-CN" altLang="en-US" sz="1400" dirty="0"/>
              <a:t>也放进</a:t>
            </a:r>
            <a:r>
              <a:rPr lang="en-US" altLang="zh-CN" sz="1400" dirty="0"/>
              <a:t>~/.</a:t>
            </a:r>
            <a:r>
              <a:rPr lang="en-US" altLang="zh-CN" sz="1400" dirty="0" err="1"/>
              <a:t>bashrc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lvl="1"/>
            <a:r>
              <a:rPr lang="zh-CN" altLang="en-US" sz="1600" dirty="0"/>
              <a:t>获取</a:t>
            </a:r>
            <a:r>
              <a:rPr lang="en-US" altLang="zh-CN" sz="1600" dirty="0"/>
              <a:t>seL4</a:t>
            </a:r>
            <a:r>
              <a:rPr lang="zh-CN" altLang="en-US" sz="1600" dirty="0"/>
              <a:t>源代码</a:t>
            </a:r>
            <a:endParaRPr lang="en-US" altLang="zh-CN" sz="1600" dirty="0"/>
          </a:p>
          <a:p>
            <a:pPr lvl="2"/>
            <a:r>
              <a:rPr lang="en-US" altLang="zh-CN" sz="1400" dirty="0" err="1"/>
              <a:t>jblogs@host</a:t>
            </a:r>
            <a:r>
              <a:rPr lang="en-US" altLang="zh-CN" sz="1400" dirty="0"/>
              <a:t>:~$ </a:t>
            </a:r>
            <a:r>
              <a:rPr lang="en-US" altLang="zh-CN" sz="1400" dirty="0" err="1"/>
              <a:t>mkdir</a:t>
            </a:r>
            <a:r>
              <a:rPr lang="en-US" altLang="zh-CN" sz="1400" dirty="0"/>
              <a:t> ~/seL4test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jblogs@host</a:t>
            </a:r>
            <a:r>
              <a:rPr lang="en-US" altLang="zh-CN" sz="1400" dirty="0"/>
              <a:t>:~$ cd ~/seL4test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jblogs@host</a:t>
            </a:r>
            <a:r>
              <a:rPr lang="en-US" altLang="zh-CN" sz="1400" dirty="0"/>
              <a:t>:~/seL4test$ repo 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 -u https://github.com/seL4/seL4test-manifest.git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jblogs@host</a:t>
            </a:r>
            <a:r>
              <a:rPr lang="en-US" altLang="zh-CN" sz="1400" dirty="0"/>
              <a:t>:~/seL4test$ repo </a:t>
            </a:r>
            <a:r>
              <a:rPr lang="en-US" altLang="zh-CN" sz="1400" dirty="0" err="1"/>
              <a:t>syn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sz="16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6971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 Build and run seL4test</a:t>
            </a:r>
            <a:endParaRPr lang="en-US" altLang="zh-CN" sz="2400" dirty="0"/>
          </a:p>
          <a:p>
            <a:pPr lvl="1"/>
            <a:r>
              <a:rPr lang="zh-CN" altLang="en-US" sz="2000" dirty="0"/>
              <a:t>编译</a:t>
            </a:r>
            <a:endParaRPr lang="en-US" altLang="zh-CN" dirty="0"/>
          </a:p>
          <a:p>
            <a:pPr lvl="2"/>
            <a:r>
              <a:rPr lang="en-US" altLang="zh-CN" sz="1800" dirty="0" err="1"/>
              <a:t>jblogs@host</a:t>
            </a:r>
            <a:r>
              <a:rPr lang="en-US" altLang="zh-CN" sz="1800" dirty="0"/>
              <a:t>:~$ cd ~/seL4test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jblogs@host</a:t>
            </a:r>
            <a:r>
              <a:rPr lang="en-US" altLang="zh-CN" sz="1800" dirty="0"/>
              <a:t>:~/seL4test$ container  # using the bash alias defined above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jblogs@in-container</a:t>
            </a:r>
            <a:r>
              <a:rPr lang="en-US" altLang="zh-CN" sz="1800" dirty="0"/>
              <a:t>:/host$ </a:t>
            </a:r>
            <a:r>
              <a:rPr lang="en-US" altLang="zh-CN" sz="1800" dirty="0" err="1"/>
              <a:t>mkdir</a:t>
            </a:r>
            <a:r>
              <a:rPr lang="en-US" altLang="zh-CN" sz="1800" dirty="0"/>
              <a:t> build-x86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jblogs@in-container</a:t>
            </a:r>
            <a:r>
              <a:rPr lang="en-US" altLang="zh-CN" sz="1800" dirty="0"/>
              <a:t>:/host$ cd build-x86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jblogs@in-container</a:t>
            </a:r>
            <a:r>
              <a:rPr lang="en-US" altLang="zh-CN" sz="1800" dirty="0"/>
              <a:t>:/host/build-x86$ ../init-build.sh -DPLATFORM=x86_64 -DSIMULATION=TRUE</a:t>
            </a:r>
            <a:r>
              <a:rPr lang="en-US" altLang="zh-CN" sz="1400" dirty="0"/>
              <a:t> </a:t>
            </a:r>
            <a:endParaRPr lang="en-US" altLang="zh-CN" sz="1400" dirty="0"/>
          </a:p>
          <a:p>
            <a:pPr lvl="2"/>
            <a:r>
              <a:rPr lang="en-US" altLang="zh-CN" sz="1800" dirty="0" err="1"/>
              <a:t>jblogs@in-container</a:t>
            </a:r>
            <a:r>
              <a:rPr lang="en-US" altLang="zh-CN" sz="1800" dirty="0"/>
              <a:t>:/host/build-x86$ ninja</a:t>
            </a:r>
            <a:endParaRPr lang="en-US" altLang="zh-CN" sz="1800" dirty="0"/>
          </a:p>
          <a:p>
            <a:pPr lvl="2"/>
            <a:r>
              <a:rPr lang="zh-CN" altLang="en-US" sz="1800" dirty="0"/>
              <a:t>在</a:t>
            </a:r>
            <a:r>
              <a:rPr lang="en-US" altLang="zh-CN" sz="1800" dirty="0"/>
              <a:t>build-x86</a:t>
            </a:r>
            <a:r>
              <a:rPr lang="zh-CN" altLang="en-US" sz="1800" dirty="0"/>
              <a:t>中就是编译好的内容。</a:t>
            </a:r>
            <a:endParaRPr lang="en-US" altLang="zh-CN" sz="1800" dirty="0"/>
          </a:p>
          <a:p>
            <a:pPr lvl="1"/>
            <a:r>
              <a:rPr lang="zh-CN" altLang="en-US" sz="2000" dirty="0"/>
              <a:t>运行</a:t>
            </a:r>
            <a:endParaRPr lang="en-US" altLang="zh-CN" sz="2000" dirty="0"/>
          </a:p>
          <a:p>
            <a:pPr lvl="2"/>
            <a:r>
              <a:rPr lang="en-US" altLang="zh-CN" sz="1800" dirty="0" err="1"/>
              <a:t>jblogs@in-container</a:t>
            </a:r>
            <a:r>
              <a:rPr lang="en-US" altLang="zh-CN" sz="1800" dirty="0"/>
              <a:t>:/host/build-x86$ ./simulate</a:t>
            </a:r>
            <a:endParaRPr lang="en-US" altLang="zh-CN" sz="1800" dirty="0"/>
          </a:p>
          <a:p>
            <a:pPr lvl="2"/>
            <a:r>
              <a:rPr lang="zh-CN" altLang="en-US" sz="1800" dirty="0"/>
              <a:t>此时会开启</a:t>
            </a:r>
            <a:r>
              <a:rPr lang="en-US" altLang="zh-CN" sz="1800" dirty="0" err="1"/>
              <a:t>qemu</a:t>
            </a:r>
            <a:r>
              <a:rPr lang="zh-CN" altLang="en-US" sz="1800" dirty="0"/>
              <a:t>，运行多个</a:t>
            </a:r>
            <a:r>
              <a:rPr lang="en-US" altLang="zh-CN" sz="1800" dirty="0"/>
              <a:t>test</a:t>
            </a:r>
            <a:r>
              <a:rPr lang="zh-CN" altLang="en-US" sz="1800" dirty="0"/>
              <a:t>，在</a:t>
            </a:r>
            <a:r>
              <a:rPr lang="en-US" altLang="zh-CN" sz="1800" dirty="0"/>
              <a:t>test</a:t>
            </a:r>
            <a:r>
              <a:rPr lang="zh-CN" altLang="en-US" sz="1800" dirty="0"/>
              <a:t>运行结束后会出现 </a:t>
            </a:r>
            <a:r>
              <a:rPr lang="en-US" altLang="zh-CN" dirty="0"/>
              <a:t>All is well in the universe</a:t>
            </a:r>
            <a:r>
              <a:rPr lang="zh-CN" altLang="en-US" dirty="0"/>
              <a:t>。之后可以使用</a:t>
            </a:r>
            <a:r>
              <a:rPr lang="en-US" altLang="zh-CN" dirty="0" err="1"/>
              <a:t>ctrl+ax</a:t>
            </a:r>
            <a:r>
              <a:rPr lang="zh-CN" altLang="en-US" dirty="0"/>
              <a:t>退出</a:t>
            </a:r>
            <a:r>
              <a:rPr lang="zh-CN" altLang="en-US" dirty="0" smtClean="0"/>
              <a:t>。</a:t>
            </a:r>
            <a:endParaRPr lang="en-US" altLang="zh-CN" sz="18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SMP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smtClean="0"/>
              <a:t>/init-build.sh</a:t>
            </a:r>
            <a:r>
              <a:rPr lang="zh-CN" altLang="en-US" dirty="0" smtClean="0"/>
              <a:t>的步骤中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DSMP: Set to 0 or 1: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Turns </a:t>
            </a:r>
            <a:r>
              <a:rPr lang="en-US" altLang="zh-CN" dirty="0"/>
              <a:t>SMP (symmetric multiprocessing) support on or off. By default it will enable support for up to 4 processors. To explicitly set the maximum number of supported CPUs,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/>
              <a:t>setting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DNUM_NODES</a:t>
            </a:r>
            <a:r>
              <a:rPr lang="en-US" altLang="zh-CN" dirty="0"/>
              <a:t>=&lt;YOUR_PREFERENCE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simulate</a:t>
            </a:r>
            <a:r>
              <a:rPr lang="zh-CN" altLang="en-US" dirty="0" smtClean="0"/>
              <a:t>时不使用</a:t>
            </a:r>
            <a:r>
              <a:rPr lang="en-US" altLang="zh-CN" dirty="0" smtClean="0"/>
              <a:t>simulate</a:t>
            </a:r>
            <a:r>
              <a:rPr lang="zh-CN" altLang="en-US" dirty="0" smtClean="0"/>
              <a:t>脚本，直接使用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的语句，然后加上指定核数的参数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 lvl="1"/>
            <a:r>
              <a:rPr lang="en-US" altLang="zh-CN" i="1" dirty="0"/>
              <a:t>-</a:t>
            </a:r>
            <a:r>
              <a:rPr lang="en-US" altLang="zh-CN" i="1" dirty="0" err="1" smtClean="0"/>
              <a:t>smp</a:t>
            </a:r>
            <a:r>
              <a:rPr lang="en-US" altLang="zh-CN" i="1" dirty="0" smtClean="0"/>
              <a:t> n</a:t>
            </a:r>
            <a:r>
              <a:rPr lang="en-US" altLang="zh-CN" i="1" dirty="0"/>
              <a:t>[,cores=cores][,threads=threads][,sockets=sockets][,</a:t>
            </a:r>
            <a:r>
              <a:rPr lang="en-US" altLang="zh-CN" i="1" dirty="0" err="1"/>
              <a:t>maxcpus</a:t>
            </a:r>
            <a:r>
              <a:rPr lang="en-US" altLang="zh-CN" i="1" dirty="0"/>
              <a:t>=</a:t>
            </a:r>
            <a:r>
              <a:rPr lang="en-US" altLang="zh-CN" i="1" dirty="0" err="1"/>
              <a:t>maxcpus</a:t>
            </a:r>
            <a:r>
              <a:rPr lang="en-US" altLang="zh-CN" i="1" dirty="0" smtClean="0"/>
              <a:t>]</a:t>
            </a:r>
            <a:endParaRPr lang="en-US" altLang="zh-CN" i="1" dirty="0" smtClean="0"/>
          </a:p>
          <a:p>
            <a:pPr lvl="1"/>
            <a:r>
              <a:rPr lang="zh-CN" altLang="en-US" dirty="0" smtClean="0"/>
              <a:t>注：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</a:t>
            </a:r>
            <a:r>
              <a:rPr lang="zh-CN" altLang="en-US" dirty="0"/>
              <a:t>通过跑一遍</a:t>
            </a:r>
            <a:r>
              <a:rPr lang="en-US" altLang="zh-CN" dirty="0"/>
              <a:t>simulate</a:t>
            </a:r>
            <a:r>
              <a:rPr lang="zh-CN" altLang="en-US" dirty="0"/>
              <a:t>来确定</a:t>
            </a:r>
            <a:r>
              <a:rPr lang="en-US" altLang="zh-CN" dirty="0" err="1"/>
              <a:t>qemu</a:t>
            </a:r>
            <a:r>
              <a:rPr lang="zh-CN" altLang="en-US" dirty="0"/>
              <a:t>语句具体是</a:t>
            </a:r>
            <a:r>
              <a:rPr lang="zh-CN" altLang="en-US" dirty="0" smtClean="0"/>
              <a:t>什么</a:t>
            </a:r>
            <a:endParaRPr lang="en-US" altLang="zh-CN" i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5EE-3145-4167-9858-35A4CAA74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GDB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en-US" altLang="zh-CN" dirty="0" smtClean="0"/>
              <a:t>GDB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时添加</a:t>
            </a:r>
            <a:r>
              <a:rPr lang="en-US" altLang="zh-CN" dirty="0" smtClean="0"/>
              <a:t>-s –S</a:t>
            </a:r>
            <a:r>
              <a:rPr lang="zh-CN" altLang="en-US" dirty="0" smtClean="0"/>
              <a:t>选项 （或运行</a:t>
            </a:r>
            <a:r>
              <a:rPr lang="en-US" altLang="zh-CN" dirty="0" smtClean="0"/>
              <a:t>simulate</a:t>
            </a:r>
            <a:r>
              <a:rPr lang="zh-CN" altLang="en-US" dirty="0" smtClean="0"/>
              <a:t>时加上</a:t>
            </a:r>
            <a:r>
              <a:rPr lang="en-US" altLang="zh-CN" dirty="0" smtClean="0"/>
              <a:t>-d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launch_gdb</a:t>
            </a:r>
            <a:r>
              <a:rPr lang="zh-CN" altLang="en-US" dirty="0"/>
              <a:t>连接</a:t>
            </a:r>
            <a:r>
              <a:rPr lang="zh-CN" altLang="en-US" dirty="0" smtClean="0"/>
              <a:t>到指定端口（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）进行远程调试</a:t>
            </a:r>
            <a:endParaRPr lang="en-US" altLang="zh-CN" dirty="0" smtClean="0"/>
          </a:p>
          <a:p>
            <a:pPr lvl="1"/>
            <a:r>
              <a:rPr lang="zh-CN" altLang="en-US" dirty="0"/>
              <a:t>加上选项</a:t>
            </a:r>
            <a:r>
              <a:rPr lang="en-US" altLang="zh-CN" dirty="0"/>
              <a:t>-f kernel/</a:t>
            </a:r>
            <a:r>
              <a:rPr lang="en-US" altLang="zh-CN" dirty="0" err="1"/>
              <a:t>kernel.elf</a:t>
            </a:r>
            <a:r>
              <a:rPr lang="zh-CN" altLang="en-US" dirty="0"/>
              <a:t>调试</a:t>
            </a:r>
            <a:r>
              <a:rPr lang="en-US" altLang="zh-CN" dirty="0"/>
              <a:t>kernel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845574" cy="4351338"/>
          </a:xfrm>
        </p:spPr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GDB</a:t>
            </a:r>
            <a:r>
              <a:rPr lang="zh-CN" altLang="en-US" dirty="0" smtClean="0"/>
              <a:t>，首先执行的是</a:t>
            </a:r>
            <a:r>
              <a:rPr lang="en-US" altLang="zh-CN" dirty="0" smtClean="0"/>
              <a:t>0xfff0</a:t>
            </a:r>
            <a:r>
              <a:rPr lang="zh-CN" altLang="en-US" dirty="0" smtClean="0"/>
              <a:t>地址的指令。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这里应该是</a:t>
            </a:r>
            <a:r>
              <a:rPr lang="en-US" altLang="zh-CN" dirty="0" smtClean="0"/>
              <a:t>GRUB</a:t>
            </a:r>
            <a:r>
              <a:rPr lang="zh-CN" altLang="en-US" dirty="0" smtClean="0"/>
              <a:t>在执行</a:t>
            </a:r>
            <a:endParaRPr lang="en-US" altLang="zh-CN" dirty="0" smtClean="0"/>
          </a:p>
          <a:p>
            <a:r>
              <a:rPr lang="zh-CN" altLang="en-US" dirty="0" smtClean="0"/>
              <a:t>找到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的入口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kernel</a:t>
            </a:r>
            <a:r>
              <a:rPr lang="zh-CN" altLang="en-US" dirty="0" smtClean="0"/>
              <a:t>的入口为</a:t>
            </a:r>
            <a:r>
              <a:rPr lang="en-US" altLang="zh-CN" dirty="0" smtClean="0"/>
              <a:t>_start</a:t>
            </a:r>
            <a:r>
              <a:rPr lang="zh-CN" altLang="en-US" dirty="0" smtClean="0"/>
              <a:t>函数。其地址为</a:t>
            </a:r>
            <a:r>
              <a:rPr lang="en-US" altLang="zh-CN" dirty="0" smtClean="0"/>
              <a:t>0x10125e</a:t>
            </a:r>
            <a:r>
              <a:rPr lang="zh-CN" altLang="en-US" dirty="0" smtClean="0"/>
              <a:t>，在该处设置断点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的入口处，打印寄存器，可以看到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rax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rbx</a:t>
            </a:r>
            <a:r>
              <a:rPr lang="zh-CN" altLang="en-US" dirty="0" smtClean="0"/>
              <a:t>分别是</a:t>
            </a:r>
            <a:r>
              <a:rPr lang="en-US" altLang="zh-CN" dirty="0" smtClean="0"/>
              <a:t>magic word</a:t>
            </a:r>
            <a:r>
              <a:rPr lang="zh-CN" altLang="en-US" dirty="0" smtClean="0"/>
              <a:t>和</a:t>
            </a:r>
            <a:r>
              <a:rPr lang="en-US" altLang="zh-CN" dirty="0"/>
              <a:t>Boot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 lvl="1"/>
            <a:r>
              <a:rPr lang="zh-CN" altLang="en-US" dirty="0"/>
              <a:t>想</a:t>
            </a:r>
            <a:r>
              <a:rPr lang="zh-CN" altLang="en-US" dirty="0" smtClean="0"/>
              <a:t>要打印</a:t>
            </a:r>
            <a:r>
              <a:rPr lang="en-US" altLang="zh-CN" dirty="0" smtClean="0"/>
              <a:t>cr0</a:t>
            </a:r>
            <a:r>
              <a:rPr lang="zh-CN" altLang="en-US" dirty="0" smtClean="0"/>
              <a:t>等寄存器需要从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侧</a:t>
            </a:r>
            <a:r>
              <a:rPr lang="en-US" altLang="zh-CN" dirty="0" err="1" smtClean="0"/>
              <a:t>ctrl-a+c</a:t>
            </a:r>
            <a:r>
              <a:rPr lang="zh-CN" altLang="en-US" dirty="0" smtClean="0"/>
              <a:t>进入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info registers</a:t>
            </a:r>
            <a:r>
              <a:rPr lang="zh-CN" altLang="en-US" dirty="0" smtClean="0"/>
              <a:t>打印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3774" y="3765609"/>
            <a:ext cx="2970161" cy="2820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2288</Words>
  <Application>WPS 演示</Application>
  <PresentationFormat>宽屏</PresentationFormat>
  <Paragraphs>100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Times New Roman</vt:lpstr>
      <vt:lpstr>Office 主题​​</vt:lpstr>
      <vt:lpstr>实验环境和配置</vt:lpstr>
      <vt:lpstr>实验环境和配置</vt:lpstr>
      <vt:lpstr>实验环境和配置</vt:lpstr>
      <vt:lpstr>SMP的配置</vt:lpstr>
      <vt:lpstr>GDB实验</vt:lpstr>
      <vt:lpstr>连接GDB</vt:lpstr>
      <vt:lpstr>GDB调试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</dc:title>
  <dc:creator>Zhang Weihua</dc:creator>
  <cp:lastModifiedBy>lyz-clarence</cp:lastModifiedBy>
  <cp:revision>185</cp:revision>
  <dcterms:created xsi:type="dcterms:W3CDTF">2020-08-02T08:47:49Z</dcterms:created>
  <dcterms:modified xsi:type="dcterms:W3CDTF">2020-08-02T08:47:49Z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